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Poppins" panose="020B0604020202020204" charset="0"/>
      <p:regular r:id="rId14"/>
      <p:bold r:id="rId15"/>
      <p:italic r:id="rId16"/>
      <p:boldItalic r:id="rId17"/>
    </p:embeddedFont>
    <p:embeddedFont>
      <p:font typeface="Montserrat" panose="020B060402020202020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  <p:embeddedFont>
      <p:font typeface="Hind" panose="020B0604020202020204" charset="0"/>
      <p:regular r:id="rId26"/>
      <p:bold r:id="rId27"/>
    </p:embeddedFont>
    <p:embeddedFont>
      <p:font typeface="Itim" panose="020B0604020202020204" charset="-34"/>
      <p:regular r:id="rId28"/>
    </p:embeddedFont>
    <p:embeddedFont>
      <p:font typeface="Lato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46F7D7-EC8C-4C7A-8342-24845ED49B6F}">
  <a:tblStyle styleId="{8646F7D7-EC8C-4C7A-8342-24845ED49B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19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g2049155d6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3" name="Google Shape;2303;g2049155d6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8b385fd2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8b385fd2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a1242414e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5" name="Google Shape;2325;ga1242414e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a1242414e1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6" name="Google Shape;2336;ga1242414e1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ga1242414e1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6" name="Google Shape;2346;ga1242414e1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Google Shape;2375;g2531970c2f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6" name="Google Shape;2376;g2531970c2f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g2531970c2f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6" name="Google Shape;2406;g2531970c2f0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ga1242414e1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7" name="Google Shape;2437;ga1242414e1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ga1242414e1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1" name="Google Shape;2491;ga1242414e1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" name="Google Shape;2498;g2531970c2f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9" name="Google Shape;2499;g2531970c2f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a1242414e1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a1242414e1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freepik.com/" TargetMode="External"/><Relationship Id="rId4" Type="http://schemas.openxmlformats.org/officeDocument/2006/relationships/hyperlink" Target="https://www.flaticon.com/" TargetMode="Externa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6220725" y="0"/>
            <a:ext cx="29235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933020" y="4114401"/>
            <a:ext cx="1656312" cy="1660374"/>
            <a:chOff x="2929375" y="236175"/>
            <a:chExt cx="805325" cy="807300"/>
          </a:xfrm>
        </p:grpSpPr>
        <p:sp>
          <p:nvSpPr>
            <p:cNvPr id="13" name="Google Shape;13;p2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4302988" y="231550"/>
            <a:ext cx="538025" cy="157800"/>
            <a:chOff x="2575325" y="1348650"/>
            <a:chExt cx="538025" cy="157800"/>
          </a:xfrm>
        </p:grpSpPr>
        <p:sp>
          <p:nvSpPr>
            <p:cNvPr id="33" name="Google Shape;33;p2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323639" y="4144000"/>
            <a:ext cx="925310" cy="943383"/>
            <a:chOff x="595389" y="1761100"/>
            <a:chExt cx="925310" cy="943383"/>
          </a:xfrm>
        </p:grpSpPr>
        <p:cxnSp>
          <p:nvCxnSpPr>
            <p:cNvPr id="37" name="Google Shape;37;p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" name="Google Shape;40;p2"/>
          <p:cNvGrpSpPr/>
          <p:nvPr/>
        </p:nvGrpSpPr>
        <p:grpSpPr>
          <a:xfrm>
            <a:off x="-262436" y="-403375"/>
            <a:ext cx="925310" cy="943383"/>
            <a:chOff x="595389" y="1761100"/>
            <a:chExt cx="925310" cy="943383"/>
          </a:xfrm>
        </p:grpSpPr>
        <p:cxnSp>
          <p:nvCxnSpPr>
            <p:cNvPr id="41" name="Google Shape;41;p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4" name="Google Shape;44;p2"/>
          <p:cNvGrpSpPr/>
          <p:nvPr/>
        </p:nvGrpSpPr>
        <p:grpSpPr>
          <a:xfrm rot="5400000">
            <a:off x="7926547" y="2473475"/>
            <a:ext cx="1584577" cy="196549"/>
            <a:chOff x="750197" y="155825"/>
            <a:chExt cx="1584577" cy="196549"/>
          </a:xfrm>
        </p:grpSpPr>
        <p:sp>
          <p:nvSpPr>
            <p:cNvPr id="45" name="Google Shape;45;p2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63;p2"/>
          <p:cNvSpPr txBox="1">
            <a:spLocks noGrp="1"/>
          </p:cNvSpPr>
          <p:nvPr>
            <p:ph type="ctrTitle"/>
          </p:nvPr>
        </p:nvSpPr>
        <p:spPr>
          <a:xfrm>
            <a:off x="847200" y="1183975"/>
            <a:ext cx="3914100" cy="24603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ubTitle" idx="1"/>
          </p:nvPr>
        </p:nvSpPr>
        <p:spPr>
          <a:xfrm>
            <a:off x="847125" y="3738100"/>
            <a:ext cx="39141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2"/>
          <p:cNvSpPr>
            <a:spLocks noGrp="1"/>
          </p:cNvSpPr>
          <p:nvPr>
            <p:ph type="pic" idx="2"/>
          </p:nvPr>
        </p:nvSpPr>
        <p:spPr>
          <a:xfrm>
            <a:off x="4891175" y="1183975"/>
            <a:ext cx="3405600" cy="29406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/>
          <p:nvPr/>
        </p:nvSpPr>
        <p:spPr>
          <a:xfrm>
            <a:off x="0" y="0"/>
            <a:ext cx="2751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69;p3"/>
          <p:cNvGrpSpPr/>
          <p:nvPr/>
        </p:nvGrpSpPr>
        <p:grpSpPr>
          <a:xfrm>
            <a:off x="7933020" y="4114401"/>
            <a:ext cx="1656312" cy="1660374"/>
            <a:chOff x="2929375" y="236175"/>
            <a:chExt cx="805325" cy="807300"/>
          </a:xfrm>
        </p:grpSpPr>
        <p:sp>
          <p:nvSpPr>
            <p:cNvPr id="70" name="Google Shape;70;p3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3"/>
          <p:cNvGrpSpPr/>
          <p:nvPr/>
        </p:nvGrpSpPr>
        <p:grpSpPr>
          <a:xfrm>
            <a:off x="8565939" y="2998375"/>
            <a:ext cx="925310" cy="943383"/>
            <a:chOff x="595389" y="1761100"/>
            <a:chExt cx="925310" cy="943383"/>
          </a:xfrm>
        </p:grpSpPr>
        <p:cxnSp>
          <p:nvCxnSpPr>
            <p:cNvPr id="90" name="Google Shape;90;p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3" name="Google Shape;93;p3"/>
          <p:cNvGrpSpPr/>
          <p:nvPr/>
        </p:nvGrpSpPr>
        <p:grpSpPr>
          <a:xfrm>
            <a:off x="-316986" y="627862"/>
            <a:ext cx="925310" cy="943383"/>
            <a:chOff x="595389" y="1761100"/>
            <a:chExt cx="925310" cy="943383"/>
          </a:xfrm>
        </p:grpSpPr>
        <p:cxnSp>
          <p:nvCxnSpPr>
            <p:cNvPr id="94" name="Google Shape;94;p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7" name="Google Shape;97;p3"/>
          <p:cNvGrpSpPr/>
          <p:nvPr/>
        </p:nvGrpSpPr>
        <p:grpSpPr>
          <a:xfrm>
            <a:off x="958410" y="4505112"/>
            <a:ext cx="1584577" cy="196549"/>
            <a:chOff x="750197" y="155825"/>
            <a:chExt cx="1584577" cy="196549"/>
          </a:xfrm>
        </p:grpSpPr>
        <p:sp>
          <p:nvSpPr>
            <p:cNvPr id="98" name="Google Shape;98;p3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4063762" y="2309550"/>
            <a:ext cx="4030500" cy="9048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7" name="Google Shape;117;p3"/>
          <p:cNvSpPr txBox="1">
            <a:spLocks noGrp="1"/>
          </p:cNvSpPr>
          <p:nvPr>
            <p:ph type="title" idx="2" hasCustomPrompt="1"/>
          </p:nvPr>
        </p:nvSpPr>
        <p:spPr>
          <a:xfrm>
            <a:off x="5548308" y="1494475"/>
            <a:ext cx="1061400" cy="719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8" name="Google Shape;118;p3"/>
          <p:cNvSpPr txBox="1">
            <a:spLocks noGrp="1"/>
          </p:cNvSpPr>
          <p:nvPr>
            <p:ph type="subTitle" idx="1"/>
          </p:nvPr>
        </p:nvSpPr>
        <p:spPr>
          <a:xfrm>
            <a:off x="4063750" y="3309725"/>
            <a:ext cx="40305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"/>
          <p:cNvSpPr>
            <a:spLocks noGrp="1"/>
          </p:cNvSpPr>
          <p:nvPr>
            <p:ph type="pic" idx="3"/>
          </p:nvPr>
        </p:nvSpPr>
        <p:spPr>
          <a:xfrm>
            <a:off x="958388" y="98685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20" name="Google Shape;120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vvic"/>
              <a:buChar char="●"/>
              <a:defRPr sz="2400">
                <a:latin typeface="Itim"/>
                <a:ea typeface="Itim"/>
                <a:cs typeface="Itim"/>
                <a:sym typeface="Itim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grpSp>
        <p:nvGrpSpPr>
          <p:cNvPr id="125" name="Google Shape;125;p4"/>
          <p:cNvGrpSpPr/>
          <p:nvPr/>
        </p:nvGrpSpPr>
        <p:grpSpPr>
          <a:xfrm>
            <a:off x="-1008030" y="3427238"/>
            <a:ext cx="1656312" cy="1660374"/>
            <a:chOff x="2929375" y="236175"/>
            <a:chExt cx="805325" cy="807300"/>
          </a:xfrm>
        </p:grpSpPr>
        <p:sp>
          <p:nvSpPr>
            <p:cNvPr id="126" name="Google Shape;126;p4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4"/>
          <p:cNvGrpSpPr/>
          <p:nvPr/>
        </p:nvGrpSpPr>
        <p:grpSpPr>
          <a:xfrm>
            <a:off x="5532700" y="4715075"/>
            <a:ext cx="538025" cy="157800"/>
            <a:chOff x="2575325" y="1348650"/>
            <a:chExt cx="538025" cy="157800"/>
          </a:xfrm>
        </p:grpSpPr>
        <p:sp>
          <p:nvSpPr>
            <p:cNvPr id="146" name="Google Shape;146;p4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50" name="Google Shape;150;p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3" name="Google Shape;153;p4"/>
          <p:cNvGrpSpPr/>
          <p:nvPr/>
        </p:nvGrpSpPr>
        <p:grpSpPr>
          <a:xfrm>
            <a:off x="3436664" y="4715075"/>
            <a:ext cx="925310" cy="943383"/>
            <a:chOff x="595389" y="1761100"/>
            <a:chExt cx="925310" cy="943383"/>
          </a:xfrm>
        </p:grpSpPr>
        <p:cxnSp>
          <p:nvCxnSpPr>
            <p:cNvPr id="154" name="Google Shape;154;p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7" name="Google Shape;157;p4"/>
          <p:cNvGrpSpPr/>
          <p:nvPr/>
        </p:nvGrpSpPr>
        <p:grpSpPr>
          <a:xfrm>
            <a:off x="3777322" y="213225"/>
            <a:ext cx="1584577" cy="196549"/>
            <a:chOff x="750197" y="155825"/>
            <a:chExt cx="1584577" cy="196549"/>
          </a:xfrm>
        </p:grpSpPr>
        <p:sp>
          <p:nvSpPr>
            <p:cNvPr id="158" name="Google Shape;158;p4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4"/>
          <p:cNvGrpSpPr/>
          <p:nvPr/>
        </p:nvGrpSpPr>
        <p:grpSpPr>
          <a:xfrm>
            <a:off x="8565764" y="2067650"/>
            <a:ext cx="925310" cy="943383"/>
            <a:chOff x="595389" y="1761100"/>
            <a:chExt cx="925310" cy="943383"/>
          </a:xfrm>
        </p:grpSpPr>
        <p:cxnSp>
          <p:nvCxnSpPr>
            <p:cNvPr id="177" name="Google Shape;177;p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0" name="Google Shape;180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Itim"/>
                <a:ea typeface="Itim"/>
                <a:cs typeface="Itim"/>
                <a:sym typeface="Itim"/>
              </a:defRPr>
            </a:lvl1pPr>
            <a:lvl2pPr lvl="1">
              <a:buNone/>
              <a:defRPr>
                <a:latin typeface="Itim"/>
                <a:ea typeface="Itim"/>
                <a:cs typeface="Itim"/>
                <a:sym typeface="Itim"/>
              </a:defRPr>
            </a:lvl2pPr>
            <a:lvl3pPr lvl="2">
              <a:buNone/>
              <a:defRPr>
                <a:latin typeface="Itim"/>
                <a:ea typeface="Itim"/>
                <a:cs typeface="Itim"/>
                <a:sym typeface="Itim"/>
              </a:defRPr>
            </a:lvl3pPr>
            <a:lvl4pPr lvl="3">
              <a:buNone/>
              <a:defRPr>
                <a:latin typeface="Itim"/>
                <a:ea typeface="Itim"/>
                <a:cs typeface="Itim"/>
                <a:sym typeface="Itim"/>
              </a:defRPr>
            </a:lvl4pPr>
            <a:lvl5pPr lvl="4">
              <a:buNone/>
              <a:defRPr>
                <a:latin typeface="Itim"/>
                <a:ea typeface="Itim"/>
                <a:cs typeface="Itim"/>
                <a:sym typeface="Itim"/>
              </a:defRPr>
            </a:lvl5pPr>
            <a:lvl6pPr lvl="5">
              <a:buNone/>
              <a:defRPr>
                <a:latin typeface="Itim"/>
                <a:ea typeface="Itim"/>
                <a:cs typeface="Itim"/>
                <a:sym typeface="Itim"/>
              </a:defRPr>
            </a:lvl6pPr>
            <a:lvl7pPr lvl="6">
              <a:buNone/>
              <a:defRPr>
                <a:latin typeface="Itim"/>
                <a:ea typeface="Itim"/>
                <a:cs typeface="Itim"/>
                <a:sym typeface="Itim"/>
              </a:defRPr>
            </a:lvl7pPr>
            <a:lvl8pPr lvl="7">
              <a:buNone/>
              <a:defRPr>
                <a:latin typeface="Itim"/>
                <a:ea typeface="Itim"/>
                <a:cs typeface="Itim"/>
                <a:sym typeface="Itim"/>
              </a:defRPr>
            </a:lvl8pPr>
            <a:lvl9pPr lvl="8">
              <a:buNone/>
              <a:defRPr>
                <a:latin typeface="Itim"/>
                <a:ea typeface="Itim"/>
                <a:cs typeface="Itim"/>
                <a:sym typeface="It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"/>
          <p:cNvSpPr/>
          <p:nvPr/>
        </p:nvSpPr>
        <p:spPr>
          <a:xfrm>
            <a:off x="0" y="0"/>
            <a:ext cx="17289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5"/>
          <p:cNvGrpSpPr/>
          <p:nvPr/>
        </p:nvGrpSpPr>
        <p:grpSpPr>
          <a:xfrm>
            <a:off x="-943205" y="1741563"/>
            <a:ext cx="1656312" cy="1660374"/>
            <a:chOff x="2929375" y="236175"/>
            <a:chExt cx="805325" cy="807300"/>
          </a:xfrm>
        </p:grpSpPr>
        <p:sp>
          <p:nvSpPr>
            <p:cNvPr id="185" name="Google Shape;185;p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" name="Google Shape;204;p5"/>
          <p:cNvGrpSpPr/>
          <p:nvPr/>
        </p:nvGrpSpPr>
        <p:grpSpPr>
          <a:xfrm>
            <a:off x="4302975" y="4715075"/>
            <a:ext cx="538025" cy="157800"/>
            <a:chOff x="2575325" y="1348650"/>
            <a:chExt cx="538025" cy="157800"/>
          </a:xfrm>
        </p:grpSpPr>
        <p:sp>
          <p:nvSpPr>
            <p:cNvPr id="205" name="Google Shape;205;p5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5"/>
          <p:cNvGrpSpPr/>
          <p:nvPr/>
        </p:nvGrpSpPr>
        <p:grpSpPr>
          <a:xfrm>
            <a:off x="322789" y="68312"/>
            <a:ext cx="925310" cy="943383"/>
            <a:chOff x="595389" y="1761100"/>
            <a:chExt cx="925310" cy="943383"/>
          </a:xfrm>
        </p:grpSpPr>
        <p:cxnSp>
          <p:nvCxnSpPr>
            <p:cNvPr id="209" name="Google Shape;209;p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5"/>
          <p:cNvGrpSpPr/>
          <p:nvPr/>
        </p:nvGrpSpPr>
        <p:grpSpPr>
          <a:xfrm>
            <a:off x="7931839" y="4065800"/>
            <a:ext cx="925310" cy="943383"/>
            <a:chOff x="595389" y="1761100"/>
            <a:chExt cx="925310" cy="943383"/>
          </a:xfrm>
        </p:grpSpPr>
        <p:cxnSp>
          <p:nvCxnSpPr>
            <p:cNvPr id="213" name="Google Shape;213;p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6" name="Google Shape;216;p5"/>
          <p:cNvGrpSpPr/>
          <p:nvPr/>
        </p:nvGrpSpPr>
        <p:grpSpPr>
          <a:xfrm>
            <a:off x="6839422" y="213225"/>
            <a:ext cx="1584577" cy="196549"/>
            <a:chOff x="750197" y="155825"/>
            <a:chExt cx="1584577" cy="196549"/>
          </a:xfrm>
        </p:grpSpPr>
        <p:sp>
          <p:nvSpPr>
            <p:cNvPr id="217" name="Google Shape;217;p5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"/>
          <p:cNvSpPr txBox="1">
            <a:spLocks noGrp="1"/>
          </p:cNvSpPr>
          <p:nvPr>
            <p:ph type="subTitle" idx="1"/>
          </p:nvPr>
        </p:nvSpPr>
        <p:spPr>
          <a:xfrm>
            <a:off x="4955264" y="3344402"/>
            <a:ext cx="29766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7" name="Google Shape;237;p5"/>
          <p:cNvSpPr txBox="1">
            <a:spLocks noGrp="1"/>
          </p:cNvSpPr>
          <p:nvPr>
            <p:ph type="subTitle" idx="2"/>
          </p:nvPr>
        </p:nvSpPr>
        <p:spPr>
          <a:xfrm>
            <a:off x="4955264" y="1967072"/>
            <a:ext cx="29766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3"/>
          </p:nvPr>
        </p:nvSpPr>
        <p:spPr>
          <a:xfrm>
            <a:off x="4955262" y="3024018"/>
            <a:ext cx="2976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5"/>
          <p:cNvSpPr txBox="1">
            <a:spLocks noGrp="1"/>
          </p:cNvSpPr>
          <p:nvPr>
            <p:ph type="subTitle" idx="4"/>
          </p:nvPr>
        </p:nvSpPr>
        <p:spPr>
          <a:xfrm>
            <a:off x="4955262" y="1646688"/>
            <a:ext cx="2976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5"/>
          <p:cNvSpPr>
            <a:spLocks noGrp="1"/>
          </p:cNvSpPr>
          <p:nvPr>
            <p:ph type="pic" idx="5"/>
          </p:nvPr>
        </p:nvSpPr>
        <p:spPr>
          <a:xfrm>
            <a:off x="1212113" y="1325975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241" name="Google Shape;241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6"/>
          <p:cNvGrpSpPr/>
          <p:nvPr/>
        </p:nvGrpSpPr>
        <p:grpSpPr>
          <a:xfrm>
            <a:off x="-589830" y="4147826"/>
            <a:ext cx="1656312" cy="1660374"/>
            <a:chOff x="2929375" y="236175"/>
            <a:chExt cx="805325" cy="807300"/>
          </a:xfrm>
        </p:grpSpPr>
        <p:sp>
          <p:nvSpPr>
            <p:cNvPr id="245" name="Google Shape;245;p6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6"/>
          <p:cNvGrpSpPr/>
          <p:nvPr/>
        </p:nvGrpSpPr>
        <p:grpSpPr>
          <a:xfrm>
            <a:off x="4302988" y="4736600"/>
            <a:ext cx="538025" cy="157800"/>
            <a:chOff x="2575325" y="1348650"/>
            <a:chExt cx="538025" cy="157800"/>
          </a:xfrm>
        </p:grpSpPr>
        <p:sp>
          <p:nvSpPr>
            <p:cNvPr id="265" name="Google Shape;265;p6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268;p6"/>
          <p:cNvGrpSpPr/>
          <p:nvPr/>
        </p:nvGrpSpPr>
        <p:grpSpPr>
          <a:xfrm>
            <a:off x="-459161" y="2057037"/>
            <a:ext cx="925310" cy="943383"/>
            <a:chOff x="595389" y="1761100"/>
            <a:chExt cx="925310" cy="943383"/>
          </a:xfrm>
        </p:grpSpPr>
        <p:cxnSp>
          <p:nvCxnSpPr>
            <p:cNvPr id="269" name="Google Shape;269;p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2" name="Google Shape;272;p6"/>
          <p:cNvGrpSpPr/>
          <p:nvPr/>
        </p:nvGrpSpPr>
        <p:grpSpPr>
          <a:xfrm flipH="1">
            <a:off x="8575464" y="113150"/>
            <a:ext cx="925310" cy="943383"/>
            <a:chOff x="595389" y="1761100"/>
            <a:chExt cx="925310" cy="943383"/>
          </a:xfrm>
        </p:grpSpPr>
        <p:cxnSp>
          <p:nvCxnSpPr>
            <p:cNvPr id="273" name="Google Shape;273;p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6" name="Google Shape;276;p6"/>
          <p:cNvGrpSpPr/>
          <p:nvPr/>
        </p:nvGrpSpPr>
        <p:grpSpPr>
          <a:xfrm>
            <a:off x="750197" y="155825"/>
            <a:ext cx="1584577" cy="196549"/>
            <a:chOff x="750197" y="155825"/>
            <a:chExt cx="1584577" cy="196549"/>
          </a:xfrm>
        </p:grpSpPr>
        <p:sp>
          <p:nvSpPr>
            <p:cNvPr id="277" name="Google Shape;277;p6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9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7"/>
          <p:cNvSpPr/>
          <p:nvPr/>
        </p:nvSpPr>
        <p:spPr>
          <a:xfrm>
            <a:off x="7146350" y="0"/>
            <a:ext cx="1998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0" name="Google Shape;300;p7"/>
          <p:cNvGrpSpPr/>
          <p:nvPr/>
        </p:nvGrpSpPr>
        <p:grpSpPr>
          <a:xfrm>
            <a:off x="3743857" y="4286576"/>
            <a:ext cx="1656312" cy="1660374"/>
            <a:chOff x="2929375" y="236175"/>
            <a:chExt cx="805325" cy="807300"/>
          </a:xfrm>
        </p:grpSpPr>
        <p:sp>
          <p:nvSpPr>
            <p:cNvPr id="301" name="Google Shape;301;p7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" name="Google Shape;320;p7"/>
          <p:cNvGrpSpPr/>
          <p:nvPr/>
        </p:nvGrpSpPr>
        <p:grpSpPr>
          <a:xfrm rot="5400000">
            <a:off x="8456538" y="2939575"/>
            <a:ext cx="538025" cy="157800"/>
            <a:chOff x="2575325" y="1348650"/>
            <a:chExt cx="538025" cy="157800"/>
          </a:xfrm>
        </p:grpSpPr>
        <p:sp>
          <p:nvSpPr>
            <p:cNvPr id="321" name="Google Shape;321;p7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324;p7"/>
          <p:cNvGrpSpPr/>
          <p:nvPr/>
        </p:nvGrpSpPr>
        <p:grpSpPr>
          <a:xfrm>
            <a:off x="325689" y="3992850"/>
            <a:ext cx="925310" cy="943383"/>
            <a:chOff x="595389" y="1761100"/>
            <a:chExt cx="925310" cy="943383"/>
          </a:xfrm>
        </p:grpSpPr>
        <p:cxnSp>
          <p:nvCxnSpPr>
            <p:cNvPr id="325" name="Google Shape;325;p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8" name="Google Shape;328;p7"/>
          <p:cNvGrpSpPr/>
          <p:nvPr/>
        </p:nvGrpSpPr>
        <p:grpSpPr>
          <a:xfrm>
            <a:off x="7961339" y="68312"/>
            <a:ext cx="925310" cy="943383"/>
            <a:chOff x="595389" y="1761100"/>
            <a:chExt cx="925310" cy="943383"/>
          </a:xfrm>
        </p:grpSpPr>
        <p:cxnSp>
          <p:nvCxnSpPr>
            <p:cNvPr id="329" name="Google Shape;329;p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2" name="Google Shape;332;p7"/>
          <p:cNvGrpSpPr/>
          <p:nvPr/>
        </p:nvGrpSpPr>
        <p:grpSpPr>
          <a:xfrm>
            <a:off x="750197" y="155825"/>
            <a:ext cx="1584577" cy="196549"/>
            <a:chOff x="750197" y="155825"/>
            <a:chExt cx="1584577" cy="196549"/>
          </a:xfrm>
        </p:grpSpPr>
        <p:sp>
          <p:nvSpPr>
            <p:cNvPr id="333" name="Google Shape;333;p7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" name="Google Shape;351;p7"/>
          <p:cNvSpPr txBox="1">
            <a:spLocks noGrp="1"/>
          </p:cNvSpPr>
          <p:nvPr>
            <p:ph type="title"/>
          </p:nvPr>
        </p:nvSpPr>
        <p:spPr>
          <a:xfrm>
            <a:off x="720010" y="529475"/>
            <a:ext cx="77040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2" name="Google Shape;352;p7"/>
          <p:cNvSpPr txBox="1">
            <a:spLocks noGrp="1"/>
          </p:cNvSpPr>
          <p:nvPr>
            <p:ph type="subTitle" idx="1"/>
          </p:nvPr>
        </p:nvSpPr>
        <p:spPr>
          <a:xfrm>
            <a:off x="720000" y="1789050"/>
            <a:ext cx="4345800" cy="21783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ind Light"/>
              <a:buChar char="●"/>
              <a:defRPr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2100"/>
            </a:lvl9pPr>
          </a:lstStyle>
          <a:p>
            <a:endParaRPr/>
          </a:p>
        </p:txBody>
      </p:sp>
      <p:sp>
        <p:nvSpPr>
          <p:cNvPr id="353" name="Google Shape;353;p7"/>
          <p:cNvSpPr>
            <a:spLocks noGrp="1"/>
          </p:cNvSpPr>
          <p:nvPr>
            <p:ph type="pic" idx="2"/>
          </p:nvPr>
        </p:nvSpPr>
        <p:spPr>
          <a:xfrm>
            <a:off x="5532700" y="129330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354" name="Google Shape;354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8"/>
          <p:cNvSpPr/>
          <p:nvPr/>
        </p:nvSpPr>
        <p:spPr>
          <a:xfrm>
            <a:off x="0" y="3565875"/>
            <a:ext cx="9144000" cy="1577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8" name="Google Shape;358;p8"/>
          <p:cNvGrpSpPr/>
          <p:nvPr/>
        </p:nvGrpSpPr>
        <p:grpSpPr>
          <a:xfrm>
            <a:off x="-1159330" y="1458601"/>
            <a:ext cx="1656312" cy="1660374"/>
            <a:chOff x="2929375" y="236175"/>
            <a:chExt cx="805325" cy="807300"/>
          </a:xfrm>
        </p:grpSpPr>
        <p:sp>
          <p:nvSpPr>
            <p:cNvPr id="359" name="Google Shape;359;p8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8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378;p8"/>
          <p:cNvGrpSpPr/>
          <p:nvPr/>
        </p:nvGrpSpPr>
        <p:grpSpPr>
          <a:xfrm>
            <a:off x="4302988" y="4715075"/>
            <a:ext cx="538025" cy="157800"/>
            <a:chOff x="2575325" y="1348650"/>
            <a:chExt cx="538025" cy="157800"/>
          </a:xfrm>
        </p:grpSpPr>
        <p:sp>
          <p:nvSpPr>
            <p:cNvPr id="379" name="Google Shape;379;p8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" name="Google Shape;382;p8"/>
          <p:cNvGrpSpPr/>
          <p:nvPr/>
        </p:nvGrpSpPr>
        <p:grpSpPr>
          <a:xfrm>
            <a:off x="-296736" y="-320688"/>
            <a:ext cx="925310" cy="943383"/>
            <a:chOff x="595389" y="1761100"/>
            <a:chExt cx="925310" cy="943383"/>
          </a:xfrm>
        </p:grpSpPr>
        <p:cxnSp>
          <p:nvCxnSpPr>
            <p:cNvPr id="383" name="Google Shape;383;p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6" name="Google Shape;386;p8"/>
          <p:cNvGrpSpPr/>
          <p:nvPr/>
        </p:nvGrpSpPr>
        <p:grpSpPr>
          <a:xfrm>
            <a:off x="8608989" y="2100062"/>
            <a:ext cx="925310" cy="943383"/>
            <a:chOff x="595389" y="1761100"/>
            <a:chExt cx="925310" cy="943383"/>
          </a:xfrm>
        </p:grpSpPr>
        <p:cxnSp>
          <p:nvCxnSpPr>
            <p:cNvPr id="387" name="Google Shape;387;p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0" name="Google Shape;390;p8"/>
          <p:cNvGrpSpPr/>
          <p:nvPr/>
        </p:nvGrpSpPr>
        <p:grpSpPr>
          <a:xfrm>
            <a:off x="6839422" y="213225"/>
            <a:ext cx="1584577" cy="196549"/>
            <a:chOff x="750197" y="155825"/>
            <a:chExt cx="1584577" cy="196549"/>
          </a:xfrm>
        </p:grpSpPr>
        <p:sp>
          <p:nvSpPr>
            <p:cNvPr id="391" name="Google Shape;391;p8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9" name="Google Shape;409;p8"/>
          <p:cNvSpPr txBox="1">
            <a:spLocks noGrp="1"/>
          </p:cNvSpPr>
          <p:nvPr>
            <p:ph type="title"/>
          </p:nvPr>
        </p:nvSpPr>
        <p:spPr>
          <a:xfrm>
            <a:off x="719900" y="882475"/>
            <a:ext cx="7704000" cy="13179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0" name="Google Shape;410;p8"/>
          <p:cNvSpPr>
            <a:spLocks noGrp="1"/>
          </p:cNvSpPr>
          <p:nvPr>
            <p:ph type="pic" idx="2"/>
          </p:nvPr>
        </p:nvSpPr>
        <p:spPr>
          <a:xfrm>
            <a:off x="720000" y="2416025"/>
            <a:ext cx="7704000" cy="18450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411" name="Google Shape;411;p8"/>
          <p:cNvGrpSpPr/>
          <p:nvPr/>
        </p:nvGrpSpPr>
        <p:grpSpPr>
          <a:xfrm>
            <a:off x="8111795" y="4368926"/>
            <a:ext cx="1656312" cy="1660374"/>
            <a:chOff x="2929375" y="236175"/>
            <a:chExt cx="805325" cy="807300"/>
          </a:xfrm>
        </p:grpSpPr>
        <p:sp>
          <p:nvSpPr>
            <p:cNvPr id="412" name="Google Shape;412;p8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9"/>
          <p:cNvSpPr/>
          <p:nvPr/>
        </p:nvSpPr>
        <p:spPr>
          <a:xfrm>
            <a:off x="350" y="3514725"/>
            <a:ext cx="9144000" cy="1628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5" name="Google Shape;435;p9"/>
          <p:cNvGrpSpPr/>
          <p:nvPr/>
        </p:nvGrpSpPr>
        <p:grpSpPr>
          <a:xfrm>
            <a:off x="-606409" y="1336313"/>
            <a:ext cx="1656312" cy="1660374"/>
            <a:chOff x="2929375" y="236175"/>
            <a:chExt cx="805325" cy="807300"/>
          </a:xfrm>
        </p:grpSpPr>
        <p:sp>
          <p:nvSpPr>
            <p:cNvPr id="436" name="Google Shape;436;p9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9"/>
          <p:cNvGrpSpPr/>
          <p:nvPr/>
        </p:nvGrpSpPr>
        <p:grpSpPr>
          <a:xfrm>
            <a:off x="4302988" y="231550"/>
            <a:ext cx="538025" cy="157800"/>
            <a:chOff x="2575325" y="1348650"/>
            <a:chExt cx="538025" cy="157800"/>
          </a:xfrm>
        </p:grpSpPr>
        <p:sp>
          <p:nvSpPr>
            <p:cNvPr id="456" name="Google Shape;456;p9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9"/>
          <p:cNvGrpSpPr/>
          <p:nvPr/>
        </p:nvGrpSpPr>
        <p:grpSpPr>
          <a:xfrm>
            <a:off x="8572489" y="4515800"/>
            <a:ext cx="925310" cy="943383"/>
            <a:chOff x="595389" y="1761100"/>
            <a:chExt cx="925310" cy="943383"/>
          </a:xfrm>
        </p:grpSpPr>
        <p:cxnSp>
          <p:nvCxnSpPr>
            <p:cNvPr id="460" name="Google Shape;460;p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63" name="Google Shape;463;p9"/>
          <p:cNvGrpSpPr/>
          <p:nvPr/>
        </p:nvGrpSpPr>
        <p:grpSpPr>
          <a:xfrm>
            <a:off x="-262436" y="-403375"/>
            <a:ext cx="925310" cy="943383"/>
            <a:chOff x="595389" y="1761100"/>
            <a:chExt cx="925310" cy="943383"/>
          </a:xfrm>
        </p:grpSpPr>
        <p:cxnSp>
          <p:nvCxnSpPr>
            <p:cNvPr id="464" name="Google Shape;464;p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5" name="Google Shape;465;p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6" name="Google Shape;466;p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67" name="Google Shape;467;p9"/>
          <p:cNvGrpSpPr/>
          <p:nvPr/>
        </p:nvGrpSpPr>
        <p:grpSpPr>
          <a:xfrm>
            <a:off x="3779560" y="4782825"/>
            <a:ext cx="1584577" cy="196549"/>
            <a:chOff x="750197" y="155825"/>
            <a:chExt cx="1584577" cy="196549"/>
          </a:xfrm>
        </p:grpSpPr>
        <p:sp>
          <p:nvSpPr>
            <p:cNvPr id="468" name="Google Shape;468;p9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9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9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9"/>
          <p:cNvGrpSpPr/>
          <p:nvPr/>
        </p:nvGrpSpPr>
        <p:grpSpPr>
          <a:xfrm>
            <a:off x="8102391" y="2520888"/>
            <a:ext cx="1656312" cy="1660374"/>
            <a:chOff x="2929375" y="236175"/>
            <a:chExt cx="805325" cy="807300"/>
          </a:xfrm>
        </p:grpSpPr>
        <p:sp>
          <p:nvSpPr>
            <p:cNvPr id="487" name="Google Shape;487;p9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" name="Google Shape;506;p9"/>
          <p:cNvSpPr txBox="1">
            <a:spLocks noGrp="1"/>
          </p:cNvSpPr>
          <p:nvPr>
            <p:ph type="title"/>
          </p:nvPr>
        </p:nvSpPr>
        <p:spPr>
          <a:xfrm>
            <a:off x="2085150" y="616925"/>
            <a:ext cx="4973700" cy="1332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07" name="Google Shape;507;p9"/>
          <p:cNvSpPr txBox="1">
            <a:spLocks noGrp="1"/>
          </p:cNvSpPr>
          <p:nvPr>
            <p:ph type="subTitle" idx="1"/>
          </p:nvPr>
        </p:nvSpPr>
        <p:spPr>
          <a:xfrm>
            <a:off x="2084999" y="2090125"/>
            <a:ext cx="4973700" cy="6222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9pPr>
          </a:lstStyle>
          <a:p>
            <a:endParaRPr/>
          </a:p>
        </p:txBody>
      </p:sp>
      <p:sp>
        <p:nvSpPr>
          <p:cNvPr id="508" name="Google Shape;508;p9"/>
          <p:cNvSpPr>
            <a:spLocks noGrp="1"/>
          </p:cNvSpPr>
          <p:nvPr>
            <p:ph type="pic" idx="2"/>
          </p:nvPr>
        </p:nvSpPr>
        <p:spPr>
          <a:xfrm>
            <a:off x="2085150" y="2852925"/>
            <a:ext cx="4973700" cy="17505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509" name="Google Shape;509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0"/>
          <p:cNvSpPr txBox="1">
            <a:spLocks noGrp="1"/>
          </p:cNvSpPr>
          <p:nvPr>
            <p:ph type="title"/>
          </p:nvPr>
        </p:nvSpPr>
        <p:spPr>
          <a:xfrm>
            <a:off x="720000" y="4015675"/>
            <a:ext cx="7704000" cy="587400"/>
          </a:xfrm>
          <a:prstGeom prst="rect">
            <a:avLst/>
          </a:prstGeom>
          <a:gradFill>
            <a:gsLst>
              <a:gs pos="0">
                <a:schemeClr val="lt2"/>
              </a:gs>
              <a:gs pos="11000">
                <a:schemeClr val="lt2"/>
              </a:gs>
              <a:gs pos="49000">
                <a:schemeClr val="accent2"/>
              </a:gs>
              <a:gs pos="75000">
                <a:schemeClr val="lt2"/>
              </a:gs>
              <a:gs pos="100000">
                <a:schemeClr val="accent1"/>
              </a:gs>
            </a:gsLst>
            <a:lin ang="8099331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12" name="Google Shape;512;p10"/>
          <p:cNvGrpSpPr/>
          <p:nvPr/>
        </p:nvGrpSpPr>
        <p:grpSpPr>
          <a:xfrm>
            <a:off x="-1065655" y="2942788"/>
            <a:ext cx="1656312" cy="1660374"/>
            <a:chOff x="2929375" y="236175"/>
            <a:chExt cx="805325" cy="807300"/>
          </a:xfrm>
        </p:grpSpPr>
        <p:sp>
          <p:nvSpPr>
            <p:cNvPr id="513" name="Google Shape;513;p10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0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0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0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0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0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0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0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0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0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0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5532700" y="4715075"/>
            <a:ext cx="538025" cy="157800"/>
            <a:chOff x="2575325" y="1348650"/>
            <a:chExt cx="538025" cy="157800"/>
          </a:xfrm>
        </p:grpSpPr>
        <p:sp>
          <p:nvSpPr>
            <p:cNvPr id="533" name="Google Shape;533;p10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10"/>
          <p:cNvGrpSpPr/>
          <p:nvPr/>
        </p:nvGrpSpPr>
        <p:grpSpPr>
          <a:xfrm>
            <a:off x="-277036" y="-299063"/>
            <a:ext cx="925310" cy="943383"/>
            <a:chOff x="595389" y="1761100"/>
            <a:chExt cx="925310" cy="943383"/>
          </a:xfrm>
        </p:grpSpPr>
        <p:cxnSp>
          <p:nvCxnSpPr>
            <p:cNvPr id="537" name="Google Shape;537;p1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1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9" name="Google Shape;539;p1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40" name="Google Shape;540;p10"/>
          <p:cNvGrpSpPr/>
          <p:nvPr/>
        </p:nvGrpSpPr>
        <p:grpSpPr>
          <a:xfrm>
            <a:off x="2917989" y="4603375"/>
            <a:ext cx="925310" cy="943383"/>
            <a:chOff x="595389" y="1761100"/>
            <a:chExt cx="925310" cy="943383"/>
          </a:xfrm>
        </p:grpSpPr>
        <p:cxnSp>
          <p:nvCxnSpPr>
            <p:cNvPr id="541" name="Google Shape;541;p1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1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3" name="Google Shape;543;p1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44" name="Google Shape;544;p10"/>
          <p:cNvGrpSpPr/>
          <p:nvPr/>
        </p:nvGrpSpPr>
        <p:grpSpPr>
          <a:xfrm>
            <a:off x="6839422" y="227650"/>
            <a:ext cx="1584577" cy="196549"/>
            <a:chOff x="750197" y="155825"/>
            <a:chExt cx="1584577" cy="196549"/>
          </a:xfrm>
        </p:grpSpPr>
        <p:sp>
          <p:nvSpPr>
            <p:cNvPr id="545" name="Google Shape;545;p10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0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0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0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0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0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0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0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0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0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0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0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0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0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0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0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0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0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3" name="Google Shape;563;p10"/>
          <p:cNvGrpSpPr/>
          <p:nvPr/>
        </p:nvGrpSpPr>
        <p:grpSpPr>
          <a:xfrm>
            <a:off x="8565764" y="2067650"/>
            <a:ext cx="925310" cy="943383"/>
            <a:chOff x="595389" y="1761100"/>
            <a:chExt cx="925310" cy="943383"/>
          </a:xfrm>
        </p:grpSpPr>
        <p:cxnSp>
          <p:nvCxnSpPr>
            <p:cNvPr id="564" name="Google Shape;564;p1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67" name="Google Shape;567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11"/>
          <p:cNvSpPr/>
          <p:nvPr/>
        </p:nvSpPr>
        <p:spPr>
          <a:xfrm>
            <a:off x="0" y="3681125"/>
            <a:ext cx="9144000" cy="14622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1"/>
          <p:cNvSpPr txBox="1">
            <a:spLocks noGrp="1"/>
          </p:cNvSpPr>
          <p:nvPr>
            <p:ph type="title" hasCustomPrompt="1"/>
          </p:nvPr>
        </p:nvSpPr>
        <p:spPr>
          <a:xfrm>
            <a:off x="1788075" y="913275"/>
            <a:ext cx="5567700" cy="11514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2" name="Google Shape;572;p11"/>
          <p:cNvSpPr txBox="1">
            <a:spLocks noGrp="1"/>
          </p:cNvSpPr>
          <p:nvPr>
            <p:ph type="subTitle" idx="1"/>
          </p:nvPr>
        </p:nvSpPr>
        <p:spPr>
          <a:xfrm>
            <a:off x="1788076" y="2215550"/>
            <a:ext cx="55677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11"/>
          <p:cNvSpPr>
            <a:spLocks noGrp="1"/>
          </p:cNvSpPr>
          <p:nvPr>
            <p:ph type="pic" idx="2"/>
          </p:nvPr>
        </p:nvSpPr>
        <p:spPr>
          <a:xfrm>
            <a:off x="1788125" y="2772325"/>
            <a:ext cx="5567700" cy="18309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574" name="Google Shape;574;p11"/>
          <p:cNvGrpSpPr/>
          <p:nvPr/>
        </p:nvGrpSpPr>
        <p:grpSpPr>
          <a:xfrm>
            <a:off x="8047120" y="-563637"/>
            <a:ext cx="1656312" cy="1660374"/>
            <a:chOff x="2929375" y="236175"/>
            <a:chExt cx="805325" cy="807300"/>
          </a:xfrm>
        </p:grpSpPr>
        <p:sp>
          <p:nvSpPr>
            <p:cNvPr id="575" name="Google Shape;575;p11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11"/>
          <p:cNvGrpSpPr/>
          <p:nvPr/>
        </p:nvGrpSpPr>
        <p:grpSpPr>
          <a:xfrm>
            <a:off x="4302975" y="232600"/>
            <a:ext cx="538025" cy="157800"/>
            <a:chOff x="2575325" y="1348650"/>
            <a:chExt cx="538025" cy="157800"/>
          </a:xfrm>
        </p:grpSpPr>
        <p:sp>
          <p:nvSpPr>
            <p:cNvPr id="595" name="Google Shape;595;p11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11"/>
          <p:cNvGrpSpPr/>
          <p:nvPr/>
        </p:nvGrpSpPr>
        <p:grpSpPr>
          <a:xfrm>
            <a:off x="322789" y="68312"/>
            <a:ext cx="925310" cy="943383"/>
            <a:chOff x="595389" y="1761100"/>
            <a:chExt cx="925310" cy="943383"/>
          </a:xfrm>
        </p:grpSpPr>
        <p:cxnSp>
          <p:nvCxnSpPr>
            <p:cNvPr id="599" name="Google Shape;599;p1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0" name="Google Shape;600;p1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1" name="Google Shape;601;p1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02" name="Google Shape;602;p11"/>
          <p:cNvGrpSpPr/>
          <p:nvPr/>
        </p:nvGrpSpPr>
        <p:grpSpPr>
          <a:xfrm>
            <a:off x="8637789" y="2336900"/>
            <a:ext cx="925310" cy="943383"/>
            <a:chOff x="595389" y="1761100"/>
            <a:chExt cx="925310" cy="943383"/>
          </a:xfrm>
        </p:grpSpPr>
        <p:cxnSp>
          <p:nvCxnSpPr>
            <p:cNvPr id="603" name="Google Shape;603;p1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4" name="Google Shape;604;p1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1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06" name="Google Shape;606;p11"/>
          <p:cNvGrpSpPr/>
          <p:nvPr/>
        </p:nvGrpSpPr>
        <p:grpSpPr>
          <a:xfrm>
            <a:off x="7206822" y="4794825"/>
            <a:ext cx="1584577" cy="196549"/>
            <a:chOff x="750197" y="155825"/>
            <a:chExt cx="1584577" cy="196549"/>
          </a:xfrm>
        </p:grpSpPr>
        <p:sp>
          <p:nvSpPr>
            <p:cNvPr id="607" name="Google Shape;607;p11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1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1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1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1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1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1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1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5" name="Google Shape;625;p11"/>
          <p:cNvGrpSpPr/>
          <p:nvPr/>
        </p:nvGrpSpPr>
        <p:grpSpPr>
          <a:xfrm>
            <a:off x="-719905" y="4169388"/>
            <a:ext cx="1656312" cy="1660374"/>
            <a:chOff x="2929375" y="236175"/>
            <a:chExt cx="805325" cy="807300"/>
          </a:xfrm>
        </p:grpSpPr>
        <p:sp>
          <p:nvSpPr>
            <p:cNvPr id="626" name="Google Shape;626;p11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1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1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1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1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1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1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1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5" name="Google Shape;645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13"/>
          <p:cNvSpPr/>
          <p:nvPr/>
        </p:nvSpPr>
        <p:spPr>
          <a:xfrm>
            <a:off x="7146350" y="0"/>
            <a:ext cx="1998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1" name="Google Shape;651;p13"/>
          <p:cNvGrpSpPr/>
          <p:nvPr/>
        </p:nvGrpSpPr>
        <p:grpSpPr>
          <a:xfrm>
            <a:off x="-317255" y="-728874"/>
            <a:ext cx="1656312" cy="1660374"/>
            <a:chOff x="2929375" y="236175"/>
            <a:chExt cx="805325" cy="807300"/>
          </a:xfrm>
        </p:grpSpPr>
        <p:sp>
          <p:nvSpPr>
            <p:cNvPr id="652" name="Google Shape;652;p13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3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3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3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3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3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3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3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3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3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3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3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3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3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3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3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3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13"/>
          <p:cNvGrpSpPr/>
          <p:nvPr/>
        </p:nvGrpSpPr>
        <p:grpSpPr>
          <a:xfrm>
            <a:off x="7885975" y="4700725"/>
            <a:ext cx="538025" cy="157800"/>
            <a:chOff x="2575325" y="1348650"/>
            <a:chExt cx="538025" cy="157800"/>
          </a:xfrm>
        </p:grpSpPr>
        <p:sp>
          <p:nvSpPr>
            <p:cNvPr id="672" name="Google Shape;672;p13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13"/>
          <p:cNvGrpSpPr/>
          <p:nvPr/>
        </p:nvGrpSpPr>
        <p:grpSpPr>
          <a:xfrm>
            <a:off x="-502186" y="3642837"/>
            <a:ext cx="925310" cy="943383"/>
            <a:chOff x="595389" y="1761100"/>
            <a:chExt cx="925310" cy="943383"/>
          </a:xfrm>
        </p:grpSpPr>
        <p:cxnSp>
          <p:nvCxnSpPr>
            <p:cNvPr id="676" name="Google Shape;676;p1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1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1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79" name="Google Shape;679;p13"/>
          <p:cNvGrpSpPr/>
          <p:nvPr/>
        </p:nvGrpSpPr>
        <p:grpSpPr>
          <a:xfrm>
            <a:off x="8662839" y="540000"/>
            <a:ext cx="925310" cy="943383"/>
            <a:chOff x="595389" y="1761100"/>
            <a:chExt cx="925310" cy="943383"/>
          </a:xfrm>
        </p:grpSpPr>
        <p:cxnSp>
          <p:nvCxnSpPr>
            <p:cNvPr id="680" name="Google Shape;680;p1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1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1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3" name="Google Shape;683;p13"/>
          <p:cNvGrpSpPr/>
          <p:nvPr/>
        </p:nvGrpSpPr>
        <p:grpSpPr>
          <a:xfrm>
            <a:off x="3779710" y="155825"/>
            <a:ext cx="1584577" cy="196549"/>
            <a:chOff x="750197" y="155825"/>
            <a:chExt cx="1584577" cy="196549"/>
          </a:xfrm>
        </p:grpSpPr>
        <p:sp>
          <p:nvSpPr>
            <p:cNvPr id="684" name="Google Shape;684;p13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3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3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3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3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3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3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3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2" name="Google Shape;702;p13"/>
          <p:cNvSpPr txBox="1">
            <a:spLocks noGrp="1"/>
          </p:cNvSpPr>
          <p:nvPr>
            <p:ph type="title"/>
          </p:nvPr>
        </p:nvSpPr>
        <p:spPr>
          <a:xfrm>
            <a:off x="1949100" y="540000"/>
            <a:ext cx="52458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03" name="Google Shape;703;p13"/>
          <p:cNvSpPr txBox="1">
            <a:spLocks noGrp="1"/>
          </p:cNvSpPr>
          <p:nvPr>
            <p:ph type="subTitle" idx="1"/>
          </p:nvPr>
        </p:nvSpPr>
        <p:spPr>
          <a:xfrm>
            <a:off x="713100" y="2278476"/>
            <a:ext cx="23139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4" name="Google Shape;704;p13"/>
          <p:cNvSpPr txBox="1">
            <a:spLocks noGrp="1"/>
          </p:cNvSpPr>
          <p:nvPr>
            <p:ph type="title" idx="2" hasCustomPrompt="1"/>
          </p:nvPr>
        </p:nvSpPr>
        <p:spPr>
          <a:xfrm>
            <a:off x="1424084" y="139947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5" name="Google Shape;705;p13"/>
          <p:cNvSpPr txBox="1">
            <a:spLocks noGrp="1"/>
          </p:cNvSpPr>
          <p:nvPr>
            <p:ph type="subTitle" idx="3"/>
          </p:nvPr>
        </p:nvSpPr>
        <p:spPr>
          <a:xfrm>
            <a:off x="3318133" y="2278486"/>
            <a:ext cx="23139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6" name="Google Shape;706;p13"/>
          <p:cNvSpPr txBox="1">
            <a:spLocks noGrp="1"/>
          </p:cNvSpPr>
          <p:nvPr>
            <p:ph type="title" idx="4" hasCustomPrompt="1"/>
          </p:nvPr>
        </p:nvSpPr>
        <p:spPr>
          <a:xfrm>
            <a:off x="4028899" y="139942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7" name="Google Shape;707;p13"/>
          <p:cNvSpPr txBox="1">
            <a:spLocks noGrp="1"/>
          </p:cNvSpPr>
          <p:nvPr>
            <p:ph type="subTitle" idx="5"/>
          </p:nvPr>
        </p:nvSpPr>
        <p:spPr>
          <a:xfrm>
            <a:off x="713100" y="3863575"/>
            <a:ext cx="23139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8" name="Google Shape;708;p13"/>
          <p:cNvSpPr txBox="1">
            <a:spLocks noGrp="1"/>
          </p:cNvSpPr>
          <p:nvPr>
            <p:ph type="title" idx="6" hasCustomPrompt="1"/>
          </p:nvPr>
        </p:nvSpPr>
        <p:spPr>
          <a:xfrm>
            <a:off x="1424074" y="2984552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9" name="Google Shape;709;p13"/>
          <p:cNvSpPr txBox="1">
            <a:spLocks noGrp="1"/>
          </p:cNvSpPr>
          <p:nvPr>
            <p:ph type="subTitle" idx="7"/>
          </p:nvPr>
        </p:nvSpPr>
        <p:spPr>
          <a:xfrm>
            <a:off x="3318107" y="3863576"/>
            <a:ext cx="23139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10" name="Google Shape;710;p13"/>
          <p:cNvSpPr txBox="1">
            <a:spLocks noGrp="1"/>
          </p:cNvSpPr>
          <p:nvPr>
            <p:ph type="title" idx="8" hasCustomPrompt="1"/>
          </p:nvPr>
        </p:nvSpPr>
        <p:spPr>
          <a:xfrm>
            <a:off x="4028899" y="2984573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1" name="Google Shape;711;p13"/>
          <p:cNvSpPr txBox="1">
            <a:spLocks noGrp="1"/>
          </p:cNvSpPr>
          <p:nvPr>
            <p:ph type="subTitle" idx="9"/>
          </p:nvPr>
        </p:nvSpPr>
        <p:spPr>
          <a:xfrm>
            <a:off x="713100" y="1928975"/>
            <a:ext cx="2313900" cy="5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13"/>
          <p:cNvSpPr txBox="1">
            <a:spLocks noGrp="1"/>
          </p:cNvSpPr>
          <p:nvPr>
            <p:ph type="subTitle" idx="13"/>
          </p:nvPr>
        </p:nvSpPr>
        <p:spPr>
          <a:xfrm>
            <a:off x="3318075" y="1928975"/>
            <a:ext cx="2313900" cy="5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13"/>
          <p:cNvSpPr txBox="1">
            <a:spLocks noGrp="1"/>
          </p:cNvSpPr>
          <p:nvPr>
            <p:ph type="subTitle" idx="14"/>
          </p:nvPr>
        </p:nvSpPr>
        <p:spPr>
          <a:xfrm>
            <a:off x="713235" y="3514075"/>
            <a:ext cx="2313900" cy="5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4" name="Google Shape;714;p13"/>
          <p:cNvSpPr txBox="1">
            <a:spLocks noGrp="1"/>
          </p:cNvSpPr>
          <p:nvPr>
            <p:ph type="subTitle" idx="15"/>
          </p:nvPr>
        </p:nvSpPr>
        <p:spPr>
          <a:xfrm>
            <a:off x="3318210" y="3514073"/>
            <a:ext cx="2313900" cy="50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13"/>
          <p:cNvSpPr>
            <a:spLocks noGrp="1"/>
          </p:cNvSpPr>
          <p:nvPr>
            <p:ph type="pic" idx="16"/>
          </p:nvPr>
        </p:nvSpPr>
        <p:spPr>
          <a:xfrm>
            <a:off x="5844900" y="1359600"/>
            <a:ext cx="2579100" cy="29373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716" name="Google Shape;716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_1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4"/>
          <p:cNvSpPr/>
          <p:nvPr/>
        </p:nvSpPr>
        <p:spPr>
          <a:xfrm>
            <a:off x="7146000" y="0"/>
            <a:ext cx="1998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14"/>
          <p:cNvGrpSpPr/>
          <p:nvPr/>
        </p:nvGrpSpPr>
        <p:grpSpPr>
          <a:xfrm>
            <a:off x="-480205" y="4183638"/>
            <a:ext cx="1656312" cy="1660374"/>
            <a:chOff x="2929375" y="236175"/>
            <a:chExt cx="805325" cy="807300"/>
          </a:xfrm>
        </p:grpSpPr>
        <p:sp>
          <p:nvSpPr>
            <p:cNvPr id="720" name="Google Shape;720;p14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4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4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4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4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4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4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4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4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4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4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4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4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4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4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4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4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4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4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14"/>
          <p:cNvGrpSpPr/>
          <p:nvPr/>
        </p:nvGrpSpPr>
        <p:grpSpPr>
          <a:xfrm>
            <a:off x="4302975" y="4715075"/>
            <a:ext cx="538025" cy="157800"/>
            <a:chOff x="2575325" y="1348650"/>
            <a:chExt cx="538025" cy="157800"/>
          </a:xfrm>
        </p:grpSpPr>
        <p:sp>
          <p:nvSpPr>
            <p:cNvPr id="740" name="Google Shape;740;p14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4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4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3" name="Google Shape;743;p14"/>
          <p:cNvGrpSpPr/>
          <p:nvPr/>
        </p:nvGrpSpPr>
        <p:grpSpPr>
          <a:xfrm>
            <a:off x="-397586" y="474962"/>
            <a:ext cx="925310" cy="943383"/>
            <a:chOff x="595389" y="1761100"/>
            <a:chExt cx="925310" cy="943383"/>
          </a:xfrm>
        </p:grpSpPr>
        <p:cxnSp>
          <p:nvCxnSpPr>
            <p:cNvPr id="744" name="Google Shape;744;p1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5" name="Google Shape;745;p1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6" name="Google Shape;746;p1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47" name="Google Shape;747;p14"/>
          <p:cNvGrpSpPr/>
          <p:nvPr/>
        </p:nvGrpSpPr>
        <p:grpSpPr>
          <a:xfrm>
            <a:off x="8486539" y="3660000"/>
            <a:ext cx="925310" cy="943383"/>
            <a:chOff x="595389" y="1761100"/>
            <a:chExt cx="925310" cy="943383"/>
          </a:xfrm>
        </p:grpSpPr>
        <p:cxnSp>
          <p:nvCxnSpPr>
            <p:cNvPr id="748" name="Google Shape;748;p1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9" name="Google Shape;749;p1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0" name="Google Shape;750;p1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51" name="Google Shape;751;p14"/>
          <p:cNvGrpSpPr/>
          <p:nvPr/>
        </p:nvGrpSpPr>
        <p:grpSpPr>
          <a:xfrm>
            <a:off x="719997" y="213225"/>
            <a:ext cx="1584577" cy="196549"/>
            <a:chOff x="750197" y="155825"/>
            <a:chExt cx="1584577" cy="196549"/>
          </a:xfrm>
        </p:grpSpPr>
        <p:sp>
          <p:nvSpPr>
            <p:cNvPr id="752" name="Google Shape;752;p14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4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4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4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4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4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4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4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4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4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4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4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4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4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4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4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4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4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14"/>
          <p:cNvSpPr txBox="1">
            <a:spLocks noGrp="1"/>
          </p:cNvSpPr>
          <p:nvPr>
            <p:ph type="title"/>
          </p:nvPr>
        </p:nvSpPr>
        <p:spPr>
          <a:xfrm>
            <a:off x="720000" y="3647562"/>
            <a:ext cx="4208100" cy="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71" name="Google Shape;771;p14"/>
          <p:cNvSpPr txBox="1">
            <a:spLocks noGrp="1"/>
          </p:cNvSpPr>
          <p:nvPr>
            <p:ph type="subTitle" idx="1"/>
          </p:nvPr>
        </p:nvSpPr>
        <p:spPr>
          <a:xfrm>
            <a:off x="720000" y="996438"/>
            <a:ext cx="4208100" cy="28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14"/>
          <p:cNvSpPr>
            <a:spLocks noGrp="1"/>
          </p:cNvSpPr>
          <p:nvPr>
            <p:ph type="pic" idx="2"/>
          </p:nvPr>
        </p:nvSpPr>
        <p:spPr>
          <a:xfrm>
            <a:off x="5532700" y="98685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773" name="Google Shape;773;p14"/>
          <p:cNvGrpSpPr/>
          <p:nvPr/>
        </p:nvGrpSpPr>
        <p:grpSpPr>
          <a:xfrm flipH="1">
            <a:off x="5532689" y="-403388"/>
            <a:ext cx="925310" cy="943383"/>
            <a:chOff x="595389" y="1761100"/>
            <a:chExt cx="925310" cy="943383"/>
          </a:xfrm>
        </p:grpSpPr>
        <p:cxnSp>
          <p:nvCxnSpPr>
            <p:cNvPr id="774" name="Google Shape;774;p1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1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1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77" name="Google Shape;77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_2_1_1_2"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Google Shape;77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15"/>
          <p:cNvSpPr/>
          <p:nvPr/>
        </p:nvSpPr>
        <p:spPr>
          <a:xfrm>
            <a:off x="6915625" y="0"/>
            <a:ext cx="22236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1" name="Google Shape;781;p15"/>
          <p:cNvGrpSpPr/>
          <p:nvPr/>
        </p:nvGrpSpPr>
        <p:grpSpPr>
          <a:xfrm>
            <a:off x="-545080" y="4111613"/>
            <a:ext cx="1656312" cy="1660374"/>
            <a:chOff x="2929375" y="236175"/>
            <a:chExt cx="805325" cy="807300"/>
          </a:xfrm>
        </p:grpSpPr>
        <p:sp>
          <p:nvSpPr>
            <p:cNvPr id="782" name="Google Shape;782;p1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01;p15"/>
          <p:cNvGrpSpPr/>
          <p:nvPr/>
        </p:nvGrpSpPr>
        <p:grpSpPr>
          <a:xfrm>
            <a:off x="4302975" y="205500"/>
            <a:ext cx="538025" cy="157800"/>
            <a:chOff x="2575325" y="1348650"/>
            <a:chExt cx="538025" cy="157800"/>
          </a:xfrm>
        </p:grpSpPr>
        <p:sp>
          <p:nvSpPr>
            <p:cNvPr id="802" name="Google Shape;802;p15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5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5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5" name="Google Shape;805;p15"/>
          <p:cNvGrpSpPr/>
          <p:nvPr/>
        </p:nvGrpSpPr>
        <p:grpSpPr>
          <a:xfrm>
            <a:off x="-179586" y="-290163"/>
            <a:ext cx="925310" cy="943383"/>
            <a:chOff x="595389" y="1761100"/>
            <a:chExt cx="925310" cy="943383"/>
          </a:xfrm>
        </p:grpSpPr>
        <p:cxnSp>
          <p:nvCxnSpPr>
            <p:cNvPr id="806" name="Google Shape;806;p1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7" name="Google Shape;807;p1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8" name="Google Shape;808;p1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09" name="Google Shape;809;p15"/>
          <p:cNvGrpSpPr/>
          <p:nvPr/>
        </p:nvGrpSpPr>
        <p:grpSpPr>
          <a:xfrm>
            <a:off x="8529739" y="4073025"/>
            <a:ext cx="925310" cy="943383"/>
            <a:chOff x="595389" y="1761100"/>
            <a:chExt cx="925310" cy="943383"/>
          </a:xfrm>
        </p:grpSpPr>
        <p:cxnSp>
          <p:nvCxnSpPr>
            <p:cNvPr id="810" name="Google Shape;810;p1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1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2" name="Google Shape;812;p1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13" name="Google Shape;813;p15"/>
          <p:cNvGrpSpPr/>
          <p:nvPr/>
        </p:nvGrpSpPr>
        <p:grpSpPr>
          <a:xfrm>
            <a:off x="2987422" y="4744400"/>
            <a:ext cx="1584577" cy="196549"/>
            <a:chOff x="750197" y="155825"/>
            <a:chExt cx="1584577" cy="196549"/>
          </a:xfrm>
        </p:grpSpPr>
        <p:sp>
          <p:nvSpPr>
            <p:cNvPr id="814" name="Google Shape;814;p15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5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5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5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5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5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5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5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5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5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5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5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5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5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5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5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5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2" name="Google Shape;832;p15"/>
          <p:cNvSpPr txBox="1">
            <a:spLocks noGrp="1"/>
          </p:cNvSpPr>
          <p:nvPr>
            <p:ph type="title"/>
          </p:nvPr>
        </p:nvSpPr>
        <p:spPr>
          <a:xfrm>
            <a:off x="939663" y="2410550"/>
            <a:ext cx="3914100" cy="8037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3" name="Google Shape;833;p15"/>
          <p:cNvSpPr txBox="1">
            <a:spLocks noGrp="1"/>
          </p:cNvSpPr>
          <p:nvPr>
            <p:ph type="title" idx="2" hasCustomPrompt="1"/>
          </p:nvPr>
        </p:nvSpPr>
        <p:spPr>
          <a:xfrm>
            <a:off x="3792363" y="1538450"/>
            <a:ext cx="1061400" cy="719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34" name="Google Shape;834;p15"/>
          <p:cNvSpPr txBox="1">
            <a:spLocks noGrp="1"/>
          </p:cNvSpPr>
          <p:nvPr>
            <p:ph type="subTitle" idx="1"/>
          </p:nvPr>
        </p:nvSpPr>
        <p:spPr>
          <a:xfrm>
            <a:off x="939663" y="3366650"/>
            <a:ext cx="39141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15"/>
          <p:cNvSpPr>
            <a:spLocks noGrp="1"/>
          </p:cNvSpPr>
          <p:nvPr>
            <p:ph type="pic" idx="3"/>
          </p:nvPr>
        </p:nvSpPr>
        <p:spPr>
          <a:xfrm>
            <a:off x="5625238" y="107060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836" name="Google Shape;836;p15"/>
          <p:cNvGrpSpPr/>
          <p:nvPr/>
        </p:nvGrpSpPr>
        <p:grpSpPr>
          <a:xfrm>
            <a:off x="7969795" y="-648662"/>
            <a:ext cx="1656312" cy="1660374"/>
            <a:chOff x="2929375" y="236175"/>
            <a:chExt cx="805325" cy="807300"/>
          </a:xfrm>
        </p:grpSpPr>
        <p:sp>
          <p:nvSpPr>
            <p:cNvPr id="837" name="Google Shape;837;p1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6" name="Google Shape;856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5_2_1_1_1_2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Google Shape;85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16"/>
          <p:cNvSpPr/>
          <p:nvPr/>
        </p:nvSpPr>
        <p:spPr>
          <a:xfrm>
            <a:off x="0" y="0"/>
            <a:ext cx="1998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0" name="Google Shape;860;p16"/>
          <p:cNvGrpSpPr/>
          <p:nvPr/>
        </p:nvGrpSpPr>
        <p:grpSpPr>
          <a:xfrm>
            <a:off x="-676655" y="4065788"/>
            <a:ext cx="1656312" cy="1660374"/>
            <a:chOff x="2929375" y="236175"/>
            <a:chExt cx="805325" cy="807300"/>
          </a:xfrm>
        </p:grpSpPr>
        <p:sp>
          <p:nvSpPr>
            <p:cNvPr id="861" name="Google Shape;861;p16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6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6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6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6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6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6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6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6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6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6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6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6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6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6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6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6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6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6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0" name="Google Shape;880;p16"/>
          <p:cNvGrpSpPr/>
          <p:nvPr/>
        </p:nvGrpSpPr>
        <p:grpSpPr>
          <a:xfrm>
            <a:off x="4302975" y="4715075"/>
            <a:ext cx="538025" cy="157800"/>
            <a:chOff x="2575325" y="1348650"/>
            <a:chExt cx="538025" cy="157800"/>
          </a:xfrm>
        </p:grpSpPr>
        <p:sp>
          <p:nvSpPr>
            <p:cNvPr id="881" name="Google Shape;881;p16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6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6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16"/>
          <p:cNvGrpSpPr/>
          <p:nvPr/>
        </p:nvGrpSpPr>
        <p:grpSpPr>
          <a:xfrm>
            <a:off x="3240339" y="-363938"/>
            <a:ext cx="925310" cy="943383"/>
            <a:chOff x="595389" y="1761100"/>
            <a:chExt cx="925310" cy="943383"/>
          </a:xfrm>
        </p:grpSpPr>
        <p:cxnSp>
          <p:nvCxnSpPr>
            <p:cNvPr id="885" name="Google Shape;885;p1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6" name="Google Shape;886;p1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1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8" name="Google Shape;888;p16"/>
          <p:cNvGrpSpPr/>
          <p:nvPr/>
        </p:nvGrpSpPr>
        <p:grpSpPr>
          <a:xfrm>
            <a:off x="8383839" y="4424287"/>
            <a:ext cx="925310" cy="943383"/>
            <a:chOff x="595389" y="1761100"/>
            <a:chExt cx="925310" cy="943383"/>
          </a:xfrm>
        </p:grpSpPr>
        <p:cxnSp>
          <p:nvCxnSpPr>
            <p:cNvPr id="889" name="Google Shape;889;p1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1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1" name="Google Shape;891;p1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2" name="Google Shape;892;p16"/>
          <p:cNvGrpSpPr/>
          <p:nvPr/>
        </p:nvGrpSpPr>
        <p:grpSpPr>
          <a:xfrm>
            <a:off x="269572" y="270850"/>
            <a:ext cx="1584577" cy="196549"/>
            <a:chOff x="750197" y="155825"/>
            <a:chExt cx="1584577" cy="196549"/>
          </a:xfrm>
        </p:grpSpPr>
        <p:sp>
          <p:nvSpPr>
            <p:cNvPr id="893" name="Google Shape;893;p16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6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6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6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6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6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6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6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6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6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6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6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6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6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6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6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6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6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1" name="Google Shape;911;p16"/>
          <p:cNvSpPr txBox="1">
            <a:spLocks noGrp="1"/>
          </p:cNvSpPr>
          <p:nvPr>
            <p:ph type="title"/>
          </p:nvPr>
        </p:nvSpPr>
        <p:spPr>
          <a:xfrm>
            <a:off x="4493688" y="2322775"/>
            <a:ext cx="3930300" cy="8373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2" name="Google Shape;912;p16"/>
          <p:cNvSpPr txBox="1">
            <a:spLocks noGrp="1"/>
          </p:cNvSpPr>
          <p:nvPr>
            <p:ph type="title" idx="2" hasCustomPrompt="1"/>
          </p:nvPr>
        </p:nvSpPr>
        <p:spPr>
          <a:xfrm>
            <a:off x="5928113" y="1387550"/>
            <a:ext cx="1061400" cy="719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13" name="Google Shape;913;p16"/>
          <p:cNvSpPr txBox="1">
            <a:spLocks noGrp="1"/>
          </p:cNvSpPr>
          <p:nvPr>
            <p:ph type="subTitle" idx="1"/>
          </p:nvPr>
        </p:nvSpPr>
        <p:spPr>
          <a:xfrm>
            <a:off x="4493613" y="3273450"/>
            <a:ext cx="3930300" cy="478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6"/>
          <p:cNvSpPr>
            <a:spLocks noGrp="1"/>
          </p:cNvSpPr>
          <p:nvPr>
            <p:ph type="pic" idx="3"/>
          </p:nvPr>
        </p:nvSpPr>
        <p:spPr>
          <a:xfrm>
            <a:off x="1133538" y="98685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915" name="Google Shape;915;p16"/>
          <p:cNvGrpSpPr/>
          <p:nvPr/>
        </p:nvGrpSpPr>
        <p:grpSpPr>
          <a:xfrm>
            <a:off x="8018345" y="-613187"/>
            <a:ext cx="1656312" cy="1660374"/>
            <a:chOff x="2929375" y="236175"/>
            <a:chExt cx="805325" cy="807300"/>
          </a:xfrm>
        </p:grpSpPr>
        <p:sp>
          <p:nvSpPr>
            <p:cNvPr id="916" name="Google Shape;916;p16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6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6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6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6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6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6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6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6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6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6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6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6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6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6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6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6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6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5" name="Google Shape;935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8" name="Google Shape;938;p17"/>
          <p:cNvGrpSpPr/>
          <p:nvPr/>
        </p:nvGrpSpPr>
        <p:grpSpPr>
          <a:xfrm>
            <a:off x="-1123280" y="776238"/>
            <a:ext cx="1656312" cy="1660374"/>
            <a:chOff x="2929375" y="236175"/>
            <a:chExt cx="805325" cy="807300"/>
          </a:xfrm>
        </p:grpSpPr>
        <p:sp>
          <p:nvSpPr>
            <p:cNvPr id="939" name="Google Shape;939;p17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7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7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7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7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7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7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7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7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7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7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7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7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7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7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7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7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7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7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8" name="Google Shape;958;p17"/>
          <p:cNvGrpSpPr/>
          <p:nvPr/>
        </p:nvGrpSpPr>
        <p:grpSpPr>
          <a:xfrm>
            <a:off x="7885975" y="4715075"/>
            <a:ext cx="538025" cy="157800"/>
            <a:chOff x="2575325" y="1348650"/>
            <a:chExt cx="538025" cy="157800"/>
          </a:xfrm>
        </p:grpSpPr>
        <p:sp>
          <p:nvSpPr>
            <p:cNvPr id="959" name="Google Shape;959;p17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7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7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2" name="Google Shape;962;p17"/>
          <p:cNvGrpSpPr/>
          <p:nvPr/>
        </p:nvGrpSpPr>
        <p:grpSpPr>
          <a:xfrm>
            <a:off x="-246311" y="3659987"/>
            <a:ext cx="925310" cy="943383"/>
            <a:chOff x="595389" y="1761100"/>
            <a:chExt cx="925310" cy="943383"/>
          </a:xfrm>
        </p:grpSpPr>
        <p:cxnSp>
          <p:nvCxnSpPr>
            <p:cNvPr id="963" name="Google Shape;963;p1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4" name="Google Shape;964;p1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5" name="Google Shape;965;p1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6" name="Google Shape;966;p17"/>
          <p:cNvGrpSpPr/>
          <p:nvPr/>
        </p:nvGrpSpPr>
        <p:grpSpPr>
          <a:xfrm>
            <a:off x="6844039" y="4715075"/>
            <a:ext cx="925310" cy="943383"/>
            <a:chOff x="595389" y="1761100"/>
            <a:chExt cx="925310" cy="943383"/>
          </a:xfrm>
        </p:grpSpPr>
        <p:cxnSp>
          <p:nvCxnSpPr>
            <p:cNvPr id="967" name="Google Shape;967;p1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8" name="Google Shape;968;p1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9" name="Google Shape;969;p1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70" name="Google Shape;970;p17"/>
          <p:cNvGrpSpPr/>
          <p:nvPr/>
        </p:nvGrpSpPr>
        <p:grpSpPr>
          <a:xfrm>
            <a:off x="713097" y="213225"/>
            <a:ext cx="1584577" cy="196549"/>
            <a:chOff x="750197" y="155825"/>
            <a:chExt cx="1584577" cy="196549"/>
          </a:xfrm>
        </p:grpSpPr>
        <p:sp>
          <p:nvSpPr>
            <p:cNvPr id="971" name="Google Shape;971;p17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7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7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7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7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7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7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7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7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7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7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7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7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7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7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7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7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7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9" name="Google Shape;989;p17"/>
          <p:cNvGrpSpPr/>
          <p:nvPr/>
        </p:nvGrpSpPr>
        <p:grpSpPr>
          <a:xfrm>
            <a:off x="7564414" y="-403375"/>
            <a:ext cx="925310" cy="943383"/>
            <a:chOff x="595389" y="1761100"/>
            <a:chExt cx="925310" cy="943383"/>
          </a:xfrm>
        </p:grpSpPr>
        <p:cxnSp>
          <p:nvCxnSpPr>
            <p:cNvPr id="990" name="Google Shape;990;p1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1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1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93" name="Google Shape;993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94" name="Google Shape;994;p17"/>
          <p:cNvGrpSpPr/>
          <p:nvPr/>
        </p:nvGrpSpPr>
        <p:grpSpPr>
          <a:xfrm>
            <a:off x="8616195" y="2858138"/>
            <a:ext cx="1656312" cy="1660374"/>
            <a:chOff x="2929375" y="236175"/>
            <a:chExt cx="805325" cy="807300"/>
          </a:xfrm>
        </p:grpSpPr>
        <p:sp>
          <p:nvSpPr>
            <p:cNvPr id="995" name="Google Shape;995;p17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7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7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7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7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7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7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7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7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7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7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7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7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7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7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7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7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7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7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4" name="Google Shape;1014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" name="Google Shape;101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7" name="Google Shape;1017;p18"/>
          <p:cNvGrpSpPr/>
          <p:nvPr/>
        </p:nvGrpSpPr>
        <p:grpSpPr>
          <a:xfrm>
            <a:off x="8032695" y="4147613"/>
            <a:ext cx="1656312" cy="1660374"/>
            <a:chOff x="2929375" y="236175"/>
            <a:chExt cx="805325" cy="807300"/>
          </a:xfrm>
        </p:grpSpPr>
        <p:sp>
          <p:nvSpPr>
            <p:cNvPr id="1018" name="Google Shape;1018;p18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8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8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8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8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8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8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8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8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8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8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8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8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8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8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8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8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8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8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18"/>
          <p:cNvGrpSpPr/>
          <p:nvPr/>
        </p:nvGrpSpPr>
        <p:grpSpPr>
          <a:xfrm>
            <a:off x="4300600" y="4743900"/>
            <a:ext cx="538025" cy="157800"/>
            <a:chOff x="2575325" y="1348650"/>
            <a:chExt cx="538025" cy="157800"/>
          </a:xfrm>
        </p:grpSpPr>
        <p:sp>
          <p:nvSpPr>
            <p:cNvPr id="1038" name="Google Shape;1038;p18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8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8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18"/>
          <p:cNvGrpSpPr/>
          <p:nvPr/>
        </p:nvGrpSpPr>
        <p:grpSpPr>
          <a:xfrm>
            <a:off x="-323011" y="3530000"/>
            <a:ext cx="925310" cy="943383"/>
            <a:chOff x="595389" y="1761100"/>
            <a:chExt cx="925310" cy="943383"/>
          </a:xfrm>
        </p:grpSpPr>
        <p:cxnSp>
          <p:nvCxnSpPr>
            <p:cNvPr id="1042" name="Google Shape;1042;p1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1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1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45" name="Google Shape;1045;p18"/>
          <p:cNvGrpSpPr/>
          <p:nvPr/>
        </p:nvGrpSpPr>
        <p:grpSpPr>
          <a:xfrm>
            <a:off x="7400822" y="177200"/>
            <a:ext cx="1584577" cy="196549"/>
            <a:chOff x="750197" y="155825"/>
            <a:chExt cx="1584577" cy="196549"/>
          </a:xfrm>
        </p:grpSpPr>
        <p:sp>
          <p:nvSpPr>
            <p:cNvPr id="1046" name="Google Shape;1046;p18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8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8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8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8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8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8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8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8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8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8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8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8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8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8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8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8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8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18"/>
          <p:cNvGrpSpPr/>
          <p:nvPr/>
        </p:nvGrpSpPr>
        <p:grpSpPr>
          <a:xfrm>
            <a:off x="8529739" y="965475"/>
            <a:ext cx="925310" cy="943383"/>
            <a:chOff x="595389" y="1761100"/>
            <a:chExt cx="925310" cy="943383"/>
          </a:xfrm>
        </p:grpSpPr>
        <p:cxnSp>
          <p:nvCxnSpPr>
            <p:cNvPr id="1065" name="Google Shape;1065;p1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1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1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68" name="Google Shape;1068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69" name="Google Shape;1069;p18"/>
          <p:cNvGrpSpPr/>
          <p:nvPr/>
        </p:nvGrpSpPr>
        <p:grpSpPr>
          <a:xfrm>
            <a:off x="-567955" y="-694887"/>
            <a:ext cx="1656312" cy="1660374"/>
            <a:chOff x="2929375" y="236175"/>
            <a:chExt cx="805325" cy="807300"/>
          </a:xfrm>
        </p:grpSpPr>
        <p:sp>
          <p:nvSpPr>
            <p:cNvPr id="1070" name="Google Shape;1070;p18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8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8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8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8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8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8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8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8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8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8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8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8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8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8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8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8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8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8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9" name="Google Shape;1089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2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" name="Google Shape;109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2" name="Google Shape;1092;p19"/>
          <p:cNvGrpSpPr/>
          <p:nvPr/>
        </p:nvGrpSpPr>
        <p:grpSpPr>
          <a:xfrm>
            <a:off x="8032695" y="4147613"/>
            <a:ext cx="1656312" cy="1660374"/>
            <a:chOff x="2929375" y="236175"/>
            <a:chExt cx="805325" cy="807300"/>
          </a:xfrm>
        </p:grpSpPr>
        <p:sp>
          <p:nvSpPr>
            <p:cNvPr id="1093" name="Google Shape;1093;p19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9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9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9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9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9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9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9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9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9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9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9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9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9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9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9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9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9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9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2" name="Google Shape;1112;p19"/>
          <p:cNvGrpSpPr/>
          <p:nvPr/>
        </p:nvGrpSpPr>
        <p:grpSpPr>
          <a:xfrm>
            <a:off x="4300600" y="4743900"/>
            <a:ext cx="538025" cy="157800"/>
            <a:chOff x="2575325" y="1348650"/>
            <a:chExt cx="538025" cy="157800"/>
          </a:xfrm>
        </p:grpSpPr>
        <p:sp>
          <p:nvSpPr>
            <p:cNvPr id="1113" name="Google Shape;1113;p19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9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9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" name="Google Shape;1116;p19"/>
          <p:cNvGrpSpPr/>
          <p:nvPr/>
        </p:nvGrpSpPr>
        <p:grpSpPr>
          <a:xfrm>
            <a:off x="-323011" y="3753300"/>
            <a:ext cx="925310" cy="943383"/>
            <a:chOff x="595389" y="1761100"/>
            <a:chExt cx="925310" cy="943383"/>
          </a:xfrm>
        </p:grpSpPr>
        <p:cxnSp>
          <p:nvCxnSpPr>
            <p:cNvPr id="1117" name="Google Shape;1117;p1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8" name="Google Shape;1118;p1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9" name="Google Shape;1119;p1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20" name="Google Shape;1120;p19"/>
          <p:cNvGrpSpPr/>
          <p:nvPr/>
        </p:nvGrpSpPr>
        <p:grpSpPr>
          <a:xfrm>
            <a:off x="6839422" y="177200"/>
            <a:ext cx="1584577" cy="196549"/>
            <a:chOff x="750197" y="155825"/>
            <a:chExt cx="1584577" cy="196549"/>
          </a:xfrm>
        </p:grpSpPr>
        <p:sp>
          <p:nvSpPr>
            <p:cNvPr id="1121" name="Google Shape;1121;p19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9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9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9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9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9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9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9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9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9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9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9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9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9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9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9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9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9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" name="Google Shape;1139;p19"/>
          <p:cNvGrpSpPr/>
          <p:nvPr/>
        </p:nvGrpSpPr>
        <p:grpSpPr>
          <a:xfrm>
            <a:off x="8529739" y="1145550"/>
            <a:ext cx="925310" cy="943383"/>
            <a:chOff x="595389" y="1761100"/>
            <a:chExt cx="925310" cy="943383"/>
          </a:xfrm>
        </p:grpSpPr>
        <p:cxnSp>
          <p:nvCxnSpPr>
            <p:cNvPr id="1140" name="Google Shape;1140;p1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1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1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43" name="Google Shape;1143;p19"/>
          <p:cNvGrpSpPr/>
          <p:nvPr/>
        </p:nvGrpSpPr>
        <p:grpSpPr>
          <a:xfrm>
            <a:off x="-688505" y="-853362"/>
            <a:ext cx="1656312" cy="1660374"/>
            <a:chOff x="2929375" y="236175"/>
            <a:chExt cx="805325" cy="807300"/>
          </a:xfrm>
        </p:grpSpPr>
        <p:sp>
          <p:nvSpPr>
            <p:cNvPr id="1144" name="Google Shape;1144;p19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9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9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9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9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9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9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9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9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9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9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9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9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9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9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9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9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9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9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3" name="Google Shape;1163;p1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5_2_1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68" name="Google Shape;1168;p20"/>
          <p:cNvGrpSpPr/>
          <p:nvPr/>
        </p:nvGrpSpPr>
        <p:grpSpPr>
          <a:xfrm>
            <a:off x="1520470" y="4673463"/>
            <a:ext cx="1656312" cy="1660374"/>
            <a:chOff x="2929375" y="236175"/>
            <a:chExt cx="805325" cy="807300"/>
          </a:xfrm>
        </p:grpSpPr>
        <p:sp>
          <p:nvSpPr>
            <p:cNvPr id="1169" name="Google Shape;1169;p20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0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0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0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0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0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0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0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0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0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0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0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0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0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0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0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0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0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0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8" name="Google Shape;1188;p20"/>
          <p:cNvGrpSpPr/>
          <p:nvPr/>
        </p:nvGrpSpPr>
        <p:grpSpPr>
          <a:xfrm rot="5400000">
            <a:off x="93600" y="2492838"/>
            <a:ext cx="538025" cy="157800"/>
            <a:chOff x="2575325" y="1348650"/>
            <a:chExt cx="538025" cy="157800"/>
          </a:xfrm>
        </p:grpSpPr>
        <p:sp>
          <p:nvSpPr>
            <p:cNvPr id="1189" name="Google Shape;1189;p20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0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0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20"/>
          <p:cNvGrpSpPr/>
          <p:nvPr/>
        </p:nvGrpSpPr>
        <p:grpSpPr>
          <a:xfrm>
            <a:off x="-323011" y="3530000"/>
            <a:ext cx="925310" cy="943383"/>
            <a:chOff x="595389" y="1761100"/>
            <a:chExt cx="925310" cy="943383"/>
          </a:xfrm>
        </p:grpSpPr>
        <p:cxnSp>
          <p:nvCxnSpPr>
            <p:cNvPr id="1193" name="Google Shape;1193;p2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2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2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96" name="Google Shape;1196;p20"/>
          <p:cNvGrpSpPr/>
          <p:nvPr/>
        </p:nvGrpSpPr>
        <p:grpSpPr>
          <a:xfrm>
            <a:off x="6500372" y="4743900"/>
            <a:ext cx="1584577" cy="196549"/>
            <a:chOff x="750197" y="155825"/>
            <a:chExt cx="1584577" cy="196549"/>
          </a:xfrm>
        </p:grpSpPr>
        <p:sp>
          <p:nvSpPr>
            <p:cNvPr id="1197" name="Google Shape;1197;p20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0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0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0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0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0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0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0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0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0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0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0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0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0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0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0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0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0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" name="Google Shape;1215;p20"/>
          <p:cNvGrpSpPr/>
          <p:nvPr/>
        </p:nvGrpSpPr>
        <p:grpSpPr>
          <a:xfrm>
            <a:off x="8529739" y="965475"/>
            <a:ext cx="925310" cy="943383"/>
            <a:chOff x="595389" y="1761100"/>
            <a:chExt cx="925310" cy="943383"/>
          </a:xfrm>
        </p:grpSpPr>
        <p:cxnSp>
          <p:nvCxnSpPr>
            <p:cNvPr id="1216" name="Google Shape;1216;p2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2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2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19" name="Google Shape;1219;p20"/>
          <p:cNvGrpSpPr/>
          <p:nvPr/>
        </p:nvGrpSpPr>
        <p:grpSpPr>
          <a:xfrm>
            <a:off x="6153170" y="-1163137"/>
            <a:ext cx="1656312" cy="1660374"/>
            <a:chOff x="2929375" y="236175"/>
            <a:chExt cx="805325" cy="807300"/>
          </a:xfrm>
        </p:grpSpPr>
        <p:sp>
          <p:nvSpPr>
            <p:cNvPr id="1220" name="Google Shape;1220;p20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0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0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0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0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0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0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0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0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0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0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0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0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0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0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0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0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0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0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9" name="Google Shape;1239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1" name="Google Shape;1241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2" name="Google Shape;1242;p21"/>
          <p:cNvGrpSpPr/>
          <p:nvPr/>
        </p:nvGrpSpPr>
        <p:grpSpPr>
          <a:xfrm>
            <a:off x="7946270" y="4162013"/>
            <a:ext cx="1656312" cy="1660374"/>
            <a:chOff x="2929375" y="236175"/>
            <a:chExt cx="805325" cy="807300"/>
          </a:xfrm>
        </p:grpSpPr>
        <p:sp>
          <p:nvSpPr>
            <p:cNvPr id="1243" name="Google Shape;1243;p21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1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1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1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1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1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1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1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1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1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1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1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1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1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1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1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1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1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1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2" name="Google Shape;1262;p21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263" name="Google Shape;1263;p2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4" name="Google Shape;1264;p2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5" name="Google Shape;1265;p2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66" name="Google Shape;1266;p21"/>
          <p:cNvGrpSpPr/>
          <p:nvPr/>
        </p:nvGrpSpPr>
        <p:grpSpPr>
          <a:xfrm>
            <a:off x="2917989" y="4603375"/>
            <a:ext cx="925310" cy="943383"/>
            <a:chOff x="595389" y="1761100"/>
            <a:chExt cx="925310" cy="943383"/>
          </a:xfrm>
        </p:grpSpPr>
        <p:cxnSp>
          <p:nvCxnSpPr>
            <p:cNvPr id="1267" name="Google Shape;1267;p2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0" name="Google Shape;1270;p21"/>
          <p:cNvGrpSpPr/>
          <p:nvPr/>
        </p:nvGrpSpPr>
        <p:grpSpPr>
          <a:xfrm rot="5400000">
            <a:off x="7982147" y="2478037"/>
            <a:ext cx="1584577" cy="196549"/>
            <a:chOff x="750197" y="155825"/>
            <a:chExt cx="1584577" cy="196549"/>
          </a:xfrm>
        </p:grpSpPr>
        <p:sp>
          <p:nvSpPr>
            <p:cNvPr id="1271" name="Google Shape;1271;p21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1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1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1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1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1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1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1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1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1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1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1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1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1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1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1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1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1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9" name="Google Shape;1289;p21"/>
          <p:cNvSpPr txBox="1">
            <a:spLocks noGrp="1"/>
          </p:cNvSpPr>
          <p:nvPr>
            <p:ph type="title"/>
          </p:nvPr>
        </p:nvSpPr>
        <p:spPr>
          <a:xfrm>
            <a:off x="1215438" y="1591900"/>
            <a:ext cx="2451900" cy="9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90" name="Google Shape;1290;p21"/>
          <p:cNvSpPr txBox="1">
            <a:spLocks noGrp="1"/>
          </p:cNvSpPr>
          <p:nvPr>
            <p:ph type="subTitle" idx="1"/>
          </p:nvPr>
        </p:nvSpPr>
        <p:spPr>
          <a:xfrm>
            <a:off x="1215438" y="2439498"/>
            <a:ext cx="2451900" cy="11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291" name="Google Shape;1291;p21"/>
          <p:cNvGrpSpPr/>
          <p:nvPr/>
        </p:nvGrpSpPr>
        <p:grpSpPr>
          <a:xfrm>
            <a:off x="7946270" y="-448412"/>
            <a:ext cx="1656312" cy="1660374"/>
            <a:chOff x="2929375" y="236175"/>
            <a:chExt cx="805325" cy="807300"/>
          </a:xfrm>
        </p:grpSpPr>
        <p:sp>
          <p:nvSpPr>
            <p:cNvPr id="1292" name="Google Shape;1292;p21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1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1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1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1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1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1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1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1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1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1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1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1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1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1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1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1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1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1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1" name="Google Shape;1311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9_1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3" name="Google Shape;131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22"/>
          <p:cNvSpPr txBox="1">
            <a:spLocks noGrp="1"/>
          </p:cNvSpPr>
          <p:nvPr>
            <p:ph type="title"/>
          </p:nvPr>
        </p:nvSpPr>
        <p:spPr>
          <a:xfrm>
            <a:off x="1827163" y="1752388"/>
            <a:ext cx="2651100" cy="63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15" name="Google Shape;1315;p22"/>
          <p:cNvSpPr txBox="1">
            <a:spLocks noGrp="1"/>
          </p:cNvSpPr>
          <p:nvPr>
            <p:ph type="subTitle" idx="1"/>
          </p:nvPr>
        </p:nvSpPr>
        <p:spPr>
          <a:xfrm>
            <a:off x="1827163" y="2274502"/>
            <a:ext cx="2651100" cy="11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316" name="Google Shape;1316;p22"/>
          <p:cNvGrpSpPr/>
          <p:nvPr/>
        </p:nvGrpSpPr>
        <p:grpSpPr>
          <a:xfrm flipH="1">
            <a:off x="8072487" y="4126013"/>
            <a:ext cx="1656312" cy="1660374"/>
            <a:chOff x="2929375" y="236175"/>
            <a:chExt cx="805325" cy="807300"/>
          </a:xfrm>
        </p:grpSpPr>
        <p:sp>
          <p:nvSpPr>
            <p:cNvPr id="1317" name="Google Shape;1317;p22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2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2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2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2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2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2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2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2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2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2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2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2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2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2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2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2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2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2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6" name="Google Shape;1336;p22"/>
          <p:cNvGrpSpPr/>
          <p:nvPr/>
        </p:nvGrpSpPr>
        <p:grpSpPr>
          <a:xfrm flipH="1">
            <a:off x="4033969" y="4715075"/>
            <a:ext cx="538025" cy="157800"/>
            <a:chOff x="2575325" y="1348650"/>
            <a:chExt cx="538025" cy="157800"/>
          </a:xfrm>
        </p:grpSpPr>
        <p:sp>
          <p:nvSpPr>
            <p:cNvPr id="1337" name="Google Shape;1337;p22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2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2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0" name="Google Shape;1340;p22"/>
          <p:cNvGrpSpPr/>
          <p:nvPr/>
        </p:nvGrpSpPr>
        <p:grpSpPr>
          <a:xfrm>
            <a:off x="-390386" y="3475712"/>
            <a:ext cx="925310" cy="943383"/>
            <a:chOff x="595389" y="1761100"/>
            <a:chExt cx="925310" cy="943383"/>
          </a:xfrm>
        </p:grpSpPr>
        <p:cxnSp>
          <p:nvCxnSpPr>
            <p:cNvPr id="1341" name="Google Shape;1341;p2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44" name="Google Shape;1344;p22"/>
          <p:cNvGrpSpPr/>
          <p:nvPr/>
        </p:nvGrpSpPr>
        <p:grpSpPr>
          <a:xfrm flipH="1">
            <a:off x="6839420" y="155600"/>
            <a:ext cx="1584577" cy="196549"/>
            <a:chOff x="750197" y="155825"/>
            <a:chExt cx="1584577" cy="196549"/>
          </a:xfrm>
        </p:grpSpPr>
        <p:sp>
          <p:nvSpPr>
            <p:cNvPr id="1345" name="Google Shape;1345;p22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2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2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2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2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2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2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2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2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2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2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2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2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2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2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2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2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2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22"/>
          <p:cNvGrpSpPr/>
          <p:nvPr/>
        </p:nvGrpSpPr>
        <p:grpSpPr>
          <a:xfrm flipH="1">
            <a:off x="8437982" y="540000"/>
            <a:ext cx="925310" cy="943383"/>
            <a:chOff x="595389" y="1761100"/>
            <a:chExt cx="925310" cy="943383"/>
          </a:xfrm>
        </p:grpSpPr>
        <p:cxnSp>
          <p:nvCxnSpPr>
            <p:cNvPr id="1364" name="Google Shape;1364;p2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67" name="Google Shape;1367;p22"/>
          <p:cNvGrpSpPr/>
          <p:nvPr/>
        </p:nvGrpSpPr>
        <p:grpSpPr>
          <a:xfrm flipH="1">
            <a:off x="1488237" y="-750962"/>
            <a:ext cx="1656312" cy="1660374"/>
            <a:chOff x="2929375" y="236175"/>
            <a:chExt cx="805325" cy="807300"/>
          </a:xfrm>
        </p:grpSpPr>
        <p:sp>
          <p:nvSpPr>
            <p:cNvPr id="1368" name="Google Shape;1368;p22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2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2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2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2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2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2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2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2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2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2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2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2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2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2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2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2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2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2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7" name="Google Shape;1387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9_1_1"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" name="Google Shape;138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0" name="Google Shape;1390;p23"/>
          <p:cNvGrpSpPr/>
          <p:nvPr/>
        </p:nvGrpSpPr>
        <p:grpSpPr>
          <a:xfrm>
            <a:off x="-316455" y="3886388"/>
            <a:ext cx="1656312" cy="1660374"/>
            <a:chOff x="2929375" y="236175"/>
            <a:chExt cx="805325" cy="807300"/>
          </a:xfrm>
        </p:grpSpPr>
        <p:sp>
          <p:nvSpPr>
            <p:cNvPr id="1391" name="Google Shape;1391;p23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3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3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3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3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3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3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3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3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3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3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3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3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3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3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3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3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3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3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0" name="Google Shape;1410;p23"/>
          <p:cNvGrpSpPr/>
          <p:nvPr/>
        </p:nvGrpSpPr>
        <p:grpSpPr>
          <a:xfrm>
            <a:off x="6508175" y="4715075"/>
            <a:ext cx="538025" cy="157800"/>
            <a:chOff x="2575325" y="1348650"/>
            <a:chExt cx="538025" cy="157800"/>
          </a:xfrm>
        </p:grpSpPr>
        <p:sp>
          <p:nvSpPr>
            <p:cNvPr id="1411" name="Google Shape;1411;p23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3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3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23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415" name="Google Shape;1415;p2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6" name="Google Shape;1416;p2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7" name="Google Shape;1417;p2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18" name="Google Shape;1418;p23"/>
          <p:cNvGrpSpPr/>
          <p:nvPr/>
        </p:nvGrpSpPr>
        <p:grpSpPr>
          <a:xfrm>
            <a:off x="2917989" y="4603375"/>
            <a:ext cx="925310" cy="943383"/>
            <a:chOff x="595389" y="1761100"/>
            <a:chExt cx="925310" cy="943383"/>
          </a:xfrm>
        </p:grpSpPr>
        <p:cxnSp>
          <p:nvCxnSpPr>
            <p:cNvPr id="1419" name="Google Shape;1419;p2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0" name="Google Shape;1420;p2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1" name="Google Shape;1421;p2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22" name="Google Shape;1422;p23"/>
          <p:cNvGrpSpPr/>
          <p:nvPr/>
        </p:nvGrpSpPr>
        <p:grpSpPr>
          <a:xfrm>
            <a:off x="1558572" y="213225"/>
            <a:ext cx="1584577" cy="196549"/>
            <a:chOff x="750197" y="155825"/>
            <a:chExt cx="1584577" cy="196549"/>
          </a:xfrm>
        </p:grpSpPr>
        <p:sp>
          <p:nvSpPr>
            <p:cNvPr id="1423" name="Google Shape;1423;p23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3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3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3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3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3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3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3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3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3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3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3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3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3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3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3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3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3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23"/>
          <p:cNvGrpSpPr/>
          <p:nvPr/>
        </p:nvGrpSpPr>
        <p:grpSpPr>
          <a:xfrm>
            <a:off x="8580889" y="2943025"/>
            <a:ext cx="925310" cy="943383"/>
            <a:chOff x="595389" y="1761100"/>
            <a:chExt cx="925310" cy="943383"/>
          </a:xfrm>
        </p:grpSpPr>
        <p:cxnSp>
          <p:nvCxnSpPr>
            <p:cNvPr id="1442" name="Google Shape;1442;p2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3" name="Google Shape;1443;p2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4" name="Google Shape;1444;p2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45" name="Google Shape;1445;p23"/>
          <p:cNvSpPr txBox="1">
            <a:spLocks noGrp="1"/>
          </p:cNvSpPr>
          <p:nvPr>
            <p:ph type="title"/>
          </p:nvPr>
        </p:nvSpPr>
        <p:spPr>
          <a:xfrm>
            <a:off x="5458975" y="1752713"/>
            <a:ext cx="25008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446" name="Google Shape;1446;p23"/>
          <p:cNvSpPr txBox="1">
            <a:spLocks noGrp="1"/>
          </p:cNvSpPr>
          <p:nvPr>
            <p:ph type="subTitle" idx="1"/>
          </p:nvPr>
        </p:nvSpPr>
        <p:spPr>
          <a:xfrm>
            <a:off x="5458975" y="2217355"/>
            <a:ext cx="25008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447" name="Google Shape;1447;p23"/>
          <p:cNvGrpSpPr/>
          <p:nvPr/>
        </p:nvGrpSpPr>
        <p:grpSpPr>
          <a:xfrm>
            <a:off x="7849895" y="-464687"/>
            <a:ext cx="1656312" cy="1660374"/>
            <a:chOff x="2929375" y="236175"/>
            <a:chExt cx="805325" cy="807300"/>
          </a:xfrm>
        </p:grpSpPr>
        <p:sp>
          <p:nvSpPr>
            <p:cNvPr id="1448" name="Google Shape;1448;p23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3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3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3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3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3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3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3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3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3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3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3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3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3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3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3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3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3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3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7" name="Google Shape;146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2"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9" name="Google Shape;146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24"/>
          <p:cNvSpPr/>
          <p:nvPr/>
        </p:nvSpPr>
        <p:spPr>
          <a:xfrm>
            <a:off x="6634675" y="0"/>
            <a:ext cx="25092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1" name="Google Shape;1471;p24"/>
          <p:cNvGrpSpPr/>
          <p:nvPr/>
        </p:nvGrpSpPr>
        <p:grpSpPr>
          <a:xfrm>
            <a:off x="8248820" y="1741563"/>
            <a:ext cx="1656312" cy="1660374"/>
            <a:chOff x="2929375" y="236175"/>
            <a:chExt cx="805325" cy="807300"/>
          </a:xfrm>
        </p:grpSpPr>
        <p:sp>
          <p:nvSpPr>
            <p:cNvPr id="1472" name="Google Shape;1472;p24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4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4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4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4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4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4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4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4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4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4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4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4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4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4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4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4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4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4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1" name="Google Shape;1491;p24"/>
          <p:cNvGrpSpPr/>
          <p:nvPr/>
        </p:nvGrpSpPr>
        <p:grpSpPr>
          <a:xfrm>
            <a:off x="3640225" y="4715075"/>
            <a:ext cx="538025" cy="157800"/>
            <a:chOff x="2575325" y="1348650"/>
            <a:chExt cx="538025" cy="157800"/>
          </a:xfrm>
        </p:grpSpPr>
        <p:sp>
          <p:nvSpPr>
            <p:cNvPr id="1492" name="Google Shape;1492;p24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4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4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5" name="Google Shape;1495;p24"/>
          <p:cNvGrpSpPr/>
          <p:nvPr/>
        </p:nvGrpSpPr>
        <p:grpSpPr>
          <a:xfrm>
            <a:off x="-311161" y="3659987"/>
            <a:ext cx="925310" cy="943383"/>
            <a:chOff x="595389" y="1761100"/>
            <a:chExt cx="925310" cy="943383"/>
          </a:xfrm>
        </p:grpSpPr>
        <p:cxnSp>
          <p:nvCxnSpPr>
            <p:cNvPr id="1496" name="Google Shape;1496;p2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7" name="Google Shape;1497;p2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8" name="Google Shape;1498;p2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99" name="Google Shape;1499;p24"/>
          <p:cNvGrpSpPr/>
          <p:nvPr/>
        </p:nvGrpSpPr>
        <p:grpSpPr>
          <a:xfrm>
            <a:off x="8423989" y="4512450"/>
            <a:ext cx="925310" cy="943383"/>
            <a:chOff x="595389" y="1761100"/>
            <a:chExt cx="925310" cy="943383"/>
          </a:xfrm>
        </p:grpSpPr>
        <p:cxnSp>
          <p:nvCxnSpPr>
            <p:cNvPr id="1500" name="Google Shape;1500;p2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1" name="Google Shape;1501;p2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2" name="Google Shape;1502;p2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03" name="Google Shape;1503;p24"/>
          <p:cNvGrpSpPr/>
          <p:nvPr/>
        </p:nvGrpSpPr>
        <p:grpSpPr>
          <a:xfrm>
            <a:off x="713097" y="213225"/>
            <a:ext cx="1584577" cy="196549"/>
            <a:chOff x="750197" y="155825"/>
            <a:chExt cx="1584577" cy="196549"/>
          </a:xfrm>
        </p:grpSpPr>
        <p:sp>
          <p:nvSpPr>
            <p:cNvPr id="1504" name="Google Shape;1504;p24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4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4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4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4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4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4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4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4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4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4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4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4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4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4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4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4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4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2" name="Google Shape;1522;p24"/>
          <p:cNvSpPr txBox="1">
            <a:spLocks noGrp="1"/>
          </p:cNvSpPr>
          <p:nvPr>
            <p:ph type="title"/>
          </p:nvPr>
        </p:nvSpPr>
        <p:spPr>
          <a:xfrm>
            <a:off x="713100" y="1599713"/>
            <a:ext cx="4265700" cy="1158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23" name="Google Shape;1523;p24"/>
          <p:cNvSpPr txBox="1">
            <a:spLocks noGrp="1"/>
          </p:cNvSpPr>
          <p:nvPr>
            <p:ph type="subTitle" idx="1"/>
          </p:nvPr>
        </p:nvSpPr>
        <p:spPr>
          <a:xfrm>
            <a:off x="713131" y="2676163"/>
            <a:ext cx="4265700" cy="86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24" name="Google Shape;1524;p24"/>
          <p:cNvSpPr>
            <a:spLocks noGrp="1"/>
          </p:cNvSpPr>
          <p:nvPr>
            <p:ph type="pic" idx="2"/>
          </p:nvPr>
        </p:nvSpPr>
        <p:spPr>
          <a:xfrm>
            <a:off x="5251225" y="1195450"/>
            <a:ext cx="2061300" cy="20643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1525" name="Google Shape;1525;p24"/>
          <p:cNvGrpSpPr/>
          <p:nvPr/>
        </p:nvGrpSpPr>
        <p:grpSpPr>
          <a:xfrm>
            <a:off x="7379439" y="-335700"/>
            <a:ext cx="925310" cy="943383"/>
            <a:chOff x="595389" y="1761100"/>
            <a:chExt cx="925310" cy="943383"/>
          </a:xfrm>
        </p:grpSpPr>
        <p:cxnSp>
          <p:nvCxnSpPr>
            <p:cNvPr id="1526" name="Google Shape;1526;p2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7" name="Google Shape;1527;p2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8" name="Google Shape;1528;p2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29" name="Google Shape;1529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BODY_1"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1" name="Google Shape;1531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2" name="Google Shape;1532;p25"/>
          <p:cNvGrpSpPr/>
          <p:nvPr/>
        </p:nvGrpSpPr>
        <p:grpSpPr>
          <a:xfrm>
            <a:off x="8169570" y="4244876"/>
            <a:ext cx="1656312" cy="1660374"/>
            <a:chOff x="2929375" y="236175"/>
            <a:chExt cx="805325" cy="807300"/>
          </a:xfrm>
        </p:grpSpPr>
        <p:sp>
          <p:nvSpPr>
            <p:cNvPr id="1533" name="Google Shape;1533;p2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2" name="Google Shape;1552;p25"/>
          <p:cNvGrpSpPr/>
          <p:nvPr/>
        </p:nvGrpSpPr>
        <p:grpSpPr>
          <a:xfrm>
            <a:off x="1383300" y="4715075"/>
            <a:ext cx="538025" cy="157800"/>
            <a:chOff x="2575325" y="1348650"/>
            <a:chExt cx="538025" cy="157800"/>
          </a:xfrm>
        </p:grpSpPr>
        <p:sp>
          <p:nvSpPr>
            <p:cNvPr id="1553" name="Google Shape;1553;p25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5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5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6" name="Google Shape;1556;p25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557" name="Google Shape;1557;p2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8" name="Google Shape;1558;p2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9" name="Google Shape;1559;p2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60" name="Google Shape;1560;p25"/>
          <p:cNvGrpSpPr/>
          <p:nvPr/>
        </p:nvGrpSpPr>
        <p:grpSpPr>
          <a:xfrm>
            <a:off x="6642364" y="4603375"/>
            <a:ext cx="925310" cy="943383"/>
            <a:chOff x="595389" y="1761100"/>
            <a:chExt cx="925310" cy="943383"/>
          </a:xfrm>
        </p:grpSpPr>
        <p:cxnSp>
          <p:nvCxnSpPr>
            <p:cNvPr id="1561" name="Google Shape;1561;p2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2" name="Google Shape;1562;p2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3" name="Google Shape;1563;p2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64" name="Google Shape;1564;p25"/>
          <p:cNvGrpSpPr/>
          <p:nvPr/>
        </p:nvGrpSpPr>
        <p:grpSpPr>
          <a:xfrm>
            <a:off x="6788522" y="213225"/>
            <a:ext cx="1584577" cy="196549"/>
            <a:chOff x="750197" y="155825"/>
            <a:chExt cx="1584577" cy="196549"/>
          </a:xfrm>
        </p:grpSpPr>
        <p:sp>
          <p:nvSpPr>
            <p:cNvPr id="1565" name="Google Shape;1565;p25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5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5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5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5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5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5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5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5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5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5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5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5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5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5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5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5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5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3" name="Google Shape;1583;p25"/>
          <p:cNvGrpSpPr/>
          <p:nvPr/>
        </p:nvGrpSpPr>
        <p:grpSpPr>
          <a:xfrm>
            <a:off x="8535064" y="792575"/>
            <a:ext cx="925310" cy="943383"/>
            <a:chOff x="595389" y="1761100"/>
            <a:chExt cx="925310" cy="943383"/>
          </a:xfrm>
        </p:grpSpPr>
        <p:cxnSp>
          <p:nvCxnSpPr>
            <p:cNvPr id="1584" name="Google Shape;1584;p2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2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2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87" name="Google Shape;1587;p2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8" name="Google Shape;1588;p25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8520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vvic"/>
              <a:buChar char="●"/>
              <a:defRPr sz="2400">
                <a:latin typeface="Itim"/>
                <a:ea typeface="Itim"/>
                <a:cs typeface="Itim"/>
                <a:sym typeface="Itim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grpSp>
        <p:nvGrpSpPr>
          <p:cNvPr id="1589" name="Google Shape;1589;p25"/>
          <p:cNvGrpSpPr/>
          <p:nvPr/>
        </p:nvGrpSpPr>
        <p:grpSpPr>
          <a:xfrm>
            <a:off x="-640655" y="4244876"/>
            <a:ext cx="1656312" cy="1660374"/>
            <a:chOff x="2929375" y="236175"/>
            <a:chExt cx="805325" cy="807300"/>
          </a:xfrm>
        </p:grpSpPr>
        <p:sp>
          <p:nvSpPr>
            <p:cNvPr id="1590" name="Google Shape;1590;p2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9" name="Google Shape;1609;p25"/>
          <p:cNvSpPr txBox="1">
            <a:spLocks noGrp="1"/>
          </p:cNvSpPr>
          <p:nvPr>
            <p:ph type="body" idx="2"/>
          </p:nvPr>
        </p:nvSpPr>
        <p:spPr>
          <a:xfrm>
            <a:off x="4574025" y="1152475"/>
            <a:ext cx="38520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vvic"/>
              <a:buChar char="●"/>
              <a:defRPr sz="12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1610" name="Google Shape;1610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Itim"/>
                <a:ea typeface="Itim"/>
                <a:cs typeface="Itim"/>
                <a:sym typeface="Itim"/>
              </a:defRPr>
            </a:lvl1pPr>
            <a:lvl2pPr lvl="1">
              <a:buNone/>
              <a:defRPr>
                <a:latin typeface="Itim"/>
                <a:ea typeface="Itim"/>
                <a:cs typeface="Itim"/>
                <a:sym typeface="Itim"/>
              </a:defRPr>
            </a:lvl2pPr>
            <a:lvl3pPr lvl="2">
              <a:buNone/>
              <a:defRPr>
                <a:latin typeface="Itim"/>
                <a:ea typeface="Itim"/>
                <a:cs typeface="Itim"/>
                <a:sym typeface="Itim"/>
              </a:defRPr>
            </a:lvl3pPr>
            <a:lvl4pPr lvl="3">
              <a:buNone/>
              <a:defRPr>
                <a:latin typeface="Itim"/>
                <a:ea typeface="Itim"/>
                <a:cs typeface="Itim"/>
                <a:sym typeface="Itim"/>
              </a:defRPr>
            </a:lvl4pPr>
            <a:lvl5pPr lvl="4">
              <a:buNone/>
              <a:defRPr>
                <a:latin typeface="Itim"/>
                <a:ea typeface="Itim"/>
                <a:cs typeface="Itim"/>
                <a:sym typeface="Itim"/>
              </a:defRPr>
            </a:lvl5pPr>
            <a:lvl6pPr lvl="5">
              <a:buNone/>
              <a:defRPr>
                <a:latin typeface="Itim"/>
                <a:ea typeface="Itim"/>
                <a:cs typeface="Itim"/>
                <a:sym typeface="Itim"/>
              </a:defRPr>
            </a:lvl6pPr>
            <a:lvl7pPr lvl="6">
              <a:buNone/>
              <a:defRPr>
                <a:latin typeface="Itim"/>
                <a:ea typeface="Itim"/>
                <a:cs typeface="Itim"/>
                <a:sym typeface="Itim"/>
              </a:defRPr>
            </a:lvl7pPr>
            <a:lvl8pPr lvl="7">
              <a:buNone/>
              <a:defRPr>
                <a:latin typeface="Itim"/>
                <a:ea typeface="Itim"/>
                <a:cs typeface="Itim"/>
                <a:sym typeface="Itim"/>
              </a:defRPr>
            </a:lvl8pPr>
            <a:lvl9pPr lvl="8">
              <a:buNone/>
              <a:defRPr>
                <a:latin typeface="Itim"/>
                <a:ea typeface="Itim"/>
                <a:cs typeface="Itim"/>
                <a:sym typeface="It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1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2" name="Google Shape;1612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3" name="Google Shape;1613;p26"/>
          <p:cNvGrpSpPr/>
          <p:nvPr/>
        </p:nvGrpSpPr>
        <p:grpSpPr>
          <a:xfrm>
            <a:off x="8524820" y="1741563"/>
            <a:ext cx="1656312" cy="1660374"/>
            <a:chOff x="2929375" y="236175"/>
            <a:chExt cx="805325" cy="807300"/>
          </a:xfrm>
        </p:grpSpPr>
        <p:sp>
          <p:nvSpPr>
            <p:cNvPr id="1614" name="Google Shape;1614;p26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6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6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6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6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6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6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6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6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6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6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6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6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6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6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6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6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6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6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3" name="Google Shape;1633;p26"/>
          <p:cNvGrpSpPr/>
          <p:nvPr/>
        </p:nvGrpSpPr>
        <p:grpSpPr>
          <a:xfrm>
            <a:off x="4300600" y="4715075"/>
            <a:ext cx="538025" cy="157800"/>
            <a:chOff x="2575325" y="1348650"/>
            <a:chExt cx="538025" cy="157800"/>
          </a:xfrm>
        </p:grpSpPr>
        <p:sp>
          <p:nvSpPr>
            <p:cNvPr id="1634" name="Google Shape;1634;p26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6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6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7" name="Google Shape;1637;p26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638" name="Google Shape;1638;p2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9" name="Google Shape;1639;p2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2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41" name="Google Shape;1641;p26"/>
          <p:cNvGrpSpPr/>
          <p:nvPr/>
        </p:nvGrpSpPr>
        <p:grpSpPr>
          <a:xfrm>
            <a:off x="3777322" y="213225"/>
            <a:ext cx="1584577" cy="196549"/>
            <a:chOff x="750197" y="155825"/>
            <a:chExt cx="1584577" cy="196549"/>
          </a:xfrm>
        </p:grpSpPr>
        <p:sp>
          <p:nvSpPr>
            <p:cNvPr id="1642" name="Google Shape;1642;p26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6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6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6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6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6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26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26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26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26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26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26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26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26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26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6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6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6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0" name="Google Shape;1660;p26"/>
          <p:cNvGrpSpPr/>
          <p:nvPr/>
        </p:nvGrpSpPr>
        <p:grpSpPr>
          <a:xfrm>
            <a:off x="8104714" y="4394475"/>
            <a:ext cx="925310" cy="943383"/>
            <a:chOff x="595389" y="1761100"/>
            <a:chExt cx="925310" cy="943383"/>
          </a:xfrm>
        </p:grpSpPr>
        <p:cxnSp>
          <p:nvCxnSpPr>
            <p:cNvPr id="1661" name="Google Shape;1661;p26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2" name="Google Shape;1662;p26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3" name="Google Shape;1663;p26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64" name="Google Shape;1664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6"/>
          <p:cNvSpPr txBox="1">
            <a:spLocks noGrp="1"/>
          </p:cNvSpPr>
          <p:nvPr>
            <p:ph type="subTitle" idx="1"/>
          </p:nvPr>
        </p:nvSpPr>
        <p:spPr>
          <a:xfrm>
            <a:off x="1670563" y="3714439"/>
            <a:ext cx="24333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66" name="Google Shape;1666;p26"/>
          <p:cNvSpPr txBox="1">
            <a:spLocks noGrp="1"/>
          </p:cNvSpPr>
          <p:nvPr>
            <p:ph type="subTitle" idx="2"/>
          </p:nvPr>
        </p:nvSpPr>
        <p:spPr>
          <a:xfrm>
            <a:off x="5040137" y="3714439"/>
            <a:ext cx="24333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67" name="Google Shape;1667;p26"/>
          <p:cNvSpPr txBox="1">
            <a:spLocks noGrp="1"/>
          </p:cNvSpPr>
          <p:nvPr>
            <p:ph type="subTitle" idx="3"/>
          </p:nvPr>
        </p:nvSpPr>
        <p:spPr>
          <a:xfrm>
            <a:off x="1670564" y="3395250"/>
            <a:ext cx="24333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6"/>
          <p:cNvSpPr txBox="1">
            <a:spLocks noGrp="1"/>
          </p:cNvSpPr>
          <p:nvPr>
            <p:ph type="subTitle" idx="4"/>
          </p:nvPr>
        </p:nvSpPr>
        <p:spPr>
          <a:xfrm>
            <a:off x="5040139" y="3395250"/>
            <a:ext cx="24333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6"/>
          <p:cNvSpPr>
            <a:spLocks noGrp="1"/>
          </p:cNvSpPr>
          <p:nvPr>
            <p:ph type="pic" idx="5"/>
          </p:nvPr>
        </p:nvSpPr>
        <p:spPr>
          <a:xfrm>
            <a:off x="2104650" y="1563475"/>
            <a:ext cx="1173900" cy="11739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670" name="Google Shape;1670;p26"/>
          <p:cNvSpPr>
            <a:spLocks noGrp="1"/>
          </p:cNvSpPr>
          <p:nvPr>
            <p:ph type="pic" idx="6"/>
          </p:nvPr>
        </p:nvSpPr>
        <p:spPr>
          <a:xfrm>
            <a:off x="5474200" y="1563475"/>
            <a:ext cx="1173900" cy="11739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1671" name="Google Shape;1671;p26"/>
          <p:cNvGrpSpPr/>
          <p:nvPr/>
        </p:nvGrpSpPr>
        <p:grpSpPr>
          <a:xfrm>
            <a:off x="-1063405" y="1741563"/>
            <a:ext cx="1656312" cy="1660374"/>
            <a:chOff x="2929375" y="236175"/>
            <a:chExt cx="805325" cy="807300"/>
          </a:xfrm>
        </p:grpSpPr>
        <p:sp>
          <p:nvSpPr>
            <p:cNvPr id="1672" name="Google Shape;1672;p26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6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6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6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6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6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6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6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6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6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6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6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6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6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6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6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6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6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6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1" name="Google Shape;1691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11_1"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3" name="Google Shape;1693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5" name="Google Shape;1695;p27"/>
          <p:cNvGrpSpPr/>
          <p:nvPr/>
        </p:nvGrpSpPr>
        <p:grpSpPr>
          <a:xfrm>
            <a:off x="7947370" y="-568374"/>
            <a:ext cx="1656312" cy="1660374"/>
            <a:chOff x="2929375" y="236175"/>
            <a:chExt cx="805325" cy="807300"/>
          </a:xfrm>
        </p:grpSpPr>
        <p:sp>
          <p:nvSpPr>
            <p:cNvPr id="1696" name="Google Shape;1696;p27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7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7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7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7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7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7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7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7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7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7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7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7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7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7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7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7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7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7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5" name="Google Shape;1715;p27"/>
          <p:cNvGrpSpPr/>
          <p:nvPr/>
        </p:nvGrpSpPr>
        <p:grpSpPr>
          <a:xfrm>
            <a:off x="-401736" y="390950"/>
            <a:ext cx="925310" cy="943383"/>
            <a:chOff x="595389" y="1761100"/>
            <a:chExt cx="925310" cy="943383"/>
          </a:xfrm>
        </p:grpSpPr>
        <p:cxnSp>
          <p:nvCxnSpPr>
            <p:cNvPr id="1716" name="Google Shape;1716;p2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7" name="Google Shape;1717;p2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8" name="Google Shape;1718;p2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19" name="Google Shape;1719;p27"/>
          <p:cNvGrpSpPr/>
          <p:nvPr/>
        </p:nvGrpSpPr>
        <p:grpSpPr>
          <a:xfrm>
            <a:off x="8568314" y="3963425"/>
            <a:ext cx="925310" cy="943383"/>
            <a:chOff x="595389" y="1761100"/>
            <a:chExt cx="925310" cy="943383"/>
          </a:xfrm>
        </p:grpSpPr>
        <p:cxnSp>
          <p:nvCxnSpPr>
            <p:cNvPr id="1720" name="Google Shape;1720;p27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1" name="Google Shape;1721;p27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2" name="Google Shape;1722;p27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23" name="Google Shape;1723;p2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4" name="Google Shape;1724;p27"/>
          <p:cNvSpPr txBox="1">
            <a:spLocks noGrp="1"/>
          </p:cNvSpPr>
          <p:nvPr>
            <p:ph type="subTitle" idx="1"/>
          </p:nvPr>
        </p:nvSpPr>
        <p:spPr>
          <a:xfrm>
            <a:off x="1206900" y="1798775"/>
            <a:ext cx="3250500" cy="189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25" name="Google Shape;1725;p27"/>
          <p:cNvSpPr txBox="1">
            <a:spLocks noGrp="1"/>
          </p:cNvSpPr>
          <p:nvPr>
            <p:ph type="subTitle" idx="2"/>
          </p:nvPr>
        </p:nvSpPr>
        <p:spPr>
          <a:xfrm>
            <a:off x="4686601" y="1798775"/>
            <a:ext cx="3250500" cy="189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26" name="Google Shape;1726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7_2"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8" name="Google Shape;172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29" name="Google Shape;1729;p28"/>
          <p:cNvSpPr/>
          <p:nvPr/>
        </p:nvSpPr>
        <p:spPr>
          <a:xfrm>
            <a:off x="7340650" y="0"/>
            <a:ext cx="18033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0" name="Google Shape;1730;p28"/>
          <p:cNvGrpSpPr/>
          <p:nvPr/>
        </p:nvGrpSpPr>
        <p:grpSpPr>
          <a:xfrm>
            <a:off x="-1008030" y="3427238"/>
            <a:ext cx="1656312" cy="1660374"/>
            <a:chOff x="2929375" y="236175"/>
            <a:chExt cx="805325" cy="807300"/>
          </a:xfrm>
        </p:grpSpPr>
        <p:sp>
          <p:nvSpPr>
            <p:cNvPr id="1731" name="Google Shape;1731;p28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8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8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0" name="Google Shape;1750;p28"/>
          <p:cNvGrpSpPr/>
          <p:nvPr/>
        </p:nvGrpSpPr>
        <p:grpSpPr>
          <a:xfrm>
            <a:off x="5532700" y="4715075"/>
            <a:ext cx="538025" cy="157800"/>
            <a:chOff x="2575325" y="1348650"/>
            <a:chExt cx="538025" cy="157800"/>
          </a:xfrm>
        </p:grpSpPr>
        <p:sp>
          <p:nvSpPr>
            <p:cNvPr id="1751" name="Google Shape;1751;p28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4" name="Google Shape;1754;p28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755" name="Google Shape;1755;p2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6" name="Google Shape;1756;p2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7" name="Google Shape;1757;p2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58" name="Google Shape;1758;p28"/>
          <p:cNvGrpSpPr/>
          <p:nvPr/>
        </p:nvGrpSpPr>
        <p:grpSpPr>
          <a:xfrm>
            <a:off x="2917989" y="4603375"/>
            <a:ext cx="925310" cy="943383"/>
            <a:chOff x="595389" y="1761100"/>
            <a:chExt cx="925310" cy="943383"/>
          </a:xfrm>
        </p:grpSpPr>
        <p:cxnSp>
          <p:nvCxnSpPr>
            <p:cNvPr id="1759" name="Google Shape;1759;p2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0" name="Google Shape;1760;p2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1" name="Google Shape;1761;p2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62" name="Google Shape;1762;p28"/>
          <p:cNvGrpSpPr/>
          <p:nvPr/>
        </p:nvGrpSpPr>
        <p:grpSpPr>
          <a:xfrm>
            <a:off x="3777322" y="213225"/>
            <a:ext cx="1584577" cy="196549"/>
            <a:chOff x="750197" y="155825"/>
            <a:chExt cx="1584577" cy="196549"/>
          </a:xfrm>
        </p:grpSpPr>
        <p:sp>
          <p:nvSpPr>
            <p:cNvPr id="1763" name="Google Shape;1763;p28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8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8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8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8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8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8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8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8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8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8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8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8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8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8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8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8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8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1" name="Google Shape;1781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2" name="Google Shape;1782;p28"/>
          <p:cNvSpPr txBox="1">
            <a:spLocks noGrp="1"/>
          </p:cNvSpPr>
          <p:nvPr>
            <p:ph type="subTitle" idx="1"/>
          </p:nvPr>
        </p:nvSpPr>
        <p:spPr>
          <a:xfrm>
            <a:off x="986200" y="2852532"/>
            <a:ext cx="30942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83" name="Google Shape;1783;p28"/>
          <p:cNvSpPr txBox="1">
            <a:spLocks noGrp="1"/>
          </p:cNvSpPr>
          <p:nvPr>
            <p:ph type="subTitle" idx="2"/>
          </p:nvPr>
        </p:nvSpPr>
        <p:spPr>
          <a:xfrm>
            <a:off x="986200" y="3998373"/>
            <a:ext cx="30942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84" name="Google Shape;1784;p28"/>
          <p:cNvSpPr txBox="1">
            <a:spLocks noGrp="1"/>
          </p:cNvSpPr>
          <p:nvPr>
            <p:ph type="subTitle" idx="3"/>
          </p:nvPr>
        </p:nvSpPr>
        <p:spPr>
          <a:xfrm>
            <a:off x="986200" y="1706691"/>
            <a:ext cx="30942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85" name="Google Shape;1785;p28"/>
          <p:cNvSpPr txBox="1">
            <a:spLocks noGrp="1"/>
          </p:cNvSpPr>
          <p:nvPr>
            <p:ph type="subTitle" idx="4"/>
          </p:nvPr>
        </p:nvSpPr>
        <p:spPr>
          <a:xfrm>
            <a:off x="986210" y="2531141"/>
            <a:ext cx="30942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6" name="Google Shape;1786;p28"/>
          <p:cNvSpPr txBox="1">
            <a:spLocks noGrp="1"/>
          </p:cNvSpPr>
          <p:nvPr>
            <p:ph type="subTitle" idx="5"/>
          </p:nvPr>
        </p:nvSpPr>
        <p:spPr>
          <a:xfrm>
            <a:off x="986210" y="1385300"/>
            <a:ext cx="30942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7" name="Google Shape;1787;p28"/>
          <p:cNvSpPr txBox="1">
            <a:spLocks noGrp="1"/>
          </p:cNvSpPr>
          <p:nvPr>
            <p:ph type="subTitle" idx="6"/>
          </p:nvPr>
        </p:nvSpPr>
        <p:spPr>
          <a:xfrm>
            <a:off x="986229" y="3676982"/>
            <a:ext cx="30942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8" name="Google Shape;1788;p28"/>
          <p:cNvSpPr>
            <a:spLocks noGrp="1"/>
          </p:cNvSpPr>
          <p:nvPr>
            <p:ph type="pic" idx="7"/>
          </p:nvPr>
        </p:nvSpPr>
        <p:spPr>
          <a:xfrm>
            <a:off x="5532700" y="1293300"/>
            <a:ext cx="2579100" cy="3169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grpSp>
        <p:nvGrpSpPr>
          <p:cNvPr id="1789" name="Google Shape;1789;p28"/>
          <p:cNvGrpSpPr/>
          <p:nvPr/>
        </p:nvGrpSpPr>
        <p:grpSpPr>
          <a:xfrm>
            <a:off x="8565764" y="2067650"/>
            <a:ext cx="925310" cy="943383"/>
            <a:chOff x="595389" y="1761100"/>
            <a:chExt cx="925310" cy="943383"/>
          </a:xfrm>
        </p:grpSpPr>
        <p:cxnSp>
          <p:nvCxnSpPr>
            <p:cNvPr id="1790" name="Google Shape;1790;p28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1" name="Google Shape;1791;p28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2" name="Google Shape;1792;p28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93" name="Google Shape;1793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0_1"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5" name="Google Shape;179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29"/>
          <p:cNvSpPr/>
          <p:nvPr/>
        </p:nvSpPr>
        <p:spPr>
          <a:xfrm>
            <a:off x="0" y="0"/>
            <a:ext cx="13398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7" name="Google Shape;1797;p29"/>
          <p:cNvGrpSpPr/>
          <p:nvPr/>
        </p:nvGrpSpPr>
        <p:grpSpPr>
          <a:xfrm>
            <a:off x="8632895" y="1741563"/>
            <a:ext cx="1656312" cy="1660374"/>
            <a:chOff x="2929375" y="236175"/>
            <a:chExt cx="805325" cy="807300"/>
          </a:xfrm>
        </p:grpSpPr>
        <p:sp>
          <p:nvSpPr>
            <p:cNvPr id="1798" name="Google Shape;1798;p29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9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9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9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9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9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9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9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9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9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9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9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9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9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9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9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9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9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7" name="Google Shape;1817;p29"/>
          <p:cNvGrpSpPr/>
          <p:nvPr/>
        </p:nvGrpSpPr>
        <p:grpSpPr>
          <a:xfrm>
            <a:off x="4302975" y="4715075"/>
            <a:ext cx="538025" cy="157800"/>
            <a:chOff x="2575325" y="1348650"/>
            <a:chExt cx="538025" cy="157800"/>
          </a:xfrm>
        </p:grpSpPr>
        <p:sp>
          <p:nvSpPr>
            <p:cNvPr id="1818" name="Google Shape;1818;p29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1" name="Google Shape;1821;p29"/>
          <p:cNvGrpSpPr/>
          <p:nvPr/>
        </p:nvGrpSpPr>
        <p:grpSpPr>
          <a:xfrm>
            <a:off x="-253511" y="68312"/>
            <a:ext cx="925310" cy="943383"/>
            <a:chOff x="595389" y="1761100"/>
            <a:chExt cx="925310" cy="943383"/>
          </a:xfrm>
        </p:grpSpPr>
        <p:cxnSp>
          <p:nvCxnSpPr>
            <p:cNvPr id="1822" name="Google Shape;1822;p2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3" name="Google Shape;1823;p2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4" name="Google Shape;1824;p2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25" name="Google Shape;1825;p29"/>
          <p:cNvGrpSpPr/>
          <p:nvPr/>
        </p:nvGrpSpPr>
        <p:grpSpPr>
          <a:xfrm>
            <a:off x="8580189" y="4463100"/>
            <a:ext cx="925310" cy="943383"/>
            <a:chOff x="595389" y="1761100"/>
            <a:chExt cx="925310" cy="943383"/>
          </a:xfrm>
        </p:grpSpPr>
        <p:cxnSp>
          <p:nvCxnSpPr>
            <p:cNvPr id="1826" name="Google Shape;1826;p29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7" name="Google Shape;1827;p29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8" name="Google Shape;1828;p29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29" name="Google Shape;1829;p29"/>
          <p:cNvGrpSpPr/>
          <p:nvPr/>
        </p:nvGrpSpPr>
        <p:grpSpPr>
          <a:xfrm>
            <a:off x="6839422" y="213225"/>
            <a:ext cx="1584577" cy="196549"/>
            <a:chOff x="750197" y="155825"/>
            <a:chExt cx="1584577" cy="196549"/>
          </a:xfrm>
        </p:grpSpPr>
        <p:sp>
          <p:nvSpPr>
            <p:cNvPr id="1830" name="Google Shape;1830;p29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9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9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9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9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9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9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9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9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9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9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9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9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9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9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9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9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9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8" name="Google Shape;1848;p2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49" name="Google Shape;1849;p29"/>
          <p:cNvSpPr txBox="1">
            <a:spLocks noGrp="1"/>
          </p:cNvSpPr>
          <p:nvPr>
            <p:ph type="subTitle" idx="1"/>
          </p:nvPr>
        </p:nvSpPr>
        <p:spPr>
          <a:xfrm>
            <a:off x="3778749" y="1963799"/>
            <a:ext cx="2231400" cy="5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50" name="Google Shape;1850;p29"/>
          <p:cNvSpPr txBox="1">
            <a:spLocks noGrp="1"/>
          </p:cNvSpPr>
          <p:nvPr>
            <p:ph type="subTitle" idx="2"/>
          </p:nvPr>
        </p:nvSpPr>
        <p:spPr>
          <a:xfrm>
            <a:off x="6192753" y="1963799"/>
            <a:ext cx="2231400" cy="5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51" name="Google Shape;1851;p29"/>
          <p:cNvSpPr txBox="1">
            <a:spLocks noGrp="1"/>
          </p:cNvSpPr>
          <p:nvPr>
            <p:ph type="subTitle" idx="3"/>
          </p:nvPr>
        </p:nvSpPr>
        <p:spPr>
          <a:xfrm>
            <a:off x="3778653" y="3525209"/>
            <a:ext cx="2231400" cy="5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52" name="Google Shape;1852;p29"/>
          <p:cNvSpPr txBox="1">
            <a:spLocks noGrp="1"/>
          </p:cNvSpPr>
          <p:nvPr>
            <p:ph type="subTitle" idx="4"/>
          </p:nvPr>
        </p:nvSpPr>
        <p:spPr>
          <a:xfrm>
            <a:off x="6192619" y="3525209"/>
            <a:ext cx="2231400" cy="5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53" name="Google Shape;1853;p29"/>
          <p:cNvSpPr txBox="1">
            <a:spLocks noGrp="1"/>
          </p:cNvSpPr>
          <p:nvPr>
            <p:ph type="subTitle" idx="5"/>
          </p:nvPr>
        </p:nvSpPr>
        <p:spPr>
          <a:xfrm>
            <a:off x="3778600" y="1646525"/>
            <a:ext cx="22314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4" name="Google Shape;1854;p29"/>
          <p:cNvSpPr txBox="1">
            <a:spLocks noGrp="1"/>
          </p:cNvSpPr>
          <p:nvPr>
            <p:ph type="subTitle" idx="6"/>
          </p:nvPr>
        </p:nvSpPr>
        <p:spPr>
          <a:xfrm>
            <a:off x="6192536" y="1646525"/>
            <a:ext cx="22314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5" name="Google Shape;1855;p29"/>
          <p:cNvSpPr txBox="1">
            <a:spLocks noGrp="1"/>
          </p:cNvSpPr>
          <p:nvPr>
            <p:ph type="subTitle" idx="7"/>
          </p:nvPr>
        </p:nvSpPr>
        <p:spPr>
          <a:xfrm>
            <a:off x="3778600" y="3194884"/>
            <a:ext cx="22314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6" name="Google Shape;1856;p29"/>
          <p:cNvSpPr txBox="1">
            <a:spLocks noGrp="1"/>
          </p:cNvSpPr>
          <p:nvPr>
            <p:ph type="subTitle" idx="8"/>
          </p:nvPr>
        </p:nvSpPr>
        <p:spPr>
          <a:xfrm>
            <a:off x="6192536" y="3194884"/>
            <a:ext cx="22314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7" name="Google Shape;1857;p29"/>
          <p:cNvSpPr>
            <a:spLocks noGrp="1"/>
          </p:cNvSpPr>
          <p:nvPr>
            <p:ph type="pic" idx="9"/>
          </p:nvPr>
        </p:nvSpPr>
        <p:spPr>
          <a:xfrm>
            <a:off x="921425" y="1443900"/>
            <a:ext cx="2579100" cy="28542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858" name="Google Shape;1858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0" name="Google Shape;186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1" name="Google Shape;1861;p30"/>
          <p:cNvGrpSpPr/>
          <p:nvPr/>
        </p:nvGrpSpPr>
        <p:grpSpPr>
          <a:xfrm>
            <a:off x="1269045" y="4603363"/>
            <a:ext cx="1656312" cy="1660374"/>
            <a:chOff x="2929375" y="236175"/>
            <a:chExt cx="805325" cy="807300"/>
          </a:xfrm>
        </p:grpSpPr>
        <p:sp>
          <p:nvSpPr>
            <p:cNvPr id="1862" name="Google Shape;1862;p30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0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0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0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0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0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0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0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0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0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0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0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0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0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0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0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0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0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0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1" name="Google Shape;1881;p30"/>
          <p:cNvGrpSpPr/>
          <p:nvPr/>
        </p:nvGrpSpPr>
        <p:grpSpPr>
          <a:xfrm>
            <a:off x="4300600" y="4794325"/>
            <a:ext cx="538025" cy="157800"/>
            <a:chOff x="2575325" y="1348650"/>
            <a:chExt cx="538025" cy="157800"/>
          </a:xfrm>
        </p:grpSpPr>
        <p:sp>
          <p:nvSpPr>
            <p:cNvPr id="1882" name="Google Shape;1882;p30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0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0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5" name="Google Shape;1885;p30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1886" name="Google Shape;1886;p3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7" name="Google Shape;1887;p3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8" name="Google Shape;1888;p3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89" name="Google Shape;1889;p30"/>
          <p:cNvGrpSpPr/>
          <p:nvPr/>
        </p:nvGrpSpPr>
        <p:grpSpPr>
          <a:xfrm>
            <a:off x="8349639" y="4480900"/>
            <a:ext cx="925310" cy="943383"/>
            <a:chOff x="595389" y="1761100"/>
            <a:chExt cx="925310" cy="943383"/>
          </a:xfrm>
        </p:grpSpPr>
        <p:cxnSp>
          <p:nvCxnSpPr>
            <p:cNvPr id="1890" name="Google Shape;1890;p30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1" name="Google Shape;1891;p30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2" name="Google Shape;1892;p30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93" name="Google Shape;1893;p30"/>
          <p:cNvGrpSpPr/>
          <p:nvPr/>
        </p:nvGrpSpPr>
        <p:grpSpPr>
          <a:xfrm>
            <a:off x="3777322" y="213225"/>
            <a:ext cx="1584577" cy="196549"/>
            <a:chOff x="750197" y="155825"/>
            <a:chExt cx="1584577" cy="196549"/>
          </a:xfrm>
        </p:grpSpPr>
        <p:sp>
          <p:nvSpPr>
            <p:cNvPr id="1894" name="Google Shape;1894;p30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0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0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0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0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0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0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0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0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0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0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0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0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0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0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0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0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0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2" name="Google Shape;1912;p3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13" name="Google Shape;1913;p30"/>
          <p:cNvSpPr txBox="1">
            <a:spLocks noGrp="1"/>
          </p:cNvSpPr>
          <p:nvPr>
            <p:ph type="subTitle" idx="1"/>
          </p:nvPr>
        </p:nvSpPr>
        <p:spPr>
          <a:xfrm>
            <a:off x="1031900" y="194827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4" name="Google Shape;1914;p30"/>
          <p:cNvSpPr txBox="1">
            <a:spLocks noGrp="1"/>
          </p:cNvSpPr>
          <p:nvPr>
            <p:ph type="subTitle" idx="2"/>
          </p:nvPr>
        </p:nvSpPr>
        <p:spPr>
          <a:xfrm>
            <a:off x="3506695" y="194827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5" name="Google Shape;1915;p30"/>
          <p:cNvSpPr txBox="1">
            <a:spLocks noGrp="1"/>
          </p:cNvSpPr>
          <p:nvPr>
            <p:ph type="subTitle" idx="3"/>
          </p:nvPr>
        </p:nvSpPr>
        <p:spPr>
          <a:xfrm>
            <a:off x="5981490" y="194827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6" name="Google Shape;1916;p30"/>
          <p:cNvSpPr txBox="1">
            <a:spLocks noGrp="1"/>
          </p:cNvSpPr>
          <p:nvPr>
            <p:ph type="subTitle" idx="4"/>
          </p:nvPr>
        </p:nvSpPr>
        <p:spPr>
          <a:xfrm>
            <a:off x="1031900" y="340532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7" name="Google Shape;1917;p30"/>
          <p:cNvSpPr txBox="1">
            <a:spLocks noGrp="1"/>
          </p:cNvSpPr>
          <p:nvPr>
            <p:ph type="subTitle" idx="5"/>
          </p:nvPr>
        </p:nvSpPr>
        <p:spPr>
          <a:xfrm>
            <a:off x="3506695" y="340532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8" name="Google Shape;1918;p30"/>
          <p:cNvSpPr txBox="1">
            <a:spLocks noGrp="1"/>
          </p:cNvSpPr>
          <p:nvPr>
            <p:ph type="subTitle" idx="6"/>
          </p:nvPr>
        </p:nvSpPr>
        <p:spPr>
          <a:xfrm>
            <a:off x="5981490" y="3405323"/>
            <a:ext cx="2130600" cy="5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19" name="Google Shape;1919;p30"/>
          <p:cNvSpPr txBox="1">
            <a:spLocks noGrp="1"/>
          </p:cNvSpPr>
          <p:nvPr>
            <p:ph type="subTitle" idx="7"/>
          </p:nvPr>
        </p:nvSpPr>
        <p:spPr>
          <a:xfrm>
            <a:off x="1031900" y="1639450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0" name="Google Shape;1920;p30"/>
          <p:cNvSpPr txBox="1">
            <a:spLocks noGrp="1"/>
          </p:cNvSpPr>
          <p:nvPr>
            <p:ph type="subTitle" idx="8"/>
          </p:nvPr>
        </p:nvSpPr>
        <p:spPr>
          <a:xfrm>
            <a:off x="3506700" y="1639450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1" name="Google Shape;1921;p30"/>
          <p:cNvSpPr txBox="1">
            <a:spLocks noGrp="1"/>
          </p:cNvSpPr>
          <p:nvPr>
            <p:ph type="subTitle" idx="9"/>
          </p:nvPr>
        </p:nvSpPr>
        <p:spPr>
          <a:xfrm>
            <a:off x="5981513" y="1639450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2" name="Google Shape;1922;p30"/>
          <p:cNvSpPr txBox="1">
            <a:spLocks noGrp="1"/>
          </p:cNvSpPr>
          <p:nvPr>
            <p:ph type="subTitle" idx="13"/>
          </p:nvPr>
        </p:nvSpPr>
        <p:spPr>
          <a:xfrm>
            <a:off x="1031900" y="3091847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3" name="Google Shape;1923;p30"/>
          <p:cNvSpPr txBox="1">
            <a:spLocks noGrp="1"/>
          </p:cNvSpPr>
          <p:nvPr>
            <p:ph type="subTitle" idx="14"/>
          </p:nvPr>
        </p:nvSpPr>
        <p:spPr>
          <a:xfrm>
            <a:off x="3506700" y="3091847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4" name="Google Shape;1924;p30"/>
          <p:cNvSpPr txBox="1">
            <a:spLocks noGrp="1"/>
          </p:cNvSpPr>
          <p:nvPr>
            <p:ph type="subTitle" idx="15"/>
          </p:nvPr>
        </p:nvSpPr>
        <p:spPr>
          <a:xfrm>
            <a:off x="5981513" y="3091847"/>
            <a:ext cx="2130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25" name="Google Shape;1925;p30"/>
          <p:cNvGrpSpPr/>
          <p:nvPr/>
        </p:nvGrpSpPr>
        <p:grpSpPr>
          <a:xfrm>
            <a:off x="6412545" y="-1250587"/>
            <a:ext cx="1656312" cy="1660374"/>
            <a:chOff x="2929375" y="236175"/>
            <a:chExt cx="805325" cy="807300"/>
          </a:xfrm>
        </p:grpSpPr>
        <p:sp>
          <p:nvSpPr>
            <p:cNvPr id="1926" name="Google Shape;1926;p30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0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0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0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0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0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0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0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0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0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0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0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0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0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0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0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0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0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0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5" name="Google Shape;1945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_1"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" name="Google Shape;194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948" name="Google Shape;1948;p31"/>
          <p:cNvSpPr/>
          <p:nvPr/>
        </p:nvSpPr>
        <p:spPr>
          <a:xfrm>
            <a:off x="0" y="0"/>
            <a:ext cx="19980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9" name="Google Shape;1949;p31"/>
          <p:cNvGrpSpPr/>
          <p:nvPr/>
        </p:nvGrpSpPr>
        <p:grpSpPr>
          <a:xfrm>
            <a:off x="-936180" y="4356538"/>
            <a:ext cx="1656312" cy="1660374"/>
            <a:chOff x="2929375" y="236175"/>
            <a:chExt cx="805325" cy="807300"/>
          </a:xfrm>
        </p:grpSpPr>
        <p:sp>
          <p:nvSpPr>
            <p:cNvPr id="1950" name="Google Shape;1950;p31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1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1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1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1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1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1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1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1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1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1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1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1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1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1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31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1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1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1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9" name="Google Shape;1969;p31"/>
          <p:cNvGrpSpPr/>
          <p:nvPr/>
        </p:nvGrpSpPr>
        <p:grpSpPr>
          <a:xfrm>
            <a:off x="4302975" y="194550"/>
            <a:ext cx="538025" cy="157800"/>
            <a:chOff x="2575325" y="1348650"/>
            <a:chExt cx="538025" cy="157800"/>
          </a:xfrm>
        </p:grpSpPr>
        <p:sp>
          <p:nvSpPr>
            <p:cNvPr id="1970" name="Google Shape;1970;p31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1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1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3" name="Google Shape;1973;p31"/>
          <p:cNvGrpSpPr/>
          <p:nvPr/>
        </p:nvGrpSpPr>
        <p:grpSpPr>
          <a:xfrm>
            <a:off x="-66211" y="-198238"/>
            <a:ext cx="925310" cy="943383"/>
            <a:chOff x="595389" y="1761100"/>
            <a:chExt cx="925310" cy="943383"/>
          </a:xfrm>
        </p:grpSpPr>
        <p:cxnSp>
          <p:nvCxnSpPr>
            <p:cNvPr id="1974" name="Google Shape;1974;p3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5" name="Google Shape;1975;p3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6" name="Google Shape;1976;p3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77" name="Google Shape;1977;p31"/>
          <p:cNvGrpSpPr/>
          <p:nvPr/>
        </p:nvGrpSpPr>
        <p:grpSpPr>
          <a:xfrm>
            <a:off x="8515339" y="3013100"/>
            <a:ext cx="925310" cy="943383"/>
            <a:chOff x="595389" y="1761100"/>
            <a:chExt cx="925310" cy="943383"/>
          </a:xfrm>
        </p:grpSpPr>
        <p:cxnSp>
          <p:nvCxnSpPr>
            <p:cNvPr id="1978" name="Google Shape;1978;p31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9" name="Google Shape;1979;p31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0" name="Google Shape;1980;p31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81" name="Google Shape;1981;p31"/>
          <p:cNvGrpSpPr/>
          <p:nvPr/>
        </p:nvGrpSpPr>
        <p:grpSpPr>
          <a:xfrm>
            <a:off x="3777322" y="4787625"/>
            <a:ext cx="1584577" cy="196549"/>
            <a:chOff x="750197" y="155825"/>
            <a:chExt cx="1584577" cy="196549"/>
          </a:xfrm>
        </p:grpSpPr>
        <p:sp>
          <p:nvSpPr>
            <p:cNvPr id="1982" name="Google Shape;1982;p31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1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1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1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1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1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1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1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1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1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1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1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1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1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1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1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1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1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0" name="Google Shape;2000;p31"/>
          <p:cNvSpPr txBox="1">
            <a:spLocks noGrp="1"/>
          </p:cNvSpPr>
          <p:nvPr>
            <p:ph type="title" hasCustomPrompt="1"/>
          </p:nvPr>
        </p:nvSpPr>
        <p:spPr>
          <a:xfrm>
            <a:off x="3370705" y="540000"/>
            <a:ext cx="5062500" cy="7671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001" name="Google Shape;2001;p31"/>
          <p:cNvSpPr txBox="1">
            <a:spLocks noGrp="1"/>
          </p:cNvSpPr>
          <p:nvPr>
            <p:ph type="subTitle" idx="1"/>
          </p:nvPr>
        </p:nvSpPr>
        <p:spPr>
          <a:xfrm>
            <a:off x="3370751" y="1361520"/>
            <a:ext cx="50625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2" name="Google Shape;2002;p31"/>
          <p:cNvSpPr txBox="1">
            <a:spLocks noGrp="1"/>
          </p:cNvSpPr>
          <p:nvPr>
            <p:ph type="title" idx="2" hasCustomPrompt="1"/>
          </p:nvPr>
        </p:nvSpPr>
        <p:spPr>
          <a:xfrm>
            <a:off x="3370751" y="1951115"/>
            <a:ext cx="5062500" cy="7671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003" name="Google Shape;2003;p31"/>
          <p:cNvSpPr txBox="1">
            <a:spLocks noGrp="1"/>
          </p:cNvSpPr>
          <p:nvPr>
            <p:ph type="subTitle" idx="3"/>
          </p:nvPr>
        </p:nvSpPr>
        <p:spPr>
          <a:xfrm>
            <a:off x="3370613" y="2779497"/>
            <a:ext cx="50625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4" name="Google Shape;2004;p31"/>
          <p:cNvSpPr txBox="1">
            <a:spLocks noGrp="1"/>
          </p:cNvSpPr>
          <p:nvPr>
            <p:ph type="title" idx="4" hasCustomPrompt="1"/>
          </p:nvPr>
        </p:nvSpPr>
        <p:spPr>
          <a:xfrm>
            <a:off x="3370751" y="3362230"/>
            <a:ext cx="5062500" cy="7671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005" name="Google Shape;2005;p31"/>
          <p:cNvSpPr txBox="1">
            <a:spLocks noGrp="1"/>
          </p:cNvSpPr>
          <p:nvPr>
            <p:ph type="subTitle" idx="5"/>
          </p:nvPr>
        </p:nvSpPr>
        <p:spPr>
          <a:xfrm>
            <a:off x="3370636" y="4197474"/>
            <a:ext cx="5062500" cy="4059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6" name="Google Shape;2006;p31"/>
          <p:cNvSpPr>
            <a:spLocks noGrp="1"/>
          </p:cNvSpPr>
          <p:nvPr>
            <p:ph type="pic" idx="6"/>
          </p:nvPr>
        </p:nvSpPr>
        <p:spPr>
          <a:xfrm>
            <a:off x="710738" y="540000"/>
            <a:ext cx="2397000" cy="40635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2007" name="Google Shape;2007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7_1_1"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Google Shape;200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2010" name="Google Shape;2010;p3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11" name="Google Shape;2011;p32"/>
          <p:cNvSpPr txBox="1">
            <a:spLocks noGrp="1"/>
          </p:cNvSpPr>
          <p:nvPr>
            <p:ph type="subTitle" idx="1"/>
          </p:nvPr>
        </p:nvSpPr>
        <p:spPr>
          <a:xfrm>
            <a:off x="867500" y="3971306"/>
            <a:ext cx="2103300" cy="6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12" name="Google Shape;2012;p32"/>
          <p:cNvSpPr txBox="1">
            <a:spLocks noGrp="1"/>
          </p:cNvSpPr>
          <p:nvPr>
            <p:ph type="subTitle" idx="2"/>
          </p:nvPr>
        </p:nvSpPr>
        <p:spPr>
          <a:xfrm>
            <a:off x="6179549" y="3971306"/>
            <a:ext cx="2103300" cy="6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13" name="Google Shape;2013;p32"/>
          <p:cNvSpPr txBox="1">
            <a:spLocks noGrp="1"/>
          </p:cNvSpPr>
          <p:nvPr>
            <p:ph type="subTitle" idx="3"/>
          </p:nvPr>
        </p:nvSpPr>
        <p:spPr>
          <a:xfrm>
            <a:off x="3523525" y="3971306"/>
            <a:ext cx="2103300" cy="6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14" name="Google Shape;2014;p32"/>
          <p:cNvSpPr txBox="1">
            <a:spLocks noGrp="1"/>
          </p:cNvSpPr>
          <p:nvPr>
            <p:ph type="subTitle" idx="4"/>
          </p:nvPr>
        </p:nvSpPr>
        <p:spPr>
          <a:xfrm>
            <a:off x="867500" y="3648450"/>
            <a:ext cx="21033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5" name="Google Shape;2015;p32"/>
          <p:cNvSpPr txBox="1">
            <a:spLocks noGrp="1"/>
          </p:cNvSpPr>
          <p:nvPr>
            <p:ph type="subTitle" idx="5"/>
          </p:nvPr>
        </p:nvSpPr>
        <p:spPr>
          <a:xfrm>
            <a:off x="3523518" y="3648450"/>
            <a:ext cx="21033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6" name="Google Shape;2016;p32"/>
          <p:cNvSpPr txBox="1">
            <a:spLocks noGrp="1"/>
          </p:cNvSpPr>
          <p:nvPr>
            <p:ph type="subTitle" idx="6"/>
          </p:nvPr>
        </p:nvSpPr>
        <p:spPr>
          <a:xfrm>
            <a:off x="6179560" y="3648450"/>
            <a:ext cx="21033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7" name="Google Shape;2017;p32"/>
          <p:cNvSpPr txBox="1">
            <a:spLocks noGrp="1"/>
          </p:cNvSpPr>
          <p:nvPr>
            <p:ph type="title" idx="7" hasCustomPrompt="1"/>
          </p:nvPr>
        </p:nvSpPr>
        <p:spPr>
          <a:xfrm>
            <a:off x="1473175" y="29939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018" name="Google Shape;2018;p32"/>
          <p:cNvSpPr txBox="1">
            <a:spLocks noGrp="1"/>
          </p:cNvSpPr>
          <p:nvPr>
            <p:ph type="title" idx="8" hasCustomPrompt="1"/>
          </p:nvPr>
        </p:nvSpPr>
        <p:spPr>
          <a:xfrm>
            <a:off x="4129125" y="29939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019" name="Google Shape;2019;p32"/>
          <p:cNvSpPr txBox="1">
            <a:spLocks noGrp="1"/>
          </p:cNvSpPr>
          <p:nvPr>
            <p:ph type="title" idx="9" hasCustomPrompt="1"/>
          </p:nvPr>
        </p:nvSpPr>
        <p:spPr>
          <a:xfrm>
            <a:off x="6785050" y="29939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2020" name="Google Shape;2020;p32"/>
          <p:cNvGrpSpPr/>
          <p:nvPr/>
        </p:nvGrpSpPr>
        <p:grpSpPr>
          <a:xfrm>
            <a:off x="-755905" y="4277288"/>
            <a:ext cx="1656312" cy="1660374"/>
            <a:chOff x="2929375" y="236175"/>
            <a:chExt cx="805325" cy="807300"/>
          </a:xfrm>
        </p:grpSpPr>
        <p:sp>
          <p:nvSpPr>
            <p:cNvPr id="2021" name="Google Shape;2021;p32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32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32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32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32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32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2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32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32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2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2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2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2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2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32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32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2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2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32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0" name="Google Shape;2040;p32"/>
          <p:cNvGrpSpPr/>
          <p:nvPr/>
        </p:nvGrpSpPr>
        <p:grpSpPr>
          <a:xfrm>
            <a:off x="7885975" y="155100"/>
            <a:ext cx="538025" cy="157800"/>
            <a:chOff x="2575325" y="1348650"/>
            <a:chExt cx="538025" cy="157800"/>
          </a:xfrm>
        </p:grpSpPr>
        <p:sp>
          <p:nvSpPr>
            <p:cNvPr id="2041" name="Google Shape;2041;p32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32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2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4" name="Google Shape;2044;p32"/>
          <p:cNvGrpSpPr/>
          <p:nvPr/>
        </p:nvGrpSpPr>
        <p:grpSpPr>
          <a:xfrm>
            <a:off x="-246311" y="-75763"/>
            <a:ext cx="925310" cy="943383"/>
            <a:chOff x="595389" y="1761100"/>
            <a:chExt cx="925310" cy="943383"/>
          </a:xfrm>
        </p:grpSpPr>
        <p:cxnSp>
          <p:nvCxnSpPr>
            <p:cNvPr id="2045" name="Google Shape;2045;p3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6" name="Google Shape;2046;p3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7" name="Google Shape;2047;p3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48" name="Google Shape;2048;p32"/>
          <p:cNvGrpSpPr/>
          <p:nvPr/>
        </p:nvGrpSpPr>
        <p:grpSpPr>
          <a:xfrm>
            <a:off x="3777322" y="4794850"/>
            <a:ext cx="1584577" cy="196549"/>
            <a:chOff x="750197" y="155825"/>
            <a:chExt cx="1584577" cy="196549"/>
          </a:xfrm>
        </p:grpSpPr>
        <p:sp>
          <p:nvSpPr>
            <p:cNvPr id="2049" name="Google Shape;2049;p32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2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2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2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32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32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2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2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2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2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32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32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2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2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2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2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2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2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7" name="Google Shape;2067;p32"/>
          <p:cNvGrpSpPr/>
          <p:nvPr/>
        </p:nvGrpSpPr>
        <p:grpSpPr>
          <a:xfrm>
            <a:off x="8565764" y="2067650"/>
            <a:ext cx="925310" cy="943383"/>
            <a:chOff x="595389" y="1761100"/>
            <a:chExt cx="925310" cy="943383"/>
          </a:xfrm>
        </p:grpSpPr>
        <p:cxnSp>
          <p:nvCxnSpPr>
            <p:cNvPr id="2068" name="Google Shape;2068;p32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9" name="Google Shape;2069;p32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0" name="Google Shape;2070;p32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71" name="Google Shape;2071;p32"/>
          <p:cNvGrpSpPr/>
          <p:nvPr/>
        </p:nvGrpSpPr>
        <p:grpSpPr>
          <a:xfrm>
            <a:off x="8003920" y="4277288"/>
            <a:ext cx="1656312" cy="1660374"/>
            <a:chOff x="2929375" y="236175"/>
            <a:chExt cx="805325" cy="807300"/>
          </a:xfrm>
        </p:grpSpPr>
        <p:sp>
          <p:nvSpPr>
            <p:cNvPr id="2072" name="Google Shape;2072;p32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2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2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2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2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2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1" name="Google Shape;2091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"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3" name="Google Shape;2093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2094" name="Google Shape;2094;p33"/>
          <p:cNvSpPr/>
          <p:nvPr/>
        </p:nvSpPr>
        <p:spPr>
          <a:xfrm>
            <a:off x="0" y="0"/>
            <a:ext cx="2891400" cy="5143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5" name="Google Shape;2095;p33"/>
          <p:cNvGrpSpPr/>
          <p:nvPr/>
        </p:nvGrpSpPr>
        <p:grpSpPr>
          <a:xfrm>
            <a:off x="8423995" y="1741563"/>
            <a:ext cx="1656312" cy="1660374"/>
            <a:chOff x="2929375" y="236175"/>
            <a:chExt cx="805325" cy="807300"/>
          </a:xfrm>
        </p:grpSpPr>
        <p:sp>
          <p:nvSpPr>
            <p:cNvPr id="2096" name="Google Shape;2096;p33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33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3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3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3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3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5" name="Google Shape;2115;p33"/>
          <p:cNvGrpSpPr/>
          <p:nvPr/>
        </p:nvGrpSpPr>
        <p:grpSpPr>
          <a:xfrm>
            <a:off x="1017275" y="4749000"/>
            <a:ext cx="538025" cy="157800"/>
            <a:chOff x="2575325" y="1348650"/>
            <a:chExt cx="538025" cy="157800"/>
          </a:xfrm>
        </p:grpSpPr>
        <p:sp>
          <p:nvSpPr>
            <p:cNvPr id="2116" name="Google Shape;2116;p33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33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33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9" name="Google Shape;2119;p33"/>
          <p:cNvGrpSpPr/>
          <p:nvPr/>
        </p:nvGrpSpPr>
        <p:grpSpPr>
          <a:xfrm>
            <a:off x="7961339" y="111175"/>
            <a:ext cx="925310" cy="943383"/>
            <a:chOff x="595389" y="1761100"/>
            <a:chExt cx="925310" cy="943383"/>
          </a:xfrm>
        </p:grpSpPr>
        <p:cxnSp>
          <p:nvCxnSpPr>
            <p:cNvPr id="2120" name="Google Shape;2120;p3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1" name="Google Shape;2121;p3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2" name="Google Shape;2122;p3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3" name="Google Shape;2123;p33"/>
          <p:cNvGrpSpPr/>
          <p:nvPr/>
        </p:nvGrpSpPr>
        <p:grpSpPr>
          <a:xfrm>
            <a:off x="-262436" y="2203875"/>
            <a:ext cx="925310" cy="943383"/>
            <a:chOff x="595389" y="1761100"/>
            <a:chExt cx="925310" cy="943383"/>
          </a:xfrm>
        </p:grpSpPr>
        <p:cxnSp>
          <p:nvCxnSpPr>
            <p:cNvPr id="2124" name="Google Shape;2124;p33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5" name="Google Shape;2125;p33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6" name="Google Shape;2126;p33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7" name="Google Shape;2127;p33"/>
          <p:cNvGrpSpPr/>
          <p:nvPr/>
        </p:nvGrpSpPr>
        <p:grpSpPr>
          <a:xfrm>
            <a:off x="1017285" y="155825"/>
            <a:ext cx="1584577" cy="196549"/>
            <a:chOff x="750197" y="155825"/>
            <a:chExt cx="1584577" cy="196549"/>
          </a:xfrm>
        </p:grpSpPr>
        <p:sp>
          <p:nvSpPr>
            <p:cNvPr id="2128" name="Google Shape;2128;p33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33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33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3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3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33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33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3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3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3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3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3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3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3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3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3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3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3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6" name="Google Shape;2146;p33"/>
          <p:cNvSpPr txBox="1">
            <a:spLocks noGrp="1"/>
          </p:cNvSpPr>
          <p:nvPr>
            <p:ph type="subTitle" idx="1"/>
          </p:nvPr>
        </p:nvSpPr>
        <p:spPr>
          <a:xfrm>
            <a:off x="4572000" y="1471301"/>
            <a:ext cx="3852000" cy="10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47" name="Google Shape;2147;p33"/>
          <p:cNvSpPr txBox="1">
            <a:spLocks noGrp="1"/>
          </p:cNvSpPr>
          <p:nvPr>
            <p:ph type="ctrTitle"/>
          </p:nvPr>
        </p:nvSpPr>
        <p:spPr>
          <a:xfrm flipH="1">
            <a:off x="4572000" y="574895"/>
            <a:ext cx="3852000" cy="99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48" name="Google Shape;2148;p33"/>
          <p:cNvSpPr txBox="1"/>
          <p:nvPr/>
        </p:nvSpPr>
        <p:spPr>
          <a:xfrm>
            <a:off x="4940088" y="3578700"/>
            <a:ext cx="31158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and includes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 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endParaRPr sz="11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149" name="Google Shape;2149;p33"/>
          <p:cNvSpPr>
            <a:spLocks noGrp="1"/>
          </p:cNvSpPr>
          <p:nvPr>
            <p:ph type="pic" idx="2"/>
          </p:nvPr>
        </p:nvSpPr>
        <p:spPr>
          <a:xfrm>
            <a:off x="1017275" y="540000"/>
            <a:ext cx="2579100" cy="39558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2150" name="Google Shape;2150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bg>
      <p:bgPr>
        <a:gradFill>
          <a:gsLst>
            <a:gs pos="0">
              <a:schemeClr val="lt2"/>
            </a:gs>
            <a:gs pos="11000">
              <a:schemeClr val="lt2"/>
            </a:gs>
            <a:gs pos="49000">
              <a:schemeClr val="accent2"/>
            </a:gs>
            <a:gs pos="75000">
              <a:schemeClr val="lt2"/>
            </a:gs>
            <a:gs pos="100000">
              <a:schemeClr val="accent1"/>
            </a:gs>
          </a:gsLst>
          <a:lin ang="8099331" scaled="0"/>
        </a:gradFill>
        <a:effectLst/>
      </p:bgPr>
    </p:bg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" name="Google Shape;2152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3" name="Google Shape;2153;p34"/>
          <p:cNvGrpSpPr/>
          <p:nvPr/>
        </p:nvGrpSpPr>
        <p:grpSpPr>
          <a:xfrm>
            <a:off x="-943205" y="4190838"/>
            <a:ext cx="1656312" cy="1660374"/>
            <a:chOff x="2929375" y="236175"/>
            <a:chExt cx="805325" cy="807300"/>
          </a:xfrm>
        </p:grpSpPr>
        <p:sp>
          <p:nvSpPr>
            <p:cNvPr id="2154" name="Google Shape;2154;p34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34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34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34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34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4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4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4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4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4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4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4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4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4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4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4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4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4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4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3" name="Google Shape;2173;p34"/>
          <p:cNvGrpSpPr/>
          <p:nvPr/>
        </p:nvGrpSpPr>
        <p:grpSpPr>
          <a:xfrm>
            <a:off x="4302975" y="4715075"/>
            <a:ext cx="538025" cy="157800"/>
            <a:chOff x="2575325" y="1348650"/>
            <a:chExt cx="538025" cy="157800"/>
          </a:xfrm>
        </p:grpSpPr>
        <p:sp>
          <p:nvSpPr>
            <p:cNvPr id="2174" name="Google Shape;2174;p34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4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4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7" name="Google Shape;2177;p34"/>
          <p:cNvGrpSpPr/>
          <p:nvPr/>
        </p:nvGrpSpPr>
        <p:grpSpPr>
          <a:xfrm>
            <a:off x="-289536" y="342037"/>
            <a:ext cx="925310" cy="943383"/>
            <a:chOff x="595389" y="1761100"/>
            <a:chExt cx="925310" cy="943383"/>
          </a:xfrm>
        </p:grpSpPr>
        <p:cxnSp>
          <p:nvCxnSpPr>
            <p:cNvPr id="2178" name="Google Shape;2178;p3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9" name="Google Shape;2179;p3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0" name="Google Shape;2180;p3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1" name="Google Shape;2181;p34"/>
          <p:cNvGrpSpPr/>
          <p:nvPr/>
        </p:nvGrpSpPr>
        <p:grpSpPr>
          <a:xfrm>
            <a:off x="8659439" y="4065800"/>
            <a:ext cx="925310" cy="943383"/>
            <a:chOff x="595389" y="1761100"/>
            <a:chExt cx="925310" cy="943383"/>
          </a:xfrm>
        </p:grpSpPr>
        <p:cxnSp>
          <p:nvCxnSpPr>
            <p:cNvPr id="2182" name="Google Shape;2182;p34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3" name="Google Shape;2183;p34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4" name="Google Shape;2184;p34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5" name="Google Shape;2185;p34"/>
          <p:cNvGrpSpPr/>
          <p:nvPr/>
        </p:nvGrpSpPr>
        <p:grpSpPr>
          <a:xfrm>
            <a:off x="3779697" y="213225"/>
            <a:ext cx="1584577" cy="196549"/>
            <a:chOff x="750197" y="155825"/>
            <a:chExt cx="1584577" cy="196549"/>
          </a:xfrm>
        </p:grpSpPr>
        <p:sp>
          <p:nvSpPr>
            <p:cNvPr id="2186" name="Google Shape;2186;p34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4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4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4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4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4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4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4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4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4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4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4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4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4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4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4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4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4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4" name="Google Shape;2204;p34"/>
          <p:cNvGrpSpPr/>
          <p:nvPr/>
        </p:nvGrpSpPr>
        <p:grpSpPr>
          <a:xfrm>
            <a:off x="8293945" y="-374937"/>
            <a:ext cx="1656312" cy="1660374"/>
            <a:chOff x="2929375" y="236175"/>
            <a:chExt cx="805325" cy="807300"/>
          </a:xfrm>
        </p:grpSpPr>
        <p:sp>
          <p:nvSpPr>
            <p:cNvPr id="2205" name="Google Shape;2205;p34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34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4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4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4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4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4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4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4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4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4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4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4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4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4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4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4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4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4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24" name="Google Shape;2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350" y="766000"/>
            <a:ext cx="1810314" cy="271547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25" name="Google Shape;2225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_1">
    <p:bg>
      <p:bgPr>
        <a:gradFill>
          <a:gsLst>
            <a:gs pos="0">
              <a:schemeClr val="lt2"/>
            </a:gs>
            <a:gs pos="11000">
              <a:schemeClr val="lt2"/>
            </a:gs>
            <a:gs pos="49000">
              <a:schemeClr val="accent2"/>
            </a:gs>
            <a:gs pos="75000">
              <a:schemeClr val="lt2"/>
            </a:gs>
            <a:gs pos="100000">
              <a:schemeClr val="accent1"/>
            </a:gs>
          </a:gsLst>
          <a:lin ang="8099331" scaled="0"/>
        </a:gradFill>
        <a:effectLst/>
      </p:bgPr>
    </p:bg>
    <p:spTree>
      <p:nvGrpSpPr>
        <p:cNvPr id="1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7" name="Google Shape;222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3300" y="-1993300"/>
            <a:ext cx="5152625" cy="9139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8" name="Google Shape;2228;p35"/>
          <p:cNvGrpSpPr/>
          <p:nvPr/>
        </p:nvGrpSpPr>
        <p:grpSpPr>
          <a:xfrm>
            <a:off x="-943205" y="812288"/>
            <a:ext cx="1656312" cy="1660374"/>
            <a:chOff x="2929375" y="236175"/>
            <a:chExt cx="805325" cy="807300"/>
          </a:xfrm>
        </p:grpSpPr>
        <p:sp>
          <p:nvSpPr>
            <p:cNvPr id="2229" name="Google Shape;2229;p3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8" name="Google Shape;2248;p35"/>
          <p:cNvGrpSpPr/>
          <p:nvPr/>
        </p:nvGrpSpPr>
        <p:grpSpPr>
          <a:xfrm>
            <a:off x="8236250" y="4715075"/>
            <a:ext cx="538025" cy="157800"/>
            <a:chOff x="2575325" y="1348650"/>
            <a:chExt cx="538025" cy="157800"/>
          </a:xfrm>
        </p:grpSpPr>
        <p:sp>
          <p:nvSpPr>
            <p:cNvPr id="2249" name="Google Shape;2249;p35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5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5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2" name="Google Shape;2252;p35"/>
          <p:cNvGrpSpPr/>
          <p:nvPr/>
        </p:nvGrpSpPr>
        <p:grpSpPr>
          <a:xfrm>
            <a:off x="7735464" y="-403388"/>
            <a:ext cx="925310" cy="943383"/>
            <a:chOff x="595389" y="1761100"/>
            <a:chExt cx="925310" cy="943383"/>
          </a:xfrm>
        </p:grpSpPr>
        <p:cxnSp>
          <p:nvCxnSpPr>
            <p:cNvPr id="2253" name="Google Shape;2253;p3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54" name="Google Shape;2254;p3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55" name="Google Shape;2255;p3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56" name="Google Shape;2256;p35"/>
          <p:cNvGrpSpPr/>
          <p:nvPr/>
        </p:nvGrpSpPr>
        <p:grpSpPr>
          <a:xfrm>
            <a:off x="-577711" y="3820875"/>
            <a:ext cx="925310" cy="943383"/>
            <a:chOff x="595389" y="1761100"/>
            <a:chExt cx="925310" cy="943383"/>
          </a:xfrm>
        </p:grpSpPr>
        <p:cxnSp>
          <p:nvCxnSpPr>
            <p:cNvPr id="2257" name="Google Shape;2257;p35"/>
            <p:cNvCxnSpPr/>
            <p:nvPr/>
          </p:nvCxnSpPr>
          <p:spPr>
            <a:xfrm>
              <a:off x="790199" y="2065118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58" name="Google Shape;2258;p35"/>
            <p:cNvCxnSpPr/>
            <p:nvPr/>
          </p:nvCxnSpPr>
          <p:spPr>
            <a:xfrm>
              <a:off x="595389" y="2117083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59" name="Google Shape;2259;p35"/>
            <p:cNvCxnSpPr/>
            <p:nvPr/>
          </p:nvCxnSpPr>
          <p:spPr>
            <a:xfrm>
              <a:off x="656919" y="1761100"/>
              <a:ext cx="730500" cy="587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60" name="Google Shape;2260;p35"/>
          <p:cNvGrpSpPr/>
          <p:nvPr/>
        </p:nvGrpSpPr>
        <p:grpSpPr>
          <a:xfrm>
            <a:off x="305597" y="213225"/>
            <a:ext cx="1584577" cy="196549"/>
            <a:chOff x="750197" y="155825"/>
            <a:chExt cx="1584577" cy="196549"/>
          </a:xfrm>
        </p:grpSpPr>
        <p:sp>
          <p:nvSpPr>
            <p:cNvPr id="2261" name="Google Shape;2261;p35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5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5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5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5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5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5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5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5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5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5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5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5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5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5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5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5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5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9" name="Google Shape;2279;p35"/>
          <p:cNvGrpSpPr/>
          <p:nvPr/>
        </p:nvGrpSpPr>
        <p:grpSpPr>
          <a:xfrm>
            <a:off x="8313670" y="2728488"/>
            <a:ext cx="1656312" cy="1660374"/>
            <a:chOff x="2929375" y="236175"/>
            <a:chExt cx="805325" cy="807300"/>
          </a:xfrm>
        </p:grpSpPr>
        <p:sp>
          <p:nvSpPr>
            <p:cNvPr id="2280" name="Google Shape;2280;p35"/>
            <p:cNvSpPr/>
            <p:nvPr/>
          </p:nvSpPr>
          <p:spPr>
            <a:xfrm>
              <a:off x="2986025" y="241975"/>
              <a:ext cx="280400" cy="191800"/>
            </a:xfrm>
            <a:custGeom>
              <a:avLst/>
              <a:gdLst/>
              <a:ahLst/>
              <a:cxnLst/>
              <a:rect l="l" t="t" r="r" b="b"/>
              <a:pathLst>
                <a:path w="11216" h="7672" extrusionOk="0">
                  <a:moveTo>
                    <a:pt x="11216" y="1"/>
                  </a:moveTo>
                  <a:cubicBezTo>
                    <a:pt x="10964" y="1"/>
                    <a:pt x="10809" y="98"/>
                    <a:pt x="10577" y="98"/>
                  </a:cubicBezTo>
                  <a:lnTo>
                    <a:pt x="310" y="7110"/>
                  </a:lnTo>
                  <a:cubicBezTo>
                    <a:pt x="233" y="7265"/>
                    <a:pt x="155" y="7439"/>
                    <a:pt x="0" y="7672"/>
                  </a:cubicBezTo>
                  <a:lnTo>
                    <a:pt x="11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5"/>
            <p:cNvSpPr/>
            <p:nvPr/>
          </p:nvSpPr>
          <p:spPr>
            <a:xfrm>
              <a:off x="2951650" y="236175"/>
              <a:ext cx="395650" cy="270250"/>
            </a:xfrm>
            <a:custGeom>
              <a:avLst/>
              <a:gdLst/>
              <a:ahLst/>
              <a:cxnLst/>
              <a:rect l="l" t="t" r="r" b="b"/>
              <a:pathLst>
                <a:path w="15826" h="10810" extrusionOk="0">
                  <a:moveTo>
                    <a:pt x="15341" y="1"/>
                  </a:moveTo>
                  <a:lnTo>
                    <a:pt x="155" y="10402"/>
                  </a:lnTo>
                  <a:cubicBezTo>
                    <a:pt x="155" y="10499"/>
                    <a:pt x="78" y="10654"/>
                    <a:pt x="0" y="10809"/>
                  </a:cubicBezTo>
                  <a:lnTo>
                    <a:pt x="158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35"/>
            <p:cNvSpPr/>
            <p:nvPr/>
          </p:nvSpPr>
          <p:spPr>
            <a:xfrm>
              <a:off x="2935650" y="241975"/>
              <a:ext cx="472175" cy="324975"/>
            </a:xfrm>
            <a:custGeom>
              <a:avLst/>
              <a:gdLst/>
              <a:ahLst/>
              <a:cxnLst/>
              <a:rect l="l" t="t" r="r" b="b"/>
              <a:pathLst>
                <a:path w="18887" h="12999" extrusionOk="0">
                  <a:moveTo>
                    <a:pt x="18558" y="1"/>
                  </a:moveTo>
                  <a:lnTo>
                    <a:pt x="78" y="12689"/>
                  </a:lnTo>
                  <a:cubicBezTo>
                    <a:pt x="78" y="12766"/>
                    <a:pt x="78" y="12844"/>
                    <a:pt x="1" y="12999"/>
                  </a:cubicBezTo>
                  <a:lnTo>
                    <a:pt x="18887" y="98"/>
                  </a:lnTo>
                  <a:cubicBezTo>
                    <a:pt x="18790" y="1"/>
                    <a:pt x="18713" y="1"/>
                    <a:pt x="185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5"/>
            <p:cNvSpPr/>
            <p:nvPr/>
          </p:nvSpPr>
          <p:spPr>
            <a:xfrm>
              <a:off x="2929375" y="254100"/>
              <a:ext cx="530750" cy="367575"/>
            </a:xfrm>
            <a:custGeom>
              <a:avLst/>
              <a:gdLst/>
              <a:ahLst/>
              <a:cxnLst/>
              <a:rect l="l" t="t" r="r" b="b"/>
              <a:pathLst>
                <a:path w="21230" h="14703" extrusionOk="0">
                  <a:moveTo>
                    <a:pt x="20978" y="0"/>
                  </a:moveTo>
                  <a:lnTo>
                    <a:pt x="77" y="14373"/>
                  </a:lnTo>
                  <a:cubicBezTo>
                    <a:pt x="77" y="14451"/>
                    <a:pt x="0" y="14528"/>
                    <a:pt x="0" y="14702"/>
                  </a:cubicBezTo>
                  <a:lnTo>
                    <a:pt x="21230" y="97"/>
                  </a:lnTo>
                  <a:cubicBezTo>
                    <a:pt x="21152" y="97"/>
                    <a:pt x="21075" y="97"/>
                    <a:pt x="20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5"/>
            <p:cNvSpPr/>
            <p:nvPr/>
          </p:nvSpPr>
          <p:spPr>
            <a:xfrm>
              <a:off x="2929375" y="272500"/>
              <a:ext cx="577250" cy="397600"/>
            </a:xfrm>
            <a:custGeom>
              <a:avLst/>
              <a:gdLst/>
              <a:ahLst/>
              <a:cxnLst/>
              <a:rect l="l" t="t" r="r" b="b"/>
              <a:pathLst>
                <a:path w="23090" h="15904" extrusionOk="0">
                  <a:moveTo>
                    <a:pt x="22838" y="0"/>
                  </a:moveTo>
                  <a:lnTo>
                    <a:pt x="0" y="15574"/>
                  </a:lnTo>
                  <a:cubicBezTo>
                    <a:pt x="77" y="15729"/>
                    <a:pt x="77" y="15826"/>
                    <a:pt x="77" y="15903"/>
                  </a:cubicBezTo>
                  <a:lnTo>
                    <a:pt x="23089" y="155"/>
                  </a:lnTo>
                  <a:cubicBezTo>
                    <a:pt x="23012" y="78"/>
                    <a:pt x="22915" y="78"/>
                    <a:pt x="22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5"/>
            <p:cNvSpPr/>
            <p:nvPr/>
          </p:nvSpPr>
          <p:spPr>
            <a:xfrm>
              <a:off x="2935650" y="294775"/>
              <a:ext cx="611175" cy="421825"/>
            </a:xfrm>
            <a:custGeom>
              <a:avLst/>
              <a:gdLst/>
              <a:ahLst/>
              <a:cxnLst/>
              <a:rect l="l" t="t" r="r" b="b"/>
              <a:pathLst>
                <a:path w="24447" h="16873" extrusionOk="0">
                  <a:moveTo>
                    <a:pt x="24214" y="0"/>
                  </a:moveTo>
                  <a:lnTo>
                    <a:pt x="1" y="16543"/>
                  </a:lnTo>
                  <a:cubicBezTo>
                    <a:pt x="1" y="16620"/>
                    <a:pt x="1" y="16698"/>
                    <a:pt x="78" y="16872"/>
                  </a:cubicBezTo>
                  <a:lnTo>
                    <a:pt x="24446" y="155"/>
                  </a:lnTo>
                  <a:cubicBezTo>
                    <a:pt x="24369" y="78"/>
                    <a:pt x="24291" y="0"/>
                    <a:pt x="24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5"/>
            <p:cNvSpPr/>
            <p:nvPr/>
          </p:nvSpPr>
          <p:spPr>
            <a:xfrm>
              <a:off x="2945350" y="318975"/>
              <a:ext cx="637775" cy="439750"/>
            </a:xfrm>
            <a:custGeom>
              <a:avLst/>
              <a:gdLst/>
              <a:ahLst/>
              <a:cxnLst/>
              <a:rect l="l" t="t" r="r" b="b"/>
              <a:pathLst>
                <a:path w="25511" h="17590" extrusionOk="0">
                  <a:moveTo>
                    <a:pt x="25279" y="1"/>
                  </a:moveTo>
                  <a:lnTo>
                    <a:pt x="0" y="17357"/>
                  </a:lnTo>
                  <a:cubicBezTo>
                    <a:pt x="0" y="17434"/>
                    <a:pt x="97" y="17512"/>
                    <a:pt x="97" y="17589"/>
                  </a:cubicBezTo>
                  <a:lnTo>
                    <a:pt x="25511" y="156"/>
                  </a:lnTo>
                  <a:cubicBezTo>
                    <a:pt x="25434" y="78"/>
                    <a:pt x="25356" y="78"/>
                    <a:pt x="25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5"/>
            <p:cNvSpPr/>
            <p:nvPr/>
          </p:nvSpPr>
          <p:spPr>
            <a:xfrm>
              <a:off x="2959875" y="347075"/>
              <a:ext cx="655700" cy="449900"/>
            </a:xfrm>
            <a:custGeom>
              <a:avLst/>
              <a:gdLst/>
              <a:ahLst/>
              <a:cxnLst/>
              <a:rect l="l" t="t" r="r" b="b"/>
              <a:pathLst>
                <a:path w="26228" h="17996" extrusionOk="0">
                  <a:moveTo>
                    <a:pt x="25976" y="0"/>
                  </a:moveTo>
                  <a:lnTo>
                    <a:pt x="0" y="17763"/>
                  </a:lnTo>
                  <a:cubicBezTo>
                    <a:pt x="0" y="17841"/>
                    <a:pt x="78" y="17918"/>
                    <a:pt x="78" y="17996"/>
                  </a:cubicBezTo>
                  <a:lnTo>
                    <a:pt x="26228" y="155"/>
                  </a:lnTo>
                  <a:cubicBezTo>
                    <a:pt x="26150" y="78"/>
                    <a:pt x="26053" y="0"/>
                    <a:pt x="259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5"/>
            <p:cNvSpPr/>
            <p:nvPr/>
          </p:nvSpPr>
          <p:spPr>
            <a:xfrm>
              <a:off x="2977800" y="377575"/>
              <a:ext cx="663925" cy="457650"/>
            </a:xfrm>
            <a:custGeom>
              <a:avLst/>
              <a:gdLst/>
              <a:ahLst/>
              <a:cxnLst/>
              <a:rect l="l" t="t" r="r" b="b"/>
              <a:pathLst>
                <a:path w="26557" h="18306" extrusionOk="0">
                  <a:moveTo>
                    <a:pt x="26402" y="1"/>
                  </a:moveTo>
                  <a:lnTo>
                    <a:pt x="0" y="18073"/>
                  </a:lnTo>
                  <a:cubicBezTo>
                    <a:pt x="0" y="18151"/>
                    <a:pt x="78" y="18228"/>
                    <a:pt x="78" y="18306"/>
                  </a:cubicBezTo>
                  <a:lnTo>
                    <a:pt x="26557" y="156"/>
                  </a:lnTo>
                  <a:cubicBezTo>
                    <a:pt x="26557" y="78"/>
                    <a:pt x="26479" y="1"/>
                    <a:pt x="26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5"/>
            <p:cNvSpPr/>
            <p:nvPr/>
          </p:nvSpPr>
          <p:spPr>
            <a:xfrm>
              <a:off x="2998125" y="409550"/>
              <a:ext cx="669750" cy="460075"/>
            </a:xfrm>
            <a:custGeom>
              <a:avLst/>
              <a:gdLst/>
              <a:ahLst/>
              <a:cxnLst/>
              <a:rect l="l" t="t" r="r" b="b"/>
              <a:pathLst>
                <a:path w="26790" h="18403" extrusionOk="0">
                  <a:moveTo>
                    <a:pt x="26635" y="0"/>
                  </a:moveTo>
                  <a:lnTo>
                    <a:pt x="1" y="18170"/>
                  </a:lnTo>
                  <a:cubicBezTo>
                    <a:pt x="78" y="18247"/>
                    <a:pt x="78" y="18247"/>
                    <a:pt x="78" y="18325"/>
                  </a:cubicBezTo>
                  <a:lnTo>
                    <a:pt x="156" y="18402"/>
                  </a:lnTo>
                  <a:lnTo>
                    <a:pt x="26790" y="174"/>
                  </a:lnTo>
                  <a:cubicBezTo>
                    <a:pt x="26712" y="174"/>
                    <a:pt x="26712" y="78"/>
                    <a:pt x="26712" y="78"/>
                  </a:cubicBezTo>
                  <a:lnTo>
                    <a:pt x="26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5"/>
            <p:cNvSpPr/>
            <p:nvPr/>
          </p:nvSpPr>
          <p:spPr>
            <a:xfrm>
              <a:off x="3022350" y="443925"/>
              <a:ext cx="665875" cy="458125"/>
            </a:xfrm>
            <a:custGeom>
              <a:avLst/>
              <a:gdLst/>
              <a:ahLst/>
              <a:cxnLst/>
              <a:rect l="l" t="t" r="r" b="b"/>
              <a:pathLst>
                <a:path w="26635" h="18325" extrusionOk="0">
                  <a:moveTo>
                    <a:pt x="26557" y="0"/>
                  </a:moveTo>
                  <a:lnTo>
                    <a:pt x="0" y="18170"/>
                  </a:lnTo>
                  <a:cubicBezTo>
                    <a:pt x="78" y="18247"/>
                    <a:pt x="155" y="18247"/>
                    <a:pt x="155" y="18325"/>
                  </a:cubicBezTo>
                  <a:lnTo>
                    <a:pt x="26634" y="252"/>
                  </a:lnTo>
                  <a:cubicBezTo>
                    <a:pt x="26634" y="155"/>
                    <a:pt x="26557" y="78"/>
                    <a:pt x="26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5"/>
            <p:cNvSpPr/>
            <p:nvPr/>
          </p:nvSpPr>
          <p:spPr>
            <a:xfrm>
              <a:off x="3050425" y="480250"/>
              <a:ext cx="655725" cy="451825"/>
            </a:xfrm>
            <a:custGeom>
              <a:avLst/>
              <a:gdLst/>
              <a:ahLst/>
              <a:cxnLst/>
              <a:rect l="l" t="t" r="r" b="b"/>
              <a:pathLst>
                <a:path w="26229" h="18073" extrusionOk="0">
                  <a:moveTo>
                    <a:pt x="26151" y="0"/>
                  </a:moveTo>
                  <a:lnTo>
                    <a:pt x="1" y="17918"/>
                  </a:lnTo>
                  <a:cubicBezTo>
                    <a:pt x="78" y="17995"/>
                    <a:pt x="156" y="17995"/>
                    <a:pt x="252" y="18073"/>
                  </a:cubicBezTo>
                  <a:lnTo>
                    <a:pt x="26228" y="252"/>
                  </a:lnTo>
                  <a:cubicBezTo>
                    <a:pt x="26228" y="155"/>
                    <a:pt x="26151" y="78"/>
                    <a:pt x="261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5"/>
            <p:cNvSpPr/>
            <p:nvPr/>
          </p:nvSpPr>
          <p:spPr>
            <a:xfrm>
              <a:off x="3082875" y="520425"/>
              <a:ext cx="637300" cy="440225"/>
            </a:xfrm>
            <a:custGeom>
              <a:avLst/>
              <a:gdLst/>
              <a:ahLst/>
              <a:cxnLst/>
              <a:rect l="l" t="t" r="r" b="b"/>
              <a:pathLst>
                <a:path w="25492" h="17609" extrusionOk="0">
                  <a:moveTo>
                    <a:pt x="25414" y="1"/>
                  </a:moveTo>
                  <a:lnTo>
                    <a:pt x="0" y="17434"/>
                  </a:lnTo>
                  <a:cubicBezTo>
                    <a:pt x="78" y="17434"/>
                    <a:pt x="155" y="17531"/>
                    <a:pt x="233" y="17609"/>
                  </a:cubicBezTo>
                  <a:lnTo>
                    <a:pt x="25492" y="253"/>
                  </a:lnTo>
                  <a:cubicBezTo>
                    <a:pt x="25492" y="175"/>
                    <a:pt x="25414" y="98"/>
                    <a:pt x="254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5"/>
            <p:cNvSpPr/>
            <p:nvPr/>
          </p:nvSpPr>
          <p:spPr>
            <a:xfrm>
              <a:off x="3119200" y="563050"/>
              <a:ext cx="611150" cy="421825"/>
            </a:xfrm>
            <a:custGeom>
              <a:avLst/>
              <a:gdLst/>
              <a:ahLst/>
              <a:cxnLst/>
              <a:rect l="l" t="t" r="r" b="b"/>
              <a:pathLst>
                <a:path w="24446" h="16873" extrusionOk="0">
                  <a:moveTo>
                    <a:pt x="24368" y="1"/>
                  </a:moveTo>
                  <a:lnTo>
                    <a:pt x="0" y="16698"/>
                  </a:lnTo>
                  <a:cubicBezTo>
                    <a:pt x="78" y="16795"/>
                    <a:pt x="155" y="16795"/>
                    <a:pt x="233" y="16872"/>
                  </a:cubicBezTo>
                  <a:lnTo>
                    <a:pt x="24446" y="233"/>
                  </a:lnTo>
                  <a:cubicBezTo>
                    <a:pt x="24446" y="156"/>
                    <a:pt x="24368" y="78"/>
                    <a:pt x="243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5"/>
            <p:cNvSpPr/>
            <p:nvPr/>
          </p:nvSpPr>
          <p:spPr>
            <a:xfrm>
              <a:off x="3159375" y="609550"/>
              <a:ext cx="575325" cy="397600"/>
            </a:xfrm>
            <a:custGeom>
              <a:avLst/>
              <a:gdLst/>
              <a:ahLst/>
              <a:cxnLst/>
              <a:rect l="l" t="t" r="r" b="b"/>
              <a:pathLst>
                <a:path w="23013" h="15904" extrusionOk="0">
                  <a:moveTo>
                    <a:pt x="23013" y="0"/>
                  </a:moveTo>
                  <a:lnTo>
                    <a:pt x="1" y="15729"/>
                  </a:lnTo>
                  <a:cubicBezTo>
                    <a:pt x="78" y="15806"/>
                    <a:pt x="156" y="15806"/>
                    <a:pt x="253" y="15903"/>
                  </a:cubicBezTo>
                  <a:lnTo>
                    <a:pt x="23013" y="233"/>
                  </a:lnTo>
                  <a:lnTo>
                    <a:pt x="230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5"/>
            <p:cNvSpPr/>
            <p:nvPr/>
          </p:nvSpPr>
          <p:spPr>
            <a:xfrm>
              <a:off x="3203925" y="657975"/>
              <a:ext cx="530775" cy="365150"/>
            </a:xfrm>
            <a:custGeom>
              <a:avLst/>
              <a:gdLst/>
              <a:ahLst/>
              <a:cxnLst/>
              <a:rect l="l" t="t" r="r" b="b"/>
              <a:pathLst>
                <a:path w="21231" h="14606" extrusionOk="0">
                  <a:moveTo>
                    <a:pt x="21231" y="0"/>
                  </a:moveTo>
                  <a:lnTo>
                    <a:pt x="1" y="14528"/>
                  </a:lnTo>
                  <a:cubicBezTo>
                    <a:pt x="156" y="14606"/>
                    <a:pt x="233" y="14606"/>
                    <a:pt x="311" y="14606"/>
                  </a:cubicBezTo>
                  <a:lnTo>
                    <a:pt x="21231" y="310"/>
                  </a:lnTo>
                  <a:lnTo>
                    <a:pt x="212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5"/>
            <p:cNvSpPr/>
            <p:nvPr/>
          </p:nvSpPr>
          <p:spPr>
            <a:xfrm>
              <a:off x="3256225" y="712200"/>
              <a:ext cx="472200" cy="324975"/>
            </a:xfrm>
            <a:custGeom>
              <a:avLst/>
              <a:gdLst/>
              <a:ahLst/>
              <a:cxnLst/>
              <a:rect l="l" t="t" r="r" b="b"/>
              <a:pathLst>
                <a:path w="18888" h="12999" extrusionOk="0">
                  <a:moveTo>
                    <a:pt x="18887" y="1"/>
                  </a:moveTo>
                  <a:lnTo>
                    <a:pt x="1" y="12921"/>
                  </a:lnTo>
                  <a:cubicBezTo>
                    <a:pt x="156" y="12921"/>
                    <a:pt x="253" y="12998"/>
                    <a:pt x="408" y="12998"/>
                  </a:cubicBezTo>
                  <a:lnTo>
                    <a:pt x="18887" y="330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5"/>
            <p:cNvSpPr/>
            <p:nvPr/>
          </p:nvSpPr>
          <p:spPr>
            <a:xfrm>
              <a:off x="3318700" y="772750"/>
              <a:ext cx="393725" cy="270725"/>
            </a:xfrm>
            <a:custGeom>
              <a:avLst/>
              <a:gdLst/>
              <a:ahLst/>
              <a:cxnLst/>
              <a:rect l="l" t="t" r="r" b="b"/>
              <a:pathLst>
                <a:path w="15749" h="10829" extrusionOk="0">
                  <a:moveTo>
                    <a:pt x="15749" y="0"/>
                  </a:moveTo>
                  <a:lnTo>
                    <a:pt x="1" y="10828"/>
                  </a:lnTo>
                  <a:lnTo>
                    <a:pt x="485" y="10828"/>
                  </a:lnTo>
                  <a:lnTo>
                    <a:pt x="15671" y="407"/>
                  </a:lnTo>
                  <a:cubicBezTo>
                    <a:pt x="15671" y="252"/>
                    <a:pt x="15749" y="174"/>
                    <a:pt x="157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5"/>
            <p:cNvSpPr/>
            <p:nvPr/>
          </p:nvSpPr>
          <p:spPr>
            <a:xfrm>
              <a:off x="3399575" y="845375"/>
              <a:ext cx="280425" cy="191800"/>
            </a:xfrm>
            <a:custGeom>
              <a:avLst/>
              <a:gdLst/>
              <a:ahLst/>
              <a:cxnLst/>
              <a:rect l="l" t="t" r="r" b="b"/>
              <a:pathLst>
                <a:path w="11217" h="7672" extrusionOk="0">
                  <a:moveTo>
                    <a:pt x="11216" y="1"/>
                  </a:moveTo>
                  <a:lnTo>
                    <a:pt x="1" y="7671"/>
                  </a:lnTo>
                  <a:cubicBezTo>
                    <a:pt x="233" y="7594"/>
                    <a:pt x="407" y="7594"/>
                    <a:pt x="562" y="7594"/>
                  </a:cubicBezTo>
                  <a:lnTo>
                    <a:pt x="10887" y="485"/>
                  </a:lnTo>
                  <a:cubicBezTo>
                    <a:pt x="10984" y="330"/>
                    <a:pt x="11061" y="175"/>
                    <a:pt x="1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99" name="Google Shape;2299;p35"/>
          <p:cNvPicPr preferRelativeResize="0"/>
          <p:nvPr/>
        </p:nvPicPr>
        <p:blipFill rotWithShape="1">
          <a:blip r:embed="rId3">
            <a:alphaModFix/>
          </a:blip>
          <a:srcRect l="22484" r="10795"/>
          <a:stretch/>
        </p:blipFill>
        <p:spPr>
          <a:xfrm>
            <a:off x="5704419" y="1382887"/>
            <a:ext cx="2386925" cy="2386851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00" name="Google Shape;2300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2"/>
            </a:gs>
            <a:gs pos="11000">
              <a:schemeClr val="lt2"/>
            </a:gs>
            <a:gs pos="49000">
              <a:schemeClr val="accent2"/>
            </a:gs>
            <a:gs pos="75000">
              <a:schemeClr val="lt2"/>
            </a:gs>
            <a:gs pos="100000">
              <a:schemeClr val="accent1"/>
            </a:gs>
          </a:gsLst>
          <a:lin ang="8100019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p36"/>
          <p:cNvSpPr txBox="1">
            <a:spLocks noGrp="1"/>
          </p:cNvSpPr>
          <p:nvPr>
            <p:ph type="ctrTitle"/>
          </p:nvPr>
        </p:nvSpPr>
        <p:spPr>
          <a:xfrm>
            <a:off x="542400" y="767650"/>
            <a:ext cx="3914100" cy="16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системы технического зрения для роботизированной куклы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6" name="Google Shape;2306;p36"/>
          <p:cNvSpPr txBox="1">
            <a:spLocks noGrp="1"/>
          </p:cNvSpPr>
          <p:nvPr>
            <p:ph type="subTitle" idx="1"/>
          </p:nvPr>
        </p:nvSpPr>
        <p:spPr>
          <a:xfrm>
            <a:off x="542325" y="2495850"/>
            <a:ext cx="3914100" cy="16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Выполнил: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студент группы ИВТ-41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Соснин А.В.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Руководитель: к.т.н., доцент кафедры ИВС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Васяева Е.С.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7" name="Google Shape;230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175" y="1171450"/>
            <a:ext cx="3405700" cy="29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8" name="Google Shape;2308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6094" r="28734" b="1140"/>
          <a:stretch/>
        </p:blipFill>
        <p:spPr>
          <a:xfrm>
            <a:off x="4625825" y="767650"/>
            <a:ext cx="3671050" cy="3376351"/>
          </a:xfrm>
          <a:prstGeom prst="rect">
            <a:avLst/>
          </a:prstGeom>
        </p:spPr>
      </p:pic>
      <p:pic>
        <p:nvPicPr>
          <p:cNvPr id="2309" name="Google Shape;23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5825" y="767650"/>
            <a:ext cx="3671049" cy="337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Постановка цели и задач</a:t>
            </a:r>
            <a:endParaRPr sz="200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5" name="Google Shape;2315;p37"/>
          <p:cNvSpPr txBox="1"/>
          <p:nvPr/>
        </p:nvSpPr>
        <p:spPr>
          <a:xfrm>
            <a:off x="154350" y="1101425"/>
            <a:ext cx="88353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Цель. </a:t>
            </a: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Разработать систему технического зрения для роботизированной куклы.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Задачи:</a:t>
            </a:r>
            <a:endParaRPr sz="1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6" name="Google Shape;2316;p37"/>
          <p:cNvSpPr txBox="1">
            <a:spLocks noGrp="1"/>
          </p:cNvSpPr>
          <p:nvPr>
            <p:ph type="title" idx="4294967295"/>
          </p:nvPr>
        </p:nvSpPr>
        <p:spPr>
          <a:xfrm>
            <a:off x="4061781" y="1986980"/>
            <a:ext cx="10092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317" name="Google Shape;2317;p37"/>
          <p:cNvSpPr txBox="1">
            <a:spLocks noGrp="1"/>
          </p:cNvSpPr>
          <p:nvPr>
            <p:ph type="title" idx="4294967295"/>
          </p:nvPr>
        </p:nvSpPr>
        <p:spPr>
          <a:xfrm>
            <a:off x="6959808" y="1986968"/>
            <a:ext cx="10092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318" name="Google Shape;2318;p37"/>
          <p:cNvSpPr txBox="1">
            <a:spLocks noGrp="1"/>
          </p:cNvSpPr>
          <p:nvPr>
            <p:ph type="title" idx="4294967295"/>
          </p:nvPr>
        </p:nvSpPr>
        <p:spPr>
          <a:xfrm>
            <a:off x="1163758" y="1986975"/>
            <a:ext cx="10092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319" name="Google Shape;2319;p37"/>
          <p:cNvSpPr txBox="1">
            <a:spLocks noGrp="1"/>
          </p:cNvSpPr>
          <p:nvPr>
            <p:ph type="subTitle" idx="4294967295"/>
          </p:nvPr>
        </p:nvSpPr>
        <p:spPr>
          <a:xfrm>
            <a:off x="365375" y="2583201"/>
            <a:ext cx="26172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Разработать модель нейросети для распознавания статических объектов с помощью камеры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0" name="Google Shape;2320;p37"/>
          <p:cNvSpPr txBox="1">
            <a:spLocks noGrp="1"/>
          </p:cNvSpPr>
          <p:nvPr>
            <p:ph type="subTitle" idx="4294967295"/>
          </p:nvPr>
        </p:nvSpPr>
        <p:spPr>
          <a:xfrm>
            <a:off x="3263400" y="2583200"/>
            <a:ext cx="26172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Разработка программного обеспечения для Raspberry Pi и управления камеры Raspberry Pi Camera Board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1" name="Google Shape;2321;p37"/>
          <p:cNvSpPr txBox="1">
            <a:spLocks noGrp="1"/>
          </p:cNvSpPr>
          <p:nvPr>
            <p:ph type="subTitle" idx="4294967295"/>
          </p:nvPr>
        </p:nvSpPr>
        <p:spPr>
          <a:xfrm>
            <a:off x="6161425" y="2583209"/>
            <a:ext cx="26172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Адаптация программной системы для макета робота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2" name="Google Shape;2322;p37"/>
          <p:cNvSpPr txBox="1">
            <a:spLocks noGrp="1"/>
          </p:cNvSpPr>
          <p:nvPr>
            <p:ph type="sldNum" idx="12"/>
          </p:nvPr>
        </p:nvSpPr>
        <p:spPr>
          <a:xfrm>
            <a:off x="8369396" y="4488599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2</a:t>
            </a:fld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38"/>
          <p:cNvSpPr txBox="1">
            <a:spLocks noGrp="1"/>
          </p:cNvSpPr>
          <p:nvPr>
            <p:ph type="title"/>
          </p:nvPr>
        </p:nvSpPr>
        <p:spPr>
          <a:xfrm>
            <a:off x="720010" y="529475"/>
            <a:ext cx="77040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Используемое оборудование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28" name="Google Shape;2328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2886" r="22892"/>
          <a:stretch/>
        </p:blipFill>
        <p:spPr>
          <a:xfrm>
            <a:off x="5532700" y="1293300"/>
            <a:ext cx="2579101" cy="3169799"/>
          </a:xfrm>
          <a:prstGeom prst="rect">
            <a:avLst/>
          </a:prstGeom>
        </p:spPr>
      </p:pic>
      <p:pic>
        <p:nvPicPr>
          <p:cNvPr id="2329" name="Google Shape;232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2700" y="1293300"/>
            <a:ext cx="2579101" cy="316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0" name="Google Shape;2330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2886" r="22892"/>
          <a:stretch/>
        </p:blipFill>
        <p:spPr>
          <a:xfrm>
            <a:off x="980550" y="1293300"/>
            <a:ext cx="4386250" cy="3169799"/>
          </a:xfrm>
          <a:prstGeom prst="rect">
            <a:avLst/>
          </a:prstGeom>
        </p:spPr>
      </p:pic>
      <p:pic>
        <p:nvPicPr>
          <p:cNvPr id="2331" name="Google Shape;233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0550" y="1293300"/>
            <a:ext cx="4386259" cy="31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2" name="Google Shape;2332;p38"/>
          <p:cNvSpPr txBox="1">
            <a:spLocks noGrp="1"/>
          </p:cNvSpPr>
          <p:nvPr>
            <p:ph type="sldNum" idx="12"/>
          </p:nvPr>
        </p:nvSpPr>
        <p:spPr>
          <a:xfrm>
            <a:off x="8369396" y="4488599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>
                <a:solidFill>
                  <a:schemeClr val="lt1"/>
                </a:solidFill>
              </a:rPr>
              <a:t>3</a:t>
            </a:fld>
            <a:endParaRPr sz="2400">
              <a:solidFill>
                <a:schemeClr val="lt1"/>
              </a:solidFill>
            </a:endParaRPr>
          </a:p>
        </p:txBody>
      </p:sp>
      <p:sp>
        <p:nvSpPr>
          <p:cNvPr id="2333" name="Google Shape;2333;p38"/>
          <p:cNvSpPr txBox="1">
            <a:spLocks noGrp="1"/>
          </p:cNvSpPr>
          <p:nvPr>
            <p:ph type="subTitle" idx="4294967295"/>
          </p:nvPr>
        </p:nvSpPr>
        <p:spPr>
          <a:xfrm>
            <a:off x="980575" y="902425"/>
            <a:ext cx="71313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Это Raspberry Pi 3B+ и Raspberry Pi Camera Board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3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Аналоги системы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339" name="Google Shape;2339;p39"/>
          <p:cNvGraphicFramePr/>
          <p:nvPr/>
        </p:nvGraphicFramePr>
        <p:xfrm>
          <a:off x="602175" y="1197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{8646F7D7-EC8C-4C7A-8342-24845ED49B6F}</a:tableStyleId>
              </a:tblPr>
              <a:tblGrid>
                <a:gridCol w="1323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8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8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Название системы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3"/>
                        </a:gs>
                        <a:gs pos="100000">
                          <a:schemeClr val="accent4"/>
                        </a:gs>
                      </a:gsLst>
                      <a:lin ang="1350003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Изображение системы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Тип сенсора камеры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Разрешение камеры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Размерность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Цена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Pick IT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3"/>
                        </a:gs>
                        <a:gs pos="100000">
                          <a:schemeClr val="accent4"/>
                        </a:gs>
                      </a:gsLst>
                      <a:lin ang="1350003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CCD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1280 x 1080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3D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21 500 €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OnRobot Eyes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3"/>
                        </a:gs>
                        <a:gs pos="100000">
                          <a:schemeClr val="accent4"/>
                        </a:gs>
                      </a:gsLst>
                      <a:lin ang="1350003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CCD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2560 x 1920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2D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5 436 €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Robotiq Wrist Camera</a:t>
                      </a:r>
                      <a:endParaRPr sz="1400"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chemeClr val="accent3"/>
                        </a:gs>
                        <a:gs pos="100000">
                          <a:schemeClr val="accent4"/>
                        </a:gs>
                      </a:gsLst>
                      <a:lin ang="1350003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CMOS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2560 x 1920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2D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5 500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€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40" name="Google Shape;23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750" y="3690700"/>
            <a:ext cx="1171450" cy="76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1" name="Google Shape;234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8750" y="2120250"/>
            <a:ext cx="1171450" cy="5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2" name="Google Shape;234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8751" y="2859867"/>
            <a:ext cx="1171451" cy="685410"/>
          </a:xfrm>
          <a:prstGeom prst="rect">
            <a:avLst/>
          </a:prstGeom>
          <a:noFill/>
          <a:ln>
            <a:noFill/>
          </a:ln>
        </p:spPr>
      </p:pic>
      <p:sp>
        <p:nvSpPr>
          <p:cNvPr id="2343" name="Google Shape;2343;p39"/>
          <p:cNvSpPr txBox="1">
            <a:spLocks noGrp="1"/>
          </p:cNvSpPr>
          <p:nvPr>
            <p:ph type="sldNum" idx="12"/>
          </p:nvPr>
        </p:nvSpPr>
        <p:spPr>
          <a:xfrm>
            <a:off x="8369396" y="4533349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4</a:t>
            </a:fld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4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Структурная схема системы технического зрения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49" name="Google Shape;2349;p40"/>
          <p:cNvGrpSpPr/>
          <p:nvPr/>
        </p:nvGrpSpPr>
        <p:grpSpPr>
          <a:xfrm>
            <a:off x="7251700" y="4501525"/>
            <a:ext cx="538025" cy="157800"/>
            <a:chOff x="2575325" y="1348650"/>
            <a:chExt cx="538025" cy="157800"/>
          </a:xfrm>
        </p:grpSpPr>
        <p:sp>
          <p:nvSpPr>
            <p:cNvPr id="2350" name="Google Shape;2350;p40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0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0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3" name="Google Shape;2353;p40"/>
          <p:cNvGrpSpPr/>
          <p:nvPr/>
        </p:nvGrpSpPr>
        <p:grpSpPr>
          <a:xfrm>
            <a:off x="1726972" y="4095025"/>
            <a:ext cx="1584577" cy="196549"/>
            <a:chOff x="750197" y="155825"/>
            <a:chExt cx="1584577" cy="196549"/>
          </a:xfrm>
        </p:grpSpPr>
        <p:sp>
          <p:nvSpPr>
            <p:cNvPr id="2354" name="Google Shape;2354;p40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0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0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0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0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0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0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0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0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0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0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0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0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0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0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0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0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0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72" name="Google Shape;2372;p40"/>
          <p:cNvPicPr preferRelativeResize="0"/>
          <p:nvPr/>
        </p:nvPicPr>
        <p:blipFill rotWithShape="1">
          <a:blip r:embed="rId3">
            <a:alphaModFix/>
          </a:blip>
          <a:srcRect r="6226" b="9869"/>
          <a:stretch/>
        </p:blipFill>
        <p:spPr>
          <a:xfrm>
            <a:off x="505800" y="1118900"/>
            <a:ext cx="8132400" cy="354042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73" name="Google Shape;2373;p40"/>
          <p:cNvSpPr txBox="1">
            <a:spLocks noGrp="1"/>
          </p:cNvSpPr>
          <p:nvPr>
            <p:ph type="sldNum" idx="12"/>
          </p:nvPr>
        </p:nvSpPr>
        <p:spPr>
          <a:xfrm>
            <a:off x="8369396" y="4569049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5</a:t>
            </a:fld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41"/>
          <p:cNvSpPr txBox="1">
            <a:spLocks noGrp="1"/>
          </p:cNvSpPr>
          <p:nvPr>
            <p:ph type="title"/>
          </p:nvPr>
        </p:nvSpPr>
        <p:spPr>
          <a:xfrm>
            <a:off x="323250" y="461225"/>
            <a:ext cx="84975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Функциональная схема системы технического зрения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79" name="Google Shape;2379;p41"/>
          <p:cNvGrpSpPr/>
          <p:nvPr/>
        </p:nvGrpSpPr>
        <p:grpSpPr>
          <a:xfrm>
            <a:off x="7251700" y="4501525"/>
            <a:ext cx="538025" cy="157800"/>
            <a:chOff x="2575325" y="1348650"/>
            <a:chExt cx="538025" cy="157800"/>
          </a:xfrm>
        </p:grpSpPr>
        <p:sp>
          <p:nvSpPr>
            <p:cNvPr id="2380" name="Google Shape;2380;p41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1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1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3" name="Google Shape;2383;p41"/>
          <p:cNvGrpSpPr/>
          <p:nvPr/>
        </p:nvGrpSpPr>
        <p:grpSpPr>
          <a:xfrm>
            <a:off x="1726972" y="4095025"/>
            <a:ext cx="1584577" cy="196549"/>
            <a:chOff x="750197" y="155825"/>
            <a:chExt cx="1584577" cy="196549"/>
          </a:xfrm>
        </p:grpSpPr>
        <p:sp>
          <p:nvSpPr>
            <p:cNvPr id="2384" name="Google Shape;2384;p41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1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1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1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1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1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1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1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1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1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1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1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1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1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1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1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1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1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02" name="Google Shape;24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1400" y="960650"/>
            <a:ext cx="5981200" cy="3698674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03" name="Google Shape;2403;p41"/>
          <p:cNvSpPr txBox="1">
            <a:spLocks noGrp="1"/>
          </p:cNvSpPr>
          <p:nvPr>
            <p:ph type="sldNum" idx="12"/>
          </p:nvPr>
        </p:nvSpPr>
        <p:spPr>
          <a:xfrm>
            <a:off x="8330896" y="4495224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6</a:t>
            </a:fld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42"/>
          <p:cNvSpPr txBox="1">
            <a:spLocks noGrp="1"/>
          </p:cNvSpPr>
          <p:nvPr>
            <p:ph type="title"/>
          </p:nvPr>
        </p:nvSpPr>
        <p:spPr>
          <a:xfrm>
            <a:off x="323250" y="404950"/>
            <a:ext cx="84975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Результаты обучения нейросети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409" name="Google Shape;2409;p42"/>
          <p:cNvGrpSpPr/>
          <p:nvPr/>
        </p:nvGrpSpPr>
        <p:grpSpPr>
          <a:xfrm>
            <a:off x="7251700" y="4501525"/>
            <a:ext cx="538025" cy="157800"/>
            <a:chOff x="2575325" y="1348650"/>
            <a:chExt cx="538025" cy="157800"/>
          </a:xfrm>
        </p:grpSpPr>
        <p:sp>
          <p:nvSpPr>
            <p:cNvPr id="2410" name="Google Shape;2410;p42"/>
            <p:cNvSpPr/>
            <p:nvPr/>
          </p:nvSpPr>
          <p:spPr>
            <a:xfrm>
              <a:off x="2575325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2"/>
            <p:cNvSpPr/>
            <p:nvPr/>
          </p:nvSpPr>
          <p:spPr>
            <a:xfrm>
              <a:off x="2765438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2"/>
            <p:cNvSpPr/>
            <p:nvPr/>
          </p:nvSpPr>
          <p:spPr>
            <a:xfrm>
              <a:off x="2955550" y="1348650"/>
              <a:ext cx="157800" cy="15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3" name="Google Shape;2413;p42"/>
          <p:cNvGrpSpPr/>
          <p:nvPr/>
        </p:nvGrpSpPr>
        <p:grpSpPr>
          <a:xfrm>
            <a:off x="1726972" y="4095025"/>
            <a:ext cx="1584577" cy="196549"/>
            <a:chOff x="750197" y="155825"/>
            <a:chExt cx="1584577" cy="196549"/>
          </a:xfrm>
        </p:grpSpPr>
        <p:sp>
          <p:nvSpPr>
            <p:cNvPr id="2414" name="Google Shape;2414;p42"/>
            <p:cNvSpPr/>
            <p:nvPr/>
          </p:nvSpPr>
          <p:spPr>
            <a:xfrm rot="-5400000">
              <a:off x="20937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2"/>
            <p:cNvSpPr/>
            <p:nvPr/>
          </p:nvSpPr>
          <p:spPr>
            <a:xfrm rot="-5400000">
              <a:off x="1915294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1"/>
                  </a:moveTo>
                  <a:cubicBezTo>
                    <a:pt x="252" y="1"/>
                    <a:pt x="0" y="233"/>
                    <a:pt x="0" y="563"/>
                  </a:cubicBezTo>
                  <a:cubicBezTo>
                    <a:pt x="0" y="969"/>
                    <a:pt x="252" y="1202"/>
                    <a:pt x="659" y="1202"/>
                  </a:cubicBezTo>
                  <a:cubicBezTo>
                    <a:pt x="969" y="1202"/>
                    <a:pt x="1221" y="969"/>
                    <a:pt x="1221" y="563"/>
                  </a:cubicBezTo>
                  <a:cubicBezTo>
                    <a:pt x="1221" y="23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2"/>
            <p:cNvSpPr/>
            <p:nvPr/>
          </p:nvSpPr>
          <p:spPr>
            <a:xfrm rot="-5400000">
              <a:off x="17351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40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40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2"/>
            <p:cNvSpPr/>
            <p:nvPr/>
          </p:nvSpPr>
          <p:spPr>
            <a:xfrm rot="-5400000">
              <a:off x="1556334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0"/>
                  </a:moveTo>
                  <a:cubicBezTo>
                    <a:pt x="252" y="0"/>
                    <a:pt x="0" y="330"/>
                    <a:pt x="0" y="659"/>
                  </a:cubicBezTo>
                  <a:cubicBezTo>
                    <a:pt x="0" y="969"/>
                    <a:pt x="252" y="1298"/>
                    <a:pt x="659" y="1298"/>
                  </a:cubicBezTo>
                  <a:cubicBezTo>
                    <a:pt x="969" y="1298"/>
                    <a:pt x="1221" y="969"/>
                    <a:pt x="1221" y="659"/>
                  </a:cubicBezTo>
                  <a:cubicBezTo>
                    <a:pt x="1221" y="330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2"/>
            <p:cNvSpPr/>
            <p:nvPr/>
          </p:nvSpPr>
          <p:spPr>
            <a:xfrm rot="-5400000">
              <a:off x="1378296" y="297753"/>
              <a:ext cx="52930" cy="56312"/>
            </a:xfrm>
            <a:custGeom>
              <a:avLst/>
              <a:gdLst/>
              <a:ahLst/>
              <a:cxnLst/>
              <a:rect l="l" t="t" r="r" b="b"/>
              <a:pathLst>
                <a:path w="1221" h="1299" extrusionOk="0">
                  <a:moveTo>
                    <a:pt x="659" y="1"/>
                  </a:moveTo>
                  <a:cubicBezTo>
                    <a:pt x="252" y="1"/>
                    <a:pt x="0" y="330"/>
                    <a:pt x="0" y="640"/>
                  </a:cubicBezTo>
                  <a:cubicBezTo>
                    <a:pt x="0" y="969"/>
                    <a:pt x="252" y="1299"/>
                    <a:pt x="659" y="1299"/>
                  </a:cubicBezTo>
                  <a:cubicBezTo>
                    <a:pt x="969" y="1299"/>
                    <a:pt x="1221" y="969"/>
                    <a:pt x="1221" y="640"/>
                  </a:cubicBezTo>
                  <a:cubicBezTo>
                    <a:pt x="1221" y="330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2"/>
            <p:cNvSpPr/>
            <p:nvPr/>
          </p:nvSpPr>
          <p:spPr>
            <a:xfrm rot="-5400000">
              <a:off x="1197765" y="299422"/>
              <a:ext cx="52930" cy="52974"/>
            </a:xfrm>
            <a:custGeom>
              <a:avLst/>
              <a:gdLst/>
              <a:ahLst/>
              <a:cxnLst/>
              <a:rect l="l" t="t" r="r" b="b"/>
              <a:pathLst>
                <a:path w="1221" h="1222" extrusionOk="0">
                  <a:moveTo>
                    <a:pt x="659" y="1"/>
                  </a:moveTo>
                  <a:cubicBezTo>
                    <a:pt x="252" y="1"/>
                    <a:pt x="0" y="253"/>
                    <a:pt x="0" y="660"/>
                  </a:cubicBezTo>
                  <a:cubicBezTo>
                    <a:pt x="0" y="970"/>
                    <a:pt x="252" y="1221"/>
                    <a:pt x="659" y="1221"/>
                  </a:cubicBezTo>
                  <a:cubicBezTo>
                    <a:pt x="969" y="1221"/>
                    <a:pt x="1221" y="970"/>
                    <a:pt x="1221" y="660"/>
                  </a:cubicBezTo>
                  <a:cubicBezTo>
                    <a:pt x="1221" y="253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2"/>
            <p:cNvSpPr/>
            <p:nvPr/>
          </p:nvSpPr>
          <p:spPr>
            <a:xfrm rot="-5400000">
              <a:off x="1019336" y="299855"/>
              <a:ext cx="52930" cy="52107"/>
            </a:xfrm>
            <a:custGeom>
              <a:avLst/>
              <a:gdLst/>
              <a:ahLst/>
              <a:cxnLst/>
              <a:rect l="l" t="t" r="r" b="b"/>
              <a:pathLst>
                <a:path w="1221" h="1202" extrusionOk="0">
                  <a:moveTo>
                    <a:pt x="659" y="0"/>
                  </a:moveTo>
                  <a:cubicBezTo>
                    <a:pt x="252" y="0"/>
                    <a:pt x="0" y="233"/>
                    <a:pt x="0" y="640"/>
                  </a:cubicBezTo>
                  <a:cubicBezTo>
                    <a:pt x="0" y="969"/>
                    <a:pt x="252" y="1201"/>
                    <a:pt x="659" y="1201"/>
                  </a:cubicBezTo>
                  <a:cubicBezTo>
                    <a:pt x="969" y="1201"/>
                    <a:pt x="1221" y="969"/>
                    <a:pt x="1221" y="640"/>
                  </a:cubicBezTo>
                  <a:cubicBezTo>
                    <a:pt x="1221" y="233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2"/>
            <p:cNvSpPr/>
            <p:nvPr/>
          </p:nvSpPr>
          <p:spPr>
            <a:xfrm rot="-5400000">
              <a:off x="840886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1"/>
                  </a:moveTo>
                  <a:cubicBezTo>
                    <a:pt x="252" y="1"/>
                    <a:pt x="0" y="252"/>
                    <a:pt x="0" y="582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582"/>
                  </a:cubicBezTo>
                  <a:cubicBezTo>
                    <a:pt x="1221" y="252"/>
                    <a:pt x="969" y="1"/>
                    <a:pt x="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2"/>
            <p:cNvSpPr/>
            <p:nvPr/>
          </p:nvSpPr>
          <p:spPr>
            <a:xfrm rot="-5400000">
              <a:off x="2181051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59"/>
                  </a:cubicBezTo>
                  <a:cubicBezTo>
                    <a:pt x="0" y="969"/>
                    <a:pt x="330" y="1299"/>
                    <a:pt x="640" y="1299"/>
                  </a:cubicBezTo>
                  <a:cubicBezTo>
                    <a:pt x="969" y="1299"/>
                    <a:pt x="1298" y="969"/>
                    <a:pt x="1298" y="659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2"/>
            <p:cNvSpPr/>
            <p:nvPr/>
          </p:nvSpPr>
          <p:spPr>
            <a:xfrm rot="-5400000">
              <a:off x="20009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2"/>
            <p:cNvSpPr/>
            <p:nvPr/>
          </p:nvSpPr>
          <p:spPr>
            <a:xfrm rot="-5400000">
              <a:off x="1822503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0"/>
                  </a:moveTo>
                  <a:cubicBezTo>
                    <a:pt x="330" y="0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2"/>
            <p:cNvSpPr/>
            <p:nvPr/>
          </p:nvSpPr>
          <p:spPr>
            <a:xfrm rot="-5400000">
              <a:off x="1644053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1"/>
                  </a:moveTo>
                  <a:cubicBezTo>
                    <a:pt x="330" y="1"/>
                    <a:pt x="0" y="233"/>
                    <a:pt x="0" y="563"/>
                  </a:cubicBezTo>
                  <a:cubicBezTo>
                    <a:pt x="0" y="969"/>
                    <a:pt x="330" y="1202"/>
                    <a:pt x="640" y="1202"/>
                  </a:cubicBezTo>
                  <a:cubicBezTo>
                    <a:pt x="969" y="1202"/>
                    <a:pt x="1298" y="969"/>
                    <a:pt x="1298" y="563"/>
                  </a:cubicBezTo>
                  <a:cubicBezTo>
                    <a:pt x="1298" y="233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2"/>
            <p:cNvSpPr/>
            <p:nvPr/>
          </p:nvSpPr>
          <p:spPr>
            <a:xfrm rot="-5400000">
              <a:off x="14639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0"/>
                  </a:moveTo>
                  <a:cubicBezTo>
                    <a:pt x="330" y="0"/>
                    <a:pt x="0" y="330"/>
                    <a:pt x="0" y="640"/>
                  </a:cubicBezTo>
                  <a:cubicBezTo>
                    <a:pt x="0" y="969"/>
                    <a:pt x="330" y="1298"/>
                    <a:pt x="640" y="1298"/>
                  </a:cubicBezTo>
                  <a:cubicBezTo>
                    <a:pt x="969" y="1298"/>
                    <a:pt x="1298" y="969"/>
                    <a:pt x="1298" y="640"/>
                  </a:cubicBezTo>
                  <a:cubicBezTo>
                    <a:pt x="1298" y="330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2"/>
            <p:cNvSpPr/>
            <p:nvPr/>
          </p:nvSpPr>
          <p:spPr>
            <a:xfrm rot="-5400000">
              <a:off x="1285505" y="156237"/>
              <a:ext cx="56312" cy="55488"/>
            </a:xfrm>
            <a:custGeom>
              <a:avLst/>
              <a:gdLst/>
              <a:ahLst/>
              <a:cxnLst/>
              <a:rect l="l" t="t" r="r" b="b"/>
              <a:pathLst>
                <a:path w="1299" h="1280" extrusionOk="0">
                  <a:moveTo>
                    <a:pt x="640" y="1"/>
                  </a:moveTo>
                  <a:cubicBezTo>
                    <a:pt x="330" y="1"/>
                    <a:pt x="0" y="311"/>
                    <a:pt x="0" y="640"/>
                  </a:cubicBezTo>
                  <a:cubicBezTo>
                    <a:pt x="0" y="969"/>
                    <a:pt x="330" y="1279"/>
                    <a:pt x="640" y="1279"/>
                  </a:cubicBezTo>
                  <a:cubicBezTo>
                    <a:pt x="969" y="1279"/>
                    <a:pt x="1298" y="969"/>
                    <a:pt x="1298" y="640"/>
                  </a:cubicBezTo>
                  <a:cubicBezTo>
                    <a:pt x="1298" y="311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2"/>
            <p:cNvSpPr/>
            <p:nvPr/>
          </p:nvSpPr>
          <p:spPr>
            <a:xfrm rot="-5400000">
              <a:off x="1107055" y="155825"/>
              <a:ext cx="56312" cy="56312"/>
            </a:xfrm>
            <a:custGeom>
              <a:avLst/>
              <a:gdLst/>
              <a:ahLst/>
              <a:cxnLst/>
              <a:rect l="l" t="t" r="r" b="b"/>
              <a:pathLst>
                <a:path w="1299" h="1299" extrusionOk="0">
                  <a:moveTo>
                    <a:pt x="640" y="1"/>
                  </a:moveTo>
                  <a:cubicBezTo>
                    <a:pt x="330" y="1"/>
                    <a:pt x="0" y="330"/>
                    <a:pt x="0" y="640"/>
                  </a:cubicBezTo>
                  <a:cubicBezTo>
                    <a:pt x="0" y="970"/>
                    <a:pt x="330" y="1299"/>
                    <a:pt x="640" y="1299"/>
                  </a:cubicBezTo>
                  <a:cubicBezTo>
                    <a:pt x="969" y="1299"/>
                    <a:pt x="1298" y="970"/>
                    <a:pt x="1298" y="640"/>
                  </a:cubicBezTo>
                  <a:cubicBezTo>
                    <a:pt x="1298" y="330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2"/>
            <p:cNvSpPr/>
            <p:nvPr/>
          </p:nvSpPr>
          <p:spPr>
            <a:xfrm rot="-5400000">
              <a:off x="926957" y="157927"/>
              <a:ext cx="56312" cy="52107"/>
            </a:xfrm>
            <a:custGeom>
              <a:avLst/>
              <a:gdLst/>
              <a:ahLst/>
              <a:cxnLst/>
              <a:rect l="l" t="t" r="r" b="b"/>
              <a:pathLst>
                <a:path w="1299" h="1202" extrusionOk="0">
                  <a:moveTo>
                    <a:pt x="640" y="0"/>
                  </a:moveTo>
                  <a:cubicBezTo>
                    <a:pt x="330" y="0"/>
                    <a:pt x="0" y="233"/>
                    <a:pt x="0" y="640"/>
                  </a:cubicBezTo>
                  <a:cubicBezTo>
                    <a:pt x="0" y="969"/>
                    <a:pt x="330" y="1201"/>
                    <a:pt x="640" y="1201"/>
                  </a:cubicBezTo>
                  <a:cubicBezTo>
                    <a:pt x="969" y="1201"/>
                    <a:pt x="1298" y="969"/>
                    <a:pt x="1298" y="640"/>
                  </a:cubicBezTo>
                  <a:cubicBezTo>
                    <a:pt x="1298" y="233"/>
                    <a:pt x="969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2"/>
            <p:cNvSpPr/>
            <p:nvPr/>
          </p:nvSpPr>
          <p:spPr>
            <a:xfrm rot="-5400000">
              <a:off x="748507" y="157515"/>
              <a:ext cx="56312" cy="52930"/>
            </a:xfrm>
            <a:custGeom>
              <a:avLst/>
              <a:gdLst/>
              <a:ahLst/>
              <a:cxnLst/>
              <a:rect l="l" t="t" r="r" b="b"/>
              <a:pathLst>
                <a:path w="1299" h="1221" extrusionOk="0">
                  <a:moveTo>
                    <a:pt x="640" y="1"/>
                  </a:moveTo>
                  <a:cubicBezTo>
                    <a:pt x="330" y="1"/>
                    <a:pt x="0" y="252"/>
                    <a:pt x="0" y="562"/>
                  </a:cubicBezTo>
                  <a:cubicBezTo>
                    <a:pt x="0" y="969"/>
                    <a:pt x="330" y="1221"/>
                    <a:pt x="640" y="1221"/>
                  </a:cubicBezTo>
                  <a:cubicBezTo>
                    <a:pt x="969" y="1221"/>
                    <a:pt x="1298" y="969"/>
                    <a:pt x="1298" y="562"/>
                  </a:cubicBezTo>
                  <a:cubicBezTo>
                    <a:pt x="1298" y="252"/>
                    <a:pt x="969" y="1"/>
                    <a:pt x="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2"/>
            <p:cNvSpPr/>
            <p:nvPr/>
          </p:nvSpPr>
          <p:spPr>
            <a:xfrm rot="-5400000">
              <a:off x="2281844" y="299443"/>
              <a:ext cx="52930" cy="52930"/>
            </a:xfrm>
            <a:custGeom>
              <a:avLst/>
              <a:gdLst/>
              <a:ahLst/>
              <a:cxnLst/>
              <a:rect l="l" t="t" r="r" b="b"/>
              <a:pathLst>
                <a:path w="1221" h="1221" extrusionOk="0">
                  <a:moveTo>
                    <a:pt x="659" y="0"/>
                  </a:moveTo>
                  <a:cubicBezTo>
                    <a:pt x="252" y="0"/>
                    <a:pt x="0" y="252"/>
                    <a:pt x="0" y="640"/>
                  </a:cubicBezTo>
                  <a:cubicBezTo>
                    <a:pt x="0" y="969"/>
                    <a:pt x="252" y="1221"/>
                    <a:pt x="659" y="1221"/>
                  </a:cubicBezTo>
                  <a:cubicBezTo>
                    <a:pt x="969" y="1221"/>
                    <a:pt x="1221" y="969"/>
                    <a:pt x="1221" y="640"/>
                  </a:cubicBezTo>
                  <a:cubicBezTo>
                    <a:pt x="1221" y="252"/>
                    <a:pt x="969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32" name="Google Shape;24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250" y="938825"/>
            <a:ext cx="4038108" cy="372050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33" name="Google Shape;243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938825"/>
            <a:ext cx="4133244" cy="37205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34" name="Google Shape;2434;p42"/>
          <p:cNvSpPr txBox="1">
            <a:spLocks noGrp="1"/>
          </p:cNvSpPr>
          <p:nvPr>
            <p:ph type="sldNum" idx="12"/>
          </p:nvPr>
        </p:nvSpPr>
        <p:spPr>
          <a:xfrm>
            <a:off x="8330896" y="4495224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7</a:t>
            </a:fld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4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Алгоритм работы системы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40" name="Google Shape;2440;p43"/>
          <p:cNvSpPr txBox="1">
            <a:spLocks noGrp="1"/>
          </p:cNvSpPr>
          <p:nvPr>
            <p:ph type="subTitle" idx="4294967295"/>
          </p:nvPr>
        </p:nvSpPr>
        <p:spPr>
          <a:xfrm>
            <a:off x="727100" y="3986251"/>
            <a:ext cx="2084400" cy="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Ожидание команды от основной системы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1" name="Google Shape;2441;p43"/>
          <p:cNvSpPr txBox="1">
            <a:spLocks noGrp="1"/>
          </p:cNvSpPr>
          <p:nvPr>
            <p:ph type="title" idx="4294967295"/>
          </p:nvPr>
        </p:nvSpPr>
        <p:spPr>
          <a:xfrm>
            <a:off x="727100" y="3669900"/>
            <a:ext cx="20844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Ожидание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2" name="Google Shape;2442;p43"/>
          <p:cNvSpPr txBox="1">
            <a:spLocks noGrp="1"/>
          </p:cNvSpPr>
          <p:nvPr>
            <p:ph type="subTitle" idx="4294967295"/>
          </p:nvPr>
        </p:nvSpPr>
        <p:spPr>
          <a:xfrm>
            <a:off x="2595558" y="3275773"/>
            <a:ext cx="2084400" cy="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Получение и обработка изображения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3" name="Google Shape;2443;p43"/>
          <p:cNvSpPr txBox="1">
            <a:spLocks noGrp="1"/>
          </p:cNvSpPr>
          <p:nvPr>
            <p:ph type="title" idx="4294967295"/>
          </p:nvPr>
        </p:nvSpPr>
        <p:spPr>
          <a:xfrm>
            <a:off x="2432075" y="2959400"/>
            <a:ext cx="2415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Распознавание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4" name="Google Shape;2444;p43"/>
          <p:cNvSpPr txBox="1">
            <a:spLocks noGrp="1"/>
          </p:cNvSpPr>
          <p:nvPr>
            <p:ph type="subTitle" idx="4294967295"/>
          </p:nvPr>
        </p:nvSpPr>
        <p:spPr>
          <a:xfrm>
            <a:off x="4464017" y="3986269"/>
            <a:ext cx="2084400" cy="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Анализ распознанных объектов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5" name="Google Shape;2445;p43"/>
          <p:cNvSpPr txBox="1">
            <a:spLocks noGrp="1"/>
          </p:cNvSpPr>
          <p:nvPr>
            <p:ph type="title" idx="4294967295"/>
          </p:nvPr>
        </p:nvSpPr>
        <p:spPr>
          <a:xfrm>
            <a:off x="4464029" y="3669900"/>
            <a:ext cx="20844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Анализ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6" name="Google Shape;2446;p43"/>
          <p:cNvSpPr txBox="1">
            <a:spLocks noGrp="1"/>
          </p:cNvSpPr>
          <p:nvPr>
            <p:ph type="subTitle" idx="4294967295"/>
          </p:nvPr>
        </p:nvSpPr>
        <p:spPr>
          <a:xfrm>
            <a:off x="6332475" y="3275768"/>
            <a:ext cx="2084400" cy="6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Передача выявленных данных основной системе и переход в режим ожидания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7" name="Google Shape;2447;p43"/>
          <p:cNvSpPr txBox="1">
            <a:spLocks noGrp="1"/>
          </p:cNvSpPr>
          <p:nvPr>
            <p:ph type="title" idx="4294967295"/>
          </p:nvPr>
        </p:nvSpPr>
        <p:spPr>
          <a:xfrm>
            <a:off x="5945600" y="2906938"/>
            <a:ext cx="28758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Передача данных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8" name="Google Shape;2448;p43"/>
          <p:cNvSpPr txBox="1">
            <a:spLocks noGrp="1"/>
          </p:cNvSpPr>
          <p:nvPr>
            <p:ph type="title" idx="4294967295"/>
          </p:nvPr>
        </p:nvSpPr>
        <p:spPr>
          <a:xfrm>
            <a:off x="1323200" y="285447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49" name="Google Shape;2449;p43"/>
          <p:cNvSpPr txBox="1">
            <a:spLocks noGrp="1"/>
          </p:cNvSpPr>
          <p:nvPr>
            <p:ph type="title" idx="4294967295"/>
          </p:nvPr>
        </p:nvSpPr>
        <p:spPr>
          <a:xfrm>
            <a:off x="3191658" y="214397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50" name="Google Shape;2450;p43"/>
          <p:cNvSpPr txBox="1">
            <a:spLocks noGrp="1"/>
          </p:cNvSpPr>
          <p:nvPr>
            <p:ph type="title" idx="4294967295"/>
          </p:nvPr>
        </p:nvSpPr>
        <p:spPr>
          <a:xfrm>
            <a:off x="5060109" y="285447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51" name="Google Shape;2451;p43"/>
          <p:cNvSpPr txBox="1">
            <a:spLocks noGrp="1"/>
          </p:cNvSpPr>
          <p:nvPr>
            <p:ph type="title" idx="4294967295"/>
          </p:nvPr>
        </p:nvSpPr>
        <p:spPr>
          <a:xfrm>
            <a:off x="6937422" y="2143963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52" name="Google Shape;2452;p43"/>
          <p:cNvSpPr/>
          <p:nvPr/>
        </p:nvSpPr>
        <p:spPr>
          <a:xfrm>
            <a:off x="1323200" y="20492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3" name="Google Shape;2453;p43"/>
          <p:cNvSpPr/>
          <p:nvPr/>
        </p:nvSpPr>
        <p:spPr>
          <a:xfrm>
            <a:off x="3191658" y="13387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4" name="Google Shape;2454;p43"/>
          <p:cNvSpPr/>
          <p:nvPr/>
        </p:nvSpPr>
        <p:spPr>
          <a:xfrm>
            <a:off x="5057375" y="2049250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5" name="Google Shape;2455;p43"/>
          <p:cNvSpPr/>
          <p:nvPr/>
        </p:nvSpPr>
        <p:spPr>
          <a:xfrm>
            <a:off x="6937388" y="1338725"/>
            <a:ext cx="892200" cy="4395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56" name="Google Shape;2456;p43"/>
          <p:cNvCxnSpPr>
            <a:stCxn id="2452" idx="2"/>
            <a:endCxn id="2448" idx="0"/>
          </p:cNvCxnSpPr>
          <p:nvPr/>
        </p:nvCxnSpPr>
        <p:spPr>
          <a:xfrm>
            <a:off x="1769300" y="2488750"/>
            <a:ext cx="0" cy="3657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7" name="Google Shape;2457;p43"/>
          <p:cNvCxnSpPr>
            <a:stCxn id="2448" idx="2"/>
            <a:endCxn id="2441" idx="0"/>
          </p:cNvCxnSpPr>
          <p:nvPr/>
        </p:nvCxnSpPr>
        <p:spPr>
          <a:xfrm>
            <a:off x="1769300" y="3293975"/>
            <a:ext cx="0" cy="375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" name="Google Shape;2458;p43"/>
          <p:cNvCxnSpPr>
            <a:stCxn id="2453" idx="2"/>
            <a:endCxn id="2449" idx="0"/>
          </p:cNvCxnSpPr>
          <p:nvPr/>
        </p:nvCxnSpPr>
        <p:spPr>
          <a:xfrm>
            <a:off x="3637758" y="1778250"/>
            <a:ext cx="0" cy="3657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9" name="Google Shape;2459;p43"/>
          <p:cNvCxnSpPr>
            <a:stCxn id="2449" idx="2"/>
            <a:endCxn id="2443" idx="0"/>
          </p:cNvCxnSpPr>
          <p:nvPr/>
        </p:nvCxnSpPr>
        <p:spPr>
          <a:xfrm>
            <a:off x="3637758" y="2583475"/>
            <a:ext cx="1800" cy="375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0" name="Google Shape;2460;p43"/>
          <p:cNvCxnSpPr>
            <a:stCxn id="2450" idx="2"/>
            <a:endCxn id="2445" idx="0"/>
          </p:cNvCxnSpPr>
          <p:nvPr/>
        </p:nvCxnSpPr>
        <p:spPr>
          <a:xfrm>
            <a:off x="5506209" y="3293975"/>
            <a:ext cx="0" cy="375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1" name="Google Shape;2461;p43"/>
          <p:cNvCxnSpPr>
            <a:stCxn id="2454" idx="2"/>
            <a:endCxn id="2450" idx="0"/>
          </p:cNvCxnSpPr>
          <p:nvPr/>
        </p:nvCxnSpPr>
        <p:spPr>
          <a:xfrm>
            <a:off x="5503475" y="2488750"/>
            <a:ext cx="2700" cy="3657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2" name="Google Shape;2462;p43"/>
          <p:cNvCxnSpPr>
            <a:stCxn id="2455" idx="2"/>
            <a:endCxn id="2451" idx="0"/>
          </p:cNvCxnSpPr>
          <p:nvPr/>
        </p:nvCxnSpPr>
        <p:spPr>
          <a:xfrm>
            <a:off x="7383488" y="1778225"/>
            <a:ext cx="0" cy="3657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3" name="Google Shape;2463;p43"/>
          <p:cNvCxnSpPr>
            <a:stCxn id="2451" idx="2"/>
            <a:endCxn id="2447" idx="0"/>
          </p:cNvCxnSpPr>
          <p:nvPr/>
        </p:nvCxnSpPr>
        <p:spPr>
          <a:xfrm>
            <a:off x="7383522" y="2583463"/>
            <a:ext cx="0" cy="3234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464" name="Google Shape;2464;p43"/>
          <p:cNvGrpSpPr/>
          <p:nvPr/>
        </p:nvGrpSpPr>
        <p:grpSpPr>
          <a:xfrm>
            <a:off x="5328104" y="2091480"/>
            <a:ext cx="356176" cy="355051"/>
            <a:chOff x="-47524975" y="3569100"/>
            <a:chExt cx="300875" cy="299925"/>
          </a:xfrm>
        </p:grpSpPr>
        <p:sp>
          <p:nvSpPr>
            <p:cNvPr id="2465" name="Google Shape;2465;p43"/>
            <p:cNvSpPr/>
            <p:nvPr/>
          </p:nvSpPr>
          <p:spPr>
            <a:xfrm>
              <a:off x="-47524975" y="3755775"/>
              <a:ext cx="115000" cy="113250"/>
            </a:xfrm>
            <a:custGeom>
              <a:avLst/>
              <a:gdLst/>
              <a:ahLst/>
              <a:cxnLst/>
              <a:rect l="l" t="t" r="r" b="b"/>
              <a:pathLst>
                <a:path w="4600" h="4530" extrusionOk="0">
                  <a:moveTo>
                    <a:pt x="3088" y="0"/>
                  </a:moveTo>
                  <a:lnTo>
                    <a:pt x="378" y="2741"/>
                  </a:lnTo>
                  <a:cubicBezTo>
                    <a:pt x="0" y="3119"/>
                    <a:pt x="0" y="3781"/>
                    <a:pt x="378" y="4222"/>
                  </a:cubicBezTo>
                  <a:cubicBezTo>
                    <a:pt x="583" y="4427"/>
                    <a:pt x="851" y="4529"/>
                    <a:pt x="1123" y="4529"/>
                  </a:cubicBezTo>
                  <a:cubicBezTo>
                    <a:pt x="1394" y="4529"/>
                    <a:pt x="1670" y="4427"/>
                    <a:pt x="1890" y="4222"/>
                  </a:cubicBezTo>
                  <a:lnTo>
                    <a:pt x="4600" y="1512"/>
                  </a:lnTo>
                  <a:cubicBezTo>
                    <a:pt x="4001" y="1103"/>
                    <a:pt x="3497" y="599"/>
                    <a:pt x="30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3"/>
            <p:cNvSpPr/>
            <p:nvPr/>
          </p:nvSpPr>
          <p:spPr>
            <a:xfrm>
              <a:off x="-47346200" y="36746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36"/>
                    <a:pt x="505" y="315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3"/>
            <p:cNvSpPr/>
            <p:nvPr/>
          </p:nvSpPr>
          <p:spPr>
            <a:xfrm>
              <a:off x="-47382425" y="364000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12"/>
                    <a:pt x="253" y="1890"/>
                    <a:pt x="694" y="2048"/>
                  </a:cubicBezTo>
                  <a:lnTo>
                    <a:pt x="694" y="1071"/>
                  </a:lnTo>
                  <a:cubicBezTo>
                    <a:pt x="694" y="851"/>
                    <a:pt x="851" y="693"/>
                    <a:pt x="1040" y="693"/>
                  </a:cubicBezTo>
                  <a:lnTo>
                    <a:pt x="2048" y="693"/>
                  </a:lnTo>
                  <a:cubicBezTo>
                    <a:pt x="1922" y="284"/>
                    <a:pt x="1513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3"/>
            <p:cNvSpPr/>
            <p:nvPr/>
          </p:nvSpPr>
          <p:spPr>
            <a:xfrm>
              <a:off x="-47346975" y="36746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0"/>
                  </a:moveTo>
                  <a:cubicBezTo>
                    <a:pt x="1261" y="693"/>
                    <a:pt x="693" y="1260"/>
                    <a:pt x="0" y="1355"/>
                  </a:cubicBezTo>
                  <a:lnTo>
                    <a:pt x="0" y="2111"/>
                  </a:lnTo>
                  <a:lnTo>
                    <a:pt x="2111" y="2111"/>
                  </a:lnTo>
                  <a:lnTo>
                    <a:pt x="21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3"/>
            <p:cNvSpPr/>
            <p:nvPr/>
          </p:nvSpPr>
          <p:spPr>
            <a:xfrm>
              <a:off x="-47452525" y="3569100"/>
              <a:ext cx="228425" cy="228425"/>
            </a:xfrm>
            <a:custGeom>
              <a:avLst/>
              <a:gdLst/>
              <a:ahLst/>
              <a:cxnLst/>
              <a:rect l="l" t="t" r="r" b="b"/>
              <a:pathLst>
                <a:path w="9137" h="9137" extrusionOk="0">
                  <a:moveTo>
                    <a:pt x="3907" y="2080"/>
                  </a:moveTo>
                  <a:cubicBezTo>
                    <a:pt x="4758" y="2080"/>
                    <a:pt x="5483" y="2679"/>
                    <a:pt x="5640" y="3498"/>
                  </a:cubicBezTo>
                  <a:lnTo>
                    <a:pt x="6743" y="3498"/>
                  </a:lnTo>
                  <a:cubicBezTo>
                    <a:pt x="6932" y="3498"/>
                    <a:pt x="7089" y="3655"/>
                    <a:pt x="7089" y="3844"/>
                  </a:cubicBezTo>
                  <a:lnTo>
                    <a:pt x="7089" y="6680"/>
                  </a:lnTo>
                  <a:lnTo>
                    <a:pt x="7058" y="6680"/>
                  </a:lnTo>
                  <a:cubicBezTo>
                    <a:pt x="7058" y="6900"/>
                    <a:pt x="6900" y="7058"/>
                    <a:pt x="6680" y="7058"/>
                  </a:cubicBezTo>
                  <a:lnTo>
                    <a:pt x="3907" y="7058"/>
                  </a:lnTo>
                  <a:cubicBezTo>
                    <a:pt x="3687" y="7058"/>
                    <a:pt x="3529" y="6900"/>
                    <a:pt x="3529" y="6680"/>
                  </a:cubicBezTo>
                  <a:lnTo>
                    <a:pt x="3529" y="5577"/>
                  </a:lnTo>
                  <a:cubicBezTo>
                    <a:pt x="2742" y="5419"/>
                    <a:pt x="2111" y="4726"/>
                    <a:pt x="2111" y="3844"/>
                  </a:cubicBezTo>
                  <a:cubicBezTo>
                    <a:pt x="2111" y="2868"/>
                    <a:pt x="2899" y="2080"/>
                    <a:pt x="3907" y="2080"/>
                  </a:cubicBezTo>
                  <a:close/>
                  <a:moveTo>
                    <a:pt x="4569" y="1"/>
                  </a:moveTo>
                  <a:cubicBezTo>
                    <a:pt x="2048" y="1"/>
                    <a:pt x="1" y="2048"/>
                    <a:pt x="1" y="4569"/>
                  </a:cubicBezTo>
                  <a:cubicBezTo>
                    <a:pt x="1" y="7089"/>
                    <a:pt x="2048" y="9137"/>
                    <a:pt x="4569" y="9137"/>
                  </a:cubicBezTo>
                  <a:cubicBezTo>
                    <a:pt x="7089" y="9137"/>
                    <a:pt x="9137" y="7089"/>
                    <a:pt x="9137" y="4569"/>
                  </a:cubicBezTo>
                  <a:cubicBezTo>
                    <a:pt x="9137" y="2048"/>
                    <a:pt x="7089" y="1"/>
                    <a:pt x="45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0" name="Google Shape;2470;p43"/>
          <p:cNvGrpSpPr/>
          <p:nvPr/>
        </p:nvGrpSpPr>
        <p:grpSpPr>
          <a:xfrm>
            <a:off x="3459642" y="1380370"/>
            <a:ext cx="356221" cy="356257"/>
            <a:chOff x="-9523700" y="3614000"/>
            <a:chExt cx="353675" cy="353675"/>
          </a:xfrm>
        </p:grpSpPr>
        <p:sp>
          <p:nvSpPr>
            <p:cNvPr id="2471" name="Google Shape;2471;p43"/>
            <p:cNvSpPr/>
            <p:nvPr/>
          </p:nvSpPr>
          <p:spPr>
            <a:xfrm>
              <a:off x="-95237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828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1" y="1103"/>
                    <a:pt x="1" y="2458"/>
                  </a:cubicBezTo>
                  <a:cubicBezTo>
                    <a:pt x="1" y="3844"/>
                    <a:pt x="1135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3"/>
            <p:cNvSpPr/>
            <p:nvPr/>
          </p:nvSpPr>
          <p:spPr>
            <a:xfrm>
              <a:off x="-9515825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2994" y="1"/>
                  </a:moveTo>
                  <a:cubicBezTo>
                    <a:pt x="2206" y="1"/>
                    <a:pt x="1513" y="536"/>
                    <a:pt x="1387" y="1324"/>
                  </a:cubicBezTo>
                  <a:lnTo>
                    <a:pt x="1" y="7499"/>
                  </a:lnTo>
                  <a:cubicBezTo>
                    <a:pt x="599" y="6963"/>
                    <a:pt x="1355" y="6648"/>
                    <a:pt x="2174" y="6648"/>
                  </a:cubicBezTo>
                  <a:cubicBezTo>
                    <a:pt x="3151" y="6648"/>
                    <a:pt x="4065" y="7089"/>
                    <a:pt x="4663" y="7814"/>
                  </a:cubicBezTo>
                  <a:lnTo>
                    <a:pt x="4663" y="1639"/>
                  </a:lnTo>
                  <a:cubicBezTo>
                    <a:pt x="4663" y="757"/>
                    <a:pt x="3907" y="1"/>
                    <a:pt x="29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3"/>
            <p:cNvSpPr/>
            <p:nvPr/>
          </p:nvSpPr>
          <p:spPr>
            <a:xfrm>
              <a:off x="-9481175" y="3614000"/>
              <a:ext cx="80375" cy="37050"/>
            </a:xfrm>
            <a:custGeom>
              <a:avLst/>
              <a:gdLst/>
              <a:ahLst/>
              <a:cxnLst/>
              <a:rect l="l" t="t" r="r" b="b"/>
              <a:pathLst>
                <a:path w="3215" h="1482" extrusionOk="0">
                  <a:moveTo>
                    <a:pt x="1608" y="0"/>
                  </a:moveTo>
                  <a:cubicBezTo>
                    <a:pt x="788" y="63"/>
                    <a:pt x="127" y="693"/>
                    <a:pt x="1" y="1481"/>
                  </a:cubicBezTo>
                  <a:cubicBezTo>
                    <a:pt x="442" y="1072"/>
                    <a:pt x="1009" y="851"/>
                    <a:pt x="1608" y="851"/>
                  </a:cubicBezTo>
                  <a:cubicBezTo>
                    <a:pt x="2238" y="851"/>
                    <a:pt x="2805" y="1072"/>
                    <a:pt x="3214" y="1481"/>
                  </a:cubicBezTo>
                  <a:cubicBezTo>
                    <a:pt x="3120" y="630"/>
                    <a:pt x="2427" y="0"/>
                    <a:pt x="16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3"/>
            <p:cNvSpPr/>
            <p:nvPr/>
          </p:nvSpPr>
          <p:spPr>
            <a:xfrm>
              <a:off x="-92945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796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3"/>
                    <a:pt x="0" y="2458"/>
                  </a:cubicBezTo>
                  <a:cubicBezTo>
                    <a:pt x="0" y="3844"/>
                    <a:pt x="1103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3"/>
            <p:cNvSpPr/>
            <p:nvPr/>
          </p:nvSpPr>
          <p:spPr>
            <a:xfrm>
              <a:off x="-9294500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1670" y="1"/>
                  </a:moveTo>
                  <a:cubicBezTo>
                    <a:pt x="757" y="1"/>
                    <a:pt x="0" y="757"/>
                    <a:pt x="0" y="1639"/>
                  </a:cubicBezTo>
                  <a:lnTo>
                    <a:pt x="0" y="7814"/>
                  </a:lnTo>
                  <a:cubicBezTo>
                    <a:pt x="599" y="7089"/>
                    <a:pt x="1513" y="6648"/>
                    <a:pt x="2489" y="6648"/>
                  </a:cubicBezTo>
                  <a:cubicBezTo>
                    <a:pt x="3308" y="6648"/>
                    <a:pt x="4065" y="6963"/>
                    <a:pt x="4663" y="7499"/>
                  </a:cubicBezTo>
                  <a:lnTo>
                    <a:pt x="3277" y="1324"/>
                  </a:lnTo>
                  <a:cubicBezTo>
                    <a:pt x="3119" y="536"/>
                    <a:pt x="2458" y="1"/>
                    <a:pt x="1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3"/>
            <p:cNvSpPr/>
            <p:nvPr/>
          </p:nvSpPr>
          <p:spPr>
            <a:xfrm>
              <a:off x="-9294500" y="3615575"/>
              <a:ext cx="81150" cy="36250"/>
            </a:xfrm>
            <a:custGeom>
              <a:avLst/>
              <a:gdLst/>
              <a:ahLst/>
              <a:cxnLst/>
              <a:rect l="l" t="t" r="r" b="b"/>
              <a:pathLst>
                <a:path w="3246" h="1450" extrusionOk="0">
                  <a:moveTo>
                    <a:pt x="1639" y="0"/>
                  </a:moveTo>
                  <a:cubicBezTo>
                    <a:pt x="788" y="0"/>
                    <a:pt x="126" y="630"/>
                    <a:pt x="0" y="1450"/>
                  </a:cubicBezTo>
                  <a:cubicBezTo>
                    <a:pt x="442" y="1040"/>
                    <a:pt x="1040" y="820"/>
                    <a:pt x="1639" y="820"/>
                  </a:cubicBezTo>
                  <a:cubicBezTo>
                    <a:pt x="2269" y="820"/>
                    <a:pt x="2804" y="1040"/>
                    <a:pt x="3245" y="1450"/>
                  </a:cubicBezTo>
                  <a:cubicBezTo>
                    <a:pt x="3119" y="599"/>
                    <a:pt x="2458" y="0"/>
                    <a:pt x="16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3"/>
            <p:cNvSpPr/>
            <p:nvPr/>
          </p:nvSpPr>
          <p:spPr>
            <a:xfrm>
              <a:off x="-9378775" y="3822725"/>
              <a:ext cx="63025" cy="41750"/>
            </a:xfrm>
            <a:custGeom>
              <a:avLst/>
              <a:gdLst/>
              <a:ahLst/>
              <a:cxnLst/>
              <a:rect l="l" t="t" r="r" b="b"/>
              <a:pathLst>
                <a:path w="2521" h="1670" extrusionOk="0">
                  <a:moveTo>
                    <a:pt x="0" y="0"/>
                  </a:moveTo>
                  <a:lnTo>
                    <a:pt x="0" y="1670"/>
                  </a:lnTo>
                  <a:lnTo>
                    <a:pt x="2521" y="1670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3"/>
            <p:cNvSpPr/>
            <p:nvPr/>
          </p:nvSpPr>
          <p:spPr>
            <a:xfrm>
              <a:off x="-9336250" y="3739225"/>
              <a:ext cx="21300" cy="63050"/>
            </a:xfrm>
            <a:custGeom>
              <a:avLst/>
              <a:gdLst/>
              <a:ahLst/>
              <a:cxnLst/>
              <a:rect l="l" t="t" r="r" b="b"/>
              <a:pathLst>
                <a:path w="852" h="2522" extrusionOk="0">
                  <a:moveTo>
                    <a:pt x="1" y="1"/>
                  </a:moveTo>
                  <a:lnTo>
                    <a:pt x="1" y="2521"/>
                  </a:lnTo>
                  <a:lnTo>
                    <a:pt x="851" y="2521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3"/>
            <p:cNvSpPr/>
            <p:nvPr/>
          </p:nvSpPr>
          <p:spPr>
            <a:xfrm>
              <a:off x="-9378775" y="3739225"/>
              <a:ext cx="20500" cy="63050"/>
            </a:xfrm>
            <a:custGeom>
              <a:avLst/>
              <a:gdLst/>
              <a:ahLst/>
              <a:cxnLst/>
              <a:rect l="l" t="t" r="r" b="b"/>
              <a:pathLst>
                <a:path w="820" h="2522" extrusionOk="0">
                  <a:moveTo>
                    <a:pt x="0" y="1"/>
                  </a:moveTo>
                  <a:lnTo>
                    <a:pt x="0" y="2521"/>
                  </a:lnTo>
                  <a:lnTo>
                    <a:pt x="820" y="2521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0" name="Google Shape;2480;p43"/>
          <p:cNvGrpSpPr/>
          <p:nvPr/>
        </p:nvGrpSpPr>
        <p:grpSpPr>
          <a:xfrm>
            <a:off x="1592815" y="2092179"/>
            <a:ext cx="354586" cy="353645"/>
            <a:chOff x="-30735200" y="3910925"/>
            <a:chExt cx="292225" cy="291450"/>
          </a:xfrm>
        </p:grpSpPr>
        <p:sp>
          <p:nvSpPr>
            <p:cNvPr id="2481" name="Google Shape;2481;p43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3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3" name="Google Shape;2483;p43"/>
          <p:cNvGrpSpPr/>
          <p:nvPr/>
        </p:nvGrpSpPr>
        <p:grpSpPr>
          <a:xfrm>
            <a:off x="7173122" y="1361701"/>
            <a:ext cx="420775" cy="393561"/>
            <a:chOff x="-4118225" y="3990475"/>
            <a:chExt cx="292225" cy="273325"/>
          </a:xfrm>
        </p:grpSpPr>
        <p:sp>
          <p:nvSpPr>
            <p:cNvPr id="2484" name="Google Shape;2484;p43"/>
            <p:cNvSpPr/>
            <p:nvPr/>
          </p:nvSpPr>
          <p:spPr>
            <a:xfrm>
              <a:off x="-3963850" y="40401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3"/>
            <p:cNvSpPr/>
            <p:nvPr/>
          </p:nvSpPr>
          <p:spPr>
            <a:xfrm>
              <a:off x="-4015050" y="3990475"/>
              <a:ext cx="153600" cy="153625"/>
            </a:xfrm>
            <a:custGeom>
              <a:avLst/>
              <a:gdLst/>
              <a:ahLst/>
              <a:cxnLst/>
              <a:rect l="l" t="t" r="r" b="b"/>
              <a:pathLst>
                <a:path w="6144" h="6145" extrusionOk="0">
                  <a:moveTo>
                    <a:pt x="3056" y="1324"/>
                  </a:moveTo>
                  <a:cubicBezTo>
                    <a:pt x="4001" y="1324"/>
                    <a:pt x="4757" y="2080"/>
                    <a:pt x="4757" y="3025"/>
                  </a:cubicBezTo>
                  <a:cubicBezTo>
                    <a:pt x="4757" y="3970"/>
                    <a:pt x="4033" y="4726"/>
                    <a:pt x="3056" y="4726"/>
                  </a:cubicBezTo>
                  <a:cubicBezTo>
                    <a:pt x="2111" y="4726"/>
                    <a:pt x="1386" y="3970"/>
                    <a:pt x="1386" y="3025"/>
                  </a:cubicBezTo>
                  <a:cubicBezTo>
                    <a:pt x="1386" y="2080"/>
                    <a:pt x="2111" y="1324"/>
                    <a:pt x="3056" y="132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55"/>
                    <a:pt x="0" y="3057"/>
                  </a:cubicBezTo>
                  <a:cubicBezTo>
                    <a:pt x="0" y="4758"/>
                    <a:pt x="1323" y="6144"/>
                    <a:pt x="3056" y="6144"/>
                  </a:cubicBezTo>
                  <a:cubicBezTo>
                    <a:pt x="4757" y="6144"/>
                    <a:pt x="6144" y="4758"/>
                    <a:pt x="6144" y="3057"/>
                  </a:cubicBezTo>
                  <a:cubicBezTo>
                    <a:pt x="6144" y="1355"/>
                    <a:pt x="4757" y="1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3"/>
            <p:cNvSpPr/>
            <p:nvPr/>
          </p:nvSpPr>
          <p:spPr>
            <a:xfrm>
              <a:off x="-4118225" y="4144075"/>
              <a:ext cx="33875" cy="119725"/>
            </a:xfrm>
            <a:custGeom>
              <a:avLst/>
              <a:gdLst/>
              <a:ahLst/>
              <a:cxnLst/>
              <a:rect l="l" t="t" r="r" b="b"/>
              <a:pathLst>
                <a:path w="1355" h="478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1008" y="4789"/>
                  </a:lnTo>
                  <a:cubicBezTo>
                    <a:pt x="1134" y="4789"/>
                    <a:pt x="1260" y="4757"/>
                    <a:pt x="1355" y="4726"/>
                  </a:cubicBezTo>
                  <a:lnTo>
                    <a:pt x="1355" y="63"/>
                  </a:lnTo>
                  <a:cubicBezTo>
                    <a:pt x="1260" y="32"/>
                    <a:pt x="1134" y="0"/>
                    <a:pt x="10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3"/>
            <p:cNvSpPr/>
            <p:nvPr/>
          </p:nvSpPr>
          <p:spPr>
            <a:xfrm>
              <a:off x="-4067050" y="4143750"/>
              <a:ext cx="241050" cy="120050"/>
            </a:xfrm>
            <a:custGeom>
              <a:avLst/>
              <a:gdLst/>
              <a:ahLst/>
              <a:cxnLst/>
              <a:rect l="l" t="t" r="r" b="b"/>
              <a:pathLst>
                <a:path w="9642" h="4802" extrusionOk="0">
                  <a:moveTo>
                    <a:pt x="1750" y="1"/>
                  </a:moveTo>
                  <a:cubicBezTo>
                    <a:pt x="1124" y="1"/>
                    <a:pt x="537" y="197"/>
                    <a:pt x="1" y="549"/>
                  </a:cubicBezTo>
                  <a:lnTo>
                    <a:pt x="1" y="4550"/>
                  </a:lnTo>
                  <a:cubicBezTo>
                    <a:pt x="410" y="4707"/>
                    <a:pt x="883" y="4802"/>
                    <a:pt x="1356" y="4802"/>
                  </a:cubicBezTo>
                  <a:lnTo>
                    <a:pt x="5294" y="4802"/>
                  </a:lnTo>
                  <a:cubicBezTo>
                    <a:pt x="5735" y="4802"/>
                    <a:pt x="6144" y="4644"/>
                    <a:pt x="6459" y="4392"/>
                  </a:cubicBezTo>
                  <a:cubicBezTo>
                    <a:pt x="6459" y="4392"/>
                    <a:pt x="8507" y="2502"/>
                    <a:pt x="9169" y="1872"/>
                  </a:cubicBezTo>
                  <a:cubicBezTo>
                    <a:pt x="9169" y="1872"/>
                    <a:pt x="9547" y="1399"/>
                    <a:pt x="9547" y="1021"/>
                  </a:cubicBezTo>
                  <a:cubicBezTo>
                    <a:pt x="9641" y="454"/>
                    <a:pt x="9169" y="13"/>
                    <a:pt x="8602" y="13"/>
                  </a:cubicBezTo>
                  <a:cubicBezTo>
                    <a:pt x="8413" y="13"/>
                    <a:pt x="7751" y="202"/>
                    <a:pt x="6711" y="1777"/>
                  </a:cubicBezTo>
                  <a:cubicBezTo>
                    <a:pt x="6333" y="2376"/>
                    <a:pt x="5766" y="2754"/>
                    <a:pt x="5199" y="2754"/>
                  </a:cubicBezTo>
                  <a:lnTo>
                    <a:pt x="2710" y="2754"/>
                  </a:lnTo>
                  <a:cubicBezTo>
                    <a:pt x="2584" y="2754"/>
                    <a:pt x="2458" y="2849"/>
                    <a:pt x="2395" y="2975"/>
                  </a:cubicBezTo>
                  <a:cubicBezTo>
                    <a:pt x="2333" y="3099"/>
                    <a:pt x="2223" y="3152"/>
                    <a:pt x="2110" y="3152"/>
                  </a:cubicBezTo>
                  <a:cubicBezTo>
                    <a:pt x="1880" y="3152"/>
                    <a:pt x="1638" y="2934"/>
                    <a:pt x="1765" y="2660"/>
                  </a:cubicBezTo>
                  <a:cubicBezTo>
                    <a:pt x="1923" y="2344"/>
                    <a:pt x="2238" y="2092"/>
                    <a:pt x="2616" y="2092"/>
                  </a:cubicBezTo>
                  <a:lnTo>
                    <a:pt x="5231" y="2092"/>
                  </a:lnTo>
                  <a:cubicBezTo>
                    <a:pt x="6081" y="2061"/>
                    <a:pt x="6081" y="706"/>
                    <a:pt x="5136" y="706"/>
                  </a:cubicBezTo>
                  <a:lnTo>
                    <a:pt x="3844" y="706"/>
                  </a:lnTo>
                  <a:cubicBezTo>
                    <a:pt x="3116" y="220"/>
                    <a:pt x="2412" y="1"/>
                    <a:pt x="1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8" name="Google Shape;2488;p43"/>
          <p:cNvSpPr txBox="1">
            <a:spLocks noGrp="1"/>
          </p:cNvSpPr>
          <p:nvPr>
            <p:ph type="sldNum" idx="12"/>
          </p:nvPr>
        </p:nvSpPr>
        <p:spPr>
          <a:xfrm>
            <a:off x="8330896" y="4495224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8</a:t>
            </a:fld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p44"/>
          <p:cNvSpPr txBox="1">
            <a:spLocks noGrp="1"/>
          </p:cNvSpPr>
          <p:nvPr>
            <p:ph type="title"/>
          </p:nvPr>
        </p:nvSpPr>
        <p:spPr>
          <a:xfrm>
            <a:off x="4234075" y="1714050"/>
            <a:ext cx="4246200" cy="17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Блок-схема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алгоритма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работы системы технического зрения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4" name="Google Shape;2494;p44"/>
          <p:cNvPicPr preferRelativeResize="0">
            <a:picLocks noGrp="1"/>
          </p:cNvPicPr>
          <p:nvPr>
            <p:ph type="pic" idx="9"/>
          </p:nvPr>
        </p:nvPicPr>
        <p:blipFill rotWithShape="1">
          <a:blip r:embed="rId3">
            <a:alphaModFix/>
          </a:blip>
          <a:srcRect l="16363" t="248" r="23720" b="248"/>
          <a:stretch/>
        </p:blipFill>
        <p:spPr>
          <a:xfrm>
            <a:off x="219425" y="117050"/>
            <a:ext cx="3609501" cy="4873375"/>
          </a:xfrm>
          <a:prstGeom prst="rect">
            <a:avLst/>
          </a:prstGeom>
        </p:spPr>
      </p:pic>
      <p:pic>
        <p:nvPicPr>
          <p:cNvPr id="2495" name="Google Shape;249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25" y="117050"/>
            <a:ext cx="3609499" cy="487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6" name="Google Shape;2496;p44"/>
          <p:cNvSpPr txBox="1">
            <a:spLocks noGrp="1"/>
          </p:cNvSpPr>
          <p:nvPr>
            <p:ph type="sldNum" idx="12"/>
          </p:nvPr>
        </p:nvSpPr>
        <p:spPr>
          <a:xfrm>
            <a:off x="8330896" y="4495224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9</a:t>
            </a:fld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p45"/>
          <p:cNvSpPr txBox="1">
            <a:spLocks noGrp="1"/>
          </p:cNvSpPr>
          <p:nvPr>
            <p:ph type="title"/>
          </p:nvPr>
        </p:nvSpPr>
        <p:spPr>
          <a:xfrm>
            <a:off x="2485005" y="457226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Заключение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2" name="Google Shape;2502;p45"/>
          <p:cNvSpPr txBox="1">
            <a:spLocks noGrp="1"/>
          </p:cNvSpPr>
          <p:nvPr>
            <p:ph type="subTitle" idx="3"/>
          </p:nvPr>
        </p:nvSpPr>
        <p:spPr>
          <a:xfrm>
            <a:off x="3693875" y="1069825"/>
            <a:ext cx="4997400" cy="31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ontserrat"/>
                <a:ea typeface="Montserrat"/>
                <a:cs typeface="Montserrat"/>
                <a:sym typeface="Montserrat"/>
              </a:rPr>
              <a:t>Разработанная система технического зрения успешно интегрирована в роботизированную куклу. Система может по команде выполнять распознавание определенных объектов, находящихся в поле зрения камеры. 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ontserrat"/>
                <a:ea typeface="Montserrat"/>
                <a:cs typeface="Montserrat"/>
                <a:sym typeface="Montserrat"/>
              </a:rPr>
              <a:t>Усовершенствовать систему можно путем дополнительного обучения модели на других объектах. 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3" name="Google Shape;2503;p45"/>
          <p:cNvSpPr txBox="1">
            <a:spLocks noGrp="1"/>
          </p:cNvSpPr>
          <p:nvPr>
            <p:ph type="sldNum" idx="12"/>
          </p:nvPr>
        </p:nvSpPr>
        <p:spPr>
          <a:xfrm>
            <a:off x="8330896" y="4495224"/>
            <a:ext cx="7746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400"/>
              <a:t>10</a:t>
            </a:fld>
            <a:endParaRPr sz="2400"/>
          </a:p>
        </p:txBody>
      </p:sp>
      <p:pic>
        <p:nvPicPr>
          <p:cNvPr id="2504" name="Google Shape;250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25" y="661200"/>
            <a:ext cx="2865825" cy="38211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46"/>
          <p:cNvSpPr txBox="1">
            <a:spLocks noGrp="1"/>
          </p:cNvSpPr>
          <p:nvPr>
            <p:ph type="title"/>
          </p:nvPr>
        </p:nvSpPr>
        <p:spPr>
          <a:xfrm>
            <a:off x="280200" y="882475"/>
            <a:ext cx="8583600" cy="13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Спасибо за </a:t>
            </a:r>
            <a:r>
              <a:rPr lang="en" sz="4200">
                <a:latin typeface="Montserrat"/>
                <a:ea typeface="Montserrat"/>
                <a:cs typeface="Montserrat"/>
                <a:sym typeface="Montserrat"/>
              </a:rPr>
              <a:t>внимание</a:t>
            </a:r>
            <a:endParaRPr sz="4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0" name="Google Shape;2510;p4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2017" b="42017"/>
          <a:stretch/>
        </p:blipFill>
        <p:spPr>
          <a:xfrm>
            <a:off x="720000" y="2416025"/>
            <a:ext cx="7704000" cy="184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chelor's Degree in Electronics Engineering by Slidesgo">
  <a:themeElements>
    <a:clrScheme name="Simple Light">
      <a:dk1>
        <a:srgbClr val="403953"/>
      </a:dk1>
      <a:lt1>
        <a:srgbClr val="F8F8F8"/>
      </a:lt1>
      <a:dk2>
        <a:srgbClr val="859294"/>
      </a:dk2>
      <a:lt2>
        <a:srgbClr val="D1D8E6"/>
      </a:lt2>
      <a:accent1>
        <a:srgbClr val="BABFD7"/>
      </a:accent1>
      <a:accent2>
        <a:srgbClr val="ECD9DD"/>
      </a:accent2>
      <a:accent3>
        <a:srgbClr val="575979"/>
      </a:accent3>
      <a:accent4>
        <a:srgbClr val="586160"/>
      </a:accent4>
      <a:accent5>
        <a:srgbClr val="FFFFFF"/>
      </a:accent5>
      <a:accent6>
        <a:srgbClr val="FFFFFF"/>
      </a:accent6>
      <a:hlink>
        <a:srgbClr val="4039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Office PowerPoint</Application>
  <PresentationFormat>Экран (16:9)</PresentationFormat>
  <Paragraphs>72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Poppins</vt:lpstr>
      <vt:lpstr>Anton</vt:lpstr>
      <vt:lpstr>Montserrat</vt:lpstr>
      <vt:lpstr>Roboto</vt:lpstr>
      <vt:lpstr>Hind</vt:lpstr>
      <vt:lpstr>Hind Light</vt:lpstr>
      <vt:lpstr>Nunito Light</vt:lpstr>
      <vt:lpstr>Arial</vt:lpstr>
      <vt:lpstr>Itim</vt:lpstr>
      <vt:lpstr>Roboto Condensed Light</vt:lpstr>
      <vt:lpstr>Livvic</vt:lpstr>
      <vt:lpstr>Lato</vt:lpstr>
      <vt:lpstr>Bachelor's Degree in Electronics Engineering by Slidesgo</vt:lpstr>
      <vt:lpstr>Разработка системы технического зрения для роботизированной куклы</vt:lpstr>
      <vt:lpstr>Постановка цели и задач</vt:lpstr>
      <vt:lpstr>Используемое оборудование</vt:lpstr>
      <vt:lpstr>Аналоги системы</vt:lpstr>
      <vt:lpstr>Структурная схема системы технического зрения</vt:lpstr>
      <vt:lpstr>Функциональная схема системы технического зрения</vt:lpstr>
      <vt:lpstr>Результаты обучения нейросети</vt:lpstr>
      <vt:lpstr>Алгоритм работы системы</vt:lpstr>
      <vt:lpstr>Блок-схема алгоритма работы системы технического зрения</vt:lpstr>
      <vt:lpstr>Заключение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системы технического зрения для роботизированной куклы</dc:title>
  <cp:lastModifiedBy>Alexey Sosnin</cp:lastModifiedBy>
  <cp:revision>1</cp:revision>
  <dcterms:modified xsi:type="dcterms:W3CDTF">2023-06-18T19:00:16Z</dcterms:modified>
</cp:coreProperties>
</file>