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67" r:id="rId4"/>
    <p:sldId id="270" r:id="rId5"/>
    <p:sldId id="275" r:id="rId6"/>
    <p:sldId id="281" r:id="rId7"/>
    <p:sldId id="280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16B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092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91106-9E1F-4DCF-9075-EA070F49C91E}" type="datetimeFigureOut">
              <a:rPr lang="ru-RU"/>
              <a:pPr>
                <a:defRPr/>
              </a:pPr>
              <a:t>20.05.2022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BA7C9-D217-4BBB-BBA5-0E2F1A9811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C09E0-E8B8-43A9-9BDA-0605DA475320}" type="datetimeFigureOut">
              <a:rPr lang="ru-RU"/>
              <a:pPr>
                <a:defRPr/>
              </a:pPr>
              <a:t>20.05.2022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62B5C-61E4-41DB-ABF1-4615BE824D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5D9FC-48D3-4D6F-A7A1-DD76120B64B5}" type="datetimeFigureOut">
              <a:rPr lang="ru-RU"/>
              <a:pPr>
                <a:defRPr/>
              </a:pPr>
              <a:t>20.05.2022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9044A-66D0-4EA4-B1C9-989A1165AAA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98DA1-4F15-4F7B-9780-FA473D95E0CD}" type="datetimeFigureOut">
              <a:rPr lang="ru-RU"/>
              <a:pPr>
                <a:defRPr/>
              </a:pPr>
              <a:t>20.05.2022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1FEC3-13FA-47D0-A6FB-AB2A963C8F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2FF6D-CE71-440D-8588-685E67E00122}" type="datetimeFigureOut">
              <a:rPr lang="ru-RU"/>
              <a:pPr>
                <a:defRPr/>
              </a:pPr>
              <a:t>20.05.2022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6BF9A-2286-4F30-AD52-538D218643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331E2-9578-4E38-9219-B5CFF7D8A724}" type="datetimeFigureOut">
              <a:rPr lang="ru-RU"/>
              <a:pPr>
                <a:defRPr/>
              </a:pPr>
              <a:t>20.05.2022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5136A-8FB6-49A4-B984-A0D4962D93D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791F2-0E74-49EA-A1BE-C02737A2C111}" type="datetimeFigureOut">
              <a:rPr lang="ru-RU"/>
              <a:pPr>
                <a:defRPr/>
              </a:pPr>
              <a:t>20.05.2022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E260E-BFF3-40E0-BA62-70D6FF2B882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506F5-194D-4C05-9AB4-5F565FB152D9}" type="datetimeFigureOut">
              <a:rPr lang="ru-RU"/>
              <a:pPr>
                <a:defRPr/>
              </a:pPr>
              <a:t>20.05.2022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1B7F2-2B0F-4962-A20B-19A4E9CFB2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86983-3F93-4B6D-B2EB-238A6582BFA7}" type="datetimeFigureOut">
              <a:rPr lang="ru-RU"/>
              <a:pPr>
                <a:defRPr/>
              </a:pPr>
              <a:t>20.05.2022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AB4E9-660D-4448-88A4-757AF619A3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88C7F-42A2-4ED9-9907-1A851DA44219}" type="datetimeFigureOut">
              <a:rPr lang="ru-RU"/>
              <a:pPr>
                <a:defRPr/>
              </a:pPr>
              <a:t>20.05.2022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DAB4E-87BF-4CD5-BA16-51637A28742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FAECC-60FC-42F5-BCBF-3A0976446A2F}" type="datetimeFigureOut">
              <a:rPr lang="ru-RU"/>
              <a:pPr>
                <a:defRPr/>
              </a:pPr>
              <a:t>20.05.2022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C5F7B-EF7D-47F3-8B9C-ED92A5E5E41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FDC2AB-216C-4B05-999B-3821C512D427}" type="datetimeFigureOut">
              <a:rPr lang="ru-RU"/>
              <a:pPr>
                <a:defRPr/>
              </a:pPr>
              <a:t>20.05.2022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FA8358-B70D-4044-99BD-1E15D06493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vk.com/ckb_fiz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://ckb.bplaced.net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mailto:poletaevda@cfuv.ru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785786" y="3000375"/>
            <a:ext cx="66437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/>
              <a:t>устаревшие  устройства на раздачу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75" y="4500563"/>
            <a:ext cx="8072438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руководитель: Полетаев Дмитрий Александрович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2"/>
              </a:rPr>
              <a:t>http://ckb.bplaced.net/</a:t>
            </a:r>
            <a:r>
              <a:rPr kumimoji="1" lang="uk-UA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kumimoji="1" lang="en-US" b="1" dirty="0" smtClean="0"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algn="just"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3"/>
              </a:rPr>
              <a:t>https://vk.com/ckb_fiz</a:t>
            </a: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  <a:hlinkClick r:id="rId4"/>
            </a:endParaRPr>
          </a:p>
          <a:p>
            <a:pPr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4"/>
              </a:rPr>
              <a:t>poletaevda@cfuv.ru</a:t>
            </a: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phone: +79787797173</a:t>
            </a:r>
            <a:r>
              <a:rPr kumimoji="1"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город Симферополь</a:t>
            </a:r>
          </a:p>
          <a:p>
            <a:pPr algn="just">
              <a:defRPr/>
            </a:pP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2" name="Прямоугольник 8"/>
          <p:cNvSpPr>
            <a:spLocks noChangeArrowheads="1"/>
          </p:cNvSpPr>
          <p:nvPr/>
        </p:nvSpPr>
        <p:spPr bwMode="auto">
          <a:xfrm>
            <a:off x="-128588" y="1481138"/>
            <a:ext cx="936783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500" b="1"/>
              <a:t>Федеральное государственное  автономное образовательное  учреждение высшего образования «Крымский федеральный университет имени В.И. Вернадского»</a:t>
            </a:r>
            <a:endParaRPr lang="ru-RU" sz="1500"/>
          </a:p>
          <a:p>
            <a:pPr algn="ctr"/>
            <a:r>
              <a:rPr lang="ru-RU" sz="1500" b="1"/>
              <a:t>Научно-образовательный центр ноосферологии и устойчивого ноосферного развития</a:t>
            </a:r>
          </a:p>
          <a:p>
            <a:pPr algn="ctr"/>
            <a:endParaRPr lang="ru-RU" sz="1500" b="1"/>
          </a:p>
          <a:p>
            <a:pPr algn="ctr"/>
            <a:r>
              <a:rPr lang="uk-UA" b="1"/>
              <a:t>ф</a:t>
            </a:r>
            <a:r>
              <a:rPr lang="ru-RU" b="1"/>
              <a:t>изико-технический институт</a:t>
            </a:r>
            <a:endParaRPr lang="en-US" b="1"/>
          </a:p>
          <a:p>
            <a:pPr algn="ctr"/>
            <a:r>
              <a:rPr lang="ru-RU" b="1"/>
              <a:t>студенческое  конструкторское бюро</a:t>
            </a:r>
            <a:endParaRPr lang="en-US" b="1"/>
          </a:p>
        </p:txBody>
      </p:sp>
      <p:pic>
        <p:nvPicPr>
          <p:cNvPr id="2053" name="Picture 11" descr="F:\2012\ckb\logo\ckb_final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500" y="71438"/>
            <a:ext cx="24717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Рисунок 9" descr="logo_f.png"/>
          <p:cNvPicPr>
            <a:picLocks noChangeAspect="1"/>
          </p:cNvPicPr>
          <p:nvPr/>
        </p:nvPicPr>
        <p:blipFill>
          <a:blip r:embed="rId6"/>
          <a:srcRect r="78906"/>
          <a:stretch>
            <a:fillRect/>
          </a:stretch>
        </p:blipFill>
        <p:spPr bwMode="auto">
          <a:xfrm>
            <a:off x="0" y="0"/>
            <a:ext cx="1928813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Рисунок 10" descr="logo_f.png"/>
          <p:cNvPicPr>
            <a:picLocks noChangeAspect="1"/>
          </p:cNvPicPr>
          <p:nvPr/>
        </p:nvPicPr>
        <p:blipFill>
          <a:blip r:embed="rId7"/>
          <a:srcRect l="83594"/>
          <a:stretch>
            <a:fillRect/>
          </a:stretch>
        </p:blipFill>
        <p:spPr bwMode="auto">
          <a:xfrm>
            <a:off x="2174875" y="0"/>
            <a:ext cx="1397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Рисунок 11" descr="knc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19888" y="414338"/>
            <a:ext cx="2071687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R:\image.php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215206" y="5072074"/>
            <a:ext cx="14620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285750" y="285750"/>
            <a:ext cx="392906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команда</a:t>
            </a:r>
          </a:p>
          <a:p>
            <a:pPr eaLnBrk="0" hangingPunct="0">
              <a:defRPr/>
            </a:pPr>
            <a:r>
              <a:rPr lang="ru-RU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студенческого конструкторского бюро</a:t>
            </a:r>
          </a:p>
        </p:txBody>
      </p:sp>
      <p:sp>
        <p:nvSpPr>
          <p:cNvPr id="3075" name="Прямоугольник 4"/>
          <p:cNvSpPr>
            <a:spLocks noChangeArrowheads="1"/>
          </p:cNvSpPr>
          <p:nvPr/>
        </p:nvSpPr>
        <p:spPr bwMode="auto">
          <a:xfrm>
            <a:off x="0" y="4214813"/>
            <a:ext cx="7643813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b="1" dirty="0"/>
              <a:t>до</a:t>
            </a:r>
            <a:r>
              <a:rPr lang="uk-UA" altLang="ru-RU" sz="1300" b="1" dirty="0" err="1"/>
              <a:t>стижения</a:t>
            </a:r>
            <a:r>
              <a:rPr lang="uk-UA" altLang="ru-RU" sz="1300" b="1" dirty="0"/>
              <a:t> </a:t>
            </a:r>
            <a:r>
              <a:rPr lang="uk-UA" altLang="ru-RU" sz="1300" b="1" dirty="0" err="1"/>
              <a:t>команды</a:t>
            </a:r>
            <a:r>
              <a:rPr lang="uk-UA" altLang="ru-RU" sz="1300" b="1" dirty="0"/>
              <a:t>: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финал конкурса  </a:t>
            </a:r>
            <a:r>
              <a:rPr lang="ru-RU" altLang="ru-RU" sz="1300" dirty="0" err="1"/>
              <a:t>микрософт</a:t>
            </a:r>
            <a:r>
              <a:rPr lang="ru-RU" altLang="ru-RU" sz="1300" dirty="0"/>
              <a:t> </a:t>
            </a:r>
            <a:r>
              <a:rPr lang="en-US" altLang="ru-RU" sz="1300" dirty="0" err="1"/>
              <a:t>i</a:t>
            </a:r>
            <a:r>
              <a:rPr lang="ru-RU" altLang="ru-RU" sz="1300" dirty="0" err="1"/>
              <a:t>magine</a:t>
            </a:r>
            <a:r>
              <a:rPr lang="ru-RU" altLang="ru-RU" sz="1300" dirty="0"/>
              <a:t> </a:t>
            </a:r>
            <a:r>
              <a:rPr lang="en-US" altLang="ru-RU" sz="1300" dirty="0"/>
              <a:t>c</a:t>
            </a:r>
            <a:r>
              <a:rPr lang="ru-RU" altLang="ru-RU" sz="1300" dirty="0" err="1"/>
              <a:t>up</a:t>
            </a:r>
            <a:r>
              <a:rPr lang="ru-RU" altLang="ru-RU" sz="1300" dirty="0"/>
              <a:t> (2013)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инновационных проектов в области </a:t>
            </a:r>
            <a:r>
              <a:rPr lang="ru-RU" altLang="ru-RU" sz="1300" dirty="0" err="1"/>
              <a:t>фотоники</a:t>
            </a:r>
            <a:r>
              <a:rPr lang="ru-RU" altLang="ru-RU" sz="1300" dirty="0"/>
              <a:t> , ИТМО (2014),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инновационных предложения республики Крым (2014),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 «про: регион – 2015»,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финал конкурса проектов всероссийской инженерной школы (2016)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умник (2016)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международный молодежный конкурс инновационных проектов и </a:t>
            </a:r>
            <a:r>
              <a:rPr lang="ru-RU" altLang="ru-RU" sz="1300" dirty="0" err="1"/>
              <a:t>стартапов</a:t>
            </a:r>
            <a:r>
              <a:rPr lang="ru-RU" altLang="ru-RU" sz="1300" dirty="0"/>
              <a:t> «потенциал будущего»  мгу (2015 – </a:t>
            </a:r>
            <a:r>
              <a:rPr lang="ru-RU" altLang="ru-RU" sz="1300" dirty="0" smtClean="0"/>
              <a:t>20</a:t>
            </a:r>
            <a:r>
              <a:rPr lang="en-US" altLang="ru-RU" sz="1300" dirty="0" smtClean="0"/>
              <a:t>2</a:t>
            </a:r>
            <a:r>
              <a:rPr lang="ru-RU" altLang="ru-RU" sz="1300" dirty="0" smtClean="0"/>
              <a:t>1)</a:t>
            </a:r>
            <a:endParaRPr lang="ru-RU" altLang="ru-RU" sz="1300" dirty="0"/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проектов форума «Лидеры перемен» (2018)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«цифровой прорыв» (2019 – 2020)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 err="1"/>
              <a:t>внутривузовские</a:t>
            </a:r>
            <a:r>
              <a:rPr lang="ru-RU" altLang="ru-RU" sz="1300" dirty="0"/>
              <a:t> гранты (2017- 2019)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грант РНФ (2020)</a:t>
            </a:r>
          </a:p>
        </p:txBody>
      </p:sp>
      <p:sp>
        <p:nvSpPr>
          <p:cNvPr id="3076" name="Прямоугольник 17"/>
          <p:cNvSpPr>
            <a:spLocks noChangeArrowheads="1"/>
          </p:cNvSpPr>
          <p:nvPr/>
        </p:nvSpPr>
        <p:spPr bwMode="auto">
          <a:xfrm>
            <a:off x="0" y="1071563"/>
            <a:ext cx="5143500" cy="349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 err="1"/>
              <a:t>Соколенко</a:t>
            </a:r>
            <a:r>
              <a:rPr lang="ru-RU" altLang="ru-RU" sz="1300" dirty="0"/>
              <a:t> Богдан Валентинович, </a:t>
            </a:r>
            <a:r>
              <a:rPr lang="ru-RU" altLang="ru-RU" sz="1300" dirty="0" err="1"/>
              <a:t>к.ф.-м.н</a:t>
            </a:r>
            <a:r>
              <a:rPr lang="ru-RU" altLang="ru-RU" sz="1300" dirty="0"/>
              <a:t>., сфера ответственности: управление проектами</a:t>
            </a:r>
            <a:endParaRPr lang="en-US" altLang="ru-RU" sz="1300" dirty="0"/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Филиппов Дмитрий Максимович, к.т.н., сфера ответственности: расчет и разработка конструкций электродвигателей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Шевченко Алексей Иванович, </a:t>
            </a:r>
            <a:r>
              <a:rPr lang="ru-RU" altLang="ru-RU" sz="1300" dirty="0" err="1"/>
              <a:t>к.ф.-м.н</a:t>
            </a:r>
            <a:r>
              <a:rPr lang="ru-RU" altLang="ru-RU" sz="1300" dirty="0"/>
              <a:t>., сфера ответственности: разработка микроэлектронных устройств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Бахов Валерий Андреевич, сфера ответственности: разработка микропроцессорных систем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 err="1" smtClean="0"/>
              <a:t>Фитаев</a:t>
            </a:r>
            <a:r>
              <a:rPr lang="ru-RU" altLang="ru-RU" sz="1300" dirty="0" smtClean="0"/>
              <a:t> </a:t>
            </a:r>
            <a:r>
              <a:rPr lang="ru-RU" altLang="ru-RU" sz="1300" dirty="0"/>
              <a:t>И.Ш.,, сфера ответственности: тестирование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Присяжнюк А.В., сфера ответственности: оценка </a:t>
            </a:r>
            <a:r>
              <a:rPr lang="ru-RU" altLang="ru-RU" sz="1300" dirty="0" err="1"/>
              <a:t>энергоэффективности</a:t>
            </a:r>
            <a:r>
              <a:rPr lang="ru-RU" altLang="ru-RU" sz="1300" dirty="0"/>
              <a:t> систем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 err="1"/>
              <a:t>Иззетдинова</a:t>
            </a:r>
            <a:r>
              <a:rPr lang="ru-RU" altLang="ru-RU" sz="1300" dirty="0"/>
              <a:t> А.А., сфера ответственности: экономика проектов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 err="1" smtClean="0"/>
              <a:t>Конаныхин</a:t>
            </a:r>
            <a:r>
              <a:rPr lang="ru-RU" altLang="ru-RU" sz="1300" dirty="0" smtClean="0"/>
              <a:t> Константин, </a:t>
            </a:r>
            <a:r>
              <a:rPr lang="ru-RU" altLang="ru-RU" sz="1300" dirty="0" smtClean="0"/>
              <a:t>инженерия</a:t>
            </a:r>
            <a:endParaRPr lang="en-US" altLang="ru-RU" sz="1300" dirty="0" smtClean="0"/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 smtClean="0"/>
              <a:t>Полетаев </a:t>
            </a:r>
            <a:r>
              <a:rPr lang="ru-RU" altLang="ru-RU" sz="1300" dirty="0"/>
              <a:t>Дмитрий Александрович, </a:t>
            </a:r>
            <a:r>
              <a:rPr lang="ru-RU" altLang="ru-RU" sz="1300" dirty="0" err="1"/>
              <a:t>к.ф.-м.н</a:t>
            </a:r>
            <a:r>
              <a:rPr lang="ru-RU" altLang="ru-RU" sz="1300" dirty="0"/>
              <a:t>.,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сфера ответственности:  разработка систем, руководство проектом</a:t>
            </a:r>
            <a:endParaRPr lang="en-US" altLang="ru-RU" sz="1300" dirty="0"/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ru-RU" altLang="ru-RU" sz="1300" dirty="0"/>
          </a:p>
        </p:txBody>
      </p:sp>
      <p:pic>
        <p:nvPicPr>
          <p:cNvPr id="3077" name="Picture 11" descr="F:\2012\ckb\logo\ckb_final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88" y="428625"/>
            <a:ext cx="8763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8817FB7B-28FD-40E1-8E09-2FD162F78CAC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2</a:t>
            </a:fld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3079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971550"/>
            <a:ext cx="2571750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75" y="857250"/>
            <a:ext cx="2263775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38" y="2428875"/>
            <a:ext cx="2382837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Рисунок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5063" y="3857625"/>
            <a:ext cx="27082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85750" y="203200"/>
            <a:ext cx="25717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задача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429250" y="3286125"/>
            <a:ext cx="32527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рост цифровой грамотности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714375" y="857250"/>
            <a:ext cx="32527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повышение комфорта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C6FDC7A5-5867-464E-AC25-0AF1C79E36F8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3</a:t>
            </a:fld>
            <a:endParaRPr lang="ru-RU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1438" y="61913"/>
            <a:ext cx="2571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решение</a:t>
            </a: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8A4F738B-6E04-4189-A11C-DAEA17C49F52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4</a:t>
            </a:fld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428596" y="2928934"/>
            <a:ext cx="8286789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2400" dirty="0" smtClean="0"/>
              <a:t>волонтерские центры </a:t>
            </a:r>
            <a:r>
              <a:rPr lang="ru-RU" sz="2400" dirty="0" smtClean="0"/>
              <a:t>по безвозмездному сбору, настройке, обслуживанию устаревших устройств и безвозмездной раздаче их гражданам.</a:t>
            </a:r>
          </a:p>
          <a:p>
            <a:pPr eaLnBrk="0" hangingPunct="0">
              <a:defRPr/>
            </a:pPr>
            <a:endParaRPr lang="ru-RU" sz="2400" dirty="0" smtClean="0"/>
          </a:p>
          <a:p>
            <a:pPr eaLnBrk="0" hangingPunct="0">
              <a:defRPr/>
            </a:pPr>
            <a:r>
              <a:rPr lang="ru-RU" sz="2400" dirty="0" smtClean="0"/>
              <a:t>В качестве волонтеров могут привлекаться студенты (на практику) технических направлений подготовки, студенты гуманитарных направлений - для знакомства клиентов с информационными технологиями, активные пенсионеры, школьники. Целесообразно открытие таких центров при супермаркетах, торговых центрах.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71563" y="2786063"/>
            <a:ext cx="66246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общество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571875" y="714375"/>
            <a:ext cx="58388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31E02A31-0467-4F6D-9D3D-BF0EBBC124B2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5</a:t>
            </a:fld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71438" y="61913"/>
            <a:ext cx="364331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потребители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261938" y="0"/>
            <a:ext cx="41671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конкуренты</a:t>
            </a:r>
          </a:p>
        </p:txBody>
      </p:sp>
      <p:graphicFrame>
        <p:nvGraphicFramePr>
          <p:cNvPr id="25" name="Table 45"/>
          <p:cNvGraphicFramePr>
            <a:graphicFrameLocks noGrp="1"/>
          </p:cNvGraphicFramePr>
          <p:nvPr/>
        </p:nvGraphicFramePr>
        <p:xfrm>
          <a:off x="57150" y="857250"/>
          <a:ext cx="9072563" cy="4176395"/>
        </p:xfrm>
        <a:graphic>
          <a:graphicData uri="http://schemas.openxmlformats.org/drawingml/2006/table">
            <a:tbl>
              <a:tblPr/>
              <a:tblGrid>
                <a:gridCol w="2459038"/>
                <a:gridCol w="1701800"/>
                <a:gridCol w="1751012"/>
                <a:gridCol w="1884363"/>
                <a:gridCol w="1276350"/>
              </a:tblGrid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стоимость внедрения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окупаемость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эксплуатационные характеристики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наглядность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DejaVu Sans" charset="0"/>
                        </a:rPr>
                        <a:t>проект «устройства на раздачу»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~$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трейдин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магазины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1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обмен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209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214563"/>
            <a:ext cx="35718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0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714750"/>
            <a:ext cx="3206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1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/>
          <a:srcRect l="29474" r="27693"/>
          <a:stretch>
            <a:fillRect/>
          </a:stretch>
        </p:blipFill>
        <p:spPr bwMode="auto">
          <a:xfrm>
            <a:off x="6643688" y="3643313"/>
            <a:ext cx="285750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2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/>
          <a:srcRect l="29474" r="27693"/>
          <a:stretch>
            <a:fillRect/>
          </a:stretch>
        </p:blipFill>
        <p:spPr bwMode="auto">
          <a:xfrm>
            <a:off x="7000875" y="3000375"/>
            <a:ext cx="285750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3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/>
          <a:srcRect l="29474" r="27693"/>
          <a:stretch>
            <a:fillRect/>
          </a:stretch>
        </p:blipFill>
        <p:spPr bwMode="auto">
          <a:xfrm>
            <a:off x="6500813" y="2928938"/>
            <a:ext cx="285750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4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3071813"/>
            <a:ext cx="392112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5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3" y="3786188"/>
            <a:ext cx="3206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6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5" y="2143125"/>
            <a:ext cx="3206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7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5" y="4500563"/>
            <a:ext cx="392113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8" name="Picture 24" descr="http://images.clipartlogo.com/files/ss/thumb/332/33228913/green-leaf-on-white_small.jpg"/>
          <p:cNvPicPr>
            <a:picLocks noChangeAspect="1" noChangeArrowheads="1"/>
          </p:cNvPicPr>
          <p:nvPr/>
        </p:nvPicPr>
        <p:blipFill>
          <a:blip r:embed="rId4"/>
          <a:srcRect l="21288" t="8305" r="13431" b="17513"/>
          <a:stretch>
            <a:fillRect/>
          </a:stretch>
        </p:blipFill>
        <p:spPr bwMode="auto">
          <a:xfrm>
            <a:off x="8143875" y="2143125"/>
            <a:ext cx="655638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9" name="Picture 24" descr="http://images.clipartlogo.com/files/ss/thumb/332/33228913/green-leaf-on-white_small.jpg"/>
          <p:cNvPicPr>
            <a:picLocks noChangeAspect="1" noChangeArrowheads="1"/>
          </p:cNvPicPr>
          <p:nvPr/>
        </p:nvPicPr>
        <p:blipFill>
          <a:blip r:embed="rId4"/>
          <a:srcRect l="21288" t="8305" r="13431" b="17513"/>
          <a:stretch>
            <a:fillRect/>
          </a:stretch>
        </p:blipFill>
        <p:spPr bwMode="auto">
          <a:xfrm>
            <a:off x="8215313" y="3071813"/>
            <a:ext cx="5000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0" name="Picture 21" descr="http://i.doctorpiter.ru/photos/2013/01/350x650_vIT3Mrd1l9GtbD14E7pC.jpg"/>
          <p:cNvPicPr>
            <a:picLocks noChangeAspect="1" noChangeArrowheads="1"/>
          </p:cNvPicPr>
          <p:nvPr/>
        </p:nvPicPr>
        <p:blipFill>
          <a:blip r:embed="rId5"/>
          <a:srcRect t="33731"/>
          <a:stretch>
            <a:fillRect/>
          </a:stretch>
        </p:blipFill>
        <p:spPr bwMode="auto">
          <a:xfrm>
            <a:off x="6429375" y="2071688"/>
            <a:ext cx="908050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1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0" y="3786188"/>
            <a:ext cx="392113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2" name="Picture 21" descr="http://i.doctorpiter.ru/photos/2013/01/350x650_vIT3Mrd1l9GtbD14E7pC.jpg"/>
          <p:cNvPicPr>
            <a:picLocks noChangeAspect="1" noChangeArrowheads="1"/>
          </p:cNvPicPr>
          <p:nvPr/>
        </p:nvPicPr>
        <p:blipFill>
          <a:blip r:embed="rId6"/>
          <a:srcRect t="33731"/>
          <a:stretch>
            <a:fillRect/>
          </a:stretch>
        </p:blipFill>
        <p:spPr bwMode="auto">
          <a:xfrm>
            <a:off x="8001000" y="3714750"/>
            <a:ext cx="620713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3" name="Picture 21" descr="http://i.doctorpiter.ru/photos/2013/01/350x650_vIT3Mrd1l9GtbD14E7pC.jpg"/>
          <p:cNvPicPr>
            <a:picLocks noChangeAspect="1" noChangeArrowheads="1"/>
          </p:cNvPicPr>
          <p:nvPr/>
        </p:nvPicPr>
        <p:blipFill>
          <a:blip r:embed="rId6"/>
          <a:srcRect t="33731"/>
          <a:stretch>
            <a:fillRect/>
          </a:stretch>
        </p:blipFill>
        <p:spPr bwMode="auto">
          <a:xfrm>
            <a:off x="8072438" y="4429125"/>
            <a:ext cx="620712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4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/>
          <a:srcRect l="29474" r="27693"/>
          <a:stretch>
            <a:fillRect/>
          </a:stretch>
        </p:blipFill>
        <p:spPr bwMode="auto">
          <a:xfrm>
            <a:off x="6643688" y="4429125"/>
            <a:ext cx="285750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857750" y="71414"/>
            <a:ext cx="4320285" cy="37856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благодарим за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внимание</a:t>
            </a:r>
            <a:r>
              <a:rPr kumimoji="1" lang="ru-RU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!!!</a:t>
            </a:r>
            <a:endParaRPr kumimoji="1" lang="en-US" sz="4800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спасибо!!!</a:t>
            </a: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вопросы???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00025" y="-38100"/>
            <a:ext cx="6878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контакты</a:t>
            </a:r>
          </a:p>
        </p:txBody>
      </p:sp>
      <p:pic>
        <p:nvPicPr>
          <p:cNvPr id="8198" name="Picture 6" descr="R:\untitl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379538"/>
            <a:ext cx="2143125" cy="429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1357313"/>
            <a:ext cx="11096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R:\image.php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5072074"/>
            <a:ext cx="14620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571736" y="3727450"/>
            <a:ext cx="4572000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студенческое конструкторское бюро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физико-технического института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Крымского федерального университета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имени</a:t>
            </a: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В.И. Вернадского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пр. Вернадского, 4,</a:t>
            </a: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г. Симферополь, Россия, 295007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http://ckb.bplaced.net/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https://vk.com/ckb_fiz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poletaevda@cfuv.ru</a:t>
            </a: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ckb.fizfak@gmail.com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1114</TotalTime>
  <Words>377</Words>
  <Application>Microsoft Office PowerPoint</Application>
  <PresentationFormat>Экран (4:3)</PresentationFormat>
  <Paragraphs>77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home_netbook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dm1try</dc:creator>
  <cp:lastModifiedBy>dm1try</cp:lastModifiedBy>
  <cp:revision>206</cp:revision>
  <dcterms:created xsi:type="dcterms:W3CDTF">2014-09-08T10:16:08Z</dcterms:created>
  <dcterms:modified xsi:type="dcterms:W3CDTF">2022-05-20T11:46:02Z</dcterms:modified>
</cp:coreProperties>
</file>