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0" r:id="rId1"/>
  </p:sldMasterIdLst>
  <p:notesMasterIdLst>
    <p:notesMasterId r:id="rId22"/>
  </p:notesMasterIdLst>
  <p:sldIdLst>
    <p:sldId id="256" r:id="rId2"/>
    <p:sldId id="257" r:id="rId3"/>
    <p:sldId id="258" r:id="rId4"/>
    <p:sldId id="289" r:id="rId5"/>
    <p:sldId id="288" r:id="rId6"/>
    <p:sldId id="259" r:id="rId7"/>
    <p:sldId id="260" r:id="rId8"/>
    <p:sldId id="290" r:id="rId9"/>
    <p:sldId id="261" r:id="rId10"/>
    <p:sldId id="262" r:id="rId11"/>
    <p:sldId id="263" r:id="rId12"/>
    <p:sldId id="291" r:id="rId13"/>
    <p:sldId id="265" r:id="rId14"/>
    <p:sldId id="266" r:id="rId15"/>
    <p:sldId id="292" r:id="rId16"/>
    <p:sldId id="294" r:id="rId17"/>
    <p:sldId id="296" r:id="rId18"/>
    <p:sldId id="293" r:id="rId19"/>
    <p:sldId id="264" r:id="rId20"/>
    <p:sldId id="268" r:id="rId21"/>
  </p:sldIdLst>
  <p:sldSz cx="9144000" cy="5143500" type="screen16x9"/>
  <p:notesSz cx="6858000" cy="9144000"/>
  <p:embeddedFontLst>
    <p:embeddedFont>
      <p:font typeface="Albert Sans" panose="020B0604020202020204" charset="0"/>
      <p:regular r:id="rId23"/>
      <p:bold r:id="rId24"/>
      <p:italic r:id="rId25"/>
      <p:boldItalic r:id="rId26"/>
    </p:embeddedFont>
    <p:embeddedFont>
      <p:font typeface="Archivo" panose="020B0604020202020204" charset="0"/>
      <p:regular r:id="rId27"/>
      <p:bold r:id="rId28"/>
      <p:italic r:id="rId29"/>
      <p:boldItalic r:id="rId30"/>
    </p:embeddedFont>
    <p:embeddedFont>
      <p:font typeface="Archivo ExtraBold" panose="020B0604020202020204" charset="0"/>
      <p:bold r:id="rId31"/>
      <p:boldItalic r:id="rId32"/>
    </p:embeddedFont>
    <p:embeddedFont>
      <p:font typeface="Bebas Neue" panose="020B0604020202020204" charset="0"/>
      <p:regular r:id="rId33"/>
    </p:embeddedFont>
    <p:embeddedFont>
      <p:font typeface="Calibri" panose="020F0502020204030204" pitchFamily="34" charset="0"/>
      <p:regular r:id="rId34"/>
      <p:bold r:id="rId35"/>
      <p:italic r:id="rId36"/>
      <p:boldItalic r:id="rId37"/>
    </p:embeddedFont>
    <p:embeddedFont>
      <p:font typeface="Nunito Light" pitchFamily="2" charset="-52"/>
      <p:regular r:id="rId38"/>
      <p:italic r:id="rId3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058A4C8-FD45-4881-BCD8-9C5AB28AAE0E}">
  <a:tblStyle styleId="{8058A4C8-FD45-4881-BCD8-9C5AB28AAE0E}"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00" d="100"/>
          <a:sy n="100" d="100"/>
        </p:scale>
        <p:origin x="768" y="1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9" Type="http://schemas.openxmlformats.org/officeDocument/2006/relationships/font" Target="fonts/font17.fntdata"/><Relationship Id="rId21" Type="http://schemas.openxmlformats.org/officeDocument/2006/relationships/slide" Target="slides/slide20.xml"/><Relationship Id="rId34" Type="http://schemas.openxmlformats.org/officeDocument/2006/relationships/font" Target="fonts/font12.fntdata"/><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7.fntdata"/><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font" Target="fonts/font10.fntdata"/><Relationship Id="rId37" Type="http://schemas.openxmlformats.org/officeDocument/2006/relationships/font" Target="fonts/font15.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font" Target="fonts/font1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font" Target="fonts/font13.fntdata"/><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openxmlformats.org/officeDocument/2006/relationships/font" Target="fonts/font11.fntdata"/><Relationship Id="rId38" Type="http://schemas.openxmlformats.org/officeDocument/2006/relationships/font" Target="fonts/font16.fntdata"/></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AC579E3-9BE3-4CA0-A8B9-54F502363CD1}" type="doc">
      <dgm:prSet loTypeId="urn:microsoft.com/office/officeart/2005/8/layout/bProcess2" loCatId="process" qsTypeId="urn:microsoft.com/office/officeart/2005/8/quickstyle/simple1" qsCatId="simple" csTypeId="urn:microsoft.com/office/officeart/2005/8/colors/accent1_2" csCatId="accent1" phldr="1"/>
      <dgm:spPr/>
      <dgm:t>
        <a:bodyPr/>
        <a:lstStyle/>
        <a:p>
          <a:endParaRPr lang="ru-RU"/>
        </a:p>
      </dgm:t>
    </dgm:pt>
    <dgm:pt modelId="{D945164A-EA70-40F1-8140-AB00EF9A564E}">
      <dgm:prSet phldrT="[Текст]"/>
      <dgm:spPr>
        <a:xfrm>
          <a:off x="516121" y="3406999"/>
          <a:ext cx="1490168" cy="1490168"/>
        </a:xfrm>
        <a:prstGeom prst="ellipse">
          <a:avLst/>
        </a:prstGeom>
      </dgm:spPr>
      <dgm:t>
        <a:bodyPr/>
        <a:lstStyle/>
        <a:p>
          <a:pPr>
            <a:buNone/>
          </a:pPr>
          <a:r>
            <a:rPr lang="ru-RU">
              <a:latin typeface="Calibri"/>
              <a:ea typeface="+mn-ea"/>
              <a:cs typeface="Arial"/>
            </a:rPr>
            <a:t>Найдите станцию на карте в чат-боте</a:t>
          </a:r>
          <a:endParaRPr lang="ru-RU" dirty="0">
            <a:latin typeface="Calibri"/>
            <a:ea typeface="+mn-ea"/>
            <a:cs typeface="Arial"/>
          </a:endParaRPr>
        </a:p>
      </dgm:t>
    </dgm:pt>
    <dgm:pt modelId="{57B1A893-08EF-4755-A57E-F598AE6C007B}" type="parTrans" cxnId="{19CE8D70-4944-4498-A550-535134FCC7CD}">
      <dgm:prSet/>
      <dgm:spPr/>
      <dgm:t>
        <a:bodyPr/>
        <a:lstStyle/>
        <a:p>
          <a:endParaRPr lang="ru-RU"/>
        </a:p>
      </dgm:t>
    </dgm:pt>
    <dgm:pt modelId="{265D7479-F08D-4BE0-A310-F7ECEBCFCD27}" type="sibTrans" cxnId="{19CE8D70-4944-4498-A550-535134FCC7CD}">
      <dgm:prSet/>
      <dgm:spPr>
        <a:xfrm rot="5382467">
          <a:off x="2632214" y="859946"/>
          <a:ext cx="781947" cy="611583"/>
        </a:xfrm>
        <a:prstGeom prst="triangle">
          <a:avLst/>
        </a:prstGeom>
      </dgm:spPr>
      <dgm:t>
        <a:bodyPr/>
        <a:lstStyle/>
        <a:p>
          <a:endParaRPr lang="ru-RU"/>
        </a:p>
      </dgm:t>
    </dgm:pt>
    <dgm:pt modelId="{5FDB636B-7FFD-42A3-9AFE-301A1EF660B3}">
      <dgm:prSet phldrT="[Текст]"/>
      <dgm:spPr>
        <a:xfrm>
          <a:off x="3867324" y="3389906"/>
          <a:ext cx="1490168" cy="1490168"/>
        </a:xfrm>
        <a:prstGeom prst="ellipse">
          <a:avLst/>
        </a:prstGeom>
      </dgm:spPr>
      <dgm:t>
        <a:bodyPr/>
        <a:lstStyle/>
        <a:p>
          <a:pPr>
            <a:buNone/>
          </a:pPr>
          <a:r>
            <a:rPr lang="ru-RU">
              <a:latin typeface="Calibri"/>
              <a:ea typeface="+mn-ea"/>
              <a:cs typeface="Arial"/>
            </a:rPr>
            <a:t>Верните повербанк в сводный слот</a:t>
          </a:r>
          <a:endParaRPr lang="ru-RU" dirty="0">
            <a:latin typeface="Calibri"/>
            <a:ea typeface="+mn-ea"/>
            <a:cs typeface="Arial"/>
          </a:endParaRPr>
        </a:p>
      </dgm:t>
    </dgm:pt>
    <dgm:pt modelId="{5C87F2E7-C19C-49CF-8E98-D13C4B10C829}" type="parTrans" cxnId="{53C61C69-50DE-45F1-8086-08D7FB889A6A}">
      <dgm:prSet/>
      <dgm:spPr/>
      <dgm:t>
        <a:bodyPr/>
        <a:lstStyle/>
        <a:p>
          <a:endParaRPr lang="ru-RU"/>
        </a:p>
      </dgm:t>
    </dgm:pt>
    <dgm:pt modelId="{5D2A5DAF-FFD6-4827-9A5E-6BF69BAA627B}" type="sibTrans" cxnId="{53C61C69-50DE-45F1-8086-08D7FB889A6A}">
      <dgm:prSet/>
      <dgm:spPr>
        <a:xfrm rot="5400000">
          <a:off x="5792580" y="3708289"/>
          <a:ext cx="781947" cy="611583"/>
        </a:xfrm>
        <a:prstGeom prst="triangle">
          <a:avLst/>
        </a:prstGeom>
      </dgm:spPr>
      <dgm:t>
        <a:bodyPr/>
        <a:lstStyle/>
        <a:p>
          <a:endParaRPr lang="ru-RU"/>
        </a:p>
      </dgm:t>
    </dgm:pt>
    <dgm:pt modelId="{04F6CAAC-96C5-4106-93C5-8741E8F835D5}">
      <dgm:prSet phldrT="[Текст]"/>
      <dgm:spPr>
        <a:xfrm>
          <a:off x="3867324" y="373823"/>
          <a:ext cx="1490168" cy="1490168"/>
        </a:xfrm>
        <a:prstGeom prst="ellipse">
          <a:avLst/>
        </a:prstGeom>
      </dgm:spPr>
      <dgm:t>
        <a:bodyPr/>
        <a:lstStyle/>
        <a:p>
          <a:pPr>
            <a:buNone/>
          </a:pPr>
          <a:r>
            <a:rPr lang="ru-RU">
              <a:latin typeface="Calibri"/>
              <a:ea typeface="+mn-ea"/>
              <a:cs typeface="Arial"/>
            </a:rPr>
            <a:t>Начать работать с чат-ботом</a:t>
          </a:r>
          <a:endParaRPr lang="ru-RU" dirty="0">
            <a:latin typeface="Calibri"/>
            <a:ea typeface="+mn-ea"/>
            <a:cs typeface="Arial"/>
          </a:endParaRPr>
        </a:p>
      </dgm:t>
    </dgm:pt>
    <dgm:pt modelId="{D931070B-0FDB-435B-A743-475A1E4DA02C}" type="parTrans" cxnId="{8E7003CA-5E74-484E-832C-161B8C5EC3CF}">
      <dgm:prSet/>
      <dgm:spPr/>
      <dgm:t>
        <a:bodyPr/>
        <a:lstStyle/>
        <a:p>
          <a:endParaRPr lang="ru-RU"/>
        </a:p>
      </dgm:t>
    </dgm:pt>
    <dgm:pt modelId="{C3ED247D-4F82-4227-8AC0-457520EBF296}" type="sibTrans" cxnId="{8E7003CA-5E74-484E-832C-161B8C5EC3CF}">
      <dgm:prSet/>
      <dgm:spPr>
        <a:xfrm rot="5400000">
          <a:off x="5914345" y="813116"/>
          <a:ext cx="781947" cy="611583"/>
        </a:xfrm>
        <a:prstGeom prst="triangle">
          <a:avLst/>
        </a:prstGeom>
      </dgm:spPr>
      <dgm:t>
        <a:bodyPr/>
        <a:lstStyle/>
        <a:p>
          <a:endParaRPr lang="ru-RU"/>
        </a:p>
      </dgm:t>
    </dgm:pt>
    <dgm:pt modelId="{5D9ED736-C09B-44D1-A45A-8364D2DE0C5C}">
      <dgm:prSet phldrT="[Текст]"/>
      <dgm:spPr>
        <a:xfrm>
          <a:off x="7218528" y="373823"/>
          <a:ext cx="1490168" cy="1490168"/>
        </a:xfrm>
        <a:prstGeom prst="ellipse">
          <a:avLst/>
        </a:prstGeom>
      </dgm:spPr>
      <dgm:t>
        <a:bodyPr/>
        <a:lstStyle/>
        <a:p>
          <a:pPr>
            <a:buNone/>
          </a:pPr>
          <a:r>
            <a:rPr lang="ru-RU">
              <a:latin typeface="Calibri"/>
              <a:ea typeface="+mn-ea"/>
              <a:cs typeface="Arial"/>
            </a:rPr>
            <a:t>Возьмите повербанк с собой</a:t>
          </a:r>
          <a:endParaRPr lang="ru-RU" dirty="0">
            <a:latin typeface="Calibri"/>
            <a:ea typeface="+mn-ea"/>
            <a:cs typeface="Arial"/>
          </a:endParaRPr>
        </a:p>
      </dgm:t>
    </dgm:pt>
    <dgm:pt modelId="{6CB3E0FD-43C1-4005-8611-3ABF979800B7}" type="parTrans" cxnId="{BC154AF5-0EE0-40C5-A397-7017D3FB2B3A}">
      <dgm:prSet/>
      <dgm:spPr/>
      <dgm:t>
        <a:bodyPr/>
        <a:lstStyle/>
        <a:p>
          <a:endParaRPr lang="ru-RU"/>
        </a:p>
      </dgm:t>
    </dgm:pt>
    <dgm:pt modelId="{B4C35B4B-5284-410B-824F-82C473ED7F78}" type="sibTrans" cxnId="{BC154AF5-0EE0-40C5-A397-7017D3FB2B3A}">
      <dgm:prSet/>
      <dgm:spPr>
        <a:xfrm rot="10800000" flipH="1">
          <a:off x="4402948" y="2571719"/>
          <a:ext cx="147709" cy="229423"/>
        </a:xfrm>
        <a:prstGeom prst="star4">
          <a:avLst/>
        </a:prstGeom>
      </dgm:spPr>
      <dgm:t>
        <a:bodyPr/>
        <a:lstStyle/>
        <a:p>
          <a:endParaRPr lang="ru-RU"/>
        </a:p>
      </dgm:t>
    </dgm:pt>
    <dgm:pt modelId="{F96A0161-608E-4793-80CF-7BBCB6B4F896}">
      <dgm:prSet phldrT="[Текст]"/>
      <dgm:spPr>
        <a:xfrm>
          <a:off x="6846544" y="3017923"/>
          <a:ext cx="2234135" cy="2234135"/>
        </a:xfrm>
        <a:prstGeom prst="ellipse">
          <a:avLst/>
        </a:prstGeom>
      </dgm:spPr>
      <dgm:t>
        <a:bodyPr/>
        <a:lstStyle/>
        <a:p>
          <a:pPr>
            <a:buNone/>
          </a:pPr>
          <a:r>
            <a:rPr lang="ru-RU">
              <a:latin typeface="Calibri"/>
              <a:ea typeface="+mn-ea"/>
              <a:cs typeface="Arial"/>
            </a:rPr>
            <a:t>Оплатите время пользования повербанком</a:t>
          </a:r>
          <a:endParaRPr lang="ru-RU" dirty="0">
            <a:latin typeface="Calibri"/>
            <a:ea typeface="+mn-ea"/>
            <a:cs typeface="Arial"/>
          </a:endParaRPr>
        </a:p>
      </dgm:t>
    </dgm:pt>
    <dgm:pt modelId="{2E2D562A-5B56-4EE8-B78A-1049A0052237}" type="parTrans" cxnId="{189879A4-86AA-48CC-B408-A72B52CADC8D}">
      <dgm:prSet/>
      <dgm:spPr/>
      <dgm:t>
        <a:bodyPr/>
        <a:lstStyle/>
        <a:p>
          <a:endParaRPr lang="ru-RU"/>
        </a:p>
      </dgm:t>
    </dgm:pt>
    <dgm:pt modelId="{AFB6121D-97EA-41F8-B290-31CFF2E2DCAF}" type="sibTrans" cxnId="{189879A4-86AA-48CC-B408-A72B52CADC8D}">
      <dgm:prSet/>
      <dgm:spPr/>
      <dgm:t>
        <a:bodyPr/>
        <a:lstStyle/>
        <a:p>
          <a:endParaRPr lang="ru-RU"/>
        </a:p>
      </dgm:t>
    </dgm:pt>
    <dgm:pt modelId="{D8582567-B889-4FCF-B8B5-15F3CD5F0979}">
      <dgm:prSet phldrT="[Текст]"/>
      <dgm:spPr>
        <a:xfrm>
          <a:off x="144137" y="1840"/>
          <a:ext cx="2234135" cy="2234135"/>
        </a:xfrm>
        <a:prstGeom prst="ellipse">
          <a:avLst/>
        </a:prstGeom>
      </dgm:spPr>
      <dgm:t>
        <a:bodyPr/>
        <a:lstStyle/>
        <a:p>
          <a:pPr>
            <a:buNone/>
          </a:pPr>
          <a:r>
            <a:rPr lang="ru-RU">
              <a:latin typeface="Calibri"/>
              <a:ea typeface="+mn-ea"/>
              <a:cs typeface="Arial"/>
            </a:rPr>
            <a:t>Просканируйте QR  код на станции</a:t>
          </a:r>
          <a:endParaRPr lang="ru-RU" dirty="0">
            <a:latin typeface="Calibri"/>
            <a:ea typeface="+mn-ea"/>
            <a:cs typeface="Arial"/>
          </a:endParaRPr>
        </a:p>
      </dgm:t>
    </dgm:pt>
    <dgm:pt modelId="{72F97293-33A7-4ECD-950A-BCFE9088CFD7}" type="parTrans" cxnId="{A2D06E0F-BB53-4AFA-9850-9DF2B35F068A}">
      <dgm:prSet/>
      <dgm:spPr/>
      <dgm:t>
        <a:bodyPr/>
        <a:lstStyle/>
        <a:p>
          <a:endParaRPr lang="ru-RU"/>
        </a:p>
      </dgm:t>
    </dgm:pt>
    <dgm:pt modelId="{0EE3211D-064C-4FEA-8CEB-13CCFE99923E}" type="sibTrans" cxnId="{A2D06E0F-BB53-4AFA-9850-9DF2B35F068A}">
      <dgm:prSet/>
      <dgm:spPr>
        <a:xfrm rot="5400000">
          <a:off x="2560483" y="3932299"/>
          <a:ext cx="781947" cy="611583"/>
        </a:xfrm>
        <a:prstGeom prst="triangle">
          <a:avLst/>
        </a:prstGeom>
      </dgm:spPr>
      <dgm:t>
        <a:bodyPr/>
        <a:lstStyle/>
        <a:p>
          <a:endParaRPr lang="ru-RU"/>
        </a:p>
      </dgm:t>
    </dgm:pt>
    <dgm:pt modelId="{B838BE9C-1A61-414A-B46A-052DB29E7B3B}" type="pres">
      <dgm:prSet presAssocID="{AAC579E3-9BE3-4CA0-A8B9-54F502363CD1}" presName="diagram" presStyleCnt="0">
        <dgm:presLayoutVars>
          <dgm:dir/>
          <dgm:resizeHandles/>
        </dgm:presLayoutVars>
      </dgm:prSet>
      <dgm:spPr/>
    </dgm:pt>
    <dgm:pt modelId="{95BDE2CB-6609-42C0-862D-159919FE309B}" type="pres">
      <dgm:prSet presAssocID="{D8582567-B889-4FCF-B8B5-15F3CD5F0979}" presName="firstNode" presStyleLbl="node1" presStyleIdx="0" presStyleCnt="6">
        <dgm:presLayoutVars>
          <dgm:bulletEnabled val="1"/>
        </dgm:presLayoutVars>
      </dgm:prSet>
      <dgm:spPr/>
    </dgm:pt>
    <dgm:pt modelId="{70378F5D-BC61-4FFD-95D1-AC2E20BBCB6E}" type="pres">
      <dgm:prSet presAssocID="{0EE3211D-064C-4FEA-8CEB-13CCFE99923E}" presName="sibTrans" presStyleLbl="sibTrans2D1" presStyleIdx="0" presStyleCnt="5" custAng="16200000" custLinFactX="100000" custLinFactY="78950" custLinFactNeighborX="176373" custLinFactNeighborY="100000"/>
      <dgm:spPr/>
    </dgm:pt>
    <dgm:pt modelId="{9A6FD446-9327-419F-B826-97F0A8286908}" type="pres">
      <dgm:prSet presAssocID="{D945164A-EA70-40F1-8140-AB00EF9A564E}" presName="middleNode" presStyleCnt="0"/>
      <dgm:spPr/>
    </dgm:pt>
    <dgm:pt modelId="{C3EEB648-EF84-4B27-ADD6-65D1C78CB793}" type="pres">
      <dgm:prSet presAssocID="{D945164A-EA70-40F1-8140-AB00EF9A564E}" presName="padding" presStyleLbl="node1" presStyleIdx="0" presStyleCnt="6"/>
      <dgm:spPr/>
    </dgm:pt>
    <dgm:pt modelId="{A60445AC-4B62-4D89-A9CF-C3FCAA7DC312}" type="pres">
      <dgm:prSet presAssocID="{D945164A-EA70-40F1-8140-AB00EF9A564E}" presName="shape" presStyleLbl="node1" presStyleIdx="1" presStyleCnt="6" custLinFactNeighborY="1147">
        <dgm:presLayoutVars>
          <dgm:bulletEnabled val="1"/>
        </dgm:presLayoutVars>
      </dgm:prSet>
      <dgm:spPr/>
    </dgm:pt>
    <dgm:pt modelId="{9B4F224D-92F9-4E03-84E9-36FE90B85421}" type="pres">
      <dgm:prSet presAssocID="{265D7479-F08D-4BE0-A310-F7ECEBCFCD27}" presName="sibTrans" presStyleLbl="sibTrans2D1" presStyleIdx="1" presStyleCnt="5" custLinFactY="-180807" custLinFactNeighborX="11294" custLinFactNeighborY="-200000"/>
      <dgm:spPr/>
    </dgm:pt>
    <dgm:pt modelId="{AF025D02-D5D7-44F9-86E4-0255B3434B4C}" type="pres">
      <dgm:prSet presAssocID="{5FDB636B-7FFD-42A3-9AFE-301A1EF660B3}" presName="middleNode" presStyleCnt="0"/>
      <dgm:spPr/>
    </dgm:pt>
    <dgm:pt modelId="{D16AE7A2-DB8C-403E-9442-4E6A4BF7BCBD}" type="pres">
      <dgm:prSet presAssocID="{5FDB636B-7FFD-42A3-9AFE-301A1EF660B3}" presName="padding" presStyleLbl="node1" presStyleIdx="1" presStyleCnt="6"/>
      <dgm:spPr/>
    </dgm:pt>
    <dgm:pt modelId="{F68E2458-A1DF-4741-A7A7-9C546FECB676}" type="pres">
      <dgm:prSet presAssocID="{5FDB636B-7FFD-42A3-9AFE-301A1EF660B3}" presName="shape" presStyleLbl="node1" presStyleIdx="2" presStyleCnt="6">
        <dgm:presLayoutVars>
          <dgm:bulletEnabled val="1"/>
        </dgm:presLayoutVars>
      </dgm:prSet>
      <dgm:spPr/>
    </dgm:pt>
    <dgm:pt modelId="{AA10567B-ED53-4208-9C5E-869B176488A9}" type="pres">
      <dgm:prSet presAssocID="{5D2A5DAF-FFD6-4827-9A5E-6BF69BAA627B}" presName="sibTrans" presStyleLbl="sibTrans2D1" presStyleIdx="2" presStyleCnt="5" custAng="5400000" custLinFactX="100000" custLinFactY="79608" custLinFactNeighborX="156898" custLinFactNeighborY="100000"/>
      <dgm:spPr/>
    </dgm:pt>
    <dgm:pt modelId="{2867EAB4-F03B-4345-AC45-2DCB64EE941E}" type="pres">
      <dgm:prSet presAssocID="{04F6CAAC-96C5-4106-93C5-8741E8F835D5}" presName="middleNode" presStyleCnt="0"/>
      <dgm:spPr/>
    </dgm:pt>
    <dgm:pt modelId="{D2AE192D-EBFB-4DAB-A412-592E09024CCF}" type="pres">
      <dgm:prSet presAssocID="{04F6CAAC-96C5-4106-93C5-8741E8F835D5}" presName="padding" presStyleLbl="node1" presStyleIdx="2" presStyleCnt="6"/>
      <dgm:spPr/>
    </dgm:pt>
    <dgm:pt modelId="{A601AF79-BAF0-40AF-89F1-DAEDBBF47E58}" type="pres">
      <dgm:prSet presAssocID="{04F6CAAC-96C5-4106-93C5-8741E8F835D5}" presName="shape" presStyleLbl="node1" presStyleIdx="3" presStyleCnt="6">
        <dgm:presLayoutVars>
          <dgm:bulletEnabled val="1"/>
        </dgm:presLayoutVars>
      </dgm:prSet>
      <dgm:spPr/>
    </dgm:pt>
    <dgm:pt modelId="{8092DCE2-31EB-4A83-AAB4-1D7768306025}" type="pres">
      <dgm:prSet presAssocID="{C3ED247D-4F82-4227-8AC0-457520EBF296}" presName="sibTrans" presStyleLbl="sibTrans2D1" presStyleIdx="3" presStyleCnt="5"/>
      <dgm:spPr/>
    </dgm:pt>
    <dgm:pt modelId="{6214053D-3376-4E10-9394-A3A7E68B9189}" type="pres">
      <dgm:prSet presAssocID="{5D9ED736-C09B-44D1-A45A-8364D2DE0C5C}" presName="middleNode" presStyleCnt="0"/>
      <dgm:spPr/>
    </dgm:pt>
    <dgm:pt modelId="{D28522CA-D345-4C3B-9D92-232CF401D020}" type="pres">
      <dgm:prSet presAssocID="{5D9ED736-C09B-44D1-A45A-8364D2DE0C5C}" presName="padding" presStyleLbl="node1" presStyleIdx="3" presStyleCnt="6"/>
      <dgm:spPr/>
    </dgm:pt>
    <dgm:pt modelId="{3D9EE2B8-A6C6-4E97-AE27-55093E8396BD}" type="pres">
      <dgm:prSet presAssocID="{5D9ED736-C09B-44D1-A45A-8364D2DE0C5C}" presName="shape" presStyleLbl="node1" presStyleIdx="4" presStyleCnt="6">
        <dgm:presLayoutVars>
          <dgm:bulletEnabled val="1"/>
        </dgm:presLayoutVars>
      </dgm:prSet>
      <dgm:spPr/>
    </dgm:pt>
    <dgm:pt modelId="{4757C7A2-B3E2-48D8-ADF0-A61FE8AA91A5}" type="pres">
      <dgm:prSet presAssocID="{B4C35B4B-5284-410B-824F-82C473ED7F78}" presName="sibTrans" presStyleLbl="sibTrans2D1" presStyleIdx="4" presStyleCnt="5" custFlipHor="1" custScaleX="37513" custScaleY="18890" custLinFactX="-270128" custLinFactNeighborX="-300000" custLinFactNeighborY="29179"/>
      <dgm:spPr>
        <a:prstGeom prst="star4">
          <a:avLst/>
        </a:prstGeom>
      </dgm:spPr>
    </dgm:pt>
    <dgm:pt modelId="{F2BE1477-AA32-4677-A246-BD9FCDA24171}" type="pres">
      <dgm:prSet presAssocID="{F96A0161-608E-4793-80CF-7BBCB6B4F896}" presName="lastNode" presStyleLbl="node1" presStyleIdx="5" presStyleCnt="6">
        <dgm:presLayoutVars>
          <dgm:bulletEnabled val="1"/>
        </dgm:presLayoutVars>
      </dgm:prSet>
      <dgm:spPr/>
    </dgm:pt>
  </dgm:ptLst>
  <dgm:cxnLst>
    <dgm:cxn modelId="{A2D06E0F-BB53-4AFA-9850-9DF2B35F068A}" srcId="{AAC579E3-9BE3-4CA0-A8B9-54F502363CD1}" destId="{D8582567-B889-4FCF-B8B5-15F3CD5F0979}" srcOrd="0" destOrd="0" parTransId="{72F97293-33A7-4ECD-950A-BCFE9088CFD7}" sibTransId="{0EE3211D-064C-4FEA-8CEB-13CCFE99923E}"/>
    <dgm:cxn modelId="{9FFB3A12-B869-474D-880B-C58438669C7F}" type="presOf" srcId="{B4C35B4B-5284-410B-824F-82C473ED7F78}" destId="{4757C7A2-B3E2-48D8-ADF0-A61FE8AA91A5}" srcOrd="0" destOrd="0" presId="urn:microsoft.com/office/officeart/2005/8/layout/bProcess2"/>
    <dgm:cxn modelId="{81651B18-F35C-438F-BECF-10D40F32339E}" type="presOf" srcId="{5D9ED736-C09B-44D1-A45A-8364D2DE0C5C}" destId="{3D9EE2B8-A6C6-4E97-AE27-55093E8396BD}" srcOrd="0" destOrd="0" presId="urn:microsoft.com/office/officeart/2005/8/layout/bProcess2"/>
    <dgm:cxn modelId="{CDC9381A-33EB-4CB2-BC26-161ADF69EEF5}" type="presOf" srcId="{D8582567-B889-4FCF-B8B5-15F3CD5F0979}" destId="{95BDE2CB-6609-42C0-862D-159919FE309B}" srcOrd="0" destOrd="0" presId="urn:microsoft.com/office/officeart/2005/8/layout/bProcess2"/>
    <dgm:cxn modelId="{EA189D27-28FB-403A-B045-BCBAB0388F6E}" type="presOf" srcId="{04F6CAAC-96C5-4106-93C5-8741E8F835D5}" destId="{A601AF79-BAF0-40AF-89F1-DAEDBBF47E58}" srcOrd="0" destOrd="0" presId="urn:microsoft.com/office/officeart/2005/8/layout/bProcess2"/>
    <dgm:cxn modelId="{4970722A-3CBF-45B4-8018-E3B74A39D255}" type="presOf" srcId="{AAC579E3-9BE3-4CA0-A8B9-54F502363CD1}" destId="{B838BE9C-1A61-414A-B46A-052DB29E7B3B}" srcOrd="0" destOrd="0" presId="urn:microsoft.com/office/officeart/2005/8/layout/bProcess2"/>
    <dgm:cxn modelId="{49A27A39-A0F1-4120-A430-E9494D056AD4}" type="presOf" srcId="{5D2A5DAF-FFD6-4827-9A5E-6BF69BAA627B}" destId="{AA10567B-ED53-4208-9C5E-869B176488A9}" srcOrd="0" destOrd="0" presId="urn:microsoft.com/office/officeart/2005/8/layout/bProcess2"/>
    <dgm:cxn modelId="{53C61C69-50DE-45F1-8086-08D7FB889A6A}" srcId="{AAC579E3-9BE3-4CA0-A8B9-54F502363CD1}" destId="{5FDB636B-7FFD-42A3-9AFE-301A1EF660B3}" srcOrd="2" destOrd="0" parTransId="{5C87F2E7-C19C-49CF-8E98-D13C4B10C829}" sibTransId="{5D2A5DAF-FFD6-4827-9A5E-6BF69BAA627B}"/>
    <dgm:cxn modelId="{19CE8D70-4944-4498-A550-535134FCC7CD}" srcId="{AAC579E3-9BE3-4CA0-A8B9-54F502363CD1}" destId="{D945164A-EA70-40F1-8140-AB00EF9A564E}" srcOrd="1" destOrd="0" parTransId="{57B1A893-08EF-4755-A57E-F598AE6C007B}" sibTransId="{265D7479-F08D-4BE0-A310-F7ECEBCFCD27}"/>
    <dgm:cxn modelId="{F1DA5487-30F6-4CCA-AB78-D69D85963221}" type="presOf" srcId="{265D7479-F08D-4BE0-A310-F7ECEBCFCD27}" destId="{9B4F224D-92F9-4E03-84E9-36FE90B85421}" srcOrd="0" destOrd="0" presId="urn:microsoft.com/office/officeart/2005/8/layout/bProcess2"/>
    <dgm:cxn modelId="{4D4F209F-67F0-4B00-BF9C-9965D482BE10}" type="presOf" srcId="{D945164A-EA70-40F1-8140-AB00EF9A564E}" destId="{A60445AC-4B62-4D89-A9CF-C3FCAA7DC312}" srcOrd="0" destOrd="0" presId="urn:microsoft.com/office/officeart/2005/8/layout/bProcess2"/>
    <dgm:cxn modelId="{189879A4-86AA-48CC-B408-A72B52CADC8D}" srcId="{AAC579E3-9BE3-4CA0-A8B9-54F502363CD1}" destId="{F96A0161-608E-4793-80CF-7BBCB6B4F896}" srcOrd="5" destOrd="0" parTransId="{2E2D562A-5B56-4EE8-B78A-1049A0052237}" sibTransId="{AFB6121D-97EA-41F8-B290-31CFF2E2DCAF}"/>
    <dgm:cxn modelId="{F6EEF4AA-6E12-47EB-B468-82B7D84960A1}" type="presOf" srcId="{F96A0161-608E-4793-80CF-7BBCB6B4F896}" destId="{F2BE1477-AA32-4677-A246-BD9FCDA24171}" srcOrd="0" destOrd="0" presId="urn:microsoft.com/office/officeart/2005/8/layout/bProcess2"/>
    <dgm:cxn modelId="{51C917C0-3F14-434C-94F5-4FAF681E3B45}" type="presOf" srcId="{5FDB636B-7FFD-42A3-9AFE-301A1EF660B3}" destId="{F68E2458-A1DF-4741-A7A7-9C546FECB676}" srcOrd="0" destOrd="0" presId="urn:microsoft.com/office/officeart/2005/8/layout/bProcess2"/>
    <dgm:cxn modelId="{8E7003CA-5E74-484E-832C-161B8C5EC3CF}" srcId="{AAC579E3-9BE3-4CA0-A8B9-54F502363CD1}" destId="{04F6CAAC-96C5-4106-93C5-8741E8F835D5}" srcOrd="3" destOrd="0" parTransId="{D931070B-0FDB-435B-A743-475A1E4DA02C}" sibTransId="{C3ED247D-4F82-4227-8AC0-457520EBF296}"/>
    <dgm:cxn modelId="{DC564FDF-9B8E-4DDF-A69B-610B4BC5B6E9}" type="presOf" srcId="{C3ED247D-4F82-4227-8AC0-457520EBF296}" destId="{8092DCE2-31EB-4A83-AAB4-1D7768306025}" srcOrd="0" destOrd="0" presId="urn:microsoft.com/office/officeart/2005/8/layout/bProcess2"/>
    <dgm:cxn modelId="{BC154AF5-0EE0-40C5-A397-7017D3FB2B3A}" srcId="{AAC579E3-9BE3-4CA0-A8B9-54F502363CD1}" destId="{5D9ED736-C09B-44D1-A45A-8364D2DE0C5C}" srcOrd="4" destOrd="0" parTransId="{6CB3E0FD-43C1-4005-8611-3ABF979800B7}" sibTransId="{B4C35B4B-5284-410B-824F-82C473ED7F78}"/>
    <dgm:cxn modelId="{6EDEEAF7-A2D0-4F43-B74B-F2C89357C50C}" type="presOf" srcId="{0EE3211D-064C-4FEA-8CEB-13CCFE99923E}" destId="{70378F5D-BC61-4FFD-95D1-AC2E20BBCB6E}" srcOrd="0" destOrd="0" presId="urn:microsoft.com/office/officeart/2005/8/layout/bProcess2"/>
    <dgm:cxn modelId="{53977798-849B-4274-8995-75652A4185E8}" type="presParOf" srcId="{B838BE9C-1A61-414A-B46A-052DB29E7B3B}" destId="{95BDE2CB-6609-42C0-862D-159919FE309B}" srcOrd="0" destOrd="0" presId="urn:microsoft.com/office/officeart/2005/8/layout/bProcess2"/>
    <dgm:cxn modelId="{A6C99964-6ACE-409F-B0A2-FA627C942CF5}" type="presParOf" srcId="{B838BE9C-1A61-414A-B46A-052DB29E7B3B}" destId="{70378F5D-BC61-4FFD-95D1-AC2E20BBCB6E}" srcOrd="1" destOrd="0" presId="urn:microsoft.com/office/officeart/2005/8/layout/bProcess2"/>
    <dgm:cxn modelId="{D7049399-00E6-49F7-A701-5F69C74E6FB5}" type="presParOf" srcId="{B838BE9C-1A61-414A-B46A-052DB29E7B3B}" destId="{9A6FD446-9327-419F-B826-97F0A8286908}" srcOrd="2" destOrd="0" presId="urn:microsoft.com/office/officeart/2005/8/layout/bProcess2"/>
    <dgm:cxn modelId="{1C03ACDB-3930-4712-9B20-793905052006}" type="presParOf" srcId="{9A6FD446-9327-419F-B826-97F0A8286908}" destId="{C3EEB648-EF84-4B27-ADD6-65D1C78CB793}" srcOrd="0" destOrd="0" presId="urn:microsoft.com/office/officeart/2005/8/layout/bProcess2"/>
    <dgm:cxn modelId="{138967BD-B1A3-4632-846F-0C39668F8F56}" type="presParOf" srcId="{9A6FD446-9327-419F-B826-97F0A8286908}" destId="{A60445AC-4B62-4D89-A9CF-C3FCAA7DC312}" srcOrd="1" destOrd="0" presId="urn:microsoft.com/office/officeart/2005/8/layout/bProcess2"/>
    <dgm:cxn modelId="{A9F2F432-C0F1-4EE7-A7AC-CF0BC8E1C4C2}" type="presParOf" srcId="{B838BE9C-1A61-414A-B46A-052DB29E7B3B}" destId="{9B4F224D-92F9-4E03-84E9-36FE90B85421}" srcOrd="3" destOrd="0" presId="urn:microsoft.com/office/officeart/2005/8/layout/bProcess2"/>
    <dgm:cxn modelId="{1C1FAFC5-B53F-4EC0-8B03-282434C2031D}" type="presParOf" srcId="{B838BE9C-1A61-414A-B46A-052DB29E7B3B}" destId="{AF025D02-D5D7-44F9-86E4-0255B3434B4C}" srcOrd="4" destOrd="0" presId="urn:microsoft.com/office/officeart/2005/8/layout/bProcess2"/>
    <dgm:cxn modelId="{E79AE5B3-DFC0-47E4-96D8-F95312EF371E}" type="presParOf" srcId="{AF025D02-D5D7-44F9-86E4-0255B3434B4C}" destId="{D16AE7A2-DB8C-403E-9442-4E6A4BF7BCBD}" srcOrd="0" destOrd="0" presId="urn:microsoft.com/office/officeart/2005/8/layout/bProcess2"/>
    <dgm:cxn modelId="{ABD46FAC-CE74-454B-9846-11BF07895DCE}" type="presParOf" srcId="{AF025D02-D5D7-44F9-86E4-0255B3434B4C}" destId="{F68E2458-A1DF-4741-A7A7-9C546FECB676}" srcOrd="1" destOrd="0" presId="urn:microsoft.com/office/officeart/2005/8/layout/bProcess2"/>
    <dgm:cxn modelId="{7DAE27CE-A7F9-45B6-A2A2-CF5F87F9E284}" type="presParOf" srcId="{B838BE9C-1A61-414A-B46A-052DB29E7B3B}" destId="{AA10567B-ED53-4208-9C5E-869B176488A9}" srcOrd="5" destOrd="0" presId="urn:microsoft.com/office/officeart/2005/8/layout/bProcess2"/>
    <dgm:cxn modelId="{0DE73475-4027-4062-B780-9C806B09B1DE}" type="presParOf" srcId="{B838BE9C-1A61-414A-B46A-052DB29E7B3B}" destId="{2867EAB4-F03B-4345-AC45-2DCB64EE941E}" srcOrd="6" destOrd="0" presId="urn:microsoft.com/office/officeart/2005/8/layout/bProcess2"/>
    <dgm:cxn modelId="{F803E34E-5DEB-4F06-A968-ABDF310C7476}" type="presParOf" srcId="{2867EAB4-F03B-4345-AC45-2DCB64EE941E}" destId="{D2AE192D-EBFB-4DAB-A412-592E09024CCF}" srcOrd="0" destOrd="0" presId="urn:microsoft.com/office/officeart/2005/8/layout/bProcess2"/>
    <dgm:cxn modelId="{06D53FC8-A68A-42D6-9F46-439747BEB069}" type="presParOf" srcId="{2867EAB4-F03B-4345-AC45-2DCB64EE941E}" destId="{A601AF79-BAF0-40AF-89F1-DAEDBBF47E58}" srcOrd="1" destOrd="0" presId="urn:microsoft.com/office/officeart/2005/8/layout/bProcess2"/>
    <dgm:cxn modelId="{4A0F98CF-9E6A-4B32-AD0D-168037399980}" type="presParOf" srcId="{B838BE9C-1A61-414A-B46A-052DB29E7B3B}" destId="{8092DCE2-31EB-4A83-AAB4-1D7768306025}" srcOrd="7" destOrd="0" presId="urn:microsoft.com/office/officeart/2005/8/layout/bProcess2"/>
    <dgm:cxn modelId="{9040E953-A6E8-4E56-9DE0-3285B66CC0A9}" type="presParOf" srcId="{B838BE9C-1A61-414A-B46A-052DB29E7B3B}" destId="{6214053D-3376-4E10-9394-A3A7E68B9189}" srcOrd="8" destOrd="0" presId="urn:microsoft.com/office/officeart/2005/8/layout/bProcess2"/>
    <dgm:cxn modelId="{29746D60-E35C-458F-A837-E7E31F3C86EB}" type="presParOf" srcId="{6214053D-3376-4E10-9394-A3A7E68B9189}" destId="{D28522CA-D345-4C3B-9D92-232CF401D020}" srcOrd="0" destOrd="0" presId="urn:microsoft.com/office/officeart/2005/8/layout/bProcess2"/>
    <dgm:cxn modelId="{63F8EAEE-D0FA-426F-936F-E4C687A087F1}" type="presParOf" srcId="{6214053D-3376-4E10-9394-A3A7E68B9189}" destId="{3D9EE2B8-A6C6-4E97-AE27-55093E8396BD}" srcOrd="1" destOrd="0" presId="urn:microsoft.com/office/officeart/2005/8/layout/bProcess2"/>
    <dgm:cxn modelId="{9B44C9AC-DF2A-4AE1-8831-CA1116A2BC77}" type="presParOf" srcId="{B838BE9C-1A61-414A-B46A-052DB29E7B3B}" destId="{4757C7A2-B3E2-48D8-ADF0-A61FE8AA91A5}" srcOrd="9" destOrd="0" presId="urn:microsoft.com/office/officeart/2005/8/layout/bProcess2"/>
    <dgm:cxn modelId="{AAC26DFF-0ED2-4100-A9A8-EE15B0A11C16}" type="presParOf" srcId="{B838BE9C-1A61-414A-B46A-052DB29E7B3B}" destId="{F2BE1477-AA32-4677-A246-BD9FCDA24171}" srcOrd="10" destOrd="0" presId="urn:microsoft.com/office/officeart/2005/8/layout/b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BDE2CB-6609-42C0-862D-159919FE309B}">
      <dsp:nvSpPr>
        <dsp:cNvPr id="0" name=""/>
        <dsp:cNvSpPr/>
      </dsp:nvSpPr>
      <dsp:spPr>
        <a:xfrm>
          <a:off x="0" y="198840"/>
          <a:ext cx="1525832" cy="152583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ru-RU" sz="1200" kern="1200">
              <a:latin typeface="Calibri"/>
              <a:ea typeface="+mn-ea"/>
              <a:cs typeface="Arial"/>
            </a:rPr>
            <a:t>Просканируйте QR  код на станции</a:t>
          </a:r>
          <a:endParaRPr lang="ru-RU" sz="1200" kern="1200" dirty="0">
            <a:latin typeface="Calibri"/>
            <a:ea typeface="+mn-ea"/>
            <a:cs typeface="Arial"/>
          </a:endParaRPr>
        </a:p>
      </dsp:txBody>
      <dsp:txXfrm>
        <a:off x="223453" y="422293"/>
        <a:ext cx="1078926" cy="1078926"/>
      </dsp:txXfrm>
    </dsp:sp>
    <dsp:sp modelId="{70378F5D-BC61-4FFD-95D1-AC2E20BBCB6E}">
      <dsp:nvSpPr>
        <dsp:cNvPr id="0" name=""/>
        <dsp:cNvSpPr/>
      </dsp:nvSpPr>
      <dsp:spPr>
        <a:xfrm rot="5400000">
          <a:off x="1650275" y="2883200"/>
          <a:ext cx="534041" cy="417689"/>
        </a:xfrm>
        <a:prstGeom prst="triangle">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60445AC-4B62-4D89-A9CF-C3FCAA7DC312}">
      <dsp:nvSpPr>
        <dsp:cNvPr id="0" name=""/>
        <dsp:cNvSpPr/>
      </dsp:nvSpPr>
      <dsp:spPr>
        <a:xfrm>
          <a:off x="254051" y="2524439"/>
          <a:ext cx="1017730" cy="101773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ru-RU" sz="1100" kern="1200">
              <a:latin typeface="Calibri"/>
              <a:ea typeface="+mn-ea"/>
              <a:cs typeface="Arial"/>
            </a:rPr>
            <a:t>Найдите станцию на карте в чат-боте</a:t>
          </a:r>
          <a:endParaRPr lang="ru-RU" sz="1100" kern="1200" dirty="0">
            <a:latin typeface="Calibri"/>
            <a:ea typeface="+mn-ea"/>
            <a:cs typeface="Arial"/>
          </a:endParaRPr>
        </a:p>
      </dsp:txBody>
      <dsp:txXfrm>
        <a:off x="403094" y="2673482"/>
        <a:ext cx="719644" cy="719644"/>
      </dsp:txXfrm>
    </dsp:sp>
    <dsp:sp modelId="{9B4F224D-92F9-4E03-84E9-36FE90B85421}">
      <dsp:nvSpPr>
        <dsp:cNvPr id="0" name=""/>
        <dsp:cNvSpPr/>
      </dsp:nvSpPr>
      <dsp:spPr>
        <a:xfrm rot="5382467">
          <a:off x="1699265" y="784895"/>
          <a:ext cx="534041" cy="417689"/>
        </a:xfrm>
        <a:prstGeom prst="triangle">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68E2458-A1DF-4741-A7A7-9C546FECB676}">
      <dsp:nvSpPr>
        <dsp:cNvPr id="0" name=""/>
        <dsp:cNvSpPr/>
      </dsp:nvSpPr>
      <dsp:spPr>
        <a:xfrm>
          <a:off x="2542800" y="2512765"/>
          <a:ext cx="1017730" cy="101773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ru-RU" sz="1100" kern="1200">
              <a:latin typeface="Calibri"/>
              <a:ea typeface="+mn-ea"/>
              <a:cs typeface="Arial"/>
            </a:rPr>
            <a:t>Верните повербанк в сводный слот</a:t>
          </a:r>
          <a:endParaRPr lang="ru-RU" sz="1100" kern="1200" dirty="0">
            <a:latin typeface="Calibri"/>
            <a:ea typeface="+mn-ea"/>
            <a:cs typeface="Arial"/>
          </a:endParaRPr>
        </a:p>
      </dsp:txBody>
      <dsp:txXfrm>
        <a:off x="2691843" y="2661808"/>
        <a:ext cx="719644" cy="719644"/>
      </dsp:txXfrm>
    </dsp:sp>
    <dsp:sp modelId="{AA10567B-ED53-4208-9C5E-869B176488A9}">
      <dsp:nvSpPr>
        <dsp:cNvPr id="0" name=""/>
        <dsp:cNvSpPr/>
      </dsp:nvSpPr>
      <dsp:spPr>
        <a:xfrm rot="5400000">
          <a:off x="3857679" y="2730209"/>
          <a:ext cx="534041" cy="417689"/>
        </a:xfrm>
        <a:prstGeom prst="triangle">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601AF79-BAF0-40AF-89F1-DAEDBBF47E58}">
      <dsp:nvSpPr>
        <dsp:cNvPr id="0" name=""/>
        <dsp:cNvSpPr/>
      </dsp:nvSpPr>
      <dsp:spPr>
        <a:xfrm>
          <a:off x="2542800" y="452891"/>
          <a:ext cx="1017730" cy="101773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ru-RU" sz="1100" kern="1200">
              <a:latin typeface="Calibri"/>
              <a:ea typeface="+mn-ea"/>
              <a:cs typeface="Arial"/>
            </a:rPr>
            <a:t>Начать работать с чат-ботом</a:t>
          </a:r>
          <a:endParaRPr lang="ru-RU" sz="1100" kern="1200" dirty="0">
            <a:latin typeface="Calibri"/>
            <a:ea typeface="+mn-ea"/>
            <a:cs typeface="Arial"/>
          </a:endParaRPr>
        </a:p>
      </dsp:txBody>
      <dsp:txXfrm>
        <a:off x="2691843" y="601934"/>
        <a:ext cx="719644" cy="719644"/>
      </dsp:txXfrm>
    </dsp:sp>
    <dsp:sp modelId="{8092DCE2-31EB-4A83-AAB4-1D7768306025}">
      <dsp:nvSpPr>
        <dsp:cNvPr id="0" name=""/>
        <dsp:cNvSpPr/>
      </dsp:nvSpPr>
      <dsp:spPr>
        <a:xfrm rot="5400000">
          <a:off x="3940840" y="752912"/>
          <a:ext cx="534041" cy="417689"/>
        </a:xfrm>
        <a:prstGeom prst="triangle">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D9EE2B8-A6C6-4E97-AE27-55093E8396BD}">
      <dsp:nvSpPr>
        <dsp:cNvPr id="0" name=""/>
        <dsp:cNvSpPr/>
      </dsp:nvSpPr>
      <dsp:spPr>
        <a:xfrm>
          <a:off x="4831549" y="452891"/>
          <a:ext cx="1017730" cy="101773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ru-RU" sz="1100" kern="1200">
              <a:latin typeface="Calibri"/>
              <a:ea typeface="+mn-ea"/>
              <a:cs typeface="Arial"/>
            </a:rPr>
            <a:t>Возьмите повербанк с собой</a:t>
          </a:r>
          <a:endParaRPr lang="ru-RU" sz="1100" kern="1200" dirty="0">
            <a:latin typeface="Calibri"/>
            <a:ea typeface="+mn-ea"/>
            <a:cs typeface="Arial"/>
          </a:endParaRPr>
        </a:p>
      </dsp:txBody>
      <dsp:txXfrm>
        <a:off x="4980592" y="601934"/>
        <a:ext cx="719644" cy="719644"/>
      </dsp:txXfrm>
    </dsp:sp>
    <dsp:sp modelId="{4757C7A2-B3E2-48D8-ADF0-A61FE8AA91A5}">
      <dsp:nvSpPr>
        <dsp:cNvPr id="0" name=""/>
        <dsp:cNvSpPr/>
      </dsp:nvSpPr>
      <dsp:spPr>
        <a:xfrm rot="10800000" flipH="1">
          <a:off x="2908611" y="1953973"/>
          <a:ext cx="100880" cy="156687"/>
        </a:xfrm>
        <a:prstGeom prst="star4">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2BE1477-AA32-4677-A246-BD9FCDA24171}">
      <dsp:nvSpPr>
        <dsp:cNvPr id="0" name=""/>
        <dsp:cNvSpPr/>
      </dsp:nvSpPr>
      <dsp:spPr>
        <a:xfrm>
          <a:off x="4577498" y="2258714"/>
          <a:ext cx="1525832" cy="152583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ru-RU" sz="1200" kern="1200">
              <a:latin typeface="Calibri"/>
              <a:ea typeface="+mn-ea"/>
              <a:cs typeface="Arial"/>
            </a:rPr>
            <a:t>Оплатите время пользования повербанком</a:t>
          </a:r>
          <a:endParaRPr lang="ru-RU" sz="1200" kern="1200" dirty="0">
            <a:latin typeface="Calibri"/>
            <a:ea typeface="+mn-ea"/>
            <a:cs typeface="Arial"/>
          </a:endParaRPr>
        </a:p>
      </dsp:txBody>
      <dsp:txXfrm>
        <a:off x="4800951" y="2482167"/>
        <a:ext cx="1078926" cy="1078926"/>
      </dsp:txXfrm>
    </dsp:sp>
  </dsp:spTree>
</dsp:drawing>
</file>

<file path=ppt/diagrams/layout1.xml><?xml version="1.0" encoding="utf-8"?>
<dgm:layoutDef xmlns:dgm="http://schemas.openxmlformats.org/drawingml/2006/diagram" xmlns:a="http://schemas.openxmlformats.org/drawingml/2006/main" uniqueId="urn:microsoft.com/office/officeart/2005/8/layout/bProcess2">
  <dgm:title val=""/>
  <dgm:desc val=""/>
  <dgm:catLst>
    <dgm:cat type="process" pri="24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dgm:varLst>
    <dgm:choose name="Name0">
      <dgm:if name="Name1" func="var" arg="dir" op="equ" val="norm">
        <dgm:alg type="snake">
          <dgm:param type="grDir" val="tL"/>
          <dgm:param type="flowDir" val="col"/>
          <dgm:param type="contDir" val="revDir"/>
        </dgm:alg>
      </dgm:if>
      <dgm:else name="Name2">
        <dgm:alg type="snake">
          <dgm:param type="grDir" val="tR"/>
          <dgm:param type="flowDir" val="col"/>
          <dgm:param type="contDir" val="revDir"/>
        </dgm:alg>
      </dgm:else>
    </dgm:choose>
    <dgm:shape xmlns:r="http://schemas.openxmlformats.org/officeDocument/2006/relationships" r:blip="">
      <dgm:adjLst/>
    </dgm:shape>
    <dgm:presOf/>
    <dgm:constrLst>
      <dgm:constr type="w" for="ch" forName="firstNode" refType="w"/>
      <dgm:constr type="w" for="ch" forName="lastNode" refType="w" refFor="ch" refForName="firstNode" op="equ"/>
      <dgm:constr type="w" for="ch" forName="middleNode" refType="w" refFor="ch" refForName="firstNode" op="equ"/>
      <dgm:constr type="h" for="ch" ptType="sibTrans" refType="w" refFor="ch" refForName="middleNode" op="equ" fact="0.35"/>
      <dgm:constr type="sp" refType="w" refFor="ch" refForName="middleNode" fact="0.5"/>
      <dgm:constr type="connDist" for="des" ptType="sibTrans" op="equ"/>
      <dgm:constr type="primFontSz" for="ch" forName="firstNode" val="65"/>
      <dgm:constr type="primFontSz" for="ch" forName="lastNode" refType="primFontSz" refFor="ch" refForName="firstNode" op="equ"/>
      <dgm:constr type="primFontSz" for="des" forName="shape" val="65"/>
      <dgm:constr type="primFontSz" for="des" forName="shape" refType="primFontSz" refFor="ch" refForName="firstNode" op="lte"/>
      <dgm:constr type="primFontSz" for="des" forName="shape" refType="primFontSz" refFor="ch" refForName="lastNode" op="lte"/>
    </dgm:constrLst>
    <dgm:ruleLst/>
    <dgm:forEach name="Name3" axis="ch" ptType="node">
      <dgm:choose name="Name4">
        <dgm:if name="Name5" axis="self" ptType="node" func="pos" op="equ" val="1">
          <dgm:layoutNode name="first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if name="Name6" axis="self" ptType="node" func="revPos" op="equ" val="1">
          <dgm:layoutNode name="last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7">
          <dgm:layoutNode name="middleNode">
            <dgm:alg type="composite"/>
            <dgm:shape xmlns:r="http://schemas.openxmlformats.org/officeDocument/2006/relationships" r:blip="">
              <dgm:adjLst/>
            </dgm:shape>
            <dgm:presOf/>
            <dgm:constrLst>
              <dgm:constr type="h" refType="w"/>
              <dgm:constr type="w" for="ch" forName="padding" refType="w"/>
              <dgm:constr type="h" for="ch" forName="padding" refType="h"/>
              <dgm:constr type="w" for="ch" forName="shape" refType="w" fact="0.667"/>
              <dgm:constr type="h" for="ch" forName="shape" refType="h" fact="0.667"/>
              <dgm:constr type="ctrX" for="ch" forName="shape" refType="w" fact="0.5"/>
              <dgm:constr type="ctrY" for="ch" forName="shape" refType="h" fact="0.5"/>
            </dgm:constrLst>
            <dgm:ruleLst/>
            <dgm:layoutNode name="padding">
              <dgm:alg type="sp"/>
              <dgm:shape xmlns:r="http://schemas.openxmlformats.org/officeDocument/2006/relationships" type="ellipse" r:blip="" hideGeom="1">
                <dgm:adjLst/>
              </dgm:shape>
              <dgm:presOf/>
              <dgm:constrLst/>
              <dgm:ruleLst/>
            </dgm:layoutNode>
            <dgm:layoutNode name="shap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else>
      </dgm:choose>
      <dgm:forEach name="Name8" axis="followSib" ptType="sibTrans" cnt="1">
        <dgm:layoutNode name="sibTrans">
          <dgm:choose name="Name9">
            <dgm:if name="Name10" func="var" arg="dir" op="equ" val="norm">
              <dgm:choose name="Name11">
                <dgm:if name="Name12" axis="self" ptType="sibTrans" func="pos" op="equ" val="1">
                  <dgm:alg type="conn">
                    <dgm:param type="begPts" val="auto"/>
                    <dgm:param type="endPts" val="auto"/>
                    <dgm:param type="srcNode" val="firstNode"/>
                    <dgm:param type="dstNode" val="shape"/>
                  </dgm:alg>
                </dgm:if>
                <dgm:if name="Name13" axis="self" ptType="sibTrans" func="revPos" op="equ" val="1">
                  <dgm:alg type="conn">
                    <dgm:param type="begPts" val="auto"/>
                    <dgm:param type="endPts" val="auto"/>
                    <dgm:param type="srcNode" val="shape"/>
                    <dgm:param type="dstNode" val="lastNode"/>
                  </dgm:alg>
                </dgm:if>
                <dgm:else name="Name14">
                  <dgm:alg type="conn">
                    <dgm:param type="begPts" val="auto"/>
                    <dgm:param type="endPts" val="auto"/>
                    <dgm:param type="srcNode" val="shape"/>
                    <dgm:param type="dstNode" val="shape"/>
                  </dgm:alg>
                </dgm:else>
              </dgm:choose>
            </dgm:if>
            <dgm:else name="Name15">
              <dgm:choose name="Name16">
                <dgm:if name="Name17" axis="self" ptType="sibTrans" func="pos" op="equ" val="1">
                  <dgm:alg type="conn">
                    <dgm:param type="begPts" val="auto"/>
                    <dgm:param type="endPts" val="auto"/>
                    <dgm:param type="srcNode" val="firstNode"/>
                    <dgm:param type="dstNode" val="shape"/>
                  </dgm:alg>
                </dgm:if>
                <dgm:if name="Name18" axis="self" ptType="sibTrans" func="revPos" op="equ" val="1">
                  <dgm:alg type="conn">
                    <dgm:param type="begPts" val="auto"/>
                    <dgm:param type="endPts" val="auto"/>
                    <dgm:param type="srcNode" val="shape"/>
                    <dgm:param type="dstNode" val="lastNode"/>
                  </dgm:alg>
                </dgm:if>
                <dgm:else name="Name19">
                  <dgm:alg type="conn">
                    <dgm:param type="begPts" val="auto"/>
                    <dgm:param type="endPts" val="auto"/>
                    <dgm:param type="srcNode" val="shape"/>
                    <dgm:param type="dstNode" val="shape"/>
                  </dgm:alg>
                </dgm:else>
              </dgm:choose>
            </dgm:else>
          </dgm:choose>
          <dgm:shape xmlns:r="http://schemas.openxmlformats.org/officeDocument/2006/relationships" rot="90" type="triangle" r:blip="">
            <dgm:adjLst/>
          </dgm:shape>
          <dgm:presOf axis="self"/>
          <dgm:constrLst>
            <dgm:constr type="w" refType="h"/>
            <dgm:constr type="connDist"/>
            <dgm:constr type="begPad" refType="connDist" fact="0.25"/>
            <dgm:constr type="endPad" refType="connDist" fact="0.22"/>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4dfce81f19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6" name="Google Shape;226;g4dfce81f19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13c8230601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0" name="Google Shape;250;g13c8230601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g54dda1946d_6_3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 name="Google Shape;271;g54dda1946d_6_3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g54dda1946d_6_3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 name="Google Shape;271;g54dda1946d_6_3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392923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g54dda1946d_6_3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 name="Google Shape;271;g54dda1946d_6_3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290016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g54dda1946d_6_3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3" name="Google Shape;293;g54dda1946d_6_3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g25dbace2b97_0_1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8" name="Google Shape;308;g25dbace2b97_0_1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g54dda1946d_6_3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8" name="Google Shape;328;g54dda1946d_6_3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g25df9b6bd07_0_1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7" name="Google Shape;347;g25df9b6bd07_0_1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g25df9b6bd07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8" name="Google Shape;368;g25df9b6bd07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
        <p:cNvGrpSpPr/>
        <p:nvPr/>
      </p:nvGrpSpPr>
      <p:grpSpPr>
        <a:xfrm>
          <a:off x="0" y="0"/>
          <a:ext cx="0" cy="0"/>
          <a:chOff x="0" y="0"/>
          <a:chExt cx="0" cy="0"/>
        </a:xfrm>
      </p:grpSpPr>
      <p:sp>
        <p:nvSpPr>
          <p:cNvPr id="411" name="Google Shape;411;g25df9b6bd07_0_176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2" name="Google Shape;412;g25df9b6bd07_0_176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Google Shape;428;g25df9b6bd07_0_176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9" name="Google Shape;429;g25df9b6bd07_0_176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
        <p:cNvGrpSpPr/>
        <p:nvPr/>
      </p:nvGrpSpPr>
      <p:grpSpPr>
        <a:xfrm>
          <a:off x="0" y="0"/>
          <a:ext cx="0" cy="0"/>
          <a:chOff x="0" y="0"/>
          <a:chExt cx="0" cy="0"/>
        </a:xfrm>
      </p:grpSpPr>
      <p:sp>
        <p:nvSpPr>
          <p:cNvPr id="411" name="Google Shape;411;g25df9b6bd07_0_176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2" name="Google Shape;412;g25df9b6bd07_0_176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151499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g25df9b6bd07_0_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5" name="Google Shape;395;g25df9b6bd07_0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3"/>
        <p:cNvGrpSpPr/>
        <p:nvPr/>
      </p:nvGrpSpPr>
      <p:grpSpPr>
        <a:xfrm>
          <a:off x="0" y="0"/>
          <a:ext cx="0" cy="0"/>
          <a:chOff x="0" y="0"/>
          <a:chExt cx="0" cy="0"/>
        </a:xfrm>
      </p:grpSpPr>
      <p:sp>
        <p:nvSpPr>
          <p:cNvPr id="484" name="Google Shape;484;gd44c0c1fca_0_1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5" name="Google Shape;485;gd44c0c1fca_0_1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s://bit.ly/3A1uf1Q" TargetMode="External"/><Relationship Id="rId1" Type="http://schemas.openxmlformats.org/officeDocument/2006/relationships/slideMaster" Target="../slideMasters/slideMaster1.xml"/><Relationship Id="rId4" Type="http://schemas.openxmlformats.org/officeDocument/2006/relationships/hyperlink" Target="http://bit.ly/2TtBDfr" TargetMode="Externa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grpSp>
        <p:nvGrpSpPr>
          <p:cNvPr id="9" name="Google Shape;9;p2"/>
          <p:cNvGrpSpPr/>
          <p:nvPr/>
        </p:nvGrpSpPr>
        <p:grpSpPr>
          <a:xfrm>
            <a:off x="-266212" y="-489976"/>
            <a:ext cx="5954962" cy="6126263"/>
            <a:chOff x="-266212" y="-489976"/>
            <a:chExt cx="5954962" cy="6126263"/>
          </a:xfrm>
        </p:grpSpPr>
        <p:sp>
          <p:nvSpPr>
            <p:cNvPr id="10" name="Google Shape;10;p2"/>
            <p:cNvSpPr/>
            <p:nvPr/>
          </p:nvSpPr>
          <p:spPr>
            <a:xfrm>
              <a:off x="-266212" y="4603988"/>
              <a:ext cx="1032300" cy="1032300"/>
            </a:xfrm>
            <a:prstGeom prst="donut">
              <a:avLst>
                <a:gd name="adj" fmla="val 25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a:off x="4826550" y="-489976"/>
              <a:ext cx="862200" cy="840600"/>
            </a:xfrm>
            <a:prstGeom prst="star7">
              <a:avLst>
                <a:gd name="adj" fmla="val 20592"/>
                <a:gd name="hf" fmla="val 102572"/>
                <a:gd name="vf" fmla="val 105210"/>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 name="Google Shape;12;p2"/>
          <p:cNvGrpSpPr/>
          <p:nvPr/>
        </p:nvGrpSpPr>
        <p:grpSpPr>
          <a:xfrm>
            <a:off x="-1003775" y="-1545587"/>
            <a:ext cx="9444700" cy="7574235"/>
            <a:chOff x="-1003775" y="-1545587"/>
            <a:chExt cx="9444700" cy="7574235"/>
          </a:xfrm>
        </p:grpSpPr>
        <p:sp>
          <p:nvSpPr>
            <p:cNvPr id="13" name="Google Shape;13;p2"/>
            <p:cNvSpPr/>
            <p:nvPr/>
          </p:nvSpPr>
          <p:spPr>
            <a:xfrm>
              <a:off x="-1003775" y="-1545587"/>
              <a:ext cx="2718300" cy="27183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6324125" y="3911848"/>
              <a:ext cx="2116800" cy="21168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 name="Google Shape;15;p2"/>
          <p:cNvSpPr txBox="1">
            <a:spLocks noGrp="1"/>
          </p:cNvSpPr>
          <p:nvPr>
            <p:ph type="ctrTitle"/>
          </p:nvPr>
        </p:nvSpPr>
        <p:spPr>
          <a:xfrm>
            <a:off x="713225" y="1231975"/>
            <a:ext cx="4840500" cy="3017100"/>
          </a:xfrm>
          <a:prstGeom prst="rect">
            <a:avLst/>
          </a:prstGeom>
        </p:spPr>
        <p:txBody>
          <a:bodyPr spcFirstLastPara="1" wrap="square" lIns="91425" tIns="91425" rIns="91425" bIns="91425" anchor="b" anchorCtr="0">
            <a:noAutofit/>
          </a:bodyPr>
          <a:lstStyle>
            <a:lvl1pPr lvl="0">
              <a:spcBef>
                <a:spcPts val="0"/>
              </a:spcBef>
              <a:spcAft>
                <a:spcPts val="0"/>
              </a:spcAft>
              <a:buClr>
                <a:srgbClr val="191919"/>
              </a:buClr>
              <a:buSzPts val="5200"/>
              <a:buNone/>
              <a:defRPr sz="4300"/>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6"/>
        <p:cNvGrpSpPr/>
        <p:nvPr/>
      </p:nvGrpSpPr>
      <p:grpSpPr>
        <a:xfrm>
          <a:off x="0" y="0"/>
          <a:ext cx="0" cy="0"/>
          <a:chOff x="0" y="0"/>
          <a:chExt cx="0" cy="0"/>
        </a:xfrm>
      </p:grpSpPr>
      <p:grpSp>
        <p:nvGrpSpPr>
          <p:cNvPr id="17" name="Google Shape;17;p3"/>
          <p:cNvGrpSpPr/>
          <p:nvPr/>
        </p:nvGrpSpPr>
        <p:grpSpPr>
          <a:xfrm>
            <a:off x="4817250" y="-487188"/>
            <a:ext cx="4851763" cy="3363963"/>
            <a:chOff x="4817250" y="-487188"/>
            <a:chExt cx="4851763" cy="3363963"/>
          </a:xfrm>
        </p:grpSpPr>
        <p:sp>
          <p:nvSpPr>
            <p:cNvPr id="18" name="Google Shape;18;p3"/>
            <p:cNvSpPr/>
            <p:nvPr/>
          </p:nvSpPr>
          <p:spPr>
            <a:xfrm>
              <a:off x="8636713" y="1844475"/>
              <a:ext cx="1032300" cy="1032300"/>
            </a:xfrm>
            <a:prstGeom prst="donut">
              <a:avLst>
                <a:gd name="adj" fmla="val 25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3"/>
            <p:cNvSpPr/>
            <p:nvPr/>
          </p:nvSpPr>
          <p:spPr>
            <a:xfrm>
              <a:off x="4817250" y="-487188"/>
              <a:ext cx="862200" cy="840600"/>
            </a:xfrm>
            <a:prstGeom prst="star7">
              <a:avLst>
                <a:gd name="adj" fmla="val 20592"/>
                <a:gd name="hf" fmla="val 102572"/>
                <a:gd name="vf" fmla="val 10521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 name="Google Shape;20;p3"/>
          <p:cNvGrpSpPr/>
          <p:nvPr/>
        </p:nvGrpSpPr>
        <p:grpSpPr>
          <a:xfrm>
            <a:off x="-805150" y="-797600"/>
            <a:ext cx="11039225" cy="7696750"/>
            <a:chOff x="-805150" y="-797600"/>
            <a:chExt cx="11039225" cy="7696750"/>
          </a:xfrm>
        </p:grpSpPr>
        <p:sp>
          <p:nvSpPr>
            <p:cNvPr id="21" name="Google Shape;21;p3"/>
            <p:cNvSpPr/>
            <p:nvPr/>
          </p:nvSpPr>
          <p:spPr>
            <a:xfrm>
              <a:off x="7515775" y="4180850"/>
              <a:ext cx="2718300" cy="27183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3"/>
            <p:cNvSpPr/>
            <p:nvPr/>
          </p:nvSpPr>
          <p:spPr>
            <a:xfrm rot="10800000">
              <a:off x="-805150" y="-797600"/>
              <a:ext cx="2116800" cy="21168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3" name="Google Shape;23;p3"/>
          <p:cNvSpPr txBox="1">
            <a:spLocks noGrp="1"/>
          </p:cNvSpPr>
          <p:nvPr>
            <p:ph type="title"/>
          </p:nvPr>
        </p:nvSpPr>
        <p:spPr>
          <a:xfrm>
            <a:off x="720000" y="2339512"/>
            <a:ext cx="7189800" cy="1509300"/>
          </a:xfrm>
          <a:prstGeom prst="rect">
            <a:avLst/>
          </a:prstGeom>
        </p:spPr>
        <p:txBody>
          <a:bodyPr spcFirstLastPara="1" wrap="square" lIns="91425" tIns="91425" rIns="91425" bIns="91425" anchor="b" anchorCtr="0">
            <a:noAutofit/>
          </a:bodyPr>
          <a:lstStyle>
            <a:lvl1pPr lvl="0" algn="ctr">
              <a:spcBef>
                <a:spcPts val="0"/>
              </a:spcBef>
              <a:spcAft>
                <a:spcPts val="0"/>
              </a:spcAft>
              <a:buSzPts val="3600"/>
              <a:buNone/>
              <a:defRPr sz="4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24" name="Google Shape;24;p3"/>
          <p:cNvSpPr txBox="1">
            <a:spLocks noGrp="1"/>
          </p:cNvSpPr>
          <p:nvPr>
            <p:ph type="subTitle" idx="1"/>
          </p:nvPr>
        </p:nvSpPr>
        <p:spPr>
          <a:xfrm>
            <a:off x="1781100" y="3848812"/>
            <a:ext cx="5067600" cy="375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600"/>
            </a:lvl1pPr>
            <a:lvl2pPr lvl="1" algn="ctr" rtl="0">
              <a:lnSpc>
                <a:spcPct val="100000"/>
              </a:lnSpc>
              <a:spcBef>
                <a:spcPts val="0"/>
              </a:spcBef>
              <a:spcAft>
                <a:spcPts val="0"/>
              </a:spcAft>
              <a:buSzPts val="1600"/>
              <a:buNone/>
              <a:defRPr/>
            </a:lvl2pPr>
            <a:lvl3pPr lvl="2" algn="ctr" rtl="0">
              <a:lnSpc>
                <a:spcPct val="100000"/>
              </a:lnSpc>
              <a:spcBef>
                <a:spcPts val="1600"/>
              </a:spcBef>
              <a:spcAft>
                <a:spcPts val="0"/>
              </a:spcAft>
              <a:buSzPts val="1600"/>
              <a:buNone/>
              <a:defRPr/>
            </a:lvl3pPr>
            <a:lvl4pPr lvl="3" algn="ctr" rtl="0">
              <a:lnSpc>
                <a:spcPct val="100000"/>
              </a:lnSpc>
              <a:spcBef>
                <a:spcPts val="1600"/>
              </a:spcBef>
              <a:spcAft>
                <a:spcPts val="0"/>
              </a:spcAft>
              <a:buSzPts val="1600"/>
              <a:buNone/>
              <a:defRPr/>
            </a:lvl4pPr>
            <a:lvl5pPr lvl="4" algn="ctr" rtl="0">
              <a:lnSpc>
                <a:spcPct val="100000"/>
              </a:lnSpc>
              <a:spcBef>
                <a:spcPts val="1600"/>
              </a:spcBef>
              <a:spcAft>
                <a:spcPts val="0"/>
              </a:spcAft>
              <a:buSzPts val="1600"/>
              <a:buNone/>
              <a:defRPr/>
            </a:lvl5pPr>
            <a:lvl6pPr lvl="5" algn="ctr" rtl="0">
              <a:lnSpc>
                <a:spcPct val="100000"/>
              </a:lnSpc>
              <a:spcBef>
                <a:spcPts val="1600"/>
              </a:spcBef>
              <a:spcAft>
                <a:spcPts val="0"/>
              </a:spcAft>
              <a:buSzPts val="1600"/>
              <a:buNone/>
              <a:defRPr/>
            </a:lvl6pPr>
            <a:lvl7pPr lvl="6" algn="ctr" rtl="0">
              <a:lnSpc>
                <a:spcPct val="100000"/>
              </a:lnSpc>
              <a:spcBef>
                <a:spcPts val="1600"/>
              </a:spcBef>
              <a:spcAft>
                <a:spcPts val="0"/>
              </a:spcAft>
              <a:buSzPts val="1600"/>
              <a:buNone/>
              <a:defRPr/>
            </a:lvl7pPr>
            <a:lvl8pPr lvl="7" algn="ctr" rtl="0">
              <a:lnSpc>
                <a:spcPct val="100000"/>
              </a:lnSpc>
              <a:spcBef>
                <a:spcPts val="1600"/>
              </a:spcBef>
              <a:spcAft>
                <a:spcPts val="0"/>
              </a:spcAft>
              <a:buSzPts val="1600"/>
              <a:buNone/>
              <a:defRPr/>
            </a:lvl8pPr>
            <a:lvl9pPr lvl="8" algn="ctr" rtl="0">
              <a:lnSpc>
                <a:spcPct val="100000"/>
              </a:lnSpc>
              <a:spcBef>
                <a:spcPts val="1600"/>
              </a:spcBef>
              <a:spcAft>
                <a:spcPts val="1600"/>
              </a:spcAft>
              <a:buSzPts val="1600"/>
              <a:buNone/>
              <a:defRPr/>
            </a:lvl9pPr>
          </a:lstStyle>
          <a:p>
            <a:endParaRPr/>
          </a:p>
        </p:txBody>
      </p:sp>
      <p:sp>
        <p:nvSpPr>
          <p:cNvPr id="25" name="Google Shape;25;p3"/>
          <p:cNvSpPr txBox="1">
            <a:spLocks noGrp="1"/>
          </p:cNvSpPr>
          <p:nvPr>
            <p:ph type="title" idx="2" hasCustomPrompt="1"/>
          </p:nvPr>
        </p:nvSpPr>
        <p:spPr>
          <a:xfrm>
            <a:off x="3798750" y="1111987"/>
            <a:ext cx="1032300" cy="828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9600"/>
              <a:buNone/>
              <a:defRPr sz="4500"/>
            </a:lvl1pPr>
            <a:lvl2pPr lvl="1" algn="ctr" rtl="0">
              <a:spcBef>
                <a:spcPts val="0"/>
              </a:spcBef>
              <a:spcAft>
                <a:spcPts val="0"/>
              </a:spcAft>
              <a:buSzPts val="9600"/>
              <a:buNone/>
              <a:defRPr sz="9600"/>
            </a:lvl2pPr>
            <a:lvl3pPr lvl="2" algn="ctr" rtl="0">
              <a:spcBef>
                <a:spcPts val="0"/>
              </a:spcBef>
              <a:spcAft>
                <a:spcPts val="0"/>
              </a:spcAft>
              <a:buSzPts val="9600"/>
              <a:buNone/>
              <a:defRPr sz="9600"/>
            </a:lvl3pPr>
            <a:lvl4pPr lvl="3" algn="ctr" rtl="0">
              <a:spcBef>
                <a:spcPts val="0"/>
              </a:spcBef>
              <a:spcAft>
                <a:spcPts val="0"/>
              </a:spcAft>
              <a:buSzPts val="9600"/>
              <a:buNone/>
              <a:defRPr sz="9600"/>
            </a:lvl4pPr>
            <a:lvl5pPr lvl="4" algn="ctr" rtl="0">
              <a:spcBef>
                <a:spcPts val="0"/>
              </a:spcBef>
              <a:spcAft>
                <a:spcPts val="0"/>
              </a:spcAft>
              <a:buSzPts val="9600"/>
              <a:buNone/>
              <a:defRPr sz="9600"/>
            </a:lvl5pPr>
            <a:lvl6pPr lvl="5" algn="ctr" rtl="0">
              <a:spcBef>
                <a:spcPts val="0"/>
              </a:spcBef>
              <a:spcAft>
                <a:spcPts val="0"/>
              </a:spcAft>
              <a:buSzPts val="9600"/>
              <a:buNone/>
              <a:defRPr sz="9600"/>
            </a:lvl6pPr>
            <a:lvl7pPr lvl="6" algn="ctr" rtl="0">
              <a:spcBef>
                <a:spcPts val="0"/>
              </a:spcBef>
              <a:spcAft>
                <a:spcPts val="0"/>
              </a:spcAft>
              <a:buSzPts val="9600"/>
              <a:buNone/>
              <a:defRPr sz="9600"/>
            </a:lvl7pPr>
            <a:lvl8pPr lvl="7" algn="ctr" rtl="0">
              <a:spcBef>
                <a:spcPts val="0"/>
              </a:spcBef>
              <a:spcAft>
                <a:spcPts val="0"/>
              </a:spcAft>
              <a:buSzPts val="9600"/>
              <a:buNone/>
              <a:defRPr sz="9600"/>
            </a:lvl8pPr>
            <a:lvl9pPr lvl="8" algn="ctr" rtl="0">
              <a:spcBef>
                <a:spcPts val="0"/>
              </a:spcBef>
              <a:spcAft>
                <a:spcPts val="0"/>
              </a:spcAft>
              <a:buSzPts val="9600"/>
              <a:buNone/>
              <a:defRPr sz="9600"/>
            </a:lvl9pPr>
          </a:lstStyle>
          <a:p>
            <a:r>
              <a:t>xx%</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6"/>
        <p:cNvGrpSpPr/>
        <p:nvPr/>
      </p:nvGrpSpPr>
      <p:grpSpPr>
        <a:xfrm>
          <a:off x="0" y="0"/>
          <a:ext cx="0" cy="0"/>
          <a:chOff x="0" y="0"/>
          <a:chExt cx="0" cy="0"/>
        </a:xfrm>
      </p:grpSpPr>
      <p:grpSp>
        <p:nvGrpSpPr>
          <p:cNvPr id="27" name="Google Shape;27;p4"/>
          <p:cNvGrpSpPr/>
          <p:nvPr/>
        </p:nvGrpSpPr>
        <p:grpSpPr>
          <a:xfrm rot="5400000">
            <a:off x="-304577" y="283764"/>
            <a:ext cx="1244146" cy="223800"/>
            <a:chOff x="584448" y="438864"/>
            <a:chExt cx="1244146" cy="223800"/>
          </a:xfrm>
        </p:grpSpPr>
        <p:sp>
          <p:nvSpPr>
            <p:cNvPr id="28" name="Google Shape;28;p4"/>
            <p:cNvSpPr/>
            <p:nvPr/>
          </p:nvSpPr>
          <p:spPr>
            <a:xfrm>
              <a:off x="1604793" y="438864"/>
              <a:ext cx="223800" cy="223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4"/>
            <p:cNvSpPr/>
            <p:nvPr/>
          </p:nvSpPr>
          <p:spPr>
            <a:xfrm>
              <a:off x="1264678" y="438864"/>
              <a:ext cx="223800" cy="223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4"/>
            <p:cNvSpPr/>
            <p:nvPr/>
          </p:nvSpPr>
          <p:spPr>
            <a:xfrm>
              <a:off x="924563" y="438864"/>
              <a:ext cx="223800" cy="223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4"/>
            <p:cNvSpPr/>
            <p:nvPr/>
          </p:nvSpPr>
          <p:spPr>
            <a:xfrm>
              <a:off x="584448" y="438864"/>
              <a:ext cx="223800" cy="223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 name="Google Shape;32;p4"/>
          <p:cNvGrpSpPr/>
          <p:nvPr/>
        </p:nvGrpSpPr>
        <p:grpSpPr>
          <a:xfrm>
            <a:off x="-1142775" y="-1124612"/>
            <a:ext cx="11319388" cy="7412110"/>
            <a:chOff x="-1142775" y="-1124612"/>
            <a:chExt cx="11319388" cy="7412110"/>
          </a:xfrm>
        </p:grpSpPr>
        <p:sp>
          <p:nvSpPr>
            <p:cNvPr id="33" name="Google Shape;33;p4"/>
            <p:cNvSpPr/>
            <p:nvPr/>
          </p:nvSpPr>
          <p:spPr>
            <a:xfrm rot="10800000">
              <a:off x="8059813" y="-1124612"/>
              <a:ext cx="2116800" cy="21168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4"/>
            <p:cNvSpPr/>
            <p:nvPr/>
          </p:nvSpPr>
          <p:spPr>
            <a:xfrm>
              <a:off x="-1142775" y="4170698"/>
              <a:ext cx="2116800" cy="21168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5" name="Google Shape;35;p4"/>
          <p:cNvSpPr txBox="1">
            <a:spLocks noGrp="1"/>
          </p:cNvSpPr>
          <p:nvPr>
            <p:ph type="title"/>
          </p:nvPr>
        </p:nvSpPr>
        <p:spPr>
          <a:xfrm>
            <a:off x="720000" y="444250"/>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36" name="Google Shape;36;p4"/>
          <p:cNvSpPr txBox="1">
            <a:spLocks noGrp="1"/>
          </p:cNvSpPr>
          <p:nvPr>
            <p:ph type="body" idx="1"/>
          </p:nvPr>
        </p:nvSpPr>
        <p:spPr>
          <a:xfrm>
            <a:off x="720000" y="1215750"/>
            <a:ext cx="7704000" cy="3416400"/>
          </a:xfrm>
          <a:prstGeom prst="rect">
            <a:avLst/>
          </a:prstGeom>
        </p:spPr>
        <p:txBody>
          <a:bodyPr spcFirstLastPara="1" wrap="square" lIns="91425" tIns="91425" rIns="91425" bIns="91425" anchor="t" anchorCtr="0">
            <a:noAutofit/>
          </a:bodyPr>
          <a:lstStyle>
            <a:lvl1pPr marL="457200" lvl="0" indent="-298450" rtl="0">
              <a:spcBef>
                <a:spcPts val="0"/>
              </a:spcBef>
              <a:spcAft>
                <a:spcPts val="0"/>
              </a:spcAft>
              <a:buSzPts val="1100"/>
              <a:buFont typeface="Albert Sans Light"/>
              <a:buChar char="●"/>
              <a:defRPr sz="1400"/>
            </a:lvl1pPr>
            <a:lvl2pPr marL="914400" lvl="1" indent="-298450" rtl="0">
              <a:lnSpc>
                <a:spcPct val="115000"/>
              </a:lnSpc>
              <a:spcBef>
                <a:spcPts val="0"/>
              </a:spcBef>
              <a:spcAft>
                <a:spcPts val="0"/>
              </a:spcAft>
              <a:buSzPts val="1100"/>
              <a:buFont typeface="Albert Sans Light"/>
              <a:buChar char="○"/>
              <a:defRPr sz="1100"/>
            </a:lvl2pPr>
            <a:lvl3pPr marL="1371600" lvl="2" indent="-298450" rtl="0">
              <a:lnSpc>
                <a:spcPct val="115000"/>
              </a:lnSpc>
              <a:spcBef>
                <a:spcPts val="1600"/>
              </a:spcBef>
              <a:spcAft>
                <a:spcPts val="0"/>
              </a:spcAft>
              <a:buSzPts val="1100"/>
              <a:buFont typeface="Albert Sans Light"/>
              <a:buChar char="■"/>
              <a:defRPr sz="1100"/>
            </a:lvl3pPr>
            <a:lvl4pPr marL="1828800" lvl="3" indent="-298450" rtl="0">
              <a:lnSpc>
                <a:spcPct val="115000"/>
              </a:lnSpc>
              <a:spcBef>
                <a:spcPts val="1600"/>
              </a:spcBef>
              <a:spcAft>
                <a:spcPts val="0"/>
              </a:spcAft>
              <a:buSzPts val="1100"/>
              <a:buFont typeface="Albert Sans Light"/>
              <a:buChar char="●"/>
              <a:defRPr sz="1100"/>
            </a:lvl4pPr>
            <a:lvl5pPr marL="2286000" lvl="4" indent="-298450" rtl="0">
              <a:lnSpc>
                <a:spcPct val="115000"/>
              </a:lnSpc>
              <a:spcBef>
                <a:spcPts val="1600"/>
              </a:spcBef>
              <a:spcAft>
                <a:spcPts val="0"/>
              </a:spcAft>
              <a:buSzPts val="1100"/>
              <a:buFont typeface="Albert Sans Light"/>
              <a:buChar char="○"/>
              <a:defRPr sz="1100"/>
            </a:lvl5pPr>
            <a:lvl6pPr marL="2743200" lvl="5" indent="-298450" rtl="0">
              <a:lnSpc>
                <a:spcPct val="115000"/>
              </a:lnSpc>
              <a:spcBef>
                <a:spcPts val="1600"/>
              </a:spcBef>
              <a:spcAft>
                <a:spcPts val="0"/>
              </a:spcAft>
              <a:buSzPts val="1100"/>
              <a:buFont typeface="Albert Sans Light"/>
              <a:buChar char="■"/>
              <a:defRPr sz="1100"/>
            </a:lvl6pPr>
            <a:lvl7pPr marL="3200400" lvl="6" indent="-298450" rtl="0">
              <a:lnSpc>
                <a:spcPct val="115000"/>
              </a:lnSpc>
              <a:spcBef>
                <a:spcPts val="1600"/>
              </a:spcBef>
              <a:spcAft>
                <a:spcPts val="0"/>
              </a:spcAft>
              <a:buSzPts val="1100"/>
              <a:buFont typeface="Albert Sans Light"/>
              <a:buChar char="●"/>
              <a:defRPr sz="1100"/>
            </a:lvl7pPr>
            <a:lvl8pPr marL="3657600" lvl="7" indent="-298450" rtl="0">
              <a:lnSpc>
                <a:spcPct val="115000"/>
              </a:lnSpc>
              <a:spcBef>
                <a:spcPts val="1600"/>
              </a:spcBef>
              <a:spcAft>
                <a:spcPts val="0"/>
              </a:spcAft>
              <a:buSzPts val="1100"/>
              <a:buFont typeface="Albert Sans Light"/>
              <a:buChar char="○"/>
              <a:defRPr sz="1100"/>
            </a:lvl8pPr>
            <a:lvl9pPr marL="4114800" lvl="8" indent="-298450" rtl="0">
              <a:lnSpc>
                <a:spcPct val="115000"/>
              </a:lnSpc>
              <a:spcBef>
                <a:spcPts val="1600"/>
              </a:spcBef>
              <a:spcAft>
                <a:spcPts val="1600"/>
              </a:spcAft>
              <a:buSzPts val="1100"/>
              <a:buFont typeface="Albert Sans Light"/>
              <a:buChar char="■"/>
              <a:defRPr sz="11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7"/>
        <p:cNvGrpSpPr/>
        <p:nvPr/>
      </p:nvGrpSpPr>
      <p:grpSpPr>
        <a:xfrm>
          <a:off x="0" y="0"/>
          <a:ext cx="0" cy="0"/>
          <a:chOff x="0" y="0"/>
          <a:chExt cx="0" cy="0"/>
        </a:xfrm>
      </p:grpSpPr>
      <p:sp>
        <p:nvSpPr>
          <p:cNvPr id="38" name="Google Shape;38;p5"/>
          <p:cNvSpPr/>
          <p:nvPr/>
        </p:nvSpPr>
        <p:spPr>
          <a:xfrm>
            <a:off x="-445012" y="-418237"/>
            <a:ext cx="1032300" cy="1032300"/>
          </a:xfrm>
          <a:prstGeom prst="donut">
            <a:avLst>
              <a:gd name="adj" fmla="val 25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9" name="Google Shape;39;p5"/>
          <p:cNvGrpSpPr/>
          <p:nvPr/>
        </p:nvGrpSpPr>
        <p:grpSpPr>
          <a:xfrm>
            <a:off x="-1492312" y="-1577312"/>
            <a:ext cx="9888113" cy="8474785"/>
            <a:chOff x="-1492312" y="-1577312"/>
            <a:chExt cx="9888113" cy="8474785"/>
          </a:xfrm>
        </p:grpSpPr>
        <p:sp>
          <p:nvSpPr>
            <p:cNvPr id="40" name="Google Shape;40;p5"/>
            <p:cNvSpPr/>
            <p:nvPr/>
          </p:nvSpPr>
          <p:spPr>
            <a:xfrm rot="10800000">
              <a:off x="-1492312" y="4179173"/>
              <a:ext cx="2718300" cy="27183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5"/>
            <p:cNvSpPr/>
            <p:nvPr/>
          </p:nvSpPr>
          <p:spPr>
            <a:xfrm rot="10800000">
              <a:off x="6279000" y="-1577312"/>
              <a:ext cx="2116800" cy="21168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2" name="Google Shape;42;p5"/>
          <p:cNvSpPr txBox="1">
            <a:spLocks noGrp="1"/>
          </p:cNvSpPr>
          <p:nvPr>
            <p:ph type="title"/>
          </p:nvPr>
        </p:nvSpPr>
        <p:spPr>
          <a:xfrm>
            <a:off x="720000" y="445025"/>
            <a:ext cx="7710900" cy="7776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43" name="Google Shape;43;p5"/>
          <p:cNvSpPr txBox="1">
            <a:spLocks noGrp="1"/>
          </p:cNvSpPr>
          <p:nvPr>
            <p:ph type="subTitle" idx="1"/>
          </p:nvPr>
        </p:nvSpPr>
        <p:spPr>
          <a:xfrm>
            <a:off x="4301750" y="2347775"/>
            <a:ext cx="3293400" cy="1713000"/>
          </a:xfrm>
          <a:prstGeom prst="rect">
            <a:avLst/>
          </a:prstGeom>
          <a:solidFill>
            <a:schemeClr val="dk2"/>
          </a:solidFill>
        </p:spPr>
        <p:txBody>
          <a:bodyPr spcFirstLastPara="1" wrap="square" lIns="91425" tIns="91425" rIns="91425" bIns="91425" anchor="t" anchorCtr="0">
            <a:noAutofit/>
          </a:bodyPr>
          <a:lstStyle>
            <a:lvl1pPr lvl="0" rtl="0">
              <a:spcBef>
                <a:spcPts val="0"/>
              </a:spcBef>
              <a:spcAft>
                <a:spcPts val="0"/>
              </a:spcAft>
              <a:buSzPts val="2800"/>
              <a:buNone/>
              <a:defRPr b="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44" name="Google Shape;44;p5"/>
          <p:cNvSpPr txBox="1">
            <a:spLocks noGrp="1"/>
          </p:cNvSpPr>
          <p:nvPr>
            <p:ph type="subTitle" idx="2"/>
          </p:nvPr>
        </p:nvSpPr>
        <p:spPr>
          <a:xfrm>
            <a:off x="713225" y="2347775"/>
            <a:ext cx="3293400" cy="1713000"/>
          </a:xfrm>
          <a:prstGeom prst="rect">
            <a:avLst/>
          </a:prstGeom>
          <a:solidFill>
            <a:schemeClr val="dk2"/>
          </a:solidFill>
        </p:spPr>
        <p:txBody>
          <a:bodyPr spcFirstLastPara="1" wrap="square" lIns="91425" tIns="91425" rIns="91425" bIns="91425" anchor="t" anchorCtr="0">
            <a:noAutofit/>
          </a:bodyPr>
          <a:lstStyle>
            <a:lvl1pPr lvl="0" rtl="0">
              <a:spcBef>
                <a:spcPts val="0"/>
              </a:spcBef>
              <a:spcAft>
                <a:spcPts val="0"/>
              </a:spcAft>
              <a:buSzPts val="2800"/>
              <a:buNone/>
              <a:defRPr b="0"/>
            </a:lvl1pPr>
            <a:lvl2pPr lvl="1" algn="ctr" rtl="0">
              <a:lnSpc>
                <a:spcPct val="100000"/>
              </a:lnSpc>
              <a:spcBef>
                <a:spcPts val="100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45" name="Google Shape;45;p5"/>
          <p:cNvSpPr txBox="1">
            <a:spLocks noGrp="1"/>
          </p:cNvSpPr>
          <p:nvPr>
            <p:ph type="subTitle" idx="3"/>
          </p:nvPr>
        </p:nvSpPr>
        <p:spPr>
          <a:xfrm>
            <a:off x="713225" y="1570175"/>
            <a:ext cx="3293400" cy="7776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200"/>
              <a:buFont typeface="Bebas Neue"/>
              <a:buNone/>
              <a:defRPr sz="2200">
                <a:solidFill>
                  <a:schemeClr val="dk1"/>
                </a:solidFill>
                <a:latin typeface="Archivo ExtraBold"/>
                <a:ea typeface="Archivo ExtraBold"/>
                <a:cs typeface="Archivo ExtraBold"/>
                <a:sym typeface="Archivo ExtraBold"/>
              </a:defRPr>
            </a:lvl1pPr>
            <a:lvl2pPr lvl="1" algn="ctr" rtl="0">
              <a:lnSpc>
                <a:spcPct val="100000"/>
              </a:lnSpc>
              <a:spcBef>
                <a:spcPts val="0"/>
              </a:spcBef>
              <a:spcAft>
                <a:spcPts val="0"/>
              </a:spcAft>
              <a:buSzPts val="2200"/>
              <a:buFont typeface="Bebas Neue"/>
              <a:buNone/>
              <a:defRPr sz="2200">
                <a:latin typeface="Bebas Neue"/>
                <a:ea typeface="Bebas Neue"/>
                <a:cs typeface="Bebas Neue"/>
                <a:sym typeface="Bebas Neue"/>
              </a:defRPr>
            </a:lvl2pPr>
            <a:lvl3pPr lvl="2" algn="ctr" rtl="0">
              <a:lnSpc>
                <a:spcPct val="100000"/>
              </a:lnSpc>
              <a:spcBef>
                <a:spcPts val="0"/>
              </a:spcBef>
              <a:spcAft>
                <a:spcPts val="0"/>
              </a:spcAft>
              <a:buSzPts val="2200"/>
              <a:buFont typeface="Bebas Neue"/>
              <a:buNone/>
              <a:defRPr sz="2200">
                <a:latin typeface="Bebas Neue"/>
                <a:ea typeface="Bebas Neue"/>
                <a:cs typeface="Bebas Neue"/>
                <a:sym typeface="Bebas Neue"/>
              </a:defRPr>
            </a:lvl3pPr>
            <a:lvl4pPr lvl="3" algn="ctr" rtl="0">
              <a:lnSpc>
                <a:spcPct val="100000"/>
              </a:lnSpc>
              <a:spcBef>
                <a:spcPts val="0"/>
              </a:spcBef>
              <a:spcAft>
                <a:spcPts val="0"/>
              </a:spcAft>
              <a:buSzPts val="2200"/>
              <a:buFont typeface="Bebas Neue"/>
              <a:buNone/>
              <a:defRPr sz="2200">
                <a:latin typeface="Bebas Neue"/>
                <a:ea typeface="Bebas Neue"/>
                <a:cs typeface="Bebas Neue"/>
                <a:sym typeface="Bebas Neue"/>
              </a:defRPr>
            </a:lvl4pPr>
            <a:lvl5pPr lvl="4" algn="ctr" rtl="0">
              <a:lnSpc>
                <a:spcPct val="100000"/>
              </a:lnSpc>
              <a:spcBef>
                <a:spcPts val="0"/>
              </a:spcBef>
              <a:spcAft>
                <a:spcPts val="0"/>
              </a:spcAft>
              <a:buSzPts val="2200"/>
              <a:buFont typeface="Bebas Neue"/>
              <a:buNone/>
              <a:defRPr sz="2200">
                <a:latin typeface="Bebas Neue"/>
                <a:ea typeface="Bebas Neue"/>
                <a:cs typeface="Bebas Neue"/>
                <a:sym typeface="Bebas Neue"/>
              </a:defRPr>
            </a:lvl5pPr>
            <a:lvl6pPr lvl="5" algn="ctr" rtl="0">
              <a:lnSpc>
                <a:spcPct val="100000"/>
              </a:lnSpc>
              <a:spcBef>
                <a:spcPts val="0"/>
              </a:spcBef>
              <a:spcAft>
                <a:spcPts val="0"/>
              </a:spcAft>
              <a:buSzPts val="2200"/>
              <a:buFont typeface="Bebas Neue"/>
              <a:buNone/>
              <a:defRPr sz="2200">
                <a:latin typeface="Bebas Neue"/>
                <a:ea typeface="Bebas Neue"/>
                <a:cs typeface="Bebas Neue"/>
                <a:sym typeface="Bebas Neue"/>
              </a:defRPr>
            </a:lvl6pPr>
            <a:lvl7pPr lvl="6" algn="ctr" rtl="0">
              <a:lnSpc>
                <a:spcPct val="100000"/>
              </a:lnSpc>
              <a:spcBef>
                <a:spcPts val="0"/>
              </a:spcBef>
              <a:spcAft>
                <a:spcPts val="0"/>
              </a:spcAft>
              <a:buSzPts val="2200"/>
              <a:buFont typeface="Bebas Neue"/>
              <a:buNone/>
              <a:defRPr sz="2200">
                <a:latin typeface="Bebas Neue"/>
                <a:ea typeface="Bebas Neue"/>
                <a:cs typeface="Bebas Neue"/>
                <a:sym typeface="Bebas Neue"/>
              </a:defRPr>
            </a:lvl7pPr>
            <a:lvl8pPr lvl="7" algn="ctr" rtl="0">
              <a:lnSpc>
                <a:spcPct val="100000"/>
              </a:lnSpc>
              <a:spcBef>
                <a:spcPts val="0"/>
              </a:spcBef>
              <a:spcAft>
                <a:spcPts val="0"/>
              </a:spcAft>
              <a:buSzPts val="2200"/>
              <a:buFont typeface="Bebas Neue"/>
              <a:buNone/>
              <a:defRPr sz="2200">
                <a:latin typeface="Bebas Neue"/>
                <a:ea typeface="Bebas Neue"/>
                <a:cs typeface="Bebas Neue"/>
                <a:sym typeface="Bebas Neue"/>
              </a:defRPr>
            </a:lvl8pPr>
            <a:lvl9pPr lvl="8" algn="ctr" rtl="0">
              <a:lnSpc>
                <a:spcPct val="100000"/>
              </a:lnSpc>
              <a:spcBef>
                <a:spcPts val="0"/>
              </a:spcBef>
              <a:spcAft>
                <a:spcPts val="0"/>
              </a:spcAft>
              <a:buSzPts val="2200"/>
              <a:buFont typeface="Bebas Neue"/>
              <a:buNone/>
              <a:defRPr sz="2200">
                <a:latin typeface="Bebas Neue"/>
                <a:ea typeface="Bebas Neue"/>
                <a:cs typeface="Bebas Neue"/>
                <a:sym typeface="Bebas Neue"/>
              </a:defRPr>
            </a:lvl9pPr>
          </a:lstStyle>
          <a:p>
            <a:endParaRPr/>
          </a:p>
        </p:txBody>
      </p:sp>
      <p:sp>
        <p:nvSpPr>
          <p:cNvPr id="46" name="Google Shape;46;p5"/>
          <p:cNvSpPr txBox="1">
            <a:spLocks noGrp="1"/>
          </p:cNvSpPr>
          <p:nvPr>
            <p:ph type="subTitle" idx="4"/>
          </p:nvPr>
        </p:nvSpPr>
        <p:spPr>
          <a:xfrm>
            <a:off x="4301750" y="1570175"/>
            <a:ext cx="3293400" cy="7776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200"/>
              <a:buFont typeface="Bebas Neue"/>
              <a:buNone/>
              <a:defRPr sz="2200" b="1">
                <a:solidFill>
                  <a:schemeClr val="dk1"/>
                </a:solidFill>
                <a:latin typeface="Archivo"/>
                <a:ea typeface="Archivo"/>
                <a:cs typeface="Archivo"/>
                <a:sym typeface="Archivo"/>
              </a:defRPr>
            </a:lvl1pPr>
            <a:lvl2pPr lvl="1" algn="ctr" rtl="0">
              <a:lnSpc>
                <a:spcPct val="100000"/>
              </a:lnSpc>
              <a:spcBef>
                <a:spcPts val="0"/>
              </a:spcBef>
              <a:spcAft>
                <a:spcPts val="0"/>
              </a:spcAft>
              <a:buSzPts val="2200"/>
              <a:buFont typeface="Bebas Neue"/>
              <a:buNone/>
              <a:defRPr sz="2200">
                <a:latin typeface="Bebas Neue"/>
                <a:ea typeface="Bebas Neue"/>
                <a:cs typeface="Bebas Neue"/>
                <a:sym typeface="Bebas Neue"/>
              </a:defRPr>
            </a:lvl2pPr>
            <a:lvl3pPr lvl="2" algn="ctr" rtl="0">
              <a:lnSpc>
                <a:spcPct val="100000"/>
              </a:lnSpc>
              <a:spcBef>
                <a:spcPts val="0"/>
              </a:spcBef>
              <a:spcAft>
                <a:spcPts val="0"/>
              </a:spcAft>
              <a:buSzPts val="2200"/>
              <a:buFont typeface="Bebas Neue"/>
              <a:buNone/>
              <a:defRPr sz="2200">
                <a:latin typeface="Bebas Neue"/>
                <a:ea typeface="Bebas Neue"/>
                <a:cs typeface="Bebas Neue"/>
                <a:sym typeface="Bebas Neue"/>
              </a:defRPr>
            </a:lvl3pPr>
            <a:lvl4pPr lvl="3" algn="ctr" rtl="0">
              <a:lnSpc>
                <a:spcPct val="100000"/>
              </a:lnSpc>
              <a:spcBef>
                <a:spcPts val="0"/>
              </a:spcBef>
              <a:spcAft>
                <a:spcPts val="0"/>
              </a:spcAft>
              <a:buSzPts val="2200"/>
              <a:buFont typeface="Bebas Neue"/>
              <a:buNone/>
              <a:defRPr sz="2200">
                <a:latin typeface="Bebas Neue"/>
                <a:ea typeface="Bebas Neue"/>
                <a:cs typeface="Bebas Neue"/>
                <a:sym typeface="Bebas Neue"/>
              </a:defRPr>
            </a:lvl4pPr>
            <a:lvl5pPr lvl="4" algn="ctr" rtl="0">
              <a:lnSpc>
                <a:spcPct val="100000"/>
              </a:lnSpc>
              <a:spcBef>
                <a:spcPts val="0"/>
              </a:spcBef>
              <a:spcAft>
                <a:spcPts val="0"/>
              </a:spcAft>
              <a:buSzPts val="2200"/>
              <a:buFont typeface="Bebas Neue"/>
              <a:buNone/>
              <a:defRPr sz="2200">
                <a:latin typeface="Bebas Neue"/>
                <a:ea typeface="Bebas Neue"/>
                <a:cs typeface="Bebas Neue"/>
                <a:sym typeface="Bebas Neue"/>
              </a:defRPr>
            </a:lvl5pPr>
            <a:lvl6pPr lvl="5" algn="ctr" rtl="0">
              <a:lnSpc>
                <a:spcPct val="100000"/>
              </a:lnSpc>
              <a:spcBef>
                <a:spcPts val="0"/>
              </a:spcBef>
              <a:spcAft>
                <a:spcPts val="0"/>
              </a:spcAft>
              <a:buSzPts val="2200"/>
              <a:buFont typeface="Bebas Neue"/>
              <a:buNone/>
              <a:defRPr sz="2200">
                <a:latin typeface="Bebas Neue"/>
                <a:ea typeface="Bebas Neue"/>
                <a:cs typeface="Bebas Neue"/>
                <a:sym typeface="Bebas Neue"/>
              </a:defRPr>
            </a:lvl6pPr>
            <a:lvl7pPr lvl="6" algn="ctr" rtl="0">
              <a:lnSpc>
                <a:spcPct val="100000"/>
              </a:lnSpc>
              <a:spcBef>
                <a:spcPts val="0"/>
              </a:spcBef>
              <a:spcAft>
                <a:spcPts val="0"/>
              </a:spcAft>
              <a:buSzPts val="2200"/>
              <a:buFont typeface="Bebas Neue"/>
              <a:buNone/>
              <a:defRPr sz="2200">
                <a:latin typeface="Bebas Neue"/>
                <a:ea typeface="Bebas Neue"/>
                <a:cs typeface="Bebas Neue"/>
                <a:sym typeface="Bebas Neue"/>
              </a:defRPr>
            </a:lvl7pPr>
            <a:lvl8pPr lvl="7" algn="ctr" rtl="0">
              <a:lnSpc>
                <a:spcPct val="100000"/>
              </a:lnSpc>
              <a:spcBef>
                <a:spcPts val="0"/>
              </a:spcBef>
              <a:spcAft>
                <a:spcPts val="0"/>
              </a:spcAft>
              <a:buSzPts val="2200"/>
              <a:buFont typeface="Bebas Neue"/>
              <a:buNone/>
              <a:defRPr sz="2200">
                <a:latin typeface="Bebas Neue"/>
                <a:ea typeface="Bebas Neue"/>
                <a:cs typeface="Bebas Neue"/>
                <a:sym typeface="Bebas Neue"/>
              </a:defRPr>
            </a:lvl8pPr>
            <a:lvl9pPr lvl="8" algn="ctr" rtl="0">
              <a:lnSpc>
                <a:spcPct val="100000"/>
              </a:lnSpc>
              <a:spcBef>
                <a:spcPts val="0"/>
              </a:spcBef>
              <a:spcAft>
                <a:spcPts val="0"/>
              </a:spcAft>
              <a:buSzPts val="2200"/>
              <a:buFont typeface="Bebas Neue"/>
              <a:buNone/>
              <a:defRPr sz="2200">
                <a:latin typeface="Bebas Neue"/>
                <a:ea typeface="Bebas Neue"/>
                <a:cs typeface="Bebas Neue"/>
                <a:sym typeface="Bebas Neu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7"/>
        <p:cNvGrpSpPr/>
        <p:nvPr/>
      </p:nvGrpSpPr>
      <p:grpSpPr>
        <a:xfrm>
          <a:off x="0" y="0"/>
          <a:ext cx="0" cy="0"/>
          <a:chOff x="0" y="0"/>
          <a:chExt cx="0" cy="0"/>
        </a:xfrm>
      </p:grpSpPr>
      <p:sp>
        <p:nvSpPr>
          <p:cNvPr id="48" name="Google Shape;48;p6"/>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49" name="Google Shape;49;p6"/>
          <p:cNvGrpSpPr/>
          <p:nvPr/>
        </p:nvGrpSpPr>
        <p:grpSpPr>
          <a:xfrm>
            <a:off x="-1541087" y="-988262"/>
            <a:ext cx="11285425" cy="8056575"/>
            <a:chOff x="-1541087" y="-988262"/>
            <a:chExt cx="11285425" cy="8056575"/>
          </a:xfrm>
        </p:grpSpPr>
        <p:sp>
          <p:nvSpPr>
            <p:cNvPr id="50" name="Google Shape;50;p6"/>
            <p:cNvSpPr/>
            <p:nvPr/>
          </p:nvSpPr>
          <p:spPr>
            <a:xfrm rot="10800000" flipH="1">
              <a:off x="7627538" y="-988262"/>
              <a:ext cx="2116800" cy="21168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6"/>
            <p:cNvSpPr/>
            <p:nvPr/>
          </p:nvSpPr>
          <p:spPr>
            <a:xfrm flipH="1">
              <a:off x="-1541087" y="4350013"/>
              <a:ext cx="2718300" cy="27183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2" name="Google Shape;52;p6"/>
          <p:cNvGrpSpPr/>
          <p:nvPr/>
        </p:nvGrpSpPr>
        <p:grpSpPr>
          <a:xfrm>
            <a:off x="-437800" y="-350151"/>
            <a:ext cx="10106525" cy="5986438"/>
            <a:chOff x="-437800" y="-350151"/>
            <a:chExt cx="10106525" cy="5986438"/>
          </a:xfrm>
        </p:grpSpPr>
        <p:sp>
          <p:nvSpPr>
            <p:cNvPr id="53" name="Google Shape;53;p6"/>
            <p:cNvSpPr/>
            <p:nvPr/>
          </p:nvSpPr>
          <p:spPr>
            <a:xfrm flipH="1">
              <a:off x="-437800" y="3428700"/>
              <a:ext cx="862200" cy="1714800"/>
            </a:xfrm>
            <a:prstGeom prst="round2SameRect">
              <a:avLst>
                <a:gd name="adj1" fmla="val 50000"/>
                <a:gd name="adj2" fmla="val 0"/>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6"/>
            <p:cNvSpPr/>
            <p:nvPr/>
          </p:nvSpPr>
          <p:spPr>
            <a:xfrm flipH="1">
              <a:off x="-338587" y="-350151"/>
              <a:ext cx="862200" cy="840600"/>
            </a:xfrm>
            <a:prstGeom prst="star7">
              <a:avLst>
                <a:gd name="adj" fmla="val 20592"/>
                <a:gd name="hf" fmla="val 102572"/>
                <a:gd name="vf" fmla="val 10521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6"/>
            <p:cNvSpPr/>
            <p:nvPr/>
          </p:nvSpPr>
          <p:spPr>
            <a:xfrm flipH="1">
              <a:off x="8636425" y="4603988"/>
              <a:ext cx="1032300" cy="1032300"/>
            </a:xfrm>
            <a:prstGeom prst="donut">
              <a:avLst>
                <a:gd name="adj" fmla="val 25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56"/>
        <p:cNvGrpSpPr/>
        <p:nvPr/>
      </p:nvGrpSpPr>
      <p:grpSpPr>
        <a:xfrm>
          <a:off x="0" y="0"/>
          <a:ext cx="0" cy="0"/>
          <a:chOff x="0" y="0"/>
          <a:chExt cx="0" cy="0"/>
        </a:xfrm>
      </p:grpSpPr>
      <p:grpSp>
        <p:nvGrpSpPr>
          <p:cNvPr id="57" name="Google Shape;57;p7"/>
          <p:cNvGrpSpPr/>
          <p:nvPr/>
        </p:nvGrpSpPr>
        <p:grpSpPr>
          <a:xfrm>
            <a:off x="-893700" y="-1545587"/>
            <a:ext cx="11697142" cy="8141510"/>
            <a:chOff x="-893700" y="-1545587"/>
            <a:chExt cx="11697142" cy="8141510"/>
          </a:xfrm>
        </p:grpSpPr>
        <p:sp>
          <p:nvSpPr>
            <p:cNvPr id="58" name="Google Shape;58;p7"/>
            <p:cNvSpPr/>
            <p:nvPr/>
          </p:nvSpPr>
          <p:spPr>
            <a:xfrm rot="10800000" flipH="1">
              <a:off x="-893700" y="-1545587"/>
              <a:ext cx="2116800" cy="21168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7"/>
            <p:cNvSpPr/>
            <p:nvPr/>
          </p:nvSpPr>
          <p:spPr>
            <a:xfrm rot="10800000" flipH="1">
              <a:off x="8085142" y="3877623"/>
              <a:ext cx="2718300" cy="27183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0" name="Google Shape;60;p7"/>
          <p:cNvGrpSpPr/>
          <p:nvPr/>
        </p:nvGrpSpPr>
        <p:grpSpPr>
          <a:xfrm>
            <a:off x="294460" y="-492802"/>
            <a:ext cx="8273302" cy="5320592"/>
            <a:chOff x="294460" y="-492802"/>
            <a:chExt cx="8273302" cy="5320592"/>
          </a:xfrm>
        </p:grpSpPr>
        <p:sp>
          <p:nvSpPr>
            <p:cNvPr id="61" name="Google Shape;61;p7"/>
            <p:cNvSpPr/>
            <p:nvPr/>
          </p:nvSpPr>
          <p:spPr>
            <a:xfrm rot="10800000" flipH="1">
              <a:off x="7535463" y="-492802"/>
              <a:ext cx="1032300" cy="1032300"/>
            </a:xfrm>
            <a:prstGeom prst="donut">
              <a:avLst>
                <a:gd name="adj" fmla="val 25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2" name="Google Shape;62;p7"/>
            <p:cNvGrpSpPr/>
            <p:nvPr/>
          </p:nvGrpSpPr>
          <p:grpSpPr>
            <a:xfrm>
              <a:off x="294460" y="4603989"/>
              <a:ext cx="1244146" cy="223800"/>
              <a:chOff x="584448" y="438864"/>
              <a:chExt cx="1244146" cy="223800"/>
            </a:xfrm>
          </p:grpSpPr>
          <p:sp>
            <p:nvSpPr>
              <p:cNvPr id="63" name="Google Shape;63;p7"/>
              <p:cNvSpPr/>
              <p:nvPr/>
            </p:nvSpPr>
            <p:spPr>
              <a:xfrm>
                <a:off x="1604793" y="438864"/>
                <a:ext cx="223800" cy="2238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7"/>
              <p:cNvSpPr/>
              <p:nvPr/>
            </p:nvSpPr>
            <p:spPr>
              <a:xfrm>
                <a:off x="1264678" y="438864"/>
                <a:ext cx="223800" cy="2238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7"/>
              <p:cNvSpPr/>
              <p:nvPr/>
            </p:nvSpPr>
            <p:spPr>
              <a:xfrm>
                <a:off x="924563" y="438864"/>
                <a:ext cx="223800" cy="2238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7"/>
              <p:cNvSpPr/>
              <p:nvPr/>
            </p:nvSpPr>
            <p:spPr>
              <a:xfrm>
                <a:off x="584448" y="438864"/>
                <a:ext cx="223800" cy="2238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67" name="Google Shape;67;p7"/>
          <p:cNvSpPr txBox="1">
            <a:spLocks noGrp="1"/>
          </p:cNvSpPr>
          <p:nvPr>
            <p:ph type="title"/>
          </p:nvPr>
        </p:nvSpPr>
        <p:spPr>
          <a:xfrm>
            <a:off x="1608675" y="995363"/>
            <a:ext cx="5926800" cy="13461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68" name="Google Shape;68;p7"/>
          <p:cNvSpPr txBox="1">
            <a:spLocks noGrp="1"/>
          </p:cNvSpPr>
          <p:nvPr>
            <p:ph type="subTitle" idx="1"/>
          </p:nvPr>
        </p:nvSpPr>
        <p:spPr>
          <a:xfrm>
            <a:off x="1608675" y="2484638"/>
            <a:ext cx="5926800" cy="1663500"/>
          </a:xfrm>
          <a:prstGeom prst="rect">
            <a:avLst/>
          </a:prstGeom>
          <a:solidFill>
            <a:schemeClr val="dk2"/>
          </a:solidFill>
        </p:spPr>
        <p:txBody>
          <a:bodyPr spcFirstLastPara="1" wrap="square" lIns="91425" tIns="91425" rIns="91425" bIns="91425" anchor="t" anchorCtr="0">
            <a:noAutofit/>
          </a:bodyPr>
          <a:lstStyle>
            <a:lvl1pPr lvl="0" algn="ctr" rtl="0">
              <a:spcBef>
                <a:spcPts val="0"/>
              </a:spcBef>
              <a:spcAft>
                <a:spcPts val="0"/>
              </a:spcAft>
              <a:buSzPts val="1600"/>
              <a:buFont typeface="Nunito Light"/>
              <a:buChar char="●"/>
              <a:defRPr/>
            </a:lvl1pPr>
            <a:lvl2pPr lvl="1" algn="ctr" rtl="0">
              <a:lnSpc>
                <a:spcPct val="100000"/>
              </a:lnSpc>
              <a:spcBef>
                <a:spcPts val="0"/>
              </a:spcBef>
              <a:spcAft>
                <a:spcPts val="0"/>
              </a:spcAft>
              <a:buClr>
                <a:srgbClr val="E76A28"/>
              </a:buClr>
              <a:buSzPts val="1600"/>
              <a:buFont typeface="Nunito Light"/>
              <a:buChar char="○"/>
              <a:defRPr/>
            </a:lvl2pPr>
            <a:lvl3pPr lvl="2" algn="ctr" rtl="0">
              <a:lnSpc>
                <a:spcPct val="100000"/>
              </a:lnSpc>
              <a:spcBef>
                <a:spcPts val="1600"/>
              </a:spcBef>
              <a:spcAft>
                <a:spcPts val="0"/>
              </a:spcAft>
              <a:buClr>
                <a:srgbClr val="E76A28"/>
              </a:buClr>
              <a:buSzPts val="1500"/>
              <a:buFont typeface="Nunito Light"/>
              <a:buChar char="■"/>
              <a:defRPr/>
            </a:lvl3pPr>
            <a:lvl4pPr lvl="3" algn="ctr" rtl="0">
              <a:lnSpc>
                <a:spcPct val="100000"/>
              </a:lnSpc>
              <a:spcBef>
                <a:spcPts val="1600"/>
              </a:spcBef>
              <a:spcAft>
                <a:spcPts val="0"/>
              </a:spcAft>
              <a:buClr>
                <a:srgbClr val="E76A28"/>
              </a:buClr>
              <a:buSzPts val="1500"/>
              <a:buFont typeface="Nunito Light"/>
              <a:buChar char="●"/>
              <a:defRPr/>
            </a:lvl4pPr>
            <a:lvl5pPr lvl="4" algn="ctr" rtl="0">
              <a:lnSpc>
                <a:spcPct val="100000"/>
              </a:lnSpc>
              <a:spcBef>
                <a:spcPts val="1600"/>
              </a:spcBef>
              <a:spcAft>
                <a:spcPts val="0"/>
              </a:spcAft>
              <a:buClr>
                <a:srgbClr val="E76A28"/>
              </a:buClr>
              <a:buSzPts val="1600"/>
              <a:buFont typeface="Nunito Light"/>
              <a:buChar char="○"/>
              <a:defRPr/>
            </a:lvl5pPr>
            <a:lvl6pPr lvl="5" algn="ctr" rtl="0">
              <a:lnSpc>
                <a:spcPct val="100000"/>
              </a:lnSpc>
              <a:spcBef>
                <a:spcPts val="1600"/>
              </a:spcBef>
              <a:spcAft>
                <a:spcPts val="0"/>
              </a:spcAft>
              <a:buClr>
                <a:srgbClr val="999999"/>
              </a:buClr>
              <a:buSzPts val="1600"/>
              <a:buFont typeface="Nunito Light"/>
              <a:buChar char="■"/>
              <a:defRPr/>
            </a:lvl6pPr>
            <a:lvl7pPr lvl="6" algn="ctr" rtl="0">
              <a:lnSpc>
                <a:spcPct val="100000"/>
              </a:lnSpc>
              <a:spcBef>
                <a:spcPts val="1600"/>
              </a:spcBef>
              <a:spcAft>
                <a:spcPts val="0"/>
              </a:spcAft>
              <a:buClr>
                <a:srgbClr val="999999"/>
              </a:buClr>
              <a:buSzPts val="1300"/>
              <a:buFont typeface="Nunito Light"/>
              <a:buChar char="●"/>
              <a:defRPr/>
            </a:lvl7pPr>
            <a:lvl8pPr lvl="7" algn="ctr" rtl="0">
              <a:lnSpc>
                <a:spcPct val="100000"/>
              </a:lnSpc>
              <a:spcBef>
                <a:spcPts val="1600"/>
              </a:spcBef>
              <a:spcAft>
                <a:spcPts val="0"/>
              </a:spcAft>
              <a:buClr>
                <a:srgbClr val="999999"/>
              </a:buClr>
              <a:buSzPts val="1300"/>
              <a:buFont typeface="Nunito Light"/>
              <a:buChar char="○"/>
              <a:defRPr/>
            </a:lvl8pPr>
            <a:lvl9pPr lvl="8" algn="ctr" rtl="0">
              <a:lnSpc>
                <a:spcPct val="100000"/>
              </a:lnSpc>
              <a:spcBef>
                <a:spcPts val="1600"/>
              </a:spcBef>
              <a:spcAft>
                <a:spcPts val="1600"/>
              </a:spcAft>
              <a:buClr>
                <a:srgbClr val="999999"/>
              </a:buClr>
              <a:buSzPts val="1600"/>
              <a:buFont typeface="Nunito Light"/>
              <a:buChar char="■"/>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69"/>
        <p:cNvGrpSpPr/>
        <p:nvPr/>
      </p:nvGrpSpPr>
      <p:grpSpPr>
        <a:xfrm>
          <a:off x="0" y="0"/>
          <a:ext cx="0" cy="0"/>
          <a:chOff x="0" y="0"/>
          <a:chExt cx="0" cy="0"/>
        </a:xfrm>
      </p:grpSpPr>
      <p:grpSp>
        <p:nvGrpSpPr>
          <p:cNvPr id="70" name="Google Shape;70;p8"/>
          <p:cNvGrpSpPr/>
          <p:nvPr/>
        </p:nvGrpSpPr>
        <p:grpSpPr>
          <a:xfrm>
            <a:off x="-1492312" y="-1577312"/>
            <a:ext cx="9888113" cy="8474785"/>
            <a:chOff x="-1492312" y="-1577312"/>
            <a:chExt cx="9888113" cy="8474785"/>
          </a:xfrm>
        </p:grpSpPr>
        <p:sp>
          <p:nvSpPr>
            <p:cNvPr id="71" name="Google Shape;71;p8"/>
            <p:cNvSpPr/>
            <p:nvPr/>
          </p:nvSpPr>
          <p:spPr>
            <a:xfrm rot="10800000">
              <a:off x="-1492312" y="4179173"/>
              <a:ext cx="2718300" cy="27183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8"/>
            <p:cNvSpPr/>
            <p:nvPr/>
          </p:nvSpPr>
          <p:spPr>
            <a:xfrm rot="10800000">
              <a:off x="6279000" y="-1577312"/>
              <a:ext cx="2116800" cy="21168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3" name="Google Shape;73;p8"/>
          <p:cNvGrpSpPr/>
          <p:nvPr/>
        </p:nvGrpSpPr>
        <p:grpSpPr>
          <a:xfrm>
            <a:off x="-445012" y="-418237"/>
            <a:ext cx="9442638" cy="1495184"/>
            <a:chOff x="-445012" y="-418237"/>
            <a:chExt cx="9442638" cy="1495184"/>
          </a:xfrm>
        </p:grpSpPr>
        <p:sp>
          <p:nvSpPr>
            <p:cNvPr id="74" name="Google Shape;74;p8"/>
            <p:cNvSpPr/>
            <p:nvPr/>
          </p:nvSpPr>
          <p:spPr>
            <a:xfrm>
              <a:off x="-445012" y="-418237"/>
              <a:ext cx="1032300" cy="1032300"/>
            </a:xfrm>
            <a:prstGeom prst="donut">
              <a:avLst>
                <a:gd name="adj" fmla="val 25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8"/>
            <p:cNvSpPr/>
            <p:nvPr/>
          </p:nvSpPr>
          <p:spPr>
            <a:xfrm rot="10800000" flipH="1">
              <a:off x="8135425" y="2046"/>
              <a:ext cx="862200" cy="1074900"/>
            </a:xfrm>
            <a:prstGeom prst="round2SameRect">
              <a:avLst>
                <a:gd name="adj1" fmla="val 50000"/>
                <a:gd name="adj2" fmla="val 0"/>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6" name="Google Shape;76;p8"/>
            <p:cNvGrpSpPr/>
            <p:nvPr/>
          </p:nvGrpSpPr>
          <p:grpSpPr>
            <a:xfrm>
              <a:off x="7250885" y="315689"/>
              <a:ext cx="1244146" cy="223800"/>
              <a:chOff x="879348" y="438864"/>
              <a:chExt cx="1244146" cy="223800"/>
            </a:xfrm>
          </p:grpSpPr>
          <p:sp>
            <p:nvSpPr>
              <p:cNvPr id="77" name="Google Shape;77;p8"/>
              <p:cNvSpPr/>
              <p:nvPr/>
            </p:nvSpPr>
            <p:spPr>
              <a:xfrm>
                <a:off x="1899693" y="438864"/>
                <a:ext cx="223800" cy="2238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8"/>
              <p:cNvSpPr/>
              <p:nvPr/>
            </p:nvSpPr>
            <p:spPr>
              <a:xfrm>
                <a:off x="1559578" y="438864"/>
                <a:ext cx="223800" cy="2238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8"/>
              <p:cNvSpPr/>
              <p:nvPr/>
            </p:nvSpPr>
            <p:spPr>
              <a:xfrm>
                <a:off x="1219463" y="438864"/>
                <a:ext cx="223800" cy="2238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8"/>
              <p:cNvSpPr/>
              <p:nvPr/>
            </p:nvSpPr>
            <p:spPr>
              <a:xfrm>
                <a:off x="879348" y="438864"/>
                <a:ext cx="223800" cy="2238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81" name="Google Shape;81;p8"/>
          <p:cNvSpPr txBox="1">
            <a:spLocks noGrp="1"/>
          </p:cNvSpPr>
          <p:nvPr>
            <p:ph type="title"/>
          </p:nvPr>
        </p:nvSpPr>
        <p:spPr>
          <a:xfrm>
            <a:off x="2317950" y="1307100"/>
            <a:ext cx="4508100" cy="2529300"/>
          </a:xfrm>
          <a:prstGeom prst="rect">
            <a:avLst/>
          </a:prstGeom>
        </p:spPr>
        <p:txBody>
          <a:bodyPr spcFirstLastPara="1" wrap="square" lIns="91425" tIns="91425" rIns="91425" bIns="91425" anchor="ctr" anchorCtr="0">
            <a:noAutofit/>
          </a:bodyPr>
          <a:lstStyle>
            <a:lvl1pPr lvl="0" algn="ctr">
              <a:lnSpc>
                <a:spcPct val="80000"/>
              </a:lnSpc>
              <a:spcBef>
                <a:spcPts val="0"/>
              </a:spcBef>
              <a:spcAft>
                <a:spcPts val="0"/>
              </a:spcAft>
              <a:buSzPts val="6000"/>
              <a:buNone/>
              <a:defRPr sz="60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82"/>
        <p:cNvGrpSpPr/>
        <p:nvPr/>
      </p:nvGrpSpPr>
      <p:grpSpPr>
        <a:xfrm>
          <a:off x="0" y="0"/>
          <a:ext cx="0" cy="0"/>
          <a:chOff x="0" y="0"/>
          <a:chExt cx="0" cy="0"/>
        </a:xfrm>
      </p:grpSpPr>
      <p:sp>
        <p:nvSpPr>
          <p:cNvPr id="83" name="Google Shape;83;p9"/>
          <p:cNvSpPr txBox="1">
            <a:spLocks noGrp="1"/>
          </p:cNvSpPr>
          <p:nvPr>
            <p:ph type="title"/>
          </p:nvPr>
        </p:nvSpPr>
        <p:spPr>
          <a:xfrm>
            <a:off x="2135550" y="1189100"/>
            <a:ext cx="4872900" cy="1964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6000"/>
              <a:buNone/>
              <a:defRPr sz="6000"/>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sp>
        <p:nvSpPr>
          <p:cNvPr id="84" name="Google Shape;84;p9"/>
          <p:cNvSpPr txBox="1">
            <a:spLocks noGrp="1"/>
          </p:cNvSpPr>
          <p:nvPr>
            <p:ph type="subTitle" idx="1"/>
          </p:nvPr>
        </p:nvSpPr>
        <p:spPr>
          <a:xfrm>
            <a:off x="2135550" y="3153500"/>
            <a:ext cx="4872900" cy="801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a:lvl1pPr>
            <a:lvl2pPr lvl="1" algn="ctr" rtl="0">
              <a:lnSpc>
                <a:spcPct val="100000"/>
              </a:lnSpc>
              <a:spcBef>
                <a:spcPts val="0"/>
              </a:spcBef>
              <a:spcAft>
                <a:spcPts val="0"/>
              </a:spcAft>
              <a:buSzPts val="1600"/>
              <a:buNone/>
              <a:defRPr/>
            </a:lvl2pPr>
            <a:lvl3pPr lvl="2" algn="ctr" rtl="0">
              <a:lnSpc>
                <a:spcPct val="100000"/>
              </a:lnSpc>
              <a:spcBef>
                <a:spcPts val="1600"/>
              </a:spcBef>
              <a:spcAft>
                <a:spcPts val="0"/>
              </a:spcAft>
              <a:buSzPts val="1600"/>
              <a:buNone/>
              <a:defRPr/>
            </a:lvl3pPr>
            <a:lvl4pPr lvl="3" algn="ctr" rtl="0">
              <a:lnSpc>
                <a:spcPct val="100000"/>
              </a:lnSpc>
              <a:spcBef>
                <a:spcPts val="1600"/>
              </a:spcBef>
              <a:spcAft>
                <a:spcPts val="0"/>
              </a:spcAft>
              <a:buSzPts val="1600"/>
              <a:buNone/>
              <a:defRPr/>
            </a:lvl4pPr>
            <a:lvl5pPr lvl="4" algn="ctr" rtl="0">
              <a:lnSpc>
                <a:spcPct val="100000"/>
              </a:lnSpc>
              <a:spcBef>
                <a:spcPts val="1600"/>
              </a:spcBef>
              <a:spcAft>
                <a:spcPts val="0"/>
              </a:spcAft>
              <a:buSzPts val="1600"/>
              <a:buNone/>
              <a:defRPr/>
            </a:lvl5pPr>
            <a:lvl6pPr lvl="5" algn="ctr" rtl="0">
              <a:lnSpc>
                <a:spcPct val="100000"/>
              </a:lnSpc>
              <a:spcBef>
                <a:spcPts val="1600"/>
              </a:spcBef>
              <a:spcAft>
                <a:spcPts val="0"/>
              </a:spcAft>
              <a:buSzPts val="1600"/>
              <a:buNone/>
              <a:defRPr/>
            </a:lvl6pPr>
            <a:lvl7pPr lvl="6" algn="ctr" rtl="0">
              <a:lnSpc>
                <a:spcPct val="100000"/>
              </a:lnSpc>
              <a:spcBef>
                <a:spcPts val="1600"/>
              </a:spcBef>
              <a:spcAft>
                <a:spcPts val="0"/>
              </a:spcAft>
              <a:buSzPts val="1600"/>
              <a:buNone/>
              <a:defRPr/>
            </a:lvl7pPr>
            <a:lvl8pPr lvl="7" algn="ctr" rtl="0">
              <a:lnSpc>
                <a:spcPct val="100000"/>
              </a:lnSpc>
              <a:spcBef>
                <a:spcPts val="1600"/>
              </a:spcBef>
              <a:spcAft>
                <a:spcPts val="0"/>
              </a:spcAft>
              <a:buSzPts val="1600"/>
              <a:buNone/>
              <a:defRPr/>
            </a:lvl8pPr>
            <a:lvl9pPr lvl="8" algn="ctr" rtl="0">
              <a:lnSpc>
                <a:spcPct val="100000"/>
              </a:lnSpc>
              <a:spcBef>
                <a:spcPts val="1600"/>
              </a:spcBef>
              <a:spcAft>
                <a:spcPts val="1600"/>
              </a:spcAft>
              <a:buSzPts val="1600"/>
              <a:buNone/>
              <a:defRPr/>
            </a:lvl9pPr>
          </a:lstStyle>
          <a:p>
            <a:endParaRPr/>
          </a:p>
        </p:txBody>
      </p:sp>
      <p:grpSp>
        <p:nvGrpSpPr>
          <p:cNvPr id="85" name="Google Shape;85;p9"/>
          <p:cNvGrpSpPr/>
          <p:nvPr/>
        </p:nvGrpSpPr>
        <p:grpSpPr>
          <a:xfrm>
            <a:off x="-885900" y="-1259812"/>
            <a:ext cx="11319388" cy="8157285"/>
            <a:chOff x="-885900" y="-1259812"/>
            <a:chExt cx="11319388" cy="8157285"/>
          </a:xfrm>
        </p:grpSpPr>
        <p:sp>
          <p:nvSpPr>
            <p:cNvPr id="86" name="Google Shape;86;p9"/>
            <p:cNvSpPr/>
            <p:nvPr/>
          </p:nvSpPr>
          <p:spPr>
            <a:xfrm rot="10800000">
              <a:off x="7715188" y="4179173"/>
              <a:ext cx="2718300" cy="27183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9"/>
            <p:cNvSpPr/>
            <p:nvPr/>
          </p:nvSpPr>
          <p:spPr>
            <a:xfrm rot="10800000">
              <a:off x="-885900" y="-1259812"/>
              <a:ext cx="2116800" cy="21168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8" name="Google Shape;88;p9"/>
          <p:cNvGrpSpPr/>
          <p:nvPr/>
        </p:nvGrpSpPr>
        <p:grpSpPr>
          <a:xfrm>
            <a:off x="-466187" y="241589"/>
            <a:ext cx="2276468" cy="3828548"/>
            <a:chOff x="-466187" y="241589"/>
            <a:chExt cx="2276468" cy="3828548"/>
          </a:xfrm>
        </p:grpSpPr>
        <p:sp>
          <p:nvSpPr>
            <p:cNvPr id="89" name="Google Shape;89;p9"/>
            <p:cNvSpPr/>
            <p:nvPr/>
          </p:nvSpPr>
          <p:spPr>
            <a:xfrm>
              <a:off x="-466187" y="3037838"/>
              <a:ext cx="1032300" cy="1032300"/>
            </a:xfrm>
            <a:prstGeom prst="donut">
              <a:avLst>
                <a:gd name="adj" fmla="val 25000"/>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0" name="Google Shape;90;p9"/>
            <p:cNvGrpSpPr/>
            <p:nvPr/>
          </p:nvGrpSpPr>
          <p:grpSpPr>
            <a:xfrm>
              <a:off x="566135" y="241589"/>
              <a:ext cx="1244146" cy="223800"/>
              <a:chOff x="584448" y="438864"/>
              <a:chExt cx="1244146" cy="223800"/>
            </a:xfrm>
          </p:grpSpPr>
          <p:sp>
            <p:nvSpPr>
              <p:cNvPr id="91" name="Google Shape;91;p9"/>
              <p:cNvSpPr/>
              <p:nvPr/>
            </p:nvSpPr>
            <p:spPr>
              <a:xfrm>
                <a:off x="1604793" y="438864"/>
                <a:ext cx="223800" cy="2238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9"/>
              <p:cNvSpPr/>
              <p:nvPr/>
            </p:nvSpPr>
            <p:spPr>
              <a:xfrm>
                <a:off x="1264678" y="438864"/>
                <a:ext cx="223800" cy="2238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9"/>
              <p:cNvSpPr/>
              <p:nvPr/>
            </p:nvSpPr>
            <p:spPr>
              <a:xfrm>
                <a:off x="924563" y="438864"/>
                <a:ext cx="223800" cy="2238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9"/>
              <p:cNvSpPr/>
              <p:nvPr/>
            </p:nvSpPr>
            <p:spPr>
              <a:xfrm>
                <a:off x="584448" y="438864"/>
                <a:ext cx="223800" cy="2238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bg>
      <p:bgPr>
        <a:solidFill>
          <a:srgbClr val="FFFFFF"/>
        </a:solidFill>
        <a:effectLst/>
      </p:bgPr>
    </p:bg>
    <p:spTree>
      <p:nvGrpSpPr>
        <p:cNvPr id="1" name="Shape 95"/>
        <p:cNvGrpSpPr/>
        <p:nvPr/>
      </p:nvGrpSpPr>
      <p:grpSpPr>
        <a:xfrm>
          <a:off x="0" y="0"/>
          <a:ext cx="0" cy="0"/>
          <a:chOff x="0" y="0"/>
          <a:chExt cx="0" cy="0"/>
        </a:xfrm>
      </p:grpSpPr>
      <p:sp>
        <p:nvSpPr>
          <p:cNvPr id="96" name="Google Shape;96;p10"/>
          <p:cNvSpPr>
            <a:spLocks noGrp="1"/>
          </p:cNvSpPr>
          <p:nvPr>
            <p:ph type="pic" idx="2"/>
          </p:nvPr>
        </p:nvSpPr>
        <p:spPr>
          <a:xfrm>
            <a:off x="0" y="0"/>
            <a:ext cx="9144000" cy="5143500"/>
          </a:xfrm>
          <a:prstGeom prst="rect">
            <a:avLst/>
          </a:prstGeom>
          <a:noFill/>
          <a:ln>
            <a:noFill/>
          </a:ln>
        </p:spPr>
      </p:sp>
      <p:sp>
        <p:nvSpPr>
          <p:cNvPr id="97" name="Google Shape;97;p10"/>
          <p:cNvSpPr txBox="1">
            <a:spLocks noGrp="1"/>
          </p:cNvSpPr>
          <p:nvPr>
            <p:ph type="title"/>
          </p:nvPr>
        </p:nvSpPr>
        <p:spPr>
          <a:xfrm>
            <a:off x="720000" y="4014450"/>
            <a:ext cx="7704000" cy="572700"/>
          </a:xfrm>
          <a:prstGeom prst="rect">
            <a:avLst/>
          </a:prstGeom>
          <a:solidFill>
            <a:schemeClr val="lt1"/>
          </a:solidFill>
        </p:spPr>
        <p:txBody>
          <a:bodyPr spcFirstLastPara="1" wrap="square" lIns="91425" tIns="91425" rIns="91425" bIns="91425" anchor="t" anchorCtr="0">
            <a:noAutofit/>
          </a:bodyPr>
          <a:lstStyle>
            <a:lvl1pPr lvl="0" algn="ctr" rtl="0">
              <a:spcBef>
                <a:spcPts val="0"/>
              </a:spcBef>
              <a:spcAft>
                <a:spcPts val="0"/>
              </a:spcAft>
              <a:buSzPts val="2400"/>
              <a:buNone/>
              <a:defRPr sz="24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98"/>
        <p:cNvGrpSpPr/>
        <p:nvPr/>
      </p:nvGrpSpPr>
      <p:grpSpPr>
        <a:xfrm>
          <a:off x="0" y="0"/>
          <a:ext cx="0" cy="0"/>
          <a:chOff x="0" y="0"/>
          <a:chExt cx="0" cy="0"/>
        </a:xfrm>
      </p:grpSpPr>
      <p:grpSp>
        <p:nvGrpSpPr>
          <p:cNvPr id="99" name="Google Shape;99;p11"/>
          <p:cNvGrpSpPr/>
          <p:nvPr/>
        </p:nvGrpSpPr>
        <p:grpSpPr>
          <a:xfrm>
            <a:off x="3294375" y="-487188"/>
            <a:ext cx="4790087" cy="6194363"/>
            <a:chOff x="3294375" y="-487188"/>
            <a:chExt cx="4790087" cy="6194363"/>
          </a:xfrm>
        </p:grpSpPr>
        <p:sp>
          <p:nvSpPr>
            <p:cNvPr id="100" name="Google Shape;100;p11"/>
            <p:cNvSpPr/>
            <p:nvPr/>
          </p:nvSpPr>
          <p:spPr>
            <a:xfrm flipH="1">
              <a:off x="7052163" y="4674875"/>
              <a:ext cx="1032300" cy="1032300"/>
            </a:xfrm>
            <a:prstGeom prst="donut">
              <a:avLst>
                <a:gd name="adj" fmla="val 25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11"/>
            <p:cNvSpPr/>
            <p:nvPr/>
          </p:nvSpPr>
          <p:spPr>
            <a:xfrm flipH="1">
              <a:off x="3294375" y="-487188"/>
              <a:ext cx="862200" cy="840600"/>
            </a:xfrm>
            <a:prstGeom prst="star7">
              <a:avLst>
                <a:gd name="adj" fmla="val 20592"/>
                <a:gd name="hf" fmla="val 102572"/>
                <a:gd name="vf" fmla="val 10521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2" name="Google Shape;102;p11"/>
          <p:cNvGrpSpPr/>
          <p:nvPr/>
        </p:nvGrpSpPr>
        <p:grpSpPr>
          <a:xfrm flipH="1">
            <a:off x="161678" y="197147"/>
            <a:ext cx="762727" cy="849644"/>
            <a:chOff x="5471675" y="3911838"/>
            <a:chExt cx="898700" cy="1001113"/>
          </a:xfrm>
        </p:grpSpPr>
        <p:sp>
          <p:nvSpPr>
            <p:cNvPr id="103" name="Google Shape;103;p11"/>
            <p:cNvSpPr/>
            <p:nvPr/>
          </p:nvSpPr>
          <p:spPr>
            <a:xfrm>
              <a:off x="5471675" y="3911838"/>
              <a:ext cx="672600" cy="672600"/>
            </a:xfrm>
            <a:prstGeom prst="plaque">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11"/>
            <p:cNvSpPr/>
            <p:nvPr/>
          </p:nvSpPr>
          <p:spPr>
            <a:xfrm>
              <a:off x="6049375" y="4591950"/>
              <a:ext cx="321000" cy="321000"/>
            </a:xfrm>
            <a:prstGeom prst="plaque">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5" name="Google Shape;105;p11"/>
          <p:cNvGrpSpPr/>
          <p:nvPr/>
        </p:nvGrpSpPr>
        <p:grpSpPr>
          <a:xfrm>
            <a:off x="-1260250" y="-797600"/>
            <a:ext cx="11039225" cy="7696750"/>
            <a:chOff x="-1260250" y="-797600"/>
            <a:chExt cx="11039225" cy="7696750"/>
          </a:xfrm>
        </p:grpSpPr>
        <p:sp>
          <p:nvSpPr>
            <p:cNvPr id="106" name="Google Shape;106;p11"/>
            <p:cNvSpPr/>
            <p:nvPr/>
          </p:nvSpPr>
          <p:spPr>
            <a:xfrm flipH="1">
              <a:off x="-1260250" y="4180850"/>
              <a:ext cx="2718300" cy="27183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11"/>
            <p:cNvSpPr/>
            <p:nvPr/>
          </p:nvSpPr>
          <p:spPr>
            <a:xfrm rot="10800000" flipH="1">
              <a:off x="7662175" y="-797600"/>
              <a:ext cx="2116800" cy="21168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8" name="Google Shape;108;p11"/>
          <p:cNvSpPr txBox="1">
            <a:spLocks noGrp="1"/>
          </p:cNvSpPr>
          <p:nvPr>
            <p:ph type="title" hasCustomPrompt="1"/>
          </p:nvPr>
        </p:nvSpPr>
        <p:spPr>
          <a:xfrm>
            <a:off x="1284000" y="1288250"/>
            <a:ext cx="6576000" cy="1970700"/>
          </a:xfrm>
          <a:prstGeom prst="rect">
            <a:avLst/>
          </a:prstGeom>
        </p:spPr>
        <p:txBody>
          <a:bodyPr spcFirstLastPara="1" wrap="square" lIns="91425" tIns="91425" rIns="91425" bIns="91425" anchor="b" anchorCtr="0">
            <a:noAutofit/>
          </a:bodyPr>
          <a:lstStyle>
            <a:lvl1pPr lvl="0" algn="ctr">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r>
              <a:t>xx%</a:t>
            </a:r>
          </a:p>
        </p:txBody>
      </p:sp>
      <p:sp>
        <p:nvSpPr>
          <p:cNvPr id="109" name="Google Shape;109;p11"/>
          <p:cNvSpPr txBox="1">
            <a:spLocks noGrp="1"/>
          </p:cNvSpPr>
          <p:nvPr>
            <p:ph type="subTitle" idx="1"/>
          </p:nvPr>
        </p:nvSpPr>
        <p:spPr>
          <a:xfrm>
            <a:off x="1284000" y="3259075"/>
            <a:ext cx="6576000" cy="497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a:lvl1pPr>
            <a:lvl2pPr lvl="1" algn="ctr" rtl="0">
              <a:lnSpc>
                <a:spcPct val="100000"/>
              </a:lnSpc>
              <a:spcBef>
                <a:spcPts val="0"/>
              </a:spcBef>
              <a:spcAft>
                <a:spcPts val="0"/>
              </a:spcAft>
              <a:buSzPts val="1600"/>
              <a:buNone/>
              <a:defRPr/>
            </a:lvl2pPr>
            <a:lvl3pPr lvl="2" algn="ctr" rtl="0">
              <a:lnSpc>
                <a:spcPct val="100000"/>
              </a:lnSpc>
              <a:spcBef>
                <a:spcPts val="1600"/>
              </a:spcBef>
              <a:spcAft>
                <a:spcPts val="0"/>
              </a:spcAft>
              <a:buSzPts val="1600"/>
              <a:buNone/>
              <a:defRPr/>
            </a:lvl3pPr>
            <a:lvl4pPr lvl="3" algn="ctr" rtl="0">
              <a:lnSpc>
                <a:spcPct val="100000"/>
              </a:lnSpc>
              <a:spcBef>
                <a:spcPts val="1600"/>
              </a:spcBef>
              <a:spcAft>
                <a:spcPts val="0"/>
              </a:spcAft>
              <a:buSzPts val="1600"/>
              <a:buNone/>
              <a:defRPr/>
            </a:lvl4pPr>
            <a:lvl5pPr lvl="4" algn="ctr" rtl="0">
              <a:lnSpc>
                <a:spcPct val="100000"/>
              </a:lnSpc>
              <a:spcBef>
                <a:spcPts val="1600"/>
              </a:spcBef>
              <a:spcAft>
                <a:spcPts val="0"/>
              </a:spcAft>
              <a:buSzPts val="1600"/>
              <a:buNone/>
              <a:defRPr/>
            </a:lvl5pPr>
            <a:lvl6pPr lvl="5" algn="ctr" rtl="0">
              <a:lnSpc>
                <a:spcPct val="100000"/>
              </a:lnSpc>
              <a:spcBef>
                <a:spcPts val="1600"/>
              </a:spcBef>
              <a:spcAft>
                <a:spcPts val="0"/>
              </a:spcAft>
              <a:buSzPts val="1600"/>
              <a:buNone/>
              <a:defRPr/>
            </a:lvl6pPr>
            <a:lvl7pPr lvl="6" algn="ctr" rtl="0">
              <a:lnSpc>
                <a:spcPct val="100000"/>
              </a:lnSpc>
              <a:spcBef>
                <a:spcPts val="1600"/>
              </a:spcBef>
              <a:spcAft>
                <a:spcPts val="0"/>
              </a:spcAft>
              <a:buSzPts val="1600"/>
              <a:buNone/>
              <a:defRPr/>
            </a:lvl7pPr>
            <a:lvl8pPr lvl="7" algn="ctr" rtl="0">
              <a:lnSpc>
                <a:spcPct val="100000"/>
              </a:lnSpc>
              <a:spcBef>
                <a:spcPts val="1600"/>
              </a:spcBef>
              <a:spcAft>
                <a:spcPts val="0"/>
              </a:spcAft>
              <a:buSzPts val="1600"/>
              <a:buNone/>
              <a:defRPr/>
            </a:lvl8pPr>
            <a:lvl9pPr lvl="8" algn="ctr" rtl="0">
              <a:lnSpc>
                <a:spcPct val="100000"/>
              </a:lnSpc>
              <a:spcBef>
                <a:spcPts val="1600"/>
              </a:spcBef>
              <a:spcAft>
                <a:spcPts val="1600"/>
              </a:spcAft>
              <a:buSzPts val="1600"/>
              <a:buNon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accent4"/>
        </a:solidFill>
        <a:effectLst/>
      </p:bgPr>
    </p:bg>
    <p:spTree>
      <p:nvGrpSpPr>
        <p:cNvPr id="1" name="Shape 110"/>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only 1">
  <p:cSld name="CUSTOM_2">
    <p:spTree>
      <p:nvGrpSpPr>
        <p:cNvPr id="1" name="Shape 111"/>
        <p:cNvGrpSpPr/>
        <p:nvPr/>
      </p:nvGrpSpPr>
      <p:grpSpPr>
        <a:xfrm>
          <a:off x="0" y="0"/>
          <a:ext cx="0" cy="0"/>
          <a:chOff x="0" y="0"/>
          <a:chExt cx="0" cy="0"/>
        </a:xfrm>
      </p:grpSpPr>
      <p:grpSp>
        <p:nvGrpSpPr>
          <p:cNvPr id="112" name="Google Shape;112;p13"/>
          <p:cNvGrpSpPr/>
          <p:nvPr/>
        </p:nvGrpSpPr>
        <p:grpSpPr>
          <a:xfrm>
            <a:off x="-1192937" y="-988262"/>
            <a:ext cx="10937275" cy="7866075"/>
            <a:chOff x="-1192937" y="-988262"/>
            <a:chExt cx="10937275" cy="7866075"/>
          </a:xfrm>
        </p:grpSpPr>
        <p:sp>
          <p:nvSpPr>
            <p:cNvPr id="113" name="Google Shape;113;p13"/>
            <p:cNvSpPr/>
            <p:nvPr/>
          </p:nvSpPr>
          <p:spPr>
            <a:xfrm rot="10800000" flipH="1">
              <a:off x="7627538" y="-988262"/>
              <a:ext cx="2116800" cy="21168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13"/>
            <p:cNvSpPr/>
            <p:nvPr/>
          </p:nvSpPr>
          <p:spPr>
            <a:xfrm flipH="1">
              <a:off x="-1192937" y="4159513"/>
              <a:ext cx="2718300" cy="27183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5" name="Google Shape;115;p13"/>
          <p:cNvGrpSpPr/>
          <p:nvPr/>
        </p:nvGrpSpPr>
        <p:grpSpPr>
          <a:xfrm>
            <a:off x="-698075" y="-445026"/>
            <a:ext cx="3602938" cy="3236963"/>
            <a:chOff x="-698075" y="-445026"/>
            <a:chExt cx="3602938" cy="3236963"/>
          </a:xfrm>
        </p:grpSpPr>
        <p:sp>
          <p:nvSpPr>
            <p:cNvPr id="116" name="Google Shape;116;p13"/>
            <p:cNvSpPr/>
            <p:nvPr/>
          </p:nvSpPr>
          <p:spPr>
            <a:xfrm flipH="1">
              <a:off x="-698075" y="1759638"/>
              <a:ext cx="1032300" cy="1032300"/>
            </a:xfrm>
            <a:prstGeom prst="donut">
              <a:avLst>
                <a:gd name="adj" fmla="val 25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13"/>
            <p:cNvSpPr/>
            <p:nvPr/>
          </p:nvSpPr>
          <p:spPr>
            <a:xfrm flipH="1">
              <a:off x="2042663" y="-445026"/>
              <a:ext cx="862200" cy="840600"/>
            </a:xfrm>
            <a:prstGeom prst="star7">
              <a:avLst>
                <a:gd name="adj" fmla="val 20592"/>
                <a:gd name="hf" fmla="val 102572"/>
                <a:gd name="vf" fmla="val 10521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8" name="Google Shape;118;p13"/>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only 2">
  <p:cSld name="CUSTOM_2_1">
    <p:spTree>
      <p:nvGrpSpPr>
        <p:cNvPr id="1" name="Shape 119"/>
        <p:cNvGrpSpPr/>
        <p:nvPr/>
      </p:nvGrpSpPr>
      <p:grpSpPr>
        <a:xfrm>
          <a:off x="0" y="0"/>
          <a:ext cx="0" cy="0"/>
          <a:chOff x="0" y="0"/>
          <a:chExt cx="0" cy="0"/>
        </a:xfrm>
      </p:grpSpPr>
      <p:sp>
        <p:nvSpPr>
          <p:cNvPr id="120" name="Google Shape;120;p14"/>
          <p:cNvSpPr/>
          <p:nvPr/>
        </p:nvSpPr>
        <p:spPr>
          <a:xfrm>
            <a:off x="8049150" y="-960477"/>
            <a:ext cx="2116800" cy="21168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1" name="Google Shape;121;p14"/>
          <p:cNvGrpSpPr/>
          <p:nvPr/>
        </p:nvGrpSpPr>
        <p:grpSpPr>
          <a:xfrm>
            <a:off x="-445012" y="-418237"/>
            <a:ext cx="9398531" cy="5372277"/>
            <a:chOff x="-445012" y="-418237"/>
            <a:chExt cx="9398531" cy="5372277"/>
          </a:xfrm>
        </p:grpSpPr>
        <p:sp>
          <p:nvSpPr>
            <p:cNvPr id="122" name="Google Shape;122;p14"/>
            <p:cNvSpPr/>
            <p:nvPr/>
          </p:nvSpPr>
          <p:spPr>
            <a:xfrm>
              <a:off x="-445012" y="-418237"/>
              <a:ext cx="1032300" cy="1032300"/>
            </a:xfrm>
            <a:prstGeom prst="donut">
              <a:avLst>
                <a:gd name="adj" fmla="val 25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3" name="Google Shape;123;p14"/>
            <p:cNvGrpSpPr/>
            <p:nvPr/>
          </p:nvGrpSpPr>
          <p:grpSpPr>
            <a:xfrm>
              <a:off x="7709373" y="4730239"/>
              <a:ext cx="1244146" cy="223800"/>
              <a:chOff x="584448" y="438864"/>
              <a:chExt cx="1244146" cy="223800"/>
            </a:xfrm>
          </p:grpSpPr>
          <p:sp>
            <p:nvSpPr>
              <p:cNvPr id="124" name="Google Shape;124;p14"/>
              <p:cNvSpPr/>
              <p:nvPr/>
            </p:nvSpPr>
            <p:spPr>
              <a:xfrm>
                <a:off x="1604793" y="438864"/>
                <a:ext cx="223800" cy="2238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14"/>
              <p:cNvSpPr/>
              <p:nvPr/>
            </p:nvSpPr>
            <p:spPr>
              <a:xfrm>
                <a:off x="1264678" y="438864"/>
                <a:ext cx="223800" cy="2238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14"/>
              <p:cNvSpPr/>
              <p:nvPr/>
            </p:nvSpPr>
            <p:spPr>
              <a:xfrm>
                <a:off x="924563" y="438864"/>
                <a:ext cx="223800" cy="2238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14"/>
              <p:cNvSpPr/>
              <p:nvPr/>
            </p:nvSpPr>
            <p:spPr>
              <a:xfrm>
                <a:off x="584448" y="438864"/>
                <a:ext cx="223800" cy="2238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28" name="Google Shape;128;p14"/>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three columns">
  <p:cSld name="CUSTOM_6_1">
    <p:spTree>
      <p:nvGrpSpPr>
        <p:cNvPr id="1" name="Shape 129"/>
        <p:cNvGrpSpPr/>
        <p:nvPr/>
      </p:nvGrpSpPr>
      <p:grpSpPr>
        <a:xfrm>
          <a:off x="0" y="0"/>
          <a:ext cx="0" cy="0"/>
          <a:chOff x="0" y="0"/>
          <a:chExt cx="0" cy="0"/>
        </a:xfrm>
      </p:grpSpPr>
      <p:grpSp>
        <p:nvGrpSpPr>
          <p:cNvPr id="130" name="Google Shape;130;p15"/>
          <p:cNvGrpSpPr/>
          <p:nvPr/>
        </p:nvGrpSpPr>
        <p:grpSpPr>
          <a:xfrm>
            <a:off x="-893700" y="-1545587"/>
            <a:ext cx="11604050" cy="7912910"/>
            <a:chOff x="-893700" y="-1545587"/>
            <a:chExt cx="11604050" cy="7912910"/>
          </a:xfrm>
        </p:grpSpPr>
        <p:sp>
          <p:nvSpPr>
            <p:cNvPr id="131" name="Google Shape;131;p15"/>
            <p:cNvSpPr/>
            <p:nvPr/>
          </p:nvSpPr>
          <p:spPr>
            <a:xfrm>
              <a:off x="-893700" y="4250523"/>
              <a:ext cx="2116800" cy="21168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15"/>
            <p:cNvSpPr/>
            <p:nvPr/>
          </p:nvSpPr>
          <p:spPr>
            <a:xfrm>
              <a:off x="7992050" y="-1545587"/>
              <a:ext cx="2718300" cy="27183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3" name="Google Shape;133;p15"/>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34" name="Google Shape;134;p15"/>
          <p:cNvSpPr txBox="1">
            <a:spLocks noGrp="1"/>
          </p:cNvSpPr>
          <p:nvPr>
            <p:ph type="title" idx="2"/>
          </p:nvPr>
        </p:nvSpPr>
        <p:spPr>
          <a:xfrm>
            <a:off x="1769389" y="1516319"/>
            <a:ext cx="4464300" cy="7881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sz="20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135" name="Google Shape;135;p15"/>
          <p:cNvSpPr txBox="1">
            <a:spLocks noGrp="1"/>
          </p:cNvSpPr>
          <p:nvPr>
            <p:ph type="title" idx="3"/>
          </p:nvPr>
        </p:nvSpPr>
        <p:spPr>
          <a:xfrm>
            <a:off x="1769389" y="2601731"/>
            <a:ext cx="4464300" cy="7881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sz="20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136" name="Google Shape;136;p15"/>
          <p:cNvSpPr txBox="1">
            <a:spLocks noGrp="1"/>
          </p:cNvSpPr>
          <p:nvPr>
            <p:ph type="title" idx="4"/>
          </p:nvPr>
        </p:nvSpPr>
        <p:spPr>
          <a:xfrm>
            <a:off x="1769388" y="3687143"/>
            <a:ext cx="4464300" cy="7881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sz="20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137" name="Google Shape;137;p15"/>
          <p:cNvSpPr txBox="1">
            <a:spLocks noGrp="1"/>
          </p:cNvSpPr>
          <p:nvPr>
            <p:ph type="title" idx="5" hasCustomPrompt="1"/>
          </p:nvPr>
        </p:nvSpPr>
        <p:spPr>
          <a:xfrm>
            <a:off x="846150" y="1646519"/>
            <a:ext cx="734700" cy="527700"/>
          </a:xfrm>
          <a:prstGeom prst="rect">
            <a:avLst/>
          </a:prstGeom>
          <a:noFill/>
        </p:spPr>
        <p:txBody>
          <a:bodyPr spcFirstLastPara="1" wrap="square" lIns="91425" tIns="91425" rIns="91425" bIns="91425" anchor="b" anchorCtr="0">
            <a:noAutofit/>
          </a:bodyPr>
          <a:lstStyle>
            <a:lvl1pPr lvl="0" algn="ctr" rtl="0">
              <a:spcBef>
                <a:spcPts val="0"/>
              </a:spcBef>
              <a:spcAft>
                <a:spcPts val="0"/>
              </a:spcAft>
              <a:buSzPts val="3000"/>
              <a:buNone/>
              <a:defRPr sz="25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38" name="Google Shape;138;p15"/>
          <p:cNvSpPr txBox="1">
            <a:spLocks noGrp="1"/>
          </p:cNvSpPr>
          <p:nvPr>
            <p:ph type="title" idx="6" hasCustomPrompt="1"/>
          </p:nvPr>
        </p:nvSpPr>
        <p:spPr>
          <a:xfrm>
            <a:off x="846150" y="2731931"/>
            <a:ext cx="734700" cy="527700"/>
          </a:xfrm>
          <a:prstGeom prst="rect">
            <a:avLst/>
          </a:prstGeom>
          <a:noFill/>
        </p:spPr>
        <p:txBody>
          <a:bodyPr spcFirstLastPara="1" wrap="square" lIns="91425" tIns="91425" rIns="91425" bIns="91425" anchor="b" anchorCtr="0">
            <a:noAutofit/>
          </a:bodyPr>
          <a:lstStyle>
            <a:lvl1pPr lvl="0" algn="ctr" rtl="0">
              <a:spcBef>
                <a:spcPts val="0"/>
              </a:spcBef>
              <a:spcAft>
                <a:spcPts val="0"/>
              </a:spcAft>
              <a:buSzPts val="3000"/>
              <a:buNone/>
              <a:defRPr sz="25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39" name="Google Shape;139;p15"/>
          <p:cNvSpPr txBox="1">
            <a:spLocks noGrp="1"/>
          </p:cNvSpPr>
          <p:nvPr>
            <p:ph type="title" idx="7" hasCustomPrompt="1"/>
          </p:nvPr>
        </p:nvSpPr>
        <p:spPr>
          <a:xfrm>
            <a:off x="846150" y="3817343"/>
            <a:ext cx="734700" cy="527700"/>
          </a:xfrm>
          <a:prstGeom prst="rect">
            <a:avLst/>
          </a:prstGeom>
          <a:noFill/>
        </p:spPr>
        <p:txBody>
          <a:bodyPr spcFirstLastPara="1" wrap="square" lIns="91425" tIns="91425" rIns="91425" bIns="91425" anchor="b" anchorCtr="0">
            <a:noAutofit/>
          </a:bodyPr>
          <a:lstStyle>
            <a:lvl1pPr lvl="0" algn="ctr" rtl="0">
              <a:spcBef>
                <a:spcPts val="0"/>
              </a:spcBef>
              <a:spcAft>
                <a:spcPts val="0"/>
              </a:spcAft>
              <a:buSzPts val="3000"/>
              <a:buNone/>
              <a:defRPr sz="25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grpSp>
        <p:nvGrpSpPr>
          <p:cNvPr id="140" name="Google Shape;140;p15"/>
          <p:cNvGrpSpPr/>
          <p:nvPr/>
        </p:nvGrpSpPr>
        <p:grpSpPr>
          <a:xfrm>
            <a:off x="-445012" y="-418237"/>
            <a:ext cx="9076439" cy="6054187"/>
            <a:chOff x="-445012" y="-418237"/>
            <a:chExt cx="9076439" cy="6054187"/>
          </a:xfrm>
        </p:grpSpPr>
        <p:grpSp>
          <p:nvGrpSpPr>
            <p:cNvPr id="141" name="Google Shape;141;p15"/>
            <p:cNvGrpSpPr/>
            <p:nvPr/>
          </p:nvGrpSpPr>
          <p:grpSpPr>
            <a:xfrm rot="5400000">
              <a:off x="7897533" y="-194384"/>
              <a:ext cx="223721" cy="1244067"/>
              <a:chOff x="9900850" y="3281088"/>
              <a:chExt cx="475800" cy="2645825"/>
            </a:xfrm>
          </p:grpSpPr>
          <p:sp>
            <p:nvSpPr>
              <p:cNvPr id="142" name="Google Shape;142;p15"/>
              <p:cNvSpPr/>
              <p:nvPr/>
            </p:nvSpPr>
            <p:spPr>
              <a:xfrm>
                <a:off x="9900850" y="3281088"/>
                <a:ext cx="475800" cy="475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15"/>
              <p:cNvSpPr/>
              <p:nvPr/>
            </p:nvSpPr>
            <p:spPr>
              <a:xfrm>
                <a:off x="9900850" y="4004429"/>
                <a:ext cx="475800" cy="475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15"/>
              <p:cNvSpPr/>
              <p:nvPr/>
            </p:nvSpPr>
            <p:spPr>
              <a:xfrm>
                <a:off x="9900850" y="4727771"/>
                <a:ext cx="475800" cy="475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15"/>
              <p:cNvSpPr/>
              <p:nvPr/>
            </p:nvSpPr>
            <p:spPr>
              <a:xfrm>
                <a:off x="9900850" y="5451113"/>
                <a:ext cx="475800" cy="475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6" name="Google Shape;146;p15"/>
            <p:cNvSpPr/>
            <p:nvPr/>
          </p:nvSpPr>
          <p:spPr>
            <a:xfrm>
              <a:off x="5165225" y="4795349"/>
              <a:ext cx="862200" cy="840600"/>
            </a:xfrm>
            <a:prstGeom prst="star7">
              <a:avLst>
                <a:gd name="adj" fmla="val 20592"/>
                <a:gd name="hf" fmla="val 102572"/>
                <a:gd name="vf" fmla="val 105210"/>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15"/>
            <p:cNvSpPr/>
            <p:nvPr/>
          </p:nvSpPr>
          <p:spPr>
            <a:xfrm>
              <a:off x="-445012" y="-418237"/>
              <a:ext cx="1032300" cy="1032300"/>
            </a:xfrm>
            <a:prstGeom prst="donut">
              <a:avLst>
                <a:gd name="adj" fmla="val 25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1">
  <p:cSld name="CUSTOM">
    <p:spTree>
      <p:nvGrpSpPr>
        <p:cNvPr id="1" name="Shape 148"/>
        <p:cNvGrpSpPr/>
        <p:nvPr/>
      </p:nvGrpSpPr>
      <p:grpSpPr>
        <a:xfrm>
          <a:off x="0" y="0"/>
          <a:ext cx="0" cy="0"/>
          <a:chOff x="0" y="0"/>
          <a:chExt cx="0" cy="0"/>
        </a:xfrm>
      </p:grpSpPr>
      <p:grpSp>
        <p:nvGrpSpPr>
          <p:cNvPr id="149" name="Google Shape;149;p16"/>
          <p:cNvGrpSpPr/>
          <p:nvPr/>
        </p:nvGrpSpPr>
        <p:grpSpPr>
          <a:xfrm>
            <a:off x="-860975" y="-1124612"/>
            <a:ext cx="7075525" cy="7491935"/>
            <a:chOff x="-860975" y="-1124612"/>
            <a:chExt cx="7075525" cy="7491935"/>
          </a:xfrm>
        </p:grpSpPr>
        <p:sp>
          <p:nvSpPr>
            <p:cNvPr id="150" name="Google Shape;150;p16"/>
            <p:cNvSpPr/>
            <p:nvPr/>
          </p:nvSpPr>
          <p:spPr>
            <a:xfrm rot="10800000" flipH="1">
              <a:off x="-860975" y="3649023"/>
              <a:ext cx="2718300" cy="27183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16"/>
            <p:cNvSpPr/>
            <p:nvPr/>
          </p:nvSpPr>
          <p:spPr>
            <a:xfrm rot="10800000" flipH="1">
              <a:off x="4097750" y="-1124612"/>
              <a:ext cx="2116800" cy="21168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2" name="Google Shape;152;p16"/>
          <p:cNvGrpSpPr/>
          <p:nvPr/>
        </p:nvGrpSpPr>
        <p:grpSpPr>
          <a:xfrm>
            <a:off x="331858" y="4179184"/>
            <a:ext cx="762727" cy="849644"/>
            <a:chOff x="5471675" y="3911838"/>
            <a:chExt cx="898700" cy="1001113"/>
          </a:xfrm>
        </p:grpSpPr>
        <p:sp>
          <p:nvSpPr>
            <p:cNvPr id="153" name="Google Shape;153;p16"/>
            <p:cNvSpPr/>
            <p:nvPr/>
          </p:nvSpPr>
          <p:spPr>
            <a:xfrm>
              <a:off x="5471675" y="3911838"/>
              <a:ext cx="672600" cy="672600"/>
            </a:xfrm>
            <a:prstGeom prst="plaque">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16"/>
            <p:cNvSpPr/>
            <p:nvPr/>
          </p:nvSpPr>
          <p:spPr>
            <a:xfrm>
              <a:off x="6049375" y="4591950"/>
              <a:ext cx="321000" cy="321000"/>
            </a:xfrm>
            <a:prstGeom prst="plaque">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5" name="Google Shape;155;p16"/>
          <p:cNvGrpSpPr/>
          <p:nvPr/>
        </p:nvGrpSpPr>
        <p:grpSpPr>
          <a:xfrm>
            <a:off x="5889950" y="-492812"/>
            <a:ext cx="3784388" cy="6020487"/>
            <a:chOff x="5889950" y="-492812"/>
            <a:chExt cx="3784388" cy="6020487"/>
          </a:xfrm>
        </p:grpSpPr>
        <p:sp>
          <p:nvSpPr>
            <p:cNvPr id="156" name="Google Shape;156;p16"/>
            <p:cNvSpPr/>
            <p:nvPr/>
          </p:nvSpPr>
          <p:spPr>
            <a:xfrm>
              <a:off x="8642038" y="-492812"/>
              <a:ext cx="1032300" cy="1032300"/>
            </a:xfrm>
            <a:prstGeom prst="donut">
              <a:avLst>
                <a:gd name="adj" fmla="val 25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16"/>
            <p:cNvSpPr/>
            <p:nvPr/>
          </p:nvSpPr>
          <p:spPr>
            <a:xfrm>
              <a:off x="5889950" y="4687074"/>
              <a:ext cx="862200" cy="840600"/>
            </a:xfrm>
            <a:prstGeom prst="star7">
              <a:avLst>
                <a:gd name="adj" fmla="val 20592"/>
                <a:gd name="hf" fmla="val 102572"/>
                <a:gd name="vf" fmla="val 105210"/>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8" name="Google Shape;158;p16"/>
          <p:cNvSpPr txBox="1">
            <a:spLocks noGrp="1"/>
          </p:cNvSpPr>
          <p:nvPr>
            <p:ph type="title"/>
          </p:nvPr>
        </p:nvSpPr>
        <p:spPr>
          <a:xfrm>
            <a:off x="713225" y="2163850"/>
            <a:ext cx="7717500" cy="1509300"/>
          </a:xfrm>
          <a:prstGeom prst="rect">
            <a:avLst/>
          </a:prstGeom>
        </p:spPr>
        <p:txBody>
          <a:bodyPr spcFirstLastPara="1" wrap="square" lIns="91425" tIns="91425" rIns="91425" bIns="91425" anchor="b" anchorCtr="0">
            <a:noAutofit/>
          </a:bodyPr>
          <a:lstStyle>
            <a:lvl1pPr lvl="0" algn="r" rtl="0">
              <a:spcBef>
                <a:spcPts val="0"/>
              </a:spcBef>
              <a:spcAft>
                <a:spcPts val="0"/>
              </a:spcAft>
              <a:buSzPts val="3600"/>
              <a:buNone/>
              <a:defRPr sz="40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59" name="Google Shape;159;p16"/>
          <p:cNvSpPr txBox="1">
            <a:spLocks noGrp="1"/>
          </p:cNvSpPr>
          <p:nvPr>
            <p:ph type="subTitle" idx="1"/>
          </p:nvPr>
        </p:nvSpPr>
        <p:spPr>
          <a:xfrm>
            <a:off x="3363175" y="3673150"/>
            <a:ext cx="5067600" cy="3750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600"/>
              <a:buNone/>
              <a:defRPr sz="1600"/>
            </a:lvl1pPr>
            <a:lvl2pPr lvl="1" algn="ctr" rtl="0">
              <a:lnSpc>
                <a:spcPct val="100000"/>
              </a:lnSpc>
              <a:spcBef>
                <a:spcPts val="0"/>
              </a:spcBef>
              <a:spcAft>
                <a:spcPts val="0"/>
              </a:spcAft>
              <a:buSzPts val="1600"/>
              <a:buNone/>
              <a:defRPr/>
            </a:lvl2pPr>
            <a:lvl3pPr lvl="2" algn="ctr" rtl="0">
              <a:lnSpc>
                <a:spcPct val="100000"/>
              </a:lnSpc>
              <a:spcBef>
                <a:spcPts val="1600"/>
              </a:spcBef>
              <a:spcAft>
                <a:spcPts val="0"/>
              </a:spcAft>
              <a:buSzPts val="1600"/>
              <a:buNone/>
              <a:defRPr/>
            </a:lvl3pPr>
            <a:lvl4pPr lvl="3" algn="ctr" rtl="0">
              <a:lnSpc>
                <a:spcPct val="100000"/>
              </a:lnSpc>
              <a:spcBef>
                <a:spcPts val="1600"/>
              </a:spcBef>
              <a:spcAft>
                <a:spcPts val="0"/>
              </a:spcAft>
              <a:buSzPts val="1600"/>
              <a:buNone/>
              <a:defRPr/>
            </a:lvl4pPr>
            <a:lvl5pPr lvl="4" algn="ctr" rtl="0">
              <a:lnSpc>
                <a:spcPct val="100000"/>
              </a:lnSpc>
              <a:spcBef>
                <a:spcPts val="1600"/>
              </a:spcBef>
              <a:spcAft>
                <a:spcPts val="0"/>
              </a:spcAft>
              <a:buSzPts val="1600"/>
              <a:buNone/>
              <a:defRPr/>
            </a:lvl5pPr>
            <a:lvl6pPr lvl="5" algn="ctr" rtl="0">
              <a:lnSpc>
                <a:spcPct val="100000"/>
              </a:lnSpc>
              <a:spcBef>
                <a:spcPts val="1600"/>
              </a:spcBef>
              <a:spcAft>
                <a:spcPts val="0"/>
              </a:spcAft>
              <a:buSzPts val="1600"/>
              <a:buNone/>
              <a:defRPr/>
            </a:lvl6pPr>
            <a:lvl7pPr lvl="6" algn="ctr" rtl="0">
              <a:lnSpc>
                <a:spcPct val="100000"/>
              </a:lnSpc>
              <a:spcBef>
                <a:spcPts val="1600"/>
              </a:spcBef>
              <a:spcAft>
                <a:spcPts val="0"/>
              </a:spcAft>
              <a:buSzPts val="1600"/>
              <a:buNone/>
              <a:defRPr/>
            </a:lvl7pPr>
            <a:lvl8pPr lvl="7" algn="ctr" rtl="0">
              <a:lnSpc>
                <a:spcPct val="100000"/>
              </a:lnSpc>
              <a:spcBef>
                <a:spcPts val="1600"/>
              </a:spcBef>
              <a:spcAft>
                <a:spcPts val="0"/>
              </a:spcAft>
              <a:buSzPts val="1600"/>
              <a:buNone/>
              <a:defRPr/>
            </a:lvl8pPr>
            <a:lvl9pPr lvl="8" algn="ctr" rtl="0">
              <a:lnSpc>
                <a:spcPct val="100000"/>
              </a:lnSpc>
              <a:spcBef>
                <a:spcPts val="1600"/>
              </a:spcBef>
              <a:spcAft>
                <a:spcPts val="1600"/>
              </a:spcAft>
              <a:buSzPts val="1600"/>
              <a:buNone/>
              <a:defRPr/>
            </a:lvl9pPr>
          </a:lstStyle>
          <a:p>
            <a:endParaRPr/>
          </a:p>
        </p:txBody>
      </p:sp>
      <p:sp>
        <p:nvSpPr>
          <p:cNvPr id="160" name="Google Shape;160;p16"/>
          <p:cNvSpPr txBox="1">
            <a:spLocks noGrp="1"/>
          </p:cNvSpPr>
          <p:nvPr>
            <p:ph type="title" idx="2" hasCustomPrompt="1"/>
          </p:nvPr>
        </p:nvSpPr>
        <p:spPr>
          <a:xfrm>
            <a:off x="7217575" y="944275"/>
            <a:ext cx="1032300" cy="8127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9600"/>
              <a:buNone/>
              <a:defRPr sz="4500"/>
            </a:lvl1pPr>
            <a:lvl2pPr lvl="1" algn="ctr" rtl="0">
              <a:spcBef>
                <a:spcPts val="0"/>
              </a:spcBef>
              <a:spcAft>
                <a:spcPts val="0"/>
              </a:spcAft>
              <a:buSzPts val="9600"/>
              <a:buNone/>
              <a:defRPr sz="9600"/>
            </a:lvl2pPr>
            <a:lvl3pPr lvl="2" algn="ctr" rtl="0">
              <a:spcBef>
                <a:spcPts val="0"/>
              </a:spcBef>
              <a:spcAft>
                <a:spcPts val="0"/>
              </a:spcAft>
              <a:buSzPts val="9600"/>
              <a:buNone/>
              <a:defRPr sz="9600"/>
            </a:lvl3pPr>
            <a:lvl4pPr lvl="3" algn="ctr" rtl="0">
              <a:spcBef>
                <a:spcPts val="0"/>
              </a:spcBef>
              <a:spcAft>
                <a:spcPts val="0"/>
              </a:spcAft>
              <a:buSzPts val="9600"/>
              <a:buNone/>
              <a:defRPr sz="9600"/>
            </a:lvl4pPr>
            <a:lvl5pPr lvl="4" algn="ctr" rtl="0">
              <a:spcBef>
                <a:spcPts val="0"/>
              </a:spcBef>
              <a:spcAft>
                <a:spcPts val="0"/>
              </a:spcAft>
              <a:buSzPts val="9600"/>
              <a:buNone/>
              <a:defRPr sz="9600"/>
            </a:lvl5pPr>
            <a:lvl6pPr lvl="5" algn="ctr" rtl="0">
              <a:spcBef>
                <a:spcPts val="0"/>
              </a:spcBef>
              <a:spcAft>
                <a:spcPts val="0"/>
              </a:spcAft>
              <a:buSzPts val="9600"/>
              <a:buNone/>
              <a:defRPr sz="9600"/>
            </a:lvl6pPr>
            <a:lvl7pPr lvl="6" algn="ctr" rtl="0">
              <a:spcBef>
                <a:spcPts val="0"/>
              </a:spcBef>
              <a:spcAft>
                <a:spcPts val="0"/>
              </a:spcAft>
              <a:buSzPts val="9600"/>
              <a:buNone/>
              <a:defRPr sz="9600"/>
            </a:lvl7pPr>
            <a:lvl8pPr lvl="7" algn="ctr" rtl="0">
              <a:spcBef>
                <a:spcPts val="0"/>
              </a:spcBef>
              <a:spcAft>
                <a:spcPts val="0"/>
              </a:spcAft>
              <a:buSzPts val="9600"/>
              <a:buNone/>
              <a:defRPr sz="9600"/>
            </a:lvl8pPr>
            <a:lvl9pPr lvl="8" algn="ctr" rtl="0">
              <a:spcBef>
                <a:spcPts val="0"/>
              </a:spcBef>
              <a:spcAft>
                <a:spcPts val="0"/>
              </a:spcAft>
              <a:buSzPts val="9600"/>
              <a:buNone/>
              <a:defRPr sz="9600"/>
            </a:lvl9pPr>
          </a:lstStyle>
          <a:p>
            <a:r>
              <a:t>xx%</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ection header 2">
  <p:cSld name="CUSTOM_1">
    <p:spTree>
      <p:nvGrpSpPr>
        <p:cNvPr id="1" name="Shape 161"/>
        <p:cNvGrpSpPr/>
        <p:nvPr/>
      </p:nvGrpSpPr>
      <p:grpSpPr>
        <a:xfrm>
          <a:off x="0" y="0"/>
          <a:ext cx="0" cy="0"/>
          <a:chOff x="0" y="0"/>
          <a:chExt cx="0" cy="0"/>
        </a:xfrm>
      </p:grpSpPr>
      <p:sp>
        <p:nvSpPr>
          <p:cNvPr id="162" name="Google Shape;162;p17"/>
          <p:cNvSpPr/>
          <p:nvPr/>
        </p:nvSpPr>
        <p:spPr>
          <a:xfrm rot="10800000" flipH="1">
            <a:off x="-511662" y="4282248"/>
            <a:ext cx="1032300" cy="1032300"/>
          </a:xfrm>
          <a:prstGeom prst="donut">
            <a:avLst>
              <a:gd name="adj" fmla="val 25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17"/>
          <p:cNvSpPr txBox="1">
            <a:spLocks noGrp="1"/>
          </p:cNvSpPr>
          <p:nvPr>
            <p:ph type="title"/>
          </p:nvPr>
        </p:nvSpPr>
        <p:spPr>
          <a:xfrm>
            <a:off x="720000" y="2163838"/>
            <a:ext cx="6900000" cy="1509300"/>
          </a:xfrm>
          <a:prstGeom prst="rect">
            <a:avLst/>
          </a:prstGeom>
        </p:spPr>
        <p:txBody>
          <a:bodyPr spcFirstLastPara="1" wrap="square" lIns="91425" tIns="91425" rIns="91425" bIns="91425" anchor="b" anchorCtr="0">
            <a:noAutofit/>
          </a:bodyPr>
          <a:lstStyle>
            <a:lvl1pPr lvl="0" rtl="0">
              <a:spcBef>
                <a:spcPts val="0"/>
              </a:spcBef>
              <a:spcAft>
                <a:spcPts val="0"/>
              </a:spcAft>
              <a:buSzPts val="3600"/>
              <a:buNone/>
              <a:defRPr sz="40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64" name="Google Shape;164;p17"/>
          <p:cNvSpPr txBox="1">
            <a:spLocks noGrp="1"/>
          </p:cNvSpPr>
          <p:nvPr>
            <p:ph type="subTitle" idx="1"/>
          </p:nvPr>
        </p:nvSpPr>
        <p:spPr>
          <a:xfrm>
            <a:off x="720000" y="3673150"/>
            <a:ext cx="5067600" cy="375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600"/>
              <a:buNone/>
              <a:defRPr sz="1600"/>
            </a:lvl1pPr>
            <a:lvl2pPr lvl="1" algn="ctr" rtl="0">
              <a:lnSpc>
                <a:spcPct val="100000"/>
              </a:lnSpc>
              <a:spcBef>
                <a:spcPts val="0"/>
              </a:spcBef>
              <a:spcAft>
                <a:spcPts val="0"/>
              </a:spcAft>
              <a:buSzPts val="1600"/>
              <a:buNone/>
              <a:defRPr/>
            </a:lvl2pPr>
            <a:lvl3pPr lvl="2" algn="ctr" rtl="0">
              <a:lnSpc>
                <a:spcPct val="100000"/>
              </a:lnSpc>
              <a:spcBef>
                <a:spcPts val="1600"/>
              </a:spcBef>
              <a:spcAft>
                <a:spcPts val="0"/>
              </a:spcAft>
              <a:buSzPts val="1600"/>
              <a:buNone/>
              <a:defRPr/>
            </a:lvl3pPr>
            <a:lvl4pPr lvl="3" algn="ctr" rtl="0">
              <a:lnSpc>
                <a:spcPct val="100000"/>
              </a:lnSpc>
              <a:spcBef>
                <a:spcPts val="1600"/>
              </a:spcBef>
              <a:spcAft>
                <a:spcPts val="0"/>
              </a:spcAft>
              <a:buSzPts val="1600"/>
              <a:buNone/>
              <a:defRPr/>
            </a:lvl4pPr>
            <a:lvl5pPr lvl="4" algn="ctr" rtl="0">
              <a:lnSpc>
                <a:spcPct val="100000"/>
              </a:lnSpc>
              <a:spcBef>
                <a:spcPts val="1600"/>
              </a:spcBef>
              <a:spcAft>
                <a:spcPts val="0"/>
              </a:spcAft>
              <a:buSzPts val="1600"/>
              <a:buNone/>
              <a:defRPr/>
            </a:lvl5pPr>
            <a:lvl6pPr lvl="5" algn="ctr" rtl="0">
              <a:lnSpc>
                <a:spcPct val="100000"/>
              </a:lnSpc>
              <a:spcBef>
                <a:spcPts val="1600"/>
              </a:spcBef>
              <a:spcAft>
                <a:spcPts val="0"/>
              </a:spcAft>
              <a:buSzPts val="1600"/>
              <a:buNone/>
              <a:defRPr/>
            </a:lvl6pPr>
            <a:lvl7pPr lvl="6" algn="ctr" rtl="0">
              <a:lnSpc>
                <a:spcPct val="100000"/>
              </a:lnSpc>
              <a:spcBef>
                <a:spcPts val="1600"/>
              </a:spcBef>
              <a:spcAft>
                <a:spcPts val="0"/>
              </a:spcAft>
              <a:buSzPts val="1600"/>
              <a:buNone/>
              <a:defRPr/>
            </a:lvl7pPr>
            <a:lvl8pPr lvl="7" algn="ctr" rtl="0">
              <a:lnSpc>
                <a:spcPct val="100000"/>
              </a:lnSpc>
              <a:spcBef>
                <a:spcPts val="1600"/>
              </a:spcBef>
              <a:spcAft>
                <a:spcPts val="0"/>
              </a:spcAft>
              <a:buSzPts val="1600"/>
              <a:buNone/>
              <a:defRPr/>
            </a:lvl8pPr>
            <a:lvl9pPr lvl="8" algn="ctr" rtl="0">
              <a:lnSpc>
                <a:spcPct val="100000"/>
              </a:lnSpc>
              <a:spcBef>
                <a:spcPts val="1600"/>
              </a:spcBef>
              <a:spcAft>
                <a:spcPts val="1600"/>
              </a:spcAft>
              <a:buSzPts val="1600"/>
              <a:buNone/>
              <a:defRPr/>
            </a:lvl9pPr>
          </a:lstStyle>
          <a:p>
            <a:endParaRPr/>
          </a:p>
        </p:txBody>
      </p:sp>
      <p:sp>
        <p:nvSpPr>
          <p:cNvPr id="165" name="Google Shape;165;p17"/>
          <p:cNvSpPr txBox="1">
            <a:spLocks noGrp="1"/>
          </p:cNvSpPr>
          <p:nvPr>
            <p:ph type="title" idx="2" hasCustomPrompt="1"/>
          </p:nvPr>
        </p:nvSpPr>
        <p:spPr>
          <a:xfrm>
            <a:off x="900450" y="948025"/>
            <a:ext cx="1032300" cy="8052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9600"/>
              <a:buNone/>
              <a:defRPr sz="4500"/>
            </a:lvl1pPr>
            <a:lvl2pPr lvl="1" algn="ctr" rtl="0">
              <a:spcBef>
                <a:spcPts val="0"/>
              </a:spcBef>
              <a:spcAft>
                <a:spcPts val="0"/>
              </a:spcAft>
              <a:buSzPts val="9600"/>
              <a:buNone/>
              <a:defRPr sz="9600"/>
            </a:lvl2pPr>
            <a:lvl3pPr lvl="2" algn="ctr" rtl="0">
              <a:spcBef>
                <a:spcPts val="0"/>
              </a:spcBef>
              <a:spcAft>
                <a:spcPts val="0"/>
              </a:spcAft>
              <a:buSzPts val="9600"/>
              <a:buNone/>
              <a:defRPr sz="9600"/>
            </a:lvl3pPr>
            <a:lvl4pPr lvl="3" algn="ctr" rtl="0">
              <a:spcBef>
                <a:spcPts val="0"/>
              </a:spcBef>
              <a:spcAft>
                <a:spcPts val="0"/>
              </a:spcAft>
              <a:buSzPts val="9600"/>
              <a:buNone/>
              <a:defRPr sz="9600"/>
            </a:lvl4pPr>
            <a:lvl5pPr lvl="4" algn="ctr" rtl="0">
              <a:spcBef>
                <a:spcPts val="0"/>
              </a:spcBef>
              <a:spcAft>
                <a:spcPts val="0"/>
              </a:spcAft>
              <a:buSzPts val="9600"/>
              <a:buNone/>
              <a:defRPr sz="9600"/>
            </a:lvl5pPr>
            <a:lvl6pPr lvl="5" algn="ctr" rtl="0">
              <a:spcBef>
                <a:spcPts val="0"/>
              </a:spcBef>
              <a:spcAft>
                <a:spcPts val="0"/>
              </a:spcAft>
              <a:buSzPts val="9600"/>
              <a:buNone/>
              <a:defRPr sz="9600"/>
            </a:lvl6pPr>
            <a:lvl7pPr lvl="6" algn="ctr" rtl="0">
              <a:spcBef>
                <a:spcPts val="0"/>
              </a:spcBef>
              <a:spcAft>
                <a:spcPts val="0"/>
              </a:spcAft>
              <a:buSzPts val="9600"/>
              <a:buNone/>
              <a:defRPr sz="9600"/>
            </a:lvl7pPr>
            <a:lvl8pPr lvl="7" algn="ctr" rtl="0">
              <a:spcBef>
                <a:spcPts val="0"/>
              </a:spcBef>
              <a:spcAft>
                <a:spcPts val="0"/>
              </a:spcAft>
              <a:buSzPts val="9600"/>
              <a:buNone/>
              <a:defRPr sz="9600"/>
            </a:lvl8pPr>
            <a:lvl9pPr lvl="8" algn="ctr" rtl="0">
              <a:spcBef>
                <a:spcPts val="0"/>
              </a:spcBef>
              <a:spcAft>
                <a:spcPts val="0"/>
              </a:spcAft>
              <a:buSzPts val="9600"/>
              <a:buNone/>
              <a:defRPr sz="9600"/>
            </a:lvl9pPr>
          </a:lstStyle>
          <a:p>
            <a:r>
              <a:t>xx%</a:t>
            </a:r>
          </a:p>
        </p:txBody>
      </p:sp>
      <p:grpSp>
        <p:nvGrpSpPr>
          <p:cNvPr id="166" name="Google Shape;166;p17"/>
          <p:cNvGrpSpPr/>
          <p:nvPr/>
        </p:nvGrpSpPr>
        <p:grpSpPr>
          <a:xfrm>
            <a:off x="-893700" y="-1545587"/>
            <a:ext cx="11604050" cy="7912910"/>
            <a:chOff x="-893700" y="-1545587"/>
            <a:chExt cx="11604050" cy="7912910"/>
          </a:xfrm>
        </p:grpSpPr>
        <p:sp>
          <p:nvSpPr>
            <p:cNvPr id="167" name="Google Shape;167;p17"/>
            <p:cNvSpPr/>
            <p:nvPr/>
          </p:nvSpPr>
          <p:spPr>
            <a:xfrm rot="10800000" flipH="1">
              <a:off x="-893700" y="-1545587"/>
              <a:ext cx="2116800" cy="21168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17"/>
            <p:cNvSpPr/>
            <p:nvPr/>
          </p:nvSpPr>
          <p:spPr>
            <a:xfrm rot="10800000" flipH="1">
              <a:off x="7992050" y="3649023"/>
              <a:ext cx="2718300" cy="27183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Quote">
  <p:cSld name="BLANK_1_1">
    <p:spTree>
      <p:nvGrpSpPr>
        <p:cNvPr id="1" name="Shape 169"/>
        <p:cNvGrpSpPr/>
        <p:nvPr/>
      </p:nvGrpSpPr>
      <p:grpSpPr>
        <a:xfrm>
          <a:off x="0" y="0"/>
          <a:ext cx="0" cy="0"/>
          <a:chOff x="0" y="0"/>
          <a:chExt cx="0" cy="0"/>
        </a:xfrm>
      </p:grpSpPr>
      <p:grpSp>
        <p:nvGrpSpPr>
          <p:cNvPr id="170" name="Google Shape;170;p18"/>
          <p:cNvGrpSpPr/>
          <p:nvPr/>
        </p:nvGrpSpPr>
        <p:grpSpPr>
          <a:xfrm>
            <a:off x="-875437" y="-988262"/>
            <a:ext cx="10619775" cy="7961325"/>
            <a:chOff x="-875437" y="-988262"/>
            <a:chExt cx="10619775" cy="7961325"/>
          </a:xfrm>
        </p:grpSpPr>
        <p:sp>
          <p:nvSpPr>
            <p:cNvPr id="171" name="Google Shape;171;p18"/>
            <p:cNvSpPr/>
            <p:nvPr/>
          </p:nvSpPr>
          <p:spPr>
            <a:xfrm flipH="1">
              <a:off x="-875437" y="4254763"/>
              <a:ext cx="2718300" cy="27183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18"/>
            <p:cNvSpPr/>
            <p:nvPr/>
          </p:nvSpPr>
          <p:spPr>
            <a:xfrm rot="10800000" flipH="1">
              <a:off x="7627538" y="-988262"/>
              <a:ext cx="2116800" cy="21168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3" name="Google Shape;173;p18"/>
          <p:cNvGrpSpPr/>
          <p:nvPr/>
        </p:nvGrpSpPr>
        <p:grpSpPr>
          <a:xfrm>
            <a:off x="-549925" y="1759638"/>
            <a:ext cx="2597513" cy="3684974"/>
            <a:chOff x="-549925" y="1759638"/>
            <a:chExt cx="2597513" cy="3684974"/>
          </a:xfrm>
        </p:grpSpPr>
        <p:sp>
          <p:nvSpPr>
            <p:cNvPr id="174" name="Google Shape;174;p18"/>
            <p:cNvSpPr/>
            <p:nvPr/>
          </p:nvSpPr>
          <p:spPr>
            <a:xfrm flipH="1">
              <a:off x="-549925" y="1759638"/>
              <a:ext cx="1032300" cy="1032300"/>
            </a:xfrm>
            <a:prstGeom prst="donut">
              <a:avLst>
                <a:gd name="adj" fmla="val 25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18"/>
            <p:cNvSpPr/>
            <p:nvPr/>
          </p:nvSpPr>
          <p:spPr>
            <a:xfrm flipH="1">
              <a:off x="1185388" y="4604012"/>
              <a:ext cx="862200" cy="840600"/>
            </a:xfrm>
            <a:prstGeom prst="star7">
              <a:avLst>
                <a:gd name="adj" fmla="val 20592"/>
                <a:gd name="hf" fmla="val 102572"/>
                <a:gd name="vf" fmla="val 105210"/>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6" name="Google Shape;176;p18"/>
          <p:cNvSpPr txBox="1">
            <a:spLocks noGrp="1"/>
          </p:cNvSpPr>
          <p:nvPr>
            <p:ph type="subTitle" idx="1"/>
          </p:nvPr>
        </p:nvSpPr>
        <p:spPr>
          <a:xfrm>
            <a:off x="2099250" y="2656200"/>
            <a:ext cx="4945500" cy="1222500"/>
          </a:xfrm>
          <a:prstGeom prst="rect">
            <a:avLst/>
          </a:prstGeom>
          <a:solidFill>
            <a:schemeClr val="dk2"/>
          </a:solidFill>
        </p:spPr>
        <p:txBody>
          <a:bodyPr spcFirstLastPara="1" wrap="square" lIns="91425" tIns="91425" rIns="91425" bIns="91425" anchor="t" anchorCtr="0">
            <a:noAutofit/>
          </a:bodyPr>
          <a:lstStyle>
            <a:lvl1pPr lvl="0" algn="ctr" rtl="0">
              <a:lnSpc>
                <a:spcPct val="100000"/>
              </a:lnSpc>
              <a:spcBef>
                <a:spcPts val="0"/>
              </a:spcBef>
              <a:spcAft>
                <a:spcPts val="0"/>
              </a:spcAft>
              <a:buSzPts val="3000"/>
              <a:buNone/>
              <a:defRPr/>
            </a:lvl1pPr>
            <a:lvl2pPr lvl="1" algn="ctr" rtl="0">
              <a:lnSpc>
                <a:spcPct val="100000"/>
              </a:lnSpc>
              <a:spcBef>
                <a:spcPts val="0"/>
              </a:spcBef>
              <a:spcAft>
                <a:spcPts val="0"/>
              </a:spcAft>
              <a:buSzPts val="3000"/>
              <a:buNone/>
              <a:defRPr sz="3000"/>
            </a:lvl2pPr>
            <a:lvl3pPr lvl="2" algn="ctr" rtl="0">
              <a:lnSpc>
                <a:spcPct val="100000"/>
              </a:lnSpc>
              <a:spcBef>
                <a:spcPts val="1600"/>
              </a:spcBef>
              <a:spcAft>
                <a:spcPts val="0"/>
              </a:spcAft>
              <a:buSzPts val="3000"/>
              <a:buNone/>
              <a:defRPr sz="3000"/>
            </a:lvl3pPr>
            <a:lvl4pPr lvl="3" algn="ctr" rtl="0">
              <a:lnSpc>
                <a:spcPct val="100000"/>
              </a:lnSpc>
              <a:spcBef>
                <a:spcPts val="1600"/>
              </a:spcBef>
              <a:spcAft>
                <a:spcPts val="0"/>
              </a:spcAft>
              <a:buSzPts val="3000"/>
              <a:buNone/>
              <a:defRPr sz="3000"/>
            </a:lvl4pPr>
            <a:lvl5pPr lvl="4" algn="ctr" rtl="0">
              <a:lnSpc>
                <a:spcPct val="100000"/>
              </a:lnSpc>
              <a:spcBef>
                <a:spcPts val="1600"/>
              </a:spcBef>
              <a:spcAft>
                <a:spcPts val="0"/>
              </a:spcAft>
              <a:buSzPts val="3000"/>
              <a:buNone/>
              <a:defRPr sz="3000"/>
            </a:lvl5pPr>
            <a:lvl6pPr lvl="5" algn="ctr" rtl="0">
              <a:lnSpc>
                <a:spcPct val="100000"/>
              </a:lnSpc>
              <a:spcBef>
                <a:spcPts val="1600"/>
              </a:spcBef>
              <a:spcAft>
                <a:spcPts val="0"/>
              </a:spcAft>
              <a:buSzPts val="3000"/>
              <a:buNone/>
              <a:defRPr sz="3000"/>
            </a:lvl6pPr>
            <a:lvl7pPr lvl="6" algn="ctr" rtl="0">
              <a:lnSpc>
                <a:spcPct val="100000"/>
              </a:lnSpc>
              <a:spcBef>
                <a:spcPts val="1600"/>
              </a:spcBef>
              <a:spcAft>
                <a:spcPts val="0"/>
              </a:spcAft>
              <a:buSzPts val="3000"/>
              <a:buNone/>
              <a:defRPr sz="3000"/>
            </a:lvl7pPr>
            <a:lvl8pPr lvl="7" algn="ctr" rtl="0">
              <a:lnSpc>
                <a:spcPct val="100000"/>
              </a:lnSpc>
              <a:spcBef>
                <a:spcPts val="1600"/>
              </a:spcBef>
              <a:spcAft>
                <a:spcPts val="0"/>
              </a:spcAft>
              <a:buSzPts val="3000"/>
              <a:buNone/>
              <a:defRPr sz="3000"/>
            </a:lvl8pPr>
            <a:lvl9pPr lvl="8" algn="ctr" rtl="0">
              <a:lnSpc>
                <a:spcPct val="100000"/>
              </a:lnSpc>
              <a:spcBef>
                <a:spcPts val="1600"/>
              </a:spcBef>
              <a:spcAft>
                <a:spcPts val="1600"/>
              </a:spcAft>
              <a:buSzPts val="3000"/>
              <a:buNone/>
              <a:defRPr sz="3000"/>
            </a:lvl9pPr>
          </a:lstStyle>
          <a:p>
            <a:endParaRPr/>
          </a:p>
        </p:txBody>
      </p:sp>
      <p:sp>
        <p:nvSpPr>
          <p:cNvPr id="177" name="Google Shape;177;p18"/>
          <p:cNvSpPr txBox="1">
            <a:spLocks noGrp="1"/>
          </p:cNvSpPr>
          <p:nvPr>
            <p:ph type="title"/>
          </p:nvPr>
        </p:nvSpPr>
        <p:spPr>
          <a:xfrm>
            <a:off x="2099375" y="1264800"/>
            <a:ext cx="4945200" cy="12225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hanks">
  <p:cSld name="CUSTOM_3_1">
    <p:spTree>
      <p:nvGrpSpPr>
        <p:cNvPr id="1" name="Shape 178"/>
        <p:cNvGrpSpPr/>
        <p:nvPr/>
      </p:nvGrpSpPr>
      <p:grpSpPr>
        <a:xfrm>
          <a:off x="0" y="0"/>
          <a:ext cx="0" cy="0"/>
          <a:chOff x="0" y="0"/>
          <a:chExt cx="0" cy="0"/>
        </a:xfrm>
      </p:grpSpPr>
      <p:grpSp>
        <p:nvGrpSpPr>
          <p:cNvPr id="179" name="Google Shape;179;p19"/>
          <p:cNvGrpSpPr/>
          <p:nvPr/>
        </p:nvGrpSpPr>
        <p:grpSpPr>
          <a:xfrm>
            <a:off x="-1242937" y="-1124612"/>
            <a:ext cx="9683863" cy="7153260"/>
            <a:chOff x="-1242937" y="-1124612"/>
            <a:chExt cx="9683863" cy="7153260"/>
          </a:xfrm>
        </p:grpSpPr>
        <p:sp>
          <p:nvSpPr>
            <p:cNvPr id="180" name="Google Shape;180;p19"/>
            <p:cNvSpPr/>
            <p:nvPr/>
          </p:nvSpPr>
          <p:spPr>
            <a:xfrm rot="10800000">
              <a:off x="-1242937" y="-1124612"/>
              <a:ext cx="2116800" cy="21168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19"/>
            <p:cNvSpPr/>
            <p:nvPr/>
          </p:nvSpPr>
          <p:spPr>
            <a:xfrm>
              <a:off x="6324125" y="3911848"/>
              <a:ext cx="2116800" cy="21168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2" name="Google Shape;182;p19"/>
          <p:cNvGrpSpPr/>
          <p:nvPr/>
        </p:nvGrpSpPr>
        <p:grpSpPr>
          <a:xfrm>
            <a:off x="-490575" y="-280401"/>
            <a:ext cx="6737163" cy="5903913"/>
            <a:chOff x="-490575" y="-280401"/>
            <a:chExt cx="6737163" cy="5903913"/>
          </a:xfrm>
        </p:grpSpPr>
        <p:sp>
          <p:nvSpPr>
            <p:cNvPr id="183" name="Google Shape;183;p19"/>
            <p:cNvSpPr/>
            <p:nvPr/>
          </p:nvSpPr>
          <p:spPr>
            <a:xfrm flipH="1">
              <a:off x="-490575" y="4591213"/>
              <a:ext cx="1032300" cy="1032300"/>
            </a:xfrm>
            <a:prstGeom prst="donut">
              <a:avLst>
                <a:gd name="adj" fmla="val 25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4" name="Google Shape;184;p19"/>
            <p:cNvGrpSpPr/>
            <p:nvPr/>
          </p:nvGrpSpPr>
          <p:grpSpPr>
            <a:xfrm rot="5400000">
              <a:off x="-272827" y="864239"/>
              <a:ext cx="1244146" cy="223800"/>
              <a:chOff x="584448" y="438864"/>
              <a:chExt cx="1244146" cy="223800"/>
            </a:xfrm>
          </p:grpSpPr>
          <p:sp>
            <p:nvSpPr>
              <p:cNvPr id="185" name="Google Shape;185;p19"/>
              <p:cNvSpPr/>
              <p:nvPr/>
            </p:nvSpPr>
            <p:spPr>
              <a:xfrm>
                <a:off x="1604793" y="438864"/>
                <a:ext cx="223800" cy="2238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19"/>
              <p:cNvSpPr/>
              <p:nvPr/>
            </p:nvSpPr>
            <p:spPr>
              <a:xfrm>
                <a:off x="1264678" y="438864"/>
                <a:ext cx="223800" cy="2238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19"/>
              <p:cNvSpPr/>
              <p:nvPr/>
            </p:nvSpPr>
            <p:spPr>
              <a:xfrm>
                <a:off x="924563" y="438864"/>
                <a:ext cx="223800" cy="2238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19"/>
              <p:cNvSpPr/>
              <p:nvPr/>
            </p:nvSpPr>
            <p:spPr>
              <a:xfrm>
                <a:off x="584448" y="438864"/>
                <a:ext cx="223800" cy="2238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9" name="Google Shape;189;p19"/>
            <p:cNvSpPr/>
            <p:nvPr/>
          </p:nvSpPr>
          <p:spPr>
            <a:xfrm flipH="1">
              <a:off x="5384388" y="-280401"/>
              <a:ext cx="862200" cy="840600"/>
            </a:xfrm>
            <a:prstGeom prst="star7">
              <a:avLst>
                <a:gd name="adj" fmla="val 20592"/>
                <a:gd name="hf" fmla="val 102572"/>
                <a:gd name="vf" fmla="val 105210"/>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0" name="Google Shape;190;p19"/>
          <p:cNvSpPr txBox="1">
            <a:spLocks noGrp="1"/>
          </p:cNvSpPr>
          <p:nvPr>
            <p:ph type="title"/>
          </p:nvPr>
        </p:nvSpPr>
        <p:spPr>
          <a:xfrm>
            <a:off x="873875" y="539500"/>
            <a:ext cx="4151700" cy="1058700"/>
          </a:xfrm>
          <a:prstGeom prst="rect">
            <a:avLst/>
          </a:prstGeom>
        </p:spPr>
        <p:txBody>
          <a:bodyPr spcFirstLastPara="1" wrap="square" lIns="91425" tIns="91425" rIns="91425" bIns="91425" anchor="b" anchorCtr="0">
            <a:noAutofit/>
          </a:bodyPr>
          <a:lstStyle>
            <a:lvl1pPr lvl="0" rtl="0">
              <a:spcBef>
                <a:spcPts val="0"/>
              </a:spcBef>
              <a:spcAft>
                <a:spcPts val="0"/>
              </a:spcAft>
              <a:buSzPts val="3500"/>
              <a:buNone/>
              <a:defRPr sz="6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91" name="Google Shape;191;p19"/>
          <p:cNvSpPr txBox="1">
            <a:spLocks noGrp="1"/>
          </p:cNvSpPr>
          <p:nvPr>
            <p:ph type="subTitle" idx="1"/>
          </p:nvPr>
        </p:nvSpPr>
        <p:spPr>
          <a:xfrm>
            <a:off x="873875" y="1555900"/>
            <a:ext cx="4151700" cy="1168800"/>
          </a:xfrm>
          <a:prstGeom prst="rect">
            <a:avLst/>
          </a:prstGeom>
        </p:spPr>
        <p:txBody>
          <a:bodyPr spcFirstLastPara="1" wrap="square" lIns="91425" tIns="91425" rIns="91425" bIns="91425" anchor="t" anchorCtr="0">
            <a:noAutofit/>
          </a:bodyPr>
          <a:lstStyle>
            <a:lvl1pPr lvl="0" rtl="0">
              <a:spcBef>
                <a:spcPts val="0"/>
              </a:spcBef>
              <a:spcAft>
                <a:spcPts val="0"/>
              </a:spcAft>
              <a:buSzPts val="1600"/>
              <a:buNone/>
              <a:defRPr sz="1400"/>
            </a:lvl1pPr>
            <a:lvl2pPr lvl="1" algn="ctr" rtl="0">
              <a:lnSpc>
                <a:spcPct val="100000"/>
              </a:lnSpc>
              <a:spcBef>
                <a:spcPts val="0"/>
              </a:spcBef>
              <a:spcAft>
                <a:spcPts val="0"/>
              </a:spcAft>
              <a:buSzPts val="1600"/>
              <a:buNone/>
              <a:defRPr/>
            </a:lvl2pPr>
            <a:lvl3pPr lvl="2" algn="ctr" rtl="0">
              <a:lnSpc>
                <a:spcPct val="100000"/>
              </a:lnSpc>
              <a:spcBef>
                <a:spcPts val="1600"/>
              </a:spcBef>
              <a:spcAft>
                <a:spcPts val="0"/>
              </a:spcAft>
              <a:buSzPts val="1600"/>
              <a:buNone/>
              <a:defRPr/>
            </a:lvl3pPr>
            <a:lvl4pPr lvl="3" algn="ctr" rtl="0">
              <a:lnSpc>
                <a:spcPct val="100000"/>
              </a:lnSpc>
              <a:spcBef>
                <a:spcPts val="1600"/>
              </a:spcBef>
              <a:spcAft>
                <a:spcPts val="0"/>
              </a:spcAft>
              <a:buSzPts val="1600"/>
              <a:buNone/>
              <a:defRPr/>
            </a:lvl4pPr>
            <a:lvl5pPr lvl="4" algn="ctr" rtl="0">
              <a:lnSpc>
                <a:spcPct val="100000"/>
              </a:lnSpc>
              <a:spcBef>
                <a:spcPts val="1600"/>
              </a:spcBef>
              <a:spcAft>
                <a:spcPts val="0"/>
              </a:spcAft>
              <a:buSzPts val="1600"/>
              <a:buNone/>
              <a:defRPr/>
            </a:lvl5pPr>
            <a:lvl6pPr lvl="5" algn="ctr" rtl="0">
              <a:lnSpc>
                <a:spcPct val="100000"/>
              </a:lnSpc>
              <a:spcBef>
                <a:spcPts val="1600"/>
              </a:spcBef>
              <a:spcAft>
                <a:spcPts val="0"/>
              </a:spcAft>
              <a:buSzPts val="1600"/>
              <a:buNone/>
              <a:defRPr/>
            </a:lvl6pPr>
            <a:lvl7pPr lvl="6" algn="ctr" rtl="0">
              <a:lnSpc>
                <a:spcPct val="100000"/>
              </a:lnSpc>
              <a:spcBef>
                <a:spcPts val="1600"/>
              </a:spcBef>
              <a:spcAft>
                <a:spcPts val="0"/>
              </a:spcAft>
              <a:buSzPts val="1600"/>
              <a:buNone/>
              <a:defRPr/>
            </a:lvl7pPr>
            <a:lvl8pPr lvl="7" algn="ctr" rtl="0">
              <a:lnSpc>
                <a:spcPct val="100000"/>
              </a:lnSpc>
              <a:spcBef>
                <a:spcPts val="1600"/>
              </a:spcBef>
              <a:spcAft>
                <a:spcPts val="0"/>
              </a:spcAft>
              <a:buSzPts val="1600"/>
              <a:buNone/>
              <a:defRPr/>
            </a:lvl8pPr>
            <a:lvl9pPr lvl="8" algn="ctr" rtl="0">
              <a:lnSpc>
                <a:spcPct val="100000"/>
              </a:lnSpc>
              <a:spcBef>
                <a:spcPts val="1600"/>
              </a:spcBef>
              <a:spcAft>
                <a:spcPts val="1600"/>
              </a:spcAft>
              <a:buSzPts val="1600"/>
              <a:buNone/>
              <a:defRPr/>
            </a:lvl9pPr>
          </a:lstStyle>
          <a:p>
            <a:endParaRPr/>
          </a:p>
        </p:txBody>
      </p:sp>
      <p:sp>
        <p:nvSpPr>
          <p:cNvPr id="192" name="Google Shape;192;p19"/>
          <p:cNvSpPr txBox="1"/>
          <p:nvPr/>
        </p:nvSpPr>
        <p:spPr>
          <a:xfrm>
            <a:off x="873875" y="3525550"/>
            <a:ext cx="4151700" cy="725400"/>
          </a:xfrm>
          <a:prstGeom prst="rect">
            <a:avLst/>
          </a:prstGeom>
          <a:noFill/>
          <a:ln>
            <a:noFill/>
          </a:ln>
        </p:spPr>
        <p:txBody>
          <a:bodyPr spcFirstLastPara="1" wrap="square" lIns="91425" tIns="91425" rIns="91425" bIns="91425" anchor="t" anchorCtr="0">
            <a:noAutofit/>
          </a:bodyPr>
          <a:lstStyle/>
          <a:p>
            <a:pPr marL="0" lvl="0" indent="0" algn="l" rtl="0">
              <a:spcBef>
                <a:spcPts val="300"/>
              </a:spcBef>
              <a:spcAft>
                <a:spcPts val="0"/>
              </a:spcAft>
              <a:buNone/>
            </a:pPr>
            <a:r>
              <a:rPr lang="en" sz="1100" b="1">
                <a:solidFill>
                  <a:srgbClr val="434343"/>
                </a:solidFill>
                <a:latin typeface="Albert Sans"/>
                <a:ea typeface="Albert Sans"/>
                <a:cs typeface="Albert Sans"/>
                <a:sym typeface="Albert Sans"/>
              </a:rPr>
              <a:t>CREDITS</a:t>
            </a:r>
            <a:r>
              <a:rPr lang="en" sz="1100">
                <a:solidFill>
                  <a:srgbClr val="434343"/>
                </a:solidFill>
                <a:latin typeface="Albert Sans"/>
                <a:ea typeface="Albert Sans"/>
                <a:cs typeface="Albert Sans"/>
                <a:sym typeface="Albert Sans"/>
              </a:rPr>
              <a:t>: This presentation template was created by </a:t>
            </a:r>
            <a:r>
              <a:rPr lang="en" sz="1100" b="1">
                <a:solidFill>
                  <a:srgbClr val="434343"/>
                </a:solidFill>
                <a:uFill>
                  <a:noFill/>
                </a:uFill>
                <a:latin typeface="Albert Sans"/>
                <a:ea typeface="Albert Sans"/>
                <a:cs typeface="Albert Sans"/>
                <a:sym typeface="Albert Sans"/>
                <a:hlinkClick r:id="rId2">
                  <a:extLst>
                    <a:ext uri="{A12FA001-AC4F-418D-AE19-62706E023703}">
                      <ahyp:hlinkClr xmlns:ahyp="http://schemas.microsoft.com/office/drawing/2018/hyperlinkcolor" val="tx"/>
                    </a:ext>
                  </a:extLst>
                </a:hlinkClick>
              </a:rPr>
              <a:t>Slidesgo</a:t>
            </a:r>
            <a:r>
              <a:rPr lang="en" sz="1100">
                <a:solidFill>
                  <a:srgbClr val="434343"/>
                </a:solidFill>
                <a:latin typeface="Albert Sans"/>
                <a:ea typeface="Albert Sans"/>
                <a:cs typeface="Albert Sans"/>
                <a:sym typeface="Albert Sans"/>
              </a:rPr>
              <a:t>, and includes icons by </a:t>
            </a:r>
            <a:r>
              <a:rPr lang="en" sz="1100" b="1">
                <a:solidFill>
                  <a:srgbClr val="434343"/>
                </a:solidFill>
                <a:uFill>
                  <a:noFill/>
                </a:uFill>
                <a:latin typeface="Albert Sans"/>
                <a:ea typeface="Albert Sans"/>
                <a:cs typeface="Albert Sans"/>
                <a:sym typeface="Albert Sans"/>
                <a:hlinkClick r:id="rId3">
                  <a:extLst>
                    <a:ext uri="{A12FA001-AC4F-418D-AE19-62706E023703}">
                      <ahyp:hlinkClr xmlns:ahyp="http://schemas.microsoft.com/office/drawing/2018/hyperlinkcolor" val="tx"/>
                    </a:ext>
                  </a:extLst>
                </a:hlinkClick>
              </a:rPr>
              <a:t>Flaticon</a:t>
            </a:r>
            <a:r>
              <a:rPr lang="en" sz="1100">
                <a:solidFill>
                  <a:srgbClr val="434343"/>
                </a:solidFill>
                <a:latin typeface="Albert Sans"/>
                <a:ea typeface="Albert Sans"/>
                <a:cs typeface="Albert Sans"/>
                <a:sym typeface="Albert Sans"/>
              </a:rPr>
              <a:t>, infographics &amp; images by </a:t>
            </a:r>
            <a:r>
              <a:rPr lang="en" sz="1100" b="1">
                <a:solidFill>
                  <a:srgbClr val="434343"/>
                </a:solidFill>
                <a:uFill>
                  <a:noFill/>
                </a:uFill>
                <a:latin typeface="Albert Sans"/>
                <a:ea typeface="Albert Sans"/>
                <a:cs typeface="Albert Sans"/>
                <a:sym typeface="Albert Sans"/>
                <a:hlinkClick r:id="rId4">
                  <a:extLst>
                    <a:ext uri="{A12FA001-AC4F-418D-AE19-62706E023703}">
                      <ahyp:hlinkClr xmlns:ahyp="http://schemas.microsoft.com/office/drawing/2018/hyperlinkcolor" val="tx"/>
                    </a:ext>
                  </a:extLst>
                </a:hlinkClick>
              </a:rPr>
              <a:t>Freepik</a:t>
            </a:r>
            <a:r>
              <a:rPr lang="en" sz="1100" b="1">
                <a:solidFill>
                  <a:srgbClr val="434343"/>
                </a:solidFill>
                <a:latin typeface="Albert Sans"/>
                <a:ea typeface="Albert Sans"/>
                <a:cs typeface="Albert Sans"/>
                <a:sym typeface="Albert Sans"/>
              </a:rPr>
              <a:t> </a:t>
            </a:r>
            <a:r>
              <a:rPr lang="en" sz="1100">
                <a:solidFill>
                  <a:srgbClr val="434343"/>
                </a:solidFill>
                <a:latin typeface="Albert Sans"/>
                <a:ea typeface="Albert Sans"/>
                <a:cs typeface="Albert Sans"/>
                <a:sym typeface="Albert Sans"/>
              </a:rPr>
              <a:t>and content by Sandra Medina</a:t>
            </a:r>
            <a:endParaRPr sz="1300" b="1">
              <a:solidFill>
                <a:schemeClr val="dk1"/>
              </a:solidFill>
              <a:latin typeface="Albert Sans"/>
              <a:ea typeface="Albert Sans"/>
              <a:cs typeface="Albert Sans"/>
              <a:sym typeface="Albert Sans"/>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ackground 1">
  <p:cSld name="CUSTOM_3">
    <p:spTree>
      <p:nvGrpSpPr>
        <p:cNvPr id="1" name="Shape 193"/>
        <p:cNvGrpSpPr/>
        <p:nvPr/>
      </p:nvGrpSpPr>
      <p:grpSpPr>
        <a:xfrm>
          <a:off x="0" y="0"/>
          <a:ext cx="0" cy="0"/>
          <a:chOff x="0" y="0"/>
          <a:chExt cx="0" cy="0"/>
        </a:xfrm>
      </p:grpSpPr>
      <p:grpSp>
        <p:nvGrpSpPr>
          <p:cNvPr id="194" name="Google Shape;194;p20"/>
          <p:cNvGrpSpPr/>
          <p:nvPr/>
        </p:nvGrpSpPr>
        <p:grpSpPr>
          <a:xfrm>
            <a:off x="-1173300" y="-1577312"/>
            <a:ext cx="8134213" cy="7944635"/>
            <a:chOff x="-1173300" y="-1577312"/>
            <a:chExt cx="8134213" cy="7944635"/>
          </a:xfrm>
        </p:grpSpPr>
        <p:sp>
          <p:nvSpPr>
            <p:cNvPr id="195" name="Google Shape;195;p20"/>
            <p:cNvSpPr/>
            <p:nvPr/>
          </p:nvSpPr>
          <p:spPr>
            <a:xfrm rot="10800000" flipH="1">
              <a:off x="4844113" y="-1577312"/>
              <a:ext cx="2116800" cy="21168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20"/>
            <p:cNvSpPr/>
            <p:nvPr/>
          </p:nvSpPr>
          <p:spPr>
            <a:xfrm rot="10800000" flipH="1">
              <a:off x="-1173300" y="3649023"/>
              <a:ext cx="2718300" cy="27183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7" name="Google Shape;197;p20"/>
          <p:cNvGrpSpPr/>
          <p:nvPr/>
        </p:nvGrpSpPr>
        <p:grpSpPr>
          <a:xfrm>
            <a:off x="331858" y="4179184"/>
            <a:ext cx="762727" cy="849644"/>
            <a:chOff x="5471675" y="3911838"/>
            <a:chExt cx="898700" cy="1001113"/>
          </a:xfrm>
        </p:grpSpPr>
        <p:sp>
          <p:nvSpPr>
            <p:cNvPr id="198" name="Google Shape;198;p20"/>
            <p:cNvSpPr/>
            <p:nvPr/>
          </p:nvSpPr>
          <p:spPr>
            <a:xfrm>
              <a:off x="5471675" y="3911838"/>
              <a:ext cx="672600" cy="672600"/>
            </a:xfrm>
            <a:prstGeom prst="plaque">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20"/>
            <p:cNvSpPr/>
            <p:nvPr/>
          </p:nvSpPr>
          <p:spPr>
            <a:xfrm>
              <a:off x="6049375" y="4591950"/>
              <a:ext cx="321000" cy="321000"/>
            </a:xfrm>
            <a:prstGeom prst="plaque">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0" name="Google Shape;200;p20"/>
          <p:cNvGrpSpPr/>
          <p:nvPr/>
        </p:nvGrpSpPr>
        <p:grpSpPr>
          <a:xfrm>
            <a:off x="5889950" y="-492812"/>
            <a:ext cx="3784388" cy="6020487"/>
            <a:chOff x="5889950" y="-492812"/>
            <a:chExt cx="3784388" cy="6020487"/>
          </a:xfrm>
        </p:grpSpPr>
        <p:sp>
          <p:nvSpPr>
            <p:cNvPr id="201" name="Google Shape;201;p20"/>
            <p:cNvSpPr/>
            <p:nvPr/>
          </p:nvSpPr>
          <p:spPr>
            <a:xfrm>
              <a:off x="8642038" y="-492812"/>
              <a:ext cx="1032300" cy="1032300"/>
            </a:xfrm>
            <a:prstGeom prst="donut">
              <a:avLst>
                <a:gd name="adj" fmla="val 25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20"/>
            <p:cNvSpPr/>
            <p:nvPr/>
          </p:nvSpPr>
          <p:spPr>
            <a:xfrm>
              <a:off x="5889950" y="4687074"/>
              <a:ext cx="862200" cy="840600"/>
            </a:xfrm>
            <a:prstGeom prst="star7">
              <a:avLst>
                <a:gd name="adj" fmla="val 20592"/>
                <a:gd name="hf" fmla="val 102572"/>
                <a:gd name="vf" fmla="val 105210"/>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ackground 2">
  <p:cSld name="CUSTOM_4">
    <p:spTree>
      <p:nvGrpSpPr>
        <p:cNvPr id="1" name="Shape 203"/>
        <p:cNvGrpSpPr/>
        <p:nvPr/>
      </p:nvGrpSpPr>
      <p:grpSpPr>
        <a:xfrm>
          <a:off x="0" y="0"/>
          <a:ext cx="0" cy="0"/>
          <a:chOff x="0" y="0"/>
          <a:chExt cx="0" cy="0"/>
        </a:xfrm>
      </p:grpSpPr>
      <p:grpSp>
        <p:nvGrpSpPr>
          <p:cNvPr id="204" name="Google Shape;204;p21"/>
          <p:cNvGrpSpPr/>
          <p:nvPr/>
        </p:nvGrpSpPr>
        <p:grpSpPr>
          <a:xfrm>
            <a:off x="-1192937" y="-988262"/>
            <a:ext cx="10937275" cy="7866075"/>
            <a:chOff x="-1192937" y="-988262"/>
            <a:chExt cx="10937275" cy="7866075"/>
          </a:xfrm>
        </p:grpSpPr>
        <p:sp>
          <p:nvSpPr>
            <p:cNvPr id="205" name="Google Shape;205;p21"/>
            <p:cNvSpPr/>
            <p:nvPr/>
          </p:nvSpPr>
          <p:spPr>
            <a:xfrm rot="10800000" flipH="1">
              <a:off x="7627538" y="-988262"/>
              <a:ext cx="2116800" cy="21168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21"/>
            <p:cNvSpPr/>
            <p:nvPr/>
          </p:nvSpPr>
          <p:spPr>
            <a:xfrm flipH="1">
              <a:off x="-1192937" y="4159513"/>
              <a:ext cx="2718300" cy="27183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7" name="Google Shape;207;p21"/>
          <p:cNvGrpSpPr/>
          <p:nvPr/>
        </p:nvGrpSpPr>
        <p:grpSpPr>
          <a:xfrm>
            <a:off x="8049415" y="168084"/>
            <a:ext cx="762727" cy="849644"/>
            <a:chOff x="8049415" y="168084"/>
            <a:chExt cx="762727" cy="849644"/>
          </a:xfrm>
        </p:grpSpPr>
        <p:sp>
          <p:nvSpPr>
            <p:cNvPr id="208" name="Google Shape;208;p21"/>
            <p:cNvSpPr/>
            <p:nvPr/>
          </p:nvSpPr>
          <p:spPr>
            <a:xfrm flipH="1">
              <a:off x="8241306" y="168084"/>
              <a:ext cx="570836" cy="570836"/>
            </a:xfrm>
            <a:prstGeom prst="plaque">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21"/>
            <p:cNvSpPr/>
            <p:nvPr/>
          </p:nvSpPr>
          <p:spPr>
            <a:xfrm flipH="1">
              <a:off x="8049415" y="745296"/>
              <a:ext cx="272433" cy="272433"/>
            </a:xfrm>
            <a:prstGeom prst="plaque">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0" name="Google Shape;210;p21"/>
          <p:cNvGrpSpPr/>
          <p:nvPr/>
        </p:nvGrpSpPr>
        <p:grpSpPr>
          <a:xfrm>
            <a:off x="-502875" y="-445026"/>
            <a:ext cx="9410986" cy="5430541"/>
            <a:chOff x="-502875" y="-445026"/>
            <a:chExt cx="9410986" cy="5430541"/>
          </a:xfrm>
        </p:grpSpPr>
        <p:sp>
          <p:nvSpPr>
            <p:cNvPr id="211" name="Google Shape;211;p21"/>
            <p:cNvSpPr/>
            <p:nvPr/>
          </p:nvSpPr>
          <p:spPr>
            <a:xfrm flipH="1">
              <a:off x="-502875" y="1759638"/>
              <a:ext cx="1032300" cy="1032300"/>
            </a:xfrm>
            <a:prstGeom prst="donut">
              <a:avLst>
                <a:gd name="adj" fmla="val 25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21"/>
            <p:cNvSpPr/>
            <p:nvPr/>
          </p:nvSpPr>
          <p:spPr>
            <a:xfrm flipH="1">
              <a:off x="2042663" y="-445026"/>
              <a:ext cx="862200" cy="840600"/>
            </a:xfrm>
            <a:prstGeom prst="star7">
              <a:avLst>
                <a:gd name="adj" fmla="val 20592"/>
                <a:gd name="hf" fmla="val 102572"/>
                <a:gd name="vf" fmla="val 10521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13" name="Google Shape;213;p21"/>
            <p:cNvGrpSpPr/>
            <p:nvPr/>
          </p:nvGrpSpPr>
          <p:grpSpPr>
            <a:xfrm>
              <a:off x="8145350" y="4222481"/>
              <a:ext cx="762761" cy="763034"/>
              <a:chOff x="8145350" y="4222481"/>
              <a:chExt cx="762761" cy="763034"/>
            </a:xfrm>
          </p:grpSpPr>
          <p:sp>
            <p:nvSpPr>
              <p:cNvPr id="214" name="Google Shape;214;p21"/>
              <p:cNvSpPr/>
              <p:nvPr/>
            </p:nvSpPr>
            <p:spPr>
              <a:xfrm flipH="1">
                <a:off x="8145350" y="4603989"/>
                <a:ext cx="381790" cy="381526"/>
              </a:xfrm>
              <a:custGeom>
                <a:avLst/>
                <a:gdLst/>
                <a:ahLst/>
                <a:cxnLst/>
                <a:rect l="l" t="t" r="r" b="b"/>
                <a:pathLst>
                  <a:path w="43336" h="43306" extrusionOk="0">
                    <a:moveTo>
                      <a:pt x="1" y="1"/>
                    </a:moveTo>
                    <a:cubicBezTo>
                      <a:pt x="1" y="23931"/>
                      <a:pt x="19405" y="43305"/>
                      <a:pt x="43335" y="43305"/>
                    </a:cubicBezTo>
                    <a:cubicBezTo>
                      <a:pt x="43335" y="19405"/>
                      <a:pt x="23931" y="1"/>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21"/>
              <p:cNvSpPr/>
              <p:nvPr/>
            </p:nvSpPr>
            <p:spPr>
              <a:xfrm flipH="1">
                <a:off x="8145350" y="4222481"/>
                <a:ext cx="381790" cy="381517"/>
              </a:xfrm>
              <a:custGeom>
                <a:avLst/>
                <a:gdLst/>
                <a:ahLst/>
                <a:cxnLst/>
                <a:rect l="l" t="t" r="r" b="b"/>
                <a:pathLst>
                  <a:path w="43336" h="43305" extrusionOk="0">
                    <a:moveTo>
                      <a:pt x="43335" y="1"/>
                    </a:moveTo>
                    <a:cubicBezTo>
                      <a:pt x="19405" y="1"/>
                      <a:pt x="1" y="19405"/>
                      <a:pt x="1" y="43305"/>
                    </a:cubicBezTo>
                    <a:cubicBezTo>
                      <a:pt x="23931" y="43305"/>
                      <a:pt x="43335" y="23931"/>
                      <a:pt x="4333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21"/>
              <p:cNvSpPr/>
              <p:nvPr/>
            </p:nvSpPr>
            <p:spPr>
              <a:xfrm flipH="1">
                <a:off x="8526330" y="4603989"/>
                <a:ext cx="381781" cy="381526"/>
              </a:xfrm>
              <a:custGeom>
                <a:avLst/>
                <a:gdLst/>
                <a:ahLst/>
                <a:cxnLst/>
                <a:rect l="l" t="t" r="r" b="b"/>
                <a:pathLst>
                  <a:path w="43335" h="43306" extrusionOk="0">
                    <a:moveTo>
                      <a:pt x="43304" y="1"/>
                    </a:moveTo>
                    <a:cubicBezTo>
                      <a:pt x="43304" y="1"/>
                      <a:pt x="43304" y="1"/>
                      <a:pt x="43304" y="1"/>
                    </a:cubicBezTo>
                    <a:lnTo>
                      <a:pt x="43295" y="1"/>
                    </a:lnTo>
                    <a:cubicBezTo>
                      <a:pt x="43308" y="1"/>
                      <a:pt x="43321" y="1"/>
                      <a:pt x="43334" y="1"/>
                    </a:cubicBezTo>
                    <a:close/>
                    <a:moveTo>
                      <a:pt x="43295" y="1"/>
                    </a:moveTo>
                    <a:lnTo>
                      <a:pt x="43295" y="1"/>
                    </a:lnTo>
                    <a:cubicBezTo>
                      <a:pt x="19383" y="22"/>
                      <a:pt x="0" y="19418"/>
                      <a:pt x="0" y="43305"/>
                    </a:cubicBezTo>
                    <a:cubicBezTo>
                      <a:pt x="23930" y="43305"/>
                      <a:pt x="43304" y="23931"/>
                      <a:pt x="4330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21"/>
              <p:cNvSpPr/>
              <p:nvPr/>
            </p:nvSpPr>
            <p:spPr>
              <a:xfrm flipH="1">
                <a:off x="8526330" y="4222481"/>
                <a:ext cx="381781" cy="381517"/>
              </a:xfrm>
              <a:custGeom>
                <a:avLst/>
                <a:gdLst/>
                <a:ahLst/>
                <a:cxnLst/>
                <a:rect l="l" t="t" r="r" b="b"/>
                <a:pathLst>
                  <a:path w="43335" h="43305" extrusionOk="0">
                    <a:moveTo>
                      <a:pt x="0" y="1"/>
                    </a:moveTo>
                    <a:cubicBezTo>
                      <a:pt x="0" y="23921"/>
                      <a:pt x="19388" y="43289"/>
                      <a:pt x="43304" y="43305"/>
                    </a:cubicBezTo>
                    <a:lnTo>
                      <a:pt x="43304" y="43305"/>
                    </a:lnTo>
                    <a:cubicBezTo>
                      <a:pt x="43304" y="19405"/>
                      <a:pt x="23930" y="1"/>
                      <a:pt x="0" y="1"/>
                    </a:cubicBezTo>
                    <a:close/>
                    <a:moveTo>
                      <a:pt x="43304" y="43305"/>
                    </a:moveTo>
                    <a:cubicBezTo>
                      <a:pt x="43304" y="43305"/>
                      <a:pt x="43304" y="43305"/>
                      <a:pt x="43304" y="43305"/>
                    </a:cubicBezTo>
                    <a:lnTo>
                      <a:pt x="43334" y="43305"/>
                    </a:lnTo>
                    <a:cubicBezTo>
                      <a:pt x="43324" y="43305"/>
                      <a:pt x="43314" y="43305"/>
                      <a:pt x="43304" y="43305"/>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445025"/>
            <a:ext cx="77175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500"/>
              <a:buFont typeface="Archivo ExtraBold"/>
              <a:buNone/>
              <a:defRPr sz="3500">
                <a:solidFill>
                  <a:schemeClr val="dk1"/>
                </a:solidFill>
                <a:latin typeface="Archivo ExtraBold"/>
                <a:ea typeface="Archivo ExtraBold"/>
                <a:cs typeface="Archivo ExtraBold"/>
                <a:sym typeface="Archivo ExtraBold"/>
              </a:defRPr>
            </a:lvl1pPr>
            <a:lvl2pPr lvl="1" rtl="0">
              <a:spcBef>
                <a:spcPts val="0"/>
              </a:spcBef>
              <a:spcAft>
                <a:spcPts val="0"/>
              </a:spcAft>
              <a:buClr>
                <a:schemeClr val="dk1"/>
              </a:buClr>
              <a:buSzPts val="3500"/>
              <a:buFont typeface="Archivo ExtraBold"/>
              <a:buNone/>
              <a:defRPr sz="3500">
                <a:solidFill>
                  <a:schemeClr val="dk1"/>
                </a:solidFill>
                <a:latin typeface="Archivo ExtraBold"/>
                <a:ea typeface="Archivo ExtraBold"/>
                <a:cs typeface="Archivo ExtraBold"/>
                <a:sym typeface="Archivo ExtraBold"/>
              </a:defRPr>
            </a:lvl2pPr>
            <a:lvl3pPr lvl="2" rtl="0">
              <a:spcBef>
                <a:spcPts val="0"/>
              </a:spcBef>
              <a:spcAft>
                <a:spcPts val="0"/>
              </a:spcAft>
              <a:buClr>
                <a:schemeClr val="dk1"/>
              </a:buClr>
              <a:buSzPts val="3500"/>
              <a:buFont typeface="Archivo ExtraBold"/>
              <a:buNone/>
              <a:defRPr sz="3500">
                <a:solidFill>
                  <a:schemeClr val="dk1"/>
                </a:solidFill>
                <a:latin typeface="Archivo ExtraBold"/>
                <a:ea typeface="Archivo ExtraBold"/>
                <a:cs typeface="Archivo ExtraBold"/>
                <a:sym typeface="Archivo ExtraBold"/>
              </a:defRPr>
            </a:lvl3pPr>
            <a:lvl4pPr lvl="3" rtl="0">
              <a:spcBef>
                <a:spcPts val="0"/>
              </a:spcBef>
              <a:spcAft>
                <a:spcPts val="0"/>
              </a:spcAft>
              <a:buClr>
                <a:schemeClr val="dk1"/>
              </a:buClr>
              <a:buSzPts val="3500"/>
              <a:buFont typeface="Archivo ExtraBold"/>
              <a:buNone/>
              <a:defRPr sz="3500">
                <a:solidFill>
                  <a:schemeClr val="dk1"/>
                </a:solidFill>
                <a:latin typeface="Archivo ExtraBold"/>
                <a:ea typeface="Archivo ExtraBold"/>
                <a:cs typeface="Archivo ExtraBold"/>
                <a:sym typeface="Archivo ExtraBold"/>
              </a:defRPr>
            </a:lvl4pPr>
            <a:lvl5pPr lvl="4" rtl="0">
              <a:spcBef>
                <a:spcPts val="0"/>
              </a:spcBef>
              <a:spcAft>
                <a:spcPts val="0"/>
              </a:spcAft>
              <a:buClr>
                <a:schemeClr val="dk1"/>
              </a:buClr>
              <a:buSzPts val="3500"/>
              <a:buFont typeface="Archivo ExtraBold"/>
              <a:buNone/>
              <a:defRPr sz="3500">
                <a:solidFill>
                  <a:schemeClr val="dk1"/>
                </a:solidFill>
                <a:latin typeface="Archivo ExtraBold"/>
                <a:ea typeface="Archivo ExtraBold"/>
                <a:cs typeface="Archivo ExtraBold"/>
                <a:sym typeface="Archivo ExtraBold"/>
              </a:defRPr>
            </a:lvl5pPr>
            <a:lvl6pPr lvl="5" rtl="0">
              <a:spcBef>
                <a:spcPts val="0"/>
              </a:spcBef>
              <a:spcAft>
                <a:spcPts val="0"/>
              </a:spcAft>
              <a:buClr>
                <a:schemeClr val="dk1"/>
              </a:buClr>
              <a:buSzPts val="3500"/>
              <a:buFont typeface="Archivo ExtraBold"/>
              <a:buNone/>
              <a:defRPr sz="3500">
                <a:solidFill>
                  <a:schemeClr val="dk1"/>
                </a:solidFill>
                <a:latin typeface="Archivo ExtraBold"/>
                <a:ea typeface="Archivo ExtraBold"/>
                <a:cs typeface="Archivo ExtraBold"/>
                <a:sym typeface="Archivo ExtraBold"/>
              </a:defRPr>
            </a:lvl6pPr>
            <a:lvl7pPr lvl="6" rtl="0">
              <a:spcBef>
                <a:spcPts val="0"/>
              </a:spcBef>
              <a:spcAft>
                <a:spcPts val="0"/>
              </a:spcAft>
              <a:buClr>
                <a:schemeClr val="dk1"/>
              </a:buClr>
              <a:buSzPts val="3500"/>
              <a:buFont typeface="Archivo ExtraBold"/>
              <a:buNone/>
              <a:defRPr sz="3500">
                <a:solidFill>
                  <a:schemeClr val="dk1"/>
                </a:solidFill>
                <a:latin typeface="Archivo ExtraBold"/>
                <a:ea typeface="Archivo ExtraBold"/>
                <a:cs typeface="Archivo ExtraBold"/>
                <a:sym typeface="Archivo ExtraBold"/>
              </a:defRPr>
            </a:lvl7pPr>
            <a:lvl8pPr lvl="7" rtl="0">
              <a:spcBef>
                <a:spcPts val="0"/>
              </a:spcBef>
              <a:spcAft>
                <a:spcPts val="0"/>
              </a:spcAft>
              <a:buClr>
                <a:schemeClr val="dk1"/>
              </a:buClr>
              <a:buSzPts val="3500"/>
              <a:buFont typeface="Archivo ExtraBold"/>
              <a:buNone/>
              <a:defRPr sz="3500">
                <a:solidFill>
                  <a:schemeClr val="dk1"/>
                </a:solidFill>
                <a:latin typeface="Archivo ExtraBold"/>
                <a:ea typeface="Archivo ExtraBold"/>
                <a:cs typeface="Archivo ExtraBold"/>
                <a:sym typeface="Archivo ExtraBold"/>
              </a:defRPr>
            </a:lvl8pPr>
            <a:lvl9pPr lvl="8" rtl="0">
              <a:spcBef>
                <a:spcPts val="0"/>
              </a:spcBef>
              <a:spcAft>
                <a:spcPts val="0"/>
              </a:spcAft>
              <a:buClr>
                <a:schemeClr val="dk1"/>
              </a:buClr>
              <a:buSzPts val="3500"/>
              <a:buFont typeface="Archivo ExtraBold"/>
              <a:buNone/>
              <a:defRPr sz="3500">
                <a:solidFill>
                  <a:schemeClr val="dk1"/>
                </a:solidFill>
                <a:latin typeface="Archivo ExtraBold"/>
                <a:ea typeface="Archivo ExtraBold"/>
                <a:cs typeface="Archivo ExtraBold"/>
                <a:sym typeface="Archivo ExtraBold"/>
              </a:defRPr>
            </a:lvl9pPr>
          </a:lstStyle>
          <a:p>
            <a:endParaRPr/>
          </a:p>
        </p:txBody>
      </p:sp>
      <p:sp>
        <p:nvSpPr>
          <p:cNvPr id="7" name="Google Shape;7;p1"/>
          <p:cNvSpPr txBox="1">
            <a:spLocks noGrp="1"/>
          </p:cNvSpPr>
          <p:nvPr>
            <p:ph type="body" idx="1"/>
          </p:nvPr>
        </p:nvSpPr>
        <p:spPr>
          <a:xfrm>
            <a:off x="713225" y="1152475"/>
            <a:ext cx="7717500" cy="3416400"/>
          </a:xfrm>
          <a:prstGeom prst="rect">
            <a:avLst/>
          </a:prstGeom>
          <a:noFill/>
          <a:ln>
            <a:noFill/>
          </a:ln>
        </p:spPr>
        <p:txBody>
          <a:bodyPr spcFirstLastPara="1" wrap="square" lIns="91425" tIns="91425" rIns="91425" bIns="91425" anchor="t" anchorCtr="0">
            <a:noAutofit/>
          </a:bodyPr>
          <a:lstStyle>
            <a:lvl1pPr marL="457200" lvl="0" indent="-330200">
              <a:lnSpc>
                <a:spcPct val="115000"/>
              </a:lnSpc>
              <a:spcBef>
                <a:spcPts val="0"/>
              </a:spcBef>
              <a:spcAft>
                <a:spcPts val="0"/>
              </a:spcAft>
              <a:buClr>
                <a:schemeClr val="dk1"/>
              </a:buClr>
              <a:buSzPts val="1600"/>
              <a:buFont typeface="Albert Sans"/>
              <a:buChar char="●"/>
              <a:defRPr sz="1600">
                <a:solidFill>
                  <a:schemeClr val="dk1"/>
                </a:solidFill>
                <a:latin typeface="Albert Sans"/>
                <a:ea typeface="Albert Sans"/>
                <a:cs typeface="Albert Sans"/>
                <a:sym typeface="Albert Sans"/>
              </a:defRPr>
            </a:lvl1pPr>
            <a:lvl2pPr marL="914400" lvl="1" indent="-330200">
              <a:lnSpc>
                <a:spcPct val="115000"/>
              </a:lnSpc>
              <a:spcBef>
                <a:spcPts val="1600"/>
              </a:spcBef>
              <a:spcAft>
                <a:spcPts val="0"/>
              </a:spcAft>
              <a:buClr>
                <a:schemeClr val="dk1"/>
              </a:buClr>
              <a:buSzPts val="1600"/>
              <a:buFont typeface="Albert Sans"/>
              <a:buChar char="○"/>
              <a:defRPr sz="1600">
                <a:solidFill>
                  <a:schemeClr val="dk1"/>
                </a:solidFill>
                <a:latin typeface="Albert Sans"/>
                <a:ea typeface="Albert Sans"/>
                <a:cs typeface="Albert Sans"/>
                <a:sym typeface="Albert Sans"/>
              </a:defRPr>
            </a:lvl2pPr>
            <a:lvl3pPr marL="1371600" lvl="2" indent="-330200">
              <a:lnSpc>
                <a:spcPct val="115000"/>
              </a:lnSpc>
              <a:spcBef>
                <a:spcPts val="1600"/>
              </a:spcBef>
              <a:spcAft>
                <a:spcPts val="0"/>
              </a:spcAft>
              <a:buClr>
                <a:schemeClr val="dk1"/>
              </a:buClr>
              <a:buSzPts val="1600"/>
              <a:buFont typeface="Albert Sans"/>
              <a:buChar char="■"/>
              <a:defRPr sz="1600">
                <a:solidFill>
                  <a:schemeClr val="dk1"/>
                </a:solidFill>
                <a:latin typeface="Albert Sans"/>
                <a:ea typeface="Albert Sans"/>
                <a:cs typeface="Albert Sans"/>
                <a:sym typeface="Albert Sans"/>
              </a:defRPr>
            </a:lvl3pPr>
            <a:lvl4pPr marL="1828800" lvl="3" indent="-330200">
              <a:lnSpc>
                <a:spcPct val="115000"/>
              </a:lnSpc>
              <a:spcBef>
                <a:spcPts val="1600"/>
              </a:spcBef>
              <a:spcAft>
                <a:spcPts val="0"/>
              </a:spcAft>
              <a:buClr>
                <a:schemeClr val="dk1"/>
              </a:buClr>
              <a:buSzPts val="1600"/>
              <a:buFont typeface="Albert Sans"/>
              <a:buChar char="●"/>
              <a:defRPr sz="1600">
                <a:solidFill>
                  <a:schemeClr val="dk1"/>
                </a:solidFill>
                <a:latin typeface="Albert Sans"/>
                <a:ea typeface="Albert Sans"/>
                <a:cs typeface="Albert Sans"/>
                <a:sym typeface="Albert Sans"/>
              </a:defRPr>
            </a:lvl4pPr>
            <a:lvl5pPr marL="2286000" lvl="4" indent="-330200">
              <a:lnSpc>
                <a:spcPct val="115000"/>
              </a:lnSpc>
              <a:spcBef>
                <a:spcPts val="1600"/>
              </a:spcBef>
              <a:spcAft>
                <a:spcPts val="0"/>
              </a:spcAft>
              <a:buClr>
                <a:schemeClr val="dk1"/>
              </a:buClr>
              <a:buSzPts val="1600"/>
              <a:buFont typeface="Albert Sans"/>
              <a:buChar char="○"/>
              <a:defRPr sz="1600">
                <a:solidFill>
                  <a:schemeClr val="dk1"/>
                </a:solidFill>
                <a:latin typeface="Albert Sans"/>
                <a:ea typeface="Albert Sans"/>
                <a:cs typeface="Albert Sans"/>
                <a:sym typeface="Albert Sans"/>
              </a:defRPr>
            </a:lvl5pPr>
            <a:lvl6pPr marL="2743200" lvl="5" indent="-330200">
              <a:lnSpc>
                <a:spcPct val="115000"/>
              </a:lnSpc>
              <a:spcBef>
                <a:spcPts val="1600"/>
              </a:spcBef>
              <a:spcAft>
                <a:spcPts val="0"/>
              </a:spcAft>
              <a:buClr>
                <a:schemeClr val="dk1"/>
              </a:buClr>
              <a:buSzPts val="1600"/>
              <a:buFont typeface="Albert Sans"/>
              <a:buChar char="■"/>
              <a:defRPr sz="1600">
                <a:solidFill>
                  <a:schemeClr val="dk1"/>
                </a:solidFill>
                <a:latin typeface="Albert Sans"/>
                <a:ea typeface="Albert Sans"/>
                <a:cs typeface="Albert Sans"/>
                <a:sym typeface="Albert Sans"/>
              </a:defRPr>
            </a:lvl6pPr>
            <a:lvl7pPr marL="3200400" lvl="6" indent="-330200">
              <a:lnSpc>
                <a:spcPct val="115000"/>
              </a:lnSpc>
              <a:spcBef>
                <a:spcPts val="1600"/>
              </a:spcBef>
              <a:spcAft>
                <a:spcPts val="0"/>
              </a:spcAft>
              <a:buClr>
                <a:schemeClr val="dk1"/>
              </a:buClr>
              <a:buSzPts val="1600"/>
              <a:buFont typeface="Albert Sans"/>
              <a:buChar char="●"/>
              <a:defRPr sz="1600">
                <a:solidFill>
                  <a:schemeClr val="dk1"/>
                </a:solidFill>
                <a:latin typeface="Albert Sans"/>
                <a:ea typeface="Albert Sans"/>
                <a:cs typeface="Albert Sans"/>
                <a:sym typeface="Albert Sans"/>
              </a:defRPr>
            </a:lvl7pPr>
            <a:lvl8pPr marL="3657600" lvl="7" indent="-330200">
              <a:lnSpc>
                <a:spcPct val="115000"/>
              </a:lnSpc>
              <a:spcBef>
                <a:spcPts val="1600"/>
              </a:spcBef>
              <a:spcAft>
                <a:spcPts val="0"/>
              </a:spcAft>
              <a:buClr>
                <a:schemeClr val="dk1"/>
              </a:buClr>
              <a:buSzPts val="1600"/>
              <a:buFont typeface="Albert Sans"/>
              <a:buChar char="○"/>
              <a:defRPr sz="1600">
                <a:solidFill>
                  <a:schemeClr val="dk1"/>
                </a:solidFill>
                <a:latin typeface="Albert Sans"/>
                <a:ea typeface="Albert Sans"/>
                <a:cs typeface="Albert Sans"/>
                <a:sym typeface="Albert Sans"/>
              </a:defRPr>
            </a:lvl8pPr>
            <a:lvl9pPr marL="4114800" lvl="8" indent="-330200">
              <a:lnSpc>
                <a:spcPct val="115000"/>
              </a:lnSpc>
              <a:spcBef>
                <a:spcPts val="1600"/>
              </a:spcBef>
              <a:spcAft>
                <a:spcPts val="1600"/>
              </a:spcAft>
              <a:buClr>
                <a:schemeClr val="dk1"/>
              </a:buClr>
              <a:buSzPts val="1600"/>
              <a:buFont typeface="Albert Sans"/>
              <a:buChar char="■"/>
              <a:defRPr sz="1600">
                <a:solidFill>
                  <a:schemeClr val="dk1"/>
                </a:solidFill>
                <a:latin typeface="Albert Sans"/>
                <a:ea typeface="Albert Sans"/>
                <a:cs typeface="Albert Sans"/>
                <a:sym typeface="Albert Sans"/>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4.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1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25"/>
          <p:cNvSpPr txBox="1">
            <a:spLocks noGrp="1"/>
          </p:cNvSpPr>
          <p:nvPr>
            <p:ph type="ctrTitle"/>
          </p:nvPr>
        </p:nvSpPr>
        <p:spPr>
          <a:xfrm>
            <a:off x="555035" y="2193087"/>
            <a:ext cx="4615520" cy="1521735"/>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ru-RU" dirty="0"/>
              <a:t>Подзарядись!</a:t>
            </a:r>
            <a:br>
              <a:rPr lang="ru-RU" dirty="0"/>
            </a:br>
            <a:endParaRPr dirty="0"/>
          </a:p>
        </p:txBody>
      </p:sp>
      <p:grpSp>
        <p:nvGrpSpPr>
          <p:cNvPr id="229" name="Google Shape;229;p25"/>
          <p:cNvGrpSpPr/>
          <p:nvPr/>
        </p:nvGrpSpPr>
        <p:grpSpPr>
          <a:xfrm>
            <a:off x="6217908" y="1984934"/>
            <a:ext cx="762727" cy="849644"/>
            <a:chOff x="5471675" y="3911838"/>
            <a:chExt cx="898700" cy="1001113"/>
          </a:xfrm>
        </p:grpSpPr>
        <p:sp>
          <p:nvSpPr>
            <p:cNvPr id="230" name="Google Shape;230;p25"/>
            <p:cNvSpPr/>
            <p:nvPr/>
          </p:nvSpPr>
          <p:spPr>
            <a:xfrm>
              <a:off x="5471675" y="3911838"/>
              <a:ext cx="672600" cy="672600"/>
            </a:xfrm>
            <a:prstGeom prst="plaque">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25"/>
            <p:cNvSpPr/>
            <p:nvPr/>
          </p:nvSpPr>
          <p:spPr>
            <a:xfrm>
              <a:off x="6049375" y="4591950"/>
              <a:ext cx="321000" cy="321000"/>
            </a:xfrm>
            <a:prstGeom prst="plaque">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2" name="Google Shape;232;p25"/>
          <p:cNvGrpSpPr/>
          <p:nvPr/>
        </p:nvGrpSpPr>
        <p:grpSpPr>
          <a:xfrm>
            <a:off x="584448" y="438864"/>
            <a:ext cx="1244146" cy="223800"/>
            <a:chOff x="584448" y="438864"/>
            <a:chExt cx="1244146" cy="223800"/>
          </a:xfrm>
        </p:grpSpPr>
        <p:sp>
          <p:nvSpPr>
            <p:cNvPr id="233" name="Google Shape;233;p25"/>
            <p:cNvSpPr/>
            <p:nvPr/>
          </p:nvSpPr>
          <p:spPr>
            <a:xfrm>
              <a:off x="1604793" y="438864"/>
              <a:ext cx="223800" cy="223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25"/>
            <p:cNvSpPr/>
            <p:nvPr/>
          </p:nvSpPr>
          <p:spPr>
            <a:xfrm>
              <a:off x="1264678" y="438864"/>
              <a:ext cx="223800" cy="223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25"/>
            <p:cNvSpPr/>
            <p:nvPr/>
          </p:nvSpPr>
          <p:spPr>
            <a:xfrm>
              <a:off x="924563" y="438864"/>
              <a:ext cx="223800" cy="223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25"/>
            <p:cNvSpPr/>
            <p:nvPr/>
          </p:nvSpPr>
          <p:spPr>
            <a:xfrm>
              <a:off x="584448" y="438864"/>
              <a:ext cx="223800" cy="223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7" name="Google Shape;237;p25"/>
          <p:cNvGrpSpPr/>
          <p:nvPr/>
        </p:nvGrpSpPr>
        <p:grpSpPr>
          <a:xfrm>
            <a:off x="7499022" y="539488"/>
            <a:ext cx="1348353" cy="4604037"/>
            <a:chOff x="7499022" y="539488"/>
            <a:chExt cx="1348353" cy="4604037"/>
          </a:xfrm>
        </p:grpSpPr>
        <p:sp>
          <p:nvSpPr>
            <p:cNvPr id="238" name="Google Shape;238;p25"/>
            <p:cNvSpPr/>
            <p:nvPr/>
          </p:nvSpPr>
          <p:spPr>
            <a:xfrm>
              <a:off x="7985175" y="1371625"/>
              <a:ext cx="862200" cy="3771900"/>
            </a:xfrm>
            <a:prstGeom prst="round2SameRect">
              <a:avLst>
                <a:gd name="adj1" fmla="val 50000"/>
                <a:gd name="adj2" fmla="val 0"/>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39" name="Google Shape;239;p25"/>
            <p:cNvGrpSpPr/>
            <p:nvPr/>
          </p:nvGrpSpPr>
          <p:grpSpPr>
            <a:xfrm>
              <a:off x="7985181" y="539488"/>
              <a:ext cx="537088" cy="1586694"/>
              <a:chOff x="9900850" y="-1697575"/>
              <a:chExt cx="1023025" cy="3022275"/>
            </a:xfrm>
          </p:grpSpPr>
          <p:sp>
            <p:nvSpPr>
              <p:cNvPr id="240" name="Google Shape;240;p25"/>
              <p:cNvSpPr/>
              <p:nvPr/>
            </p:nvSpPr>
            <p:spPr>
              <a:xfrm>
                <a:off x="9900850" y="300925"/>
                <a:ext cx="1023025" cy="1023775"/>
              </a:xfrm>
              <a:custGeom>
                <a:avLst/>
                <a:gdLst/>
                <a:ahLst/>
                <a:cxnLst/>
                <a:rect l="l" t="t" r="r" b="b"/>
                <a:pathLst>
                  <a:path w="40921" h="40951" extrusionOk="0">
                    <a:moveTo>
                      <a:pt x="0" y="0"/>
                    </a:moveTo>
                    <a:lnTo>
                      <a:pt x="40920" y="40951"/>
                    </a:lnTo>
                    <a:lnTo>
                      <a:pt x="4092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25"/>
              <p:cNvSpPr/>
              <p:nvPr/>
            </p:nvSpPr>
            <p:spPr>
              <a:xfrm>
                <a:off x="9900850" y="-697950"/>
                <a:ext cx="1023025" cy="1023025"/>
              </a:xfrm>
              <a:custGeom>
                <a:avLst/>
                <a:gdLst/>
                <a:ahLst/>
                <a:cxnLst/>
                <a:rect l="l" t="t" r="r" b="b"/>
                <a:pathLst>
                  <a:path w="40921" h="40921" extrusionOk="0">
                    <a:moveTo>
                      <a:pt x="0" y="1"/>
                    </a:moveTo>
                    <a:lnTo>
                      <a:pt x="40920" y="40921"/>
                    </a:lnTo>
                    <a:lnTo>
                      <a:pt x="4092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25"/>
              <p:cNvSpPr/>
              <p:nvPr/>
            </p:nvSpPr>
            <p:spPr>
              <a:xfrm>
                <a:off x="9900850" y="-1697575"/>
                <a:ext cx="1023025" cy="1023050"/>
              </a:xfrm>
              <a:custGeom>
                <a:avLst/>
                <a:gdLst/>
                <a:ahLst/>
                <a:cxnLst/>
                <a:rect l="l" t="t" r="r" b="b"/>
                <a:pathLst>
                  <a:path w="40921" h="40922" extrusionOk="0">
                    <a:moveTo>
                      <a:pt x="0" y="1"/>
                    </a:moveTo>
                    <a:lnTo>
                      <a:pt x="40920" y="40921"/>
                    </a:lnTo>
                    <a:lnTo>
                      <a:pt x="4092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3" name="Google Shape;243;p25"/>
            <p:cNvGrpSpPr/>
            <p:nvPr/>
          </p:nvGrpSpPr>
          <p:grpSpPr>
            <a:xfrm>
              <a:off x="7499022" y="3711281"/>
              <a:ext cx="762761" cy="763034"/>
              <a:chOff x="12117275" y="1982700"/>
              <a:chExt cx="2164475" cy="2165250"/>
            </a:xfrm>
          </p:grpSpPr>
          <p:sp>
            <p:nvSpPr>
              <p:cNvPr id="244" name="Google Shape;244;p25"/>
              <p:cNvSpPr/>
              <p:nvPr/>
            </p:nvSpPr>
            <p:spPr>
              <a:xfrm>
                <a:off x="13198350" y="3065300"/>
                <a:ext cx="1083400" cy="1082650"/>
              </a:xfrm>
              <a:custGeom>
                <a:avLst/>
                <a:gdLst/>
                <a:ahLst/>
                <a:cxnLst/>
                <a:rect l="l" t="t" r="r" b="b"/>
                <a:pathLst>
                  <a:path w="43336" h="43306" extrusionOk="0">
                    <a:moveTo>
                      <a:pt x="1" y="1"/>
                    </a:moveTo>
                    <a:cubicBezTo>
                      <a:pt x="1" y="23931"/>
                      <a:pt x="19405" y="43305"/>
                      <a:pt x="43335" y="43305"/>
                    </a:cubicBezTo>
                    <a:cubicBezTo>
                      <a:pt x="43335" y="19405"/>
                      <a:pt x="23931" y="1"/>
                      <a:pt x="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25"/>
              <p:cNvSpPr/>
              <p:nvPr/>
            </p:nvSpPr>
            <p:spPr>
              <a:xfrm>
                <a:off x="13198350" y="1982700"/>
                <a:ext cx="1083400" cy="1082625"/>
              </a:xfrm>
              <a:custGeom>
                <a:avLst/>
                <a:gdLst/>
                <a:ahLst/>
                <a:cxnLst/>
                <a:rect l="l" t="t" r="r" b="b"/>
                <a:pathLst>
                  <a:path w="43336" h="43305" extrusionOk="0">
                    <a:moveTo>
                      <a:pt x="43335" y="1"/>
                    </a:moveTo>
                    <a:cubicBezTo>
                      <a:pt x="19405" y="1"/>
                      <a:pt x="1" y="19405"/>
                      <a:pt x="1" y="43305"/>
                    </a:cubicBezTo>
                    <a:cubicBezTo>
                      <a:pt x="23931" y="43305"/>
                      <a:pt x="43335" y="23931"/>
                      <a:pt x="433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25"/>
              <p:cNvSpPr/>
              <p:nvPr/>
            </p:nvSpPr>
            <p:spPr>
              <a:xfrm>
                <a:off x="12117275" y="3065300"/>
                <a:ext cx="1083375" cy="1082650"/>
              </a:xfrm>
              <a:custGeom>
                <a:avLst/>
                <a:gdLst/>
                <a:ahLst/>
                <a:cxnLst/>
                <a:rect l="l" t="t" r="r" b="b"/>
                <a:pathLst>
                  <a:path w="43335" h="43306" extrusionOk="0">
                    <a:moveTo>
                      <a:pt x="43304" y="1"/>
                    </a:moveTo>
                    <a:cubicBezTo>
                      <a:pt x="43304" y="1"/>
                      <a:pt x="43304" y="1"/>
                      <a:pt x="43304" y="1"/>
                    </a:cubicBezTo>
                    <a:lnTo>
                      <a:pt x="43295" y="1"/>
                    </a:lnTo>
                    <a:cubicBezTo>
                      <a:pt x="43308" y="1"/>
                      <a:pt x="43321" y="1"/>
                      <a:pt x="43334" y="1"/>
                    </a:cubicBezTo>
                    <a:close/>
                    <a:moveTo>
                      <a:pt x="43295" y="1"/>
                    </a:moveTo>
                    <a:lnTo>
                      <a:pt x="43295" y="1"/>
                    </a:lnTo>
                    <a:cubicBezTo>
                      <a:pt x="19383" y="22"/>
                      <a:pt x="0" y="19418"/>
                      <a:pt x="0" y="43305"/>
                    </a:cubicBezTo>
                    <a:cubicBezTo>
                      <a:pt x="23930" y="43305"/>
                      <a:pt x="43304" y="23931"/>
                      <a:pt x="4330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25"/>
              <p:cNvSpPr/>
              <p:nvPr/>
            </p:nvSpPr>
            <p:spPr>
              <a:xfrm>
                <a:off x="12117275" y="1982700"/>
                <a:ext cx="1083375" cy="1082625"/>
              </a:xfrm>
              <a:custGeom>
                <a:avLst/>
                <a:gdLst/>
                <a:ahLst/>
                <a:cxnLst/>
                <a:rect l="l" t="t" r="r" b="b"/>
                <a:pathLst>
                  <a:path w="43335" h="43305" extrusionOk="0">
                    <a:moveTo>
                      <a:pt x="0" y="1"/>
                    </a:moveTo>
                    <a:cubicBezTo>
                      <a:pt x="0" y="23921"/>
                      <a:pt x="19388" y="43289"/>
                      <a:pt x="43304" y="43305"/>
                    </a:cubicBezTo>
                    <a:lnTo>
                      <a:pt x="43304" y="43305"/>
                    </a:lnTo>
                    <a:cubicBezTo>
                      <a:pt x="43304" y="19405"/>
                      <a:pt x="23930" y="1"/>
                      <a:pt x="0" y="1"/>
                    </a:cubicBezTo>
                    <a:close/>
                    <a:moveTo>
                      <a:pt x="43304" y="43305"/>
                    </a:moveTo>
                    <a:cubicBezTo>
                      <a:pt x="43304" y="43305"/>
                      <a:pt x="43304" y="43305"/>
                      <a:pt x="43304" y="43305"/>
                    </a:cubicBezTo>
                    <a:lnTo>
                      <a:pt x="43334" y="43305"/>
                    </a:lnTo>
                    <a:cubicBezTo>
                      <a:pt x="43324" y="43305"/>
                      <a:pt x="43314" y="43305"/>
                      <a:pt x="43304" y="43305"/>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3" name="TextBox 22">
            <a:extLst>
              <a:ext uri="{FF2B5EF4-FFF2-40B4-BE49-F238E27FC236}">
                <a16:creationId xmlns:a16="http://schemas.microsoft.com/office/drawing/2014/main" id="{5D7C15A4-D441-428C-B78B-805EE220D6B7}"/>
              </a:ext>
            </a:extLst>
          </p:cNvPr>
          <p:cNvSpPr txBox="1"/>
          <p:nvPr/>
        </p:nvSpPr>
        <p:spPr>
          <a:xfrm>
            <a:off x="555035" y="2950413"/>
            <a:ext cx="5076496" cy="307777"/>
          </a:xfrm>
          <a:prstGeom prst="rect">
            <a:avLst/>
          </a:prstGeom>
          <a:noFill/>
        </p:spPr>
        <p:txBody>
          <a:bodyPr wrap="square">
            <a:spAutoFit/>
          </a:bodyPr>
          <a:lstStyle/>
          <a:p>
            <a:r>
              <a:rPr lang="ru-RU" dirty="0"/>
              <a:t>Возьми подходящую зарядку в учебных корпусах </a:t>
            </a:r>
            <a:r>
              <a:rPr lang="ru-RU" dirty="0" err="1"/>
              <a:t>Тюмгу</a:t>
            </a:r>
            <a:endParaRPr lang="ru-RU" dirty="0"/>
          </a:p>
        </p:txBody>
      </p:sp>
      <p:pic>
        <p:nvPicPr>
          <p:cNvPr id="3" name="Рисунок 2">
            <a:extLst>
              <a:ext uri="{FF2B5EF4-FFF2-40B4-BE49-F238E27FC236}">
                <a16:creationId xmlns:a16="http://schemas.microsoft.com/office/drawing/2014/main" id="{D1F95237-E49C-4BBA-AAB1-486540DCF1A3}"/>
              </a:ext>
            </a:extLst>
          </p:cNvPr>
          <p:cNvPicPr>
            <a:picLocks noChangeAspect="1"/>
          </p:cNvPicPr>
          <p:nvPr/>
        </p:nvPicPr>
        <p:blipFill>
          <a:blip r:embed="rId3"/>
          <a:stretch>
            <a:fillRect/>
          </a:stretch>
        </p:blipFill>
        <p:spPr>
          <a:xfrm>
            <a:off x="6576595" y="4361531"/>
            <a:ext cx="993734" cy="60355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26"/>
          <p:cNvSpPr txBox="1">
            <a:spLocks noGrp="1"/>
          </p:cNvSpPr>
          <p:nvPr>
            <p:ph type="title"/>
          </p:nvPr>
        </p:nvSpPr>
        <p:spPr>
          <a:xfrm>
            <a:off x="620151" y="0"/>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RU" dirty="0"/>
              <a:t>ПРОФИЛЬ КОМАНДЫ</a:t>
            </a:r>
            <a:br>
              <a:rPr lang="ru-RU" dirty="0"/>
            </a:br>
            <a:endParaRPr dirty="0"/>
          </a:p>
        </p:txBody>
      </p:sp>
      <p:sp>
        <p:nvSpPr>
          <p:cNvPr id="253" name="Google Shape;253;p26"/>
          <p:cNvSpPr/>
          <p:nvPr/>
        </p:nvSpPr>
        <p:spPr>
          <a:xfrm>
            <a:off x="310555" y="764901"/>
            <a:ext cx="2357757" cy="2311355"/>
          </a:xfrm>
          <a:prstGeom prst="ellipse">
            <a:avLst/>
          </a:prstGeom>
          <a:solidFill>
            <a:schemeClr val="lt2"/>
          </a:solidFill>
          <a:ln>
            <a:noFill/>
          </a:ln>
        </p:spPr>
        <p:txBody>
          <a:bodyPr spcFirstLastPara="1" wrap="square" lIns="0" tIns="91425" rIns="0" bIns="91425" anchor="ctr" anchorCtr="0">
            <a:noAutofit/>
          </a:bodyPr>
          <a:lstStyle/>
          <a:p>
            <a:pPr marL="0" lvl="0" indent="0" algn="ctr" rtl="0">
              <a:spcBef>
                <a:spcPts val="0"/>
              </a:spcBef>
              <a:spcAft>
                <a:spcPts val="0"/>
              </a:spcAft>
              <a:buNone/>
            </a:pPr>
            <a:endParaRPr sz="900"/>
          </a:p>
        </p:txBody>
      </p:sp>
      <p:sp>
        <p:nvSpPr>
          <p:cNvPr id="255" name="Google Shape;255;p26"/>
          <p:cNvSpPr txBox="1">
            <a:spLocks noGrp="1"/>
          </p:cNvSpPr>
          <p:nvPr>
            <p:ph type="title" idx="2"/>
          </p:nvPr>
        </p:nvSpPr>
        <p:spPr>
          <a:xfrm>
            <a:off x="77617" y="3118301"/>
            <a:ext cx="2823632" cy="852909"/>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ru-RU" sz="1400" b="1" dirty="0"/>
              <a:t>Софья Шульц</a:t>
            </a:r>
            <a:br>
              <a:rPr lang="ru-RU" sz="1400" b="1" dirty="0"/>
            </a:br>
            <a:r>
              <a:rPr lang="ru-RU" sz="1400" b="1" dirty="0"/>
              <a:t>лидер команды</a:t>
            </a:r>
            <a:br>
              <a:rPr lang="ru-RU" sz="1400" b="1" dirty="0"/>
            </a:br>
            <a:r>
              <a:rPr lang="ru-RU" sz="1400" b="1" dirty="0"/>
              <a:t>Студент, выступала на районных конкурсах проектно-исследовательской деятельности</a:t>
            </a:r>
            <a:br>
              <a:rPr lang="ru-RU" sz="1400" b="1" dirty="0"/>
            </a:br>
            <a:r>
              <a:rPr lang="ru-RU" sz="1400" b="1" dirty="0"/>
              <a:t>обладаю навыками работы в команде и коммуникации</a:t>
            </a:r>
          </a:p>
        </p:txBody>
      </p:sp>
      <p:sp>
        <p:nvSpPr>
          <p:cNvPr id="256" name="Google Shape;256;p26"/>
          <p:cNvSpPr/>
          <p:nvPr/>
        </p:nvSpPr>
        <p:spPr>
          <a:xfrm>
            <a:off x="3092475" y="822585"/>
            <a:ext cx="2294227" cy="2211587"/>
          </a:xfrm>
          <a:prstGeom prst="ellipse">
            <a:avLst/>
          </a:prstGeom>
          <a:solidFill>
            <a:schemeClr val="accent1"/>
          </a:solidFill>
          <a:ln>
            <a:noFill/>
          </a:ln>
        </p:spPr>
        <p:txBody>
          <a:bodyPr spcFirstLastPara="1" wrap="square" lIns="0" tIns="91425" rIns="0" bIns="91425" anchor="ctr" anchorCtr="0">
            <a:noAutofit/>
          </a:bodyPr>
          <a:lstStyle/>
          <a:p>
            <a:pPr marL="0" lvl="0" indent="0" algn="ctr" rtl="0">
              <a:spcBef>
                <a:spcPts val="0"/>
              </a:spcBef>
              <a:spcAft>
                <a:spcPts val="0"/>
              </a:spcAft>
              <a:buNone/>
            </a:pPr>
            <a:endParaRPr sz="900"/>
          </a:p>
        </p:txBody>
      </p:sp>
      <p:sp>
        <p:nvSpPr>
          <p:cNvPr id="258" name="Google Shape;258;p26"/>
          <p:cNvSpPr txBox="1">
            <a:spLocks noGrp="1"/>
          </p:cNvSpPr>
          <p:nvPr>
            <p:ph type="title" idx="3"/>
          </p:nvPr>
        </p:nvSpPr>
        <p:spPr>
          <a:xfrm>
            <a:off x="3192404" y="3030521"/>
            <a:ext cx="2418695" cy="788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ru-RU" sz="1400" b="1" dirty="0"/>
              <a:t>Полина Мельник</a:t>
            </a:r>
            <a:br>
              <a:rPr lang="ru-RU" sz="1400" b="1" dirty="0"/>
            </a:br>
            <a:r>
              <a:rPr lang="ru-RU" sz="1400" b="1" dirty="0"/>
              <a:t>Участник команды</a:t>
            </a:r>
            <a:br>
              <a:rPr lang="ru-RU" sz="1400" b="1" dirty="0"/>
            </a:br>
            <a:r>
              <a:rPr lang="ru-RU" sz="1400" b="1" dirty="0"/>
              <a:t>Студент, выступала на всероссийских и международном конкурсах, в областных олимпиадах</a:t>
            </a:r>
            <a:br>
              <a:rPr lang="ru-RU" sz="1400" b="1" dirty="0"/>
            </a:br>
            <a:endParaRPr sz="1400" b="1" dirty="0"/>
          </a:p>
        </p:txBody>
      </p:sp>
      <p:sp>
        <p:nvSpPr>
          <p:cNvPr id="259" name="Google Shape;259;p26"/>
          <p:cNvSpPr/>
          <p:nvPr/>
        </p:nvSpPr>
        <p:spPr>
          <a:xfrm>
            <a:off x="5765620" y="761802"/>
            <a:ext cx="2274794" cy="2211587"/>
          </a:xfrm>
          <a:prstGeom prst="ellipse">
            <a:avLst/>
          </a:prstGeom>
          <a:solidFill>
            <a:schemeClr val="accent3"/>
          </a:solidFill>
          <a:ln>
            <a:noFill/>
          </a:ln>
        </p:spPr>
        <p:txBody>
          <a:bodyPr spcFirstLastPara="1" wrap="square" lIns="0" tIns="91425" rIns="0" bIns="91425" anchor="ctr" anchorCtr="0">
            <a:noAutofit/>
          </a:bodyPr>
          <a:lstStyle/>
          <a:p>
            <a:pPr marL="0" lvl="0" indent="0" algn="ctr" rtl="0">
              <a:spcBef>
                <a:spcPts val="0"/>
              </a:spcBef>
              <a:spcAft>
                <a:spcPts val="0"/>
              </a:spcAft>
              <a:buNone/>
            </a:pPr>
            <a:endParaRPr sz="900"/>
          </a:p>
        </p:txBody>
      </p:sp>
      <p:sp>
        <p:nvSpPr>
          <p:cNvPr id="261" name="Google Shape;261;p26"/>
          <p:cNvSpPr txBox="1">
            <a:spLocks noGrp="1"/>
          </p:cNvSpPr>
          <p:nvPr>
            <p:ph type="title" idx="4"/>
          </p:nvPr>
        </p:nvSpPr>
        <p:spPr>
          <a:xfrm>
            <a:off x="5711028" y="3076256"/>
            <a:ext cx="2718390" cy="788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ru-RU" sz="1400" b="1" dirty="0"/>
              <a:t>Виктория </a:t>
            </a:r>
            <a:r>
              <a:rPr lang="ru-RU" sz="1400" b="1" dirty="0" err="1"/>
              <a:t>Табурчак</a:t>
            </a:r>
            <a:br>
              <a:rPr lang="ru-RU" sz="1400" b="1" dirty="0"/>
            </a:br>
            <a:r>
              <a:rPr lang="ru-RU" sz="1400" b="1" dirty="0"/>
              <a:t>Участник команды</a:t>
            </a:r>
            <a:br>
              <a:rPr lang="ru-RU" sz="1400" b="1" dirty="0"/>
            </a:br>
            <a:r>
              <a:rPr lang="ru-RU" sz="1400" b="1" dirty="0"/>
              <a:t>Студент, обладает навыками аналитического мышления, менеджерскими умениями, занимается фотографией более 5 лет</a:t>
            </a:r>
            <a:br>
              <a:rPr lang="ru-RU" sz="1800" b="1" dirty="0"/>
            </a:br>
            <a:endParaRPr sz="1800" b="1" dirty="0"/>
          </a:p>
        </p:txBody>
      </p:sp>
      <p:pic>
        <p:nvPicPr>
          <p:cNvPr id="2" name="Рисунок 1">
            <a:extLst>
              <a:ext uri="{FF2B5EF4-FFF2-40B4-BE49-F238E27FC236}">
                <a16:creationId xmlns:a16="http://schemas.microsoft.com/office/drawing/2014/main" id="{C9A32EB2-B788-46F9-93A8-29EF75C3865C}"/>
              </a:ext>
            </a:extLst>
          </p:cNvPr>
          <p:cNvPicPr>
            <a:picLocks noChangeAspect="1"/>
          </p:cNvPicPr>
          <p:nvPr/>
        </p:nvPicPr>
        <p:blipFill>
          <a:blip r:embed="rId3"/>
          <a:stretch>
            <a:fillRect/>
          </a:stretch>
        </p:blipFill>
        <p:spPr>
          <a:xfrm>
            <a:off x="258539" y="1012886"/>
            <a:ext cx="2464161" cy="1845928"/>
          </a:xfrm>
          <a:prstGeom prst="rect">
            <a:avLst/>
          </a:prstGeom>
        </p:spPr>
      </p:pic>
      <p:pic>
        <p:nvPicPr>
          <p:cNvPr id="3" name="Рисунок 2">
            <a:extLst>
              <a:ext uri="{FF2B5EF4-FFF2-40B4-BE49-F238E27FC236}">
                <a16:creationId xmlns:a16="http://schemas.microsoft.com/office/drawing/2014/main" id="{2FBE2D15-6C4B-4B3F-AED6-354CCC524E8E}"/>
              </a:ext>
            </a:extLst>
          </p:cNvPr>
          <p:cNvPicPr>
            <a:picLocks noChangeAspect="1"/>
          </p:cNvPicPr>
          <p:nvPr/>
        </p:nvPicPr>
        <p:blipFill>
          <a:blip r:embed="rId4"/>
          <a:stretch>
            <a:fillRect/>
          </a:stretch>
        </p:blipFill>
        <p:spPr>
          <a:xfrm>
            <a:off x="3323999" y="864669"/>
            <a:ext cx="1820306" cy="2211587"/>
          </a:xfrm>
          <a:prstGeom prst="rect">
            <a:avLst/>
          </a:prstGeom>
        </p:spPr>
      </p:pic>
      <p:pic>
        <p:nvPicPr>
          <p:cNvPr id="4" name="Рисунок 3">
            <a:extLst>
              <a:ext uri="{FF2B5EF4-FFF2-40B4-BE49-F238E27FC236}">
                <a16:creationId xmlns:a16="http://schemas.microsoft.com/office/drawing/2014/main" id="{CDCDA703-0FF6-42C0-8BD6-790BBC242A26}"/>
              </a:ext>
            </a:extLst>
          </p:cNvPr>
          <p:cNvPicPr>
            <a:picLocks noChangeAspect="1"/>
          </p:cNvPicPr>
          <p:nvPr/>
        </p:nvPicPr>
        <p:blipFill>
          <a:blip r:embed="rId5"/>
          <a:stretch>
            <a:fillRect/>
          </a:stretch>
        </p:blipFill>
        <p:spPr>
          <a:xfrm>
            <a:off x="5886857" y="847643"/>
            <a:ext cx="2032320" cy="229740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p27"/>
          <p:cNvSpPr txBox="1">
            <a:spLocks noGrp="1"/>
          </p:cNvSpPr>
          <p:nvPr>
            <p:ph type="title"/>
          </p:nvPr>
        </p:nvSpPr>
        <p:spPr>
          <a:xfrm>
            <a:off x="257082" y="1144603"/>
            <a:ext cx="3022160" cy="631914"/>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ru-RU" dirty="0"/>
              <a:t>ПРОБЛЕМА</a:t>
            </a:r>
            <a:br>
              <a:rPr lang="ru-RU" dirty="0"/>
            </a:br>
            <a:endParaRPr dirty="0"/>
          </a:p>
        </p:txBody>
      </p:sp>
      <p:sp>
        <p:nvSpPr>
          <p:cNvPr id="274" name="Google Shape;274;p27"/>
          <p:cNvSpPr txBox="1">
            <a:spLocks noGrp="1"/>
          </p:cNvSpPr>
          <p:nvPr>
            <p:ph type="subTitle" idx="1"/>
          </p:nvPr>
        </p:nvSpPr>
        <p:spPr>
          <a:xfrm>
            <a:off x="625407" y="4330577"/>
            <a:ext cx="5067600" cy="375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75" name="Google Shape;275;p27"/>
          <p:cNvSpPr/>
          <p:nvPr/>
        </p:nvSpPr>
        <p:spPr>
          <a:xfrm>
            <a:off x="3019848" y="159001"/>
            <a:ext cx="1213200" cy="1213200"/>
          </a:xfrm>
          <a:prstGeom prst="ellipse">
            <a:avLst/>
          </a:prstGeom>
          <a:solidFill>
            <a:schemeClr val="lt2"/>
          </a:solidFill>
          <a:ln>
            <a:noFill/>
          </a:ln>
        </p:spPr>
        <p:txBody>
          <a:bodyPr spcFirstLastPara="1" wrap="square" lIns="0" tIns="91425" rIns="0" bIns="91425" anchor="ctr" anchorCtr="0">
            <a:noAutofit/>
          </a:bodyPr>
          <a:lstStyle/>
          <a:p>
            <a:pPr marL="0" lvl="0" indent="0" algn="ctr" rtl="0">
              <a:spcBef>
                <a:spcPts val="0"/>
              </a:spcBef>
              <a:spcAft>
                <a:spcPts val="0"/>
              </a:spcAft>
              <a:buNone/>
            </a:pPr>
            <a:endParaRPr sz="4500" dirty="0"/>
          </a:p>
        </p:txBody>
      </p:sp>
      <p:grpSp>
        <p:nvGrpSpPr>
          <p:cNvPr id="279" name="Google Shape;279;p27"/>
          <p:cNvGrpSpPr/>
          <p:nvPr/>
        </p:nvGrpSpPr>
        <p:grpSpPr>
          <a:xfrm rot="10800000" flipH="1">
            <a:off x="5613240" y="314098"/>
            <a:ext cx="762761" cy="763034"/>
            <a:chOff x="12117275" y="1982700"/>
            <a:chExt cx="2164475" cy="2165250"/>
          </a:xfrm>
        </p:grpSpPr>
        <p:sp>
          <p:nvSpPr>
            <p:cNvPr id="280" name="Google Shape;280;p27"/>
            <p:cNvSpPr/>
            <p:nvPr/>
          </p:nvSpPr>
          <p:spPr>
            <a:xfrm>
              <a:off x="13198350" y="3065300"/>
              <a:ext cx="1083400" cy="1082650"/>
            </a:xfrm>
            <a:custGeom>
              <a:avLst/>
              <a:gdLst/>
              <a:ahLst/>
              <a:cxnLst/>
              <a:rect l="l" t="t" r="r" b="b"/>
              <a:pathLst>
                <a:path w="43336" h="43306" extrusionOk="0">
                  <a:moveTo>
                    <a:pt x="1" y="1"/>
                  </a:moveTo>
                  <a:cubicBezTo>
                    <a:pt x="1" y="23931"/>
                    <a:pt x="19405" y="43305"/>
                    <a:pt x="43335" y="43305"/>
                  </a:cubicBezTo>
                  <a:cubicBezTo>
                    <a:pt x="43335" y="19405"/>
                    <a:pt x="23931" y="1"/>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27"/>
            <p:cNvSpPr/>
            <p:nvPr/>
          </p:nvSpPr>
          <p:spPr>
            <a:xfrm>
              <a:off x="13198350" y="1982700"/>
              <a:ext cx="1083400" cy="1082625"/>
            </a:xfrm>
            <a:custGeom>
              <a:avLst/>
              <a:gdLst/>
              <a:ahLst/>
              <a:cxnLst/>
              <a:rect l="l" t="t" r="r" b="b"/>
              <a:pathLst>
                <a:path w="43336" h="43305" extrusionOk="0">
                  <a:moveTo>
                    <a:pt x="43335" y="1"/>
                  </a:moveTo>
                  <a:cubicBezTo>
                    <a:pt x="19405" y="1"/>
                    <a:pt x="1" y="19405"/>
                    <a:pt x="1" y="43305"/>
                  </a:cubicBezTo>
                  <a:cubicBezTo>
                    <a:pt x="23931" y="43305"/>
                    <a:pt x="43335" y="23931"/>
                    <a:pt x="4333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27"/>
            <p:cNvSpPr/>
            <p:nvPr/>
          </p:nvSpPr>
          <p:spPr>
            <a:xfrm>
              <a:off x="12117275" y="3065300"/>
              <a:ext cx="1083375" cy="1082650"/>
            </a:xfrm>
            <a:custGeom>
              <a:avLst/>
              <a:gdLst/>
              <a:ahLst/>
              <a:cxnLst/>
              <a:rect l="l" t="t" r="r" b="b"/>
              <a:pathLst>
                <a:path w="43335" h="43306" extrusionOk="0">
                  <a:moveTo>
                    <a:pt x="43304" y="1"/>
                  </a:moveTo>
                  <a:cubicBezTo>
                    <a:pt x="43304" y="1"/>
                    <a:pt x="43304" y="1"/>
                    <a:pt x="43304" y="1"/>
                  </a:cubicBezTo>
                  <a:lnTo>
                    <a:pt x="43295" y="1"/>
                  </a:lnTo>
                  <a:cubicBezTo>
                    <a:pt x="43308" y="1"/>
                    <a:pt x="43321" y="1"/>
                    <a:pt x="43334" y="1"/>
                  </a:cubicBezTo>
                  <a:close/>
                  <a:moveTo>
                    <a:pt x="43295" y="1"/>
                  </a:moveTo>
                  <a:lnTo>
                    <a:pt x="43295" y="1"/>
                  </a:lnTo>
                  <a:cubicBezTo>
                    <a:pt x="19383" y="22"/>
                    <a:pt x="0" y="19418"/>
                    <a:pt x="0" y="43305"/>
                  </a:cubicBezTo>
                  <a:cubicBezTo>
                    <a:pt x="23930" y="43305"/>
                    <a:pt x="43304" y="23931"/>
                    <a:pt x="4330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27"/>
            <p:cNvSpPr/>
            <p:nvPr/>
          </p:nvSpPr>
          <p:spPr>
            <a:xfrm>
              <a:off x="12117275" y="1982700"/>
              <a:ext cx="1083375" cy="1082625"/>
            </a:xfrm>
            <a:custGeom>
              <a:avLst/>
              <a:gdLst/>
              <a:ahLst/>
              <a:cxnLst/>
              <a:rect l="l" t="t" r="r" b="b"/>
              <a:pathLst>
                <a:path w="43335" h="43305" extrusionOk="0">
                  <a:moveTo>
                    <a:pt x="0" y="1"/>
                  </a:moveTo>
                  <a:cubicBezTo>
                    <a:pt x="0" y="23921"/>
                    <a:pt x="19388" y="43289"/>
                    <a:pt x="43304" y="43305"/>
                  </a:cubicBezTo>
                  <a:lnTo>
                    <a:pt x="43304" y="43305"/>
                  </a:lnTo>
                  <a:cubicBezTo>
                    <a:pt x="43304" y="19405"/>
                    <a:pt x="23930" y="1"/>
                    <a:pt x="0" y="1"/>
                  </a:cubicBezTo>
                  <a:close/>
                  <a:moveTo>
                    <a:pt x="43304" y="43305"/>
                  </a:moveTo>
                  <a:cubicBezTo>
                    <a:pt x="43304" y="43305"/>
                    <a:pt x="43304" y="43305"/>
                    <a:pt x="43304" y="43305"/>
                  </a:cubicBezTo>
                  <a:lnTo>
                    <a:pt x="43334" y="43305"/>
                  </a:lnTo>
                  <a:cubicBezTo>
                    <a:pt x="43324" y="43305"/>
                    <a:pt x="43314" y="43305"/>
                    <a:pt x="43304" y="43305"/>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4" name="Google Shape;284;p27"/>
          <p:cNvGrpSpPr/>
          <p:nvPr/>
        </p:nvGrpSpPr>
        <p:grpSpPr>
          <a:xfrm>
            <a:off x="2979433" y="384184"/>
            <a:ext cx="762727" cy="849644"/>
            <a:chOff x="5471675" y="3911838"/>
            <a:chExt cx="898700" cy="1001113"/>
          </a:xfrm>
        </p:grpSpPr>
        <p:sp>
          <p:nvSpPr>
            <p:cNvPr id="285" name="Google Shape;285;p27"/>
            <p:cNvSpPr/>
            <p:nvPr/>
          </p:nvSpPr>
          <p:spPr>
            <a:xfrm>
              <a:off x="5471675" y="3911838"/>
              <a:ext cx="672600" cy="672600"/>
            </a:xfrm>
            <a:prstGeom prst="plaque">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27"/>
            <p:cNvSpPr/>
            <p:nvPr/>
          </p:nvSpPr>
          <p:spPr>
            <a:xfrm>
              <a:off x="6049375" y="4591950"/>
              <a:ext cx="321000" cy="321000"/>
            </a:xfrm>
            <a:prstGeom prst="plaque">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7" name="Google Shape;287;p27"/>
          <p:cNvGrpSpPr/>
          <p:nvPr/>
        </p:nvGrpSpPr>
        <p:grpSpPr>
          <a:xfrm rot="5400000">
            <a:off x="7668781" y="3757451"/>
            <a:ext cx="537088" cy="1586694"/>
            <a:chOff x="9900850" y="-1697575"/>
            <a:chExt cx="1023025" cy="3022275"/>
          </a:xfrm>
        </p:grpSpPr>
        <p:sp>
          <p:nvSpPr>
            <p:cNvPr id="288" name="Google Shape;288;p27"/>
            <p:cNvSpPr/>
            <p:nvPr/>
          </p:nvSpPr>
          <p:spPr>
            <a:xfrm>
              <a:off x="9900850" y="300925"/>
              <a:ext cx="1023025" cy="1023775"/>
            </a:xfrm>
            <a:custGeom>
              <a:avLst/>
              <a:gdLst/>
              <a:ahLst/>
              <a:cxnLst/>
              <a:rect l="l" t="t" r="r" b="b"/>
              <a:pathLst>
                <a:path w="40921" h="40951" extrusionOk="0">
                  <a:moveTo>
                    <a:pt x="0" y="0"/>
                  </a:moveTo>
                  <a:lnTo>
                    <a:pt x="40920" y="40951"/>
                  </a:lnTo>
                  <a:lnTo>
                    <a:pt x="4092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27"/>
            <p:cNvSpPr/>
            <p:nvPr/>
          </p:nvSpPr>
          <p:spPr>
            <a:xfrm>
              <a:off x="9900850" y="-697950"/>
              <a:ext cx="1023025" cy="1023025"/>
            </a:xfrm>
            <a:custGeom>
              <a:avLst/>
              <a:gdLst/>
              <a:ahLst/>
              <a:cxnLst/>
              <a:rect l="l" t="t" r="r" b="b"/>
              <a:pathLst>
                <a:path w="40921" h="40921" extrusionOk="0">
                  <a:moveTo>
                    <a:pt x="0" y="1"/>
                  </a:moveTo>
                  <a:lnTo>
                    <a:pt x="40920" y="40921"/>
                  </a:lnTo>
                  <a:lnTo>
                    <a:pt x="4092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27"/>
            <p:cNvSpPr/>
            <p:nvPr/>
          </p:nvSpPr>
          <p:spPr>
            <a:xfrm>
              <a:off x="9900850" y="-1697575"/>
              <a:ext cx="1023025" cy="1023050"/>
            </a:xfrm>
            <a:custGeom>
              <a:avLst/>
              <a:gdLst/>
              <a:ahLst/>
              <a:cxnLst/>
              <a:rect l="l" t="t" r="r" b="b"/>
              <a:pathLst>
                <a:path w="40921" h="40922" extrusionOk="0">
                  <a:moveTo>
                    <a:pt x="0" y="1"/>
                  </a:moveTo>
                  <a:lnTo>
                    <a:pt x="40920" y="40921"/>
                  </a:lnTo>
                  <a:lnTo>
                    <a:pt x="4092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 name="TextBox 21">
            <a:extLst>
              <a:ext uri="{FF2B5EF4-FFF2-40B4-BE49-F238E27FC236}">
                <a16:creationId xmlns:a16="http://schemas.microsoft.com/office/drawing/2014/main" id="{16A1B696-AD62-4941-99EC-82574707E860}"/>
              </a:ext>
            </a:extLst>
          </p:cNvPr>
          <p:cNvSpPr txBox="1"/>
          <p:nvPr/>
        </p:nvSpPr>
        <p:spPr>
          <a:xfrm>
            <a:off x="119706" y="1034054"/>
            <a:ext cx="5282136" cy="3970318"/>
          </a:xfrm>
          <a:prstGeom prst="rect">
            <a:avLst/>
          </a:prstGeom>
          <a:noFill/>
        </p:spPr>
        <p:txBody>
          <a:bodyPr wrap="square">
            <a:spAutoFit/>
          </a:bodyPr>
          <a:lstStyle/>
          <a:p>
            <a:r>
              <a:rPr lang="ru-RU" dirty="0"/>
              <a:t>Проблема:</a:t>
            </a:r>
          </a:p>
          <a:p>
            <a:r>
              <a:rPr lang="ru-RU" dirty="0"/>
              <a:t>В век новых технологий многие учебные программы подразумевают собой использование телефонов, в целом трансформация образовательного процесса сопровождается тем, что преподаватели внедряют гибридные методики обучения, например, сканирование QR-кодов. </a:t>
            </a:r>
            <a:r>
              <a:rPr lang="ru-RU" dirty="0" err="1"/>
              <a:t>ТюмГУ</a:t>
            </a:r>
            <a:r>
              <a:rPr lang="ru-RU" dirty="0"/>
              <a:t>, перейдя на программу 2+2, не является исключением, но не у каждого студента в подходящий момент может оказаться зарядное устройство.</a:t>
            </a:r>
          </a:p>
          <a:p>
            <a:endParaRPr lang="ru-RU" dirty="0"/>
          </a:p>
          <a:p>
            <a:r>
              <a:rPr lang="ru-RU" dirty="0"/>
              <a:t>В настоящее время эту проблему решают следующими способами:</a:t>
            </a:r>
          </a:p>
          <a:p>
            <a:endParaRPr lang="ru-RU" dirty="0"/>
          </a:p>
          <a:p>
            <a:r>
              <a:rPr lang="ru-RU" dirty="0"/>
              <a:t>Студенты вынуждены носить с собой зарядные устройства</a:t>
            </a:r>
          </a:p>
          <a:p>
            <a:endParaRPr lang="ru-RU" dirty="0"/>
          </a:p>
          <a:p>
            <a:r>
              <a:rPr lang="ru-RU" dirty="0"/>
              <a:t>Они неэффективны, потому что:</a:t>
            </a:r>
          </a:p>
          <a:p>
            <a:r>
              <a:rPr lang="ru-RU" dirty="0"/>
              <a:t> Многие забывают о том, что заряда телефона не хватит на весь день</a:t>
            </a:r>
          </a:p>
        </p:txBody>
      </p:sp>
      <p:pic>
        <p:nvPicPr>
          <p:cNvPr id="4" name="Рисунок 3">
            <a:extLst>
              <a:ext uri="{FF2B5EF4-FFF2-40B4-BE49-F238E27FC236}">
                <a16:creationId xmlns:a16="http://schemas.microsoft.com/office/drawing/2014/main" id="{6683E07A-C808-4947-A12D-883CAB3938B5}"/>
              </a:ext>
            </a:extLst>
          </p:cNvPr>
          <p:cNvPicPr>
            <a:picLocks noChangeAspect="1"/>
          </p:cNvPicPr>
          <p:nvPr/>
        </p:nvPicPr>
        <p:blipFill>
          <a:blip r:embed="rId3"/>
          <a:stretch>
            <a:fillRect/>
          </a:stretch>
        </p:blipFill>
        <p:spPr>
          <a:xfrm>
            <a:off x="5317350" y="1458648"/>
            <a:ext cx="3826650" cy="1650799"/>
          </a:xfrm>
          <a:prstGeom prst="rect">
            <a:avLst/>
          </a:prstGeom>
        </p:spPr>
      </p:pic>
      <p:sp>
        <p:nvSpPr>
          <p:cNvPr id="25" name="TextBox 24">
            <a:extLst>
              <a:ext uri="{FF2B5EF4-FFF2-40B4-BE49-F238E27FC236}">
                <a16:creationId xmlns:a16="http://schemas.microsoft.com/office/drawing/2014/main" id="{5805AD3F-19B8-42DD-85CB-A7E0791200D0}"/>
              </a:ext>
            </a:extLst>
          </p:cNvPr>
          <p:cNvSpPr txBox="1"/>
          <p:nvPr/>
        </p:nvSpPr>
        <p:spPr>
          <a:xfrm>
            <a:off x="5620407" y="3188490"/>
            <a:ext cx="3360682" cy="307777"/>
          </a:xfrm>
          <a:prstGeom prst="rect">
            <a:avLst/>
          </a:prstGeom>
          <a:noFill/>
        </p:spPr>
        <p:txBody>
          <a:bodyPr wrap="square">
            <a:spAutoFit/>
          </a:bodyPr>
          <a:lstStyle/>
          <a:p>
            <a:r>
              <a:rPr lang="ru-RU" dirty="0"/>
              <a:t>Данные опроса, проведённого нами</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p27"/>
          <p:cNvSpPr txBox="1">
            <a:spLocks noGrp="1"/>
          </p:cNvSpPr>
          <p:nvPr>
            <p:ph type="title"/>
          </p:nvPr>
        </p:nvSpPr>
        <p:spPr>
          <a:xfrm>
            <a:off x="202287" y="1903518"/>
            <a:ext cx="3486843" cy="631914"/>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ru-RU" dirty="0"/>
              <a:t>ЦЕЛЕВАЯ АУДИТОРИЯ</a:t>
            </a:r>
            <a:br>
              <a:rPr lang="ru-RU" dirty="0"/>
            </a:br>
            <a:br>
              <a:rPr lang="ru-RU" dirty="0"/>
            </a:br>
            <a:endParaRPr dirty="0"/>
          </a:p>
        </p:txBody>
      </p:sp>
      <p:sp>
        <p:nvSpPr>
          <p:cNvPr id="274" name="Google Shape;274;p27"/>
          <p:cNvSpPr txBox="1">
            <a:spLocks noGrp="1"/>
          </p:cNvSpPr>
          <p:nvPr>
            <p:ph type="subTitle" idx="1"/>
          </p:nvPr>
        </p:nvSpPr>
        <p:spPr>
          <a:xfrm>
            <a:off x="625407" y="4330577"/>
            <a:ext cx="5067600" cy="375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grpSp>
        <p:nvGrpSpPr>
          <p:cNvPr id="279" name="Google Shape;279;p27"/>
          <p:cNvGrpSpPr/>
          <p:nvPr/>
        </p:nvGrpSpPr>
        <p:grpSpPr>
          <a:xfrm rot="10800000" flipH="1">
            <a:off x="5384558" y="597877"/>
            <a:ext cx="2821312" cy="2870536"/>
            <a:chOff x="12117275" y="1982700"/>
            <a:chExt cx="2164475" cy="2165250"/>
          </a:xfrm>
        </p:grpSpPr>
        <p:sp>
          <p:nvSpPr>
            <p:cNvPr id="280" name="Google Shape;280;p27"/>
            <p:cNvSpPr/>
            <p:nvPr/>
          </p:nvSpPr>
          <p:spPr>
            <a:xfrm>
              <a:off x="13198350" y="3065300"/>
              <a:ext cx="1083400" cy="1082650"/>
            </a:xfrm>
            <a:custGeom>
              <a:avLst/>
              <a:gdLst/>
              <a:ahLst/>
              <a:cxnLst/>
              <a:rect l="l" t="t" r="r" b="b"/>
              <a:pathLst>
                <a:path w="43336" h="43306" extrusionOk="0">
                  <a:moveTo>
                    <a:pt x="1" y="1"/>
                  </a:moveTo>
                  <a:cubicBezTo>
                    <a:pt x="1" y="23931"/>
                    <a:pt x="19405" y="43305"/>
                    <a:pt x="43335" y="43305"/>
                  </a:cubicBezTo>
                  <a:cubicBezTo>
                    <a:pt x="43335" y="19405"/>
                    <a:pt x="23931" y="1"/>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27"/>
            <p:cNvSpPr/>
            <p:nvPr/>
          </p:nvSpPr>
          <p:spPr>
            <a:xfrm>
              <a:off x="13198350" y="1982700"/>
              <a:ext cx="1083400" cy="1082625"/>
            </a:xfrm>
            <a:custGeom>
              <a:avLst/>
              <a:gdLst/>
              <a:ahLst/>
              <a:cxnLst/>
              <a:rect l="l" t="t" r="r" b="b"/>
              <a:pathLst>
                <a:path w="43336" h="43305" extrusionOk="0">
                  <a:moveTo>
                    <a:pt x="43335" y="1"/>
                  </a:moveTo>
                  <a:cubicBezTo>
                    <a:pt x="19405" y="1"/>
                    <a:pt x="1" y="19405"/>
                    <a:pt x="1" y="43305"/>
                  </a:cubicBezTo>
                  <a:cubicBezTo>
                    <a:pt x="23931" y="43305"/>
                    <a:pt x="43335" y="23931"/>
                    <a:pt x="4333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27"/>
            <p:cNvSpPr/>
            <p:nvPr/>
          </p:nvSpPr>
          <p:spPr>
            <a:xfrm>
              <a:off x="12117275" y="3065300"/>
              <a:ext cx="1083375" cy="1082650"/>
            </a:xfrm>
            <a:custGeom>
              <a:avLst/>
              <a:gdLst/>
              <a:ahLst/>
              <a:cxnLst/>
              <a:rect l="l" t="t" r="r" b="b"/>
              <a:pathLst>
                <a:path w="43335" h="43306" extrusionOk="0">
                  <a:moveTo>
                    <a:pt x="43304" y="1"/>
                  </a:moveTo>
                  <a:cubicBezTo>
                    <a:pt x="43304" y="1"/>
                    <a:pt x="43304" y="1"/>
                    <a:pt x="43304" y="1"/>
                  </a:cubicBezTo>
                  <a:lnTo>
                    <a:pt x="43295" y="1"/>
                  </a:lnTo>
                  <a:cubicBezTo>
                    <a:pt x="43308" y="1"/>
                    <a:pt x="43321" y="1"/>
                    <a:pt x="43334" y="1"/>
                  </a:cubicBezTo>
                  <a:close/>
                  <a:moveTo>
                    <a:pt x="43295" y="1"/>
                  </a:moveTo>
                  <a:lnTo>
                    <a:pt x="43295" y="1"/>
                  </a:lnTo>
                  <a:cubicBezTo>
                    <a:pt x="19383" y="22"/>
                    <a:pt x="0" y="19418"/>
                    <a:pt x="0" y="43305"/>
                  </a:cubicBezTo>
                  <a:cubicBezTo>
                    <a:pt x="23930" y="43305"/>
                    <a:pt x="43304" y="23931"/>
                    <a:pt x="4330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27"/>
            <p:cNvSpPr/>
            <p:nvPr/>
          </p:nvSpPr>
          <p:spPr>
            <a:xfrm>
              <a:off x="12117275" y="1982700"/>
              <a:ext cx="1083375" cy="1082625"/>
            </a:xfrm>
            <a:custGeom>
              <a:avLst/>
              <a:gdLst/>
              <a:ahLst/>
              <a:cxnLst/>
              <a:rect l="l" t="t" r="r" b="b"/>
              <a:pathLst>
                <a:path w="43335" h="43305" extrusionOk="0">
                  <a:moveTo>
                    <a:pt x="0" y="1"/>
                  </a:moveTo>
                  <a:cubicBezTo>
                    <a:pt x="0" y="23921"/>
                    <a:pt x="19388" y="43289"/>
                    <a:pt x="43304" y="43305"/>
                  </a:cubicBezTo>
                  <a:lnTo>
                    <a:pt x="43304" y="43305"/>
                  </a:lnTo>
                  <a:cubicBezTo>
                    <a:pt x="43304" y="19405"/>
                    <a:pt x="23930" y="1"/>
                    <a:pt x="0" y="1"/>
                  </a:cubicBezTo>
                  <a:close/>
                  <a:moveTo>
                    <a:pt x="43304" y="43305"/>
                  </a:moveTo>
                  <a:cubicBezTo>
                    <a:pt x="43304" y="43305"/>
                    <a:pt x="43304" y="43305"/>
                    <a:pt x="43304" y="43305"/>
                  </a:cubicBezTo>
                  <a:lnTo>
                    <a:pt x="43334" y="43305"/>
                  </a:lnTo>
                  <a:cubicBezTo>
                    <a:pt x="43324" y="43305"/>
                    <a:pt x="43314" y="43305"/>
                    <a:pt x="43304" y="43305"/>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4" name="Google Shape;284;p27"/>
          <p:cNvGrpSpPr/>
          <p:nvPr/>
        </p:nvGrpSpPr>
        <p:grpSpPr>
          <a:xfrm>
            <a:off x="3110813" y="167944"/>
            <a:ext cx="762727" cy="849644"/>
            <a:chOff x="5471675" y="3911838"/>
            <a:chExt cx="898700" cy="1001113"/>
          </a:xfrm>
        </p:grpSpPr>
        <p:sp>
          <p:nvSpPr>
            <p:cNvPr id="285" name="Google Shape;285;p27"/>
            <p:cNvSpPr/>
            <p:nvPr/>
          </p:nvSpPr>
          <p:spPr>
            <a:xfrm>
              <a:off x="5471675" y="3911838"/>
              <a:ext cx="672600" cy="672600"/>
            </a:xfrm>
            <a:prstGeom prst="plaque">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27"/>
            <p:cNvSpPr/>
            <p:nvPr/>
          </p:nvSpPr>
          <p:spPr>
            <a:xfrm>
              <a:off x="6049375" y="4591950"/>
              <a:ext cx="321000" cy="321000"/>
            </a:xfrm>
            <a:prstGeom prst="plaque">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7" name="Google Shape;287;p27"/>
          <p:cNvGrpSpPr/>
          <p:nvPr/>
        </p:nvGrpSpPr>
        <p:grpSpPr>
          <a:xfrm rot="5400000">
            <a:off x="7668781" y="3757451"/>
            <a:ext cx="537088" cy="1586694"/>
            <a:chOff x="9900850" y="-1697575"/>
            <a:chExt cx="1023025" cy="3022275"/>
          </a:xfrm>
        </p:grpSpPr>
        <p:sp>
          <p:nvSpPr>
            <p:cNvPr id="288" name="Google Shape;288;p27"/>
            <p:cNvSpPr/>
            <p:nvPr/>
          </p:nvSpPr>
          <p:spPr>
            <a:xfrm>
              <a:off x="9900850" y="300925"/>
              <a:ext cx="1023025" cy="1023775"/>
            </a:xfrm>
            <a:custGeom>
              <a:avLst/>
              <a:gdLst/>
              <a:ahLst/>
              <a:cxnLst/>
              <a:rect l="l" t="t" r="r" b="b"/>
              <a:pathLst>
                <a:path w="40921" h="40951" extrusionOk="0">
                  <a:moveTo>
                    <a:pt x="0" y="0"/>
                  </a:moveTo>
                  <a:lnTo>
                    <a:pt x="40920" y="40951"/>
                  </a:lnTo>
                  <a:lnTo>
                    <a:pt x="4092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27"/>
            <p:cNvSpPr/>
            <p:nvPr/>
          </p:nvSpPr>
          <p:spPr>
            <a:xfrm>
              <a:off x="9900850" y="-697950"/>
              <a:ext cx="1023025" cy="1023025"/>
            </a:xfrm>
            <a:custGeom>
              <a:avLst/>
              <a:gdLst/>
              <a:ahLst/>
              <a:cxnLst/>
              <a:rect l="l" t="t" r="r" b="b"/>
              <a:pathLst>
                <a:path w="40921" h="40921" extrusionOk="0">
                  <a:moveTo>
                    <a:pt x="0" y="1"/>
                  </a:moveTo>
                  <a:lnTo>
                    <a:pt x="40920" y="40921"/>
                  </a:lnTo>
                  <a:lnTo>
                    <a:pt x="4092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27"/>
            <p:cNvSpPr/>
            <p:nvPr/>
          </p:nvSpPr>
          <p:spPr>
            <a:xfrm>
              <a:off x="9900850" y="-1697575"/>
              <a:ext cx="1023025" cy="1023050"/>
            </a:xfrm>
            <a:custGeom>
              <a:avLst/>
              <a:gdLst/>
              <a:ahLst/>
              <a:cxnLst/>
              <a:rect l="l" t="t" r="r" b="b"/>
              <a:pathLst>
                <a:path w="40921" h="40922" extrusionOk="0">
                  <a:moveTo>
                    <a:pt x="0" y="1"/>
                  </a:moveTo>
                  <a:lnTo>
                    <a:pt x="40920" y="40921"/>
                  </a:lnTo>
                  <a:lnTo>
                    <a:pt x="4092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3" name="TextBox 22">
            <a:extLst>
              <a:ext uri="{FF2B5EF4-FFF2-40B4-BE49-F238E27FC236}">
                <a16:creationId xmlns:a16="http://schemas.microsoft.com/office/drawing/2014/main" id="{F95A96AD-6991-4305-8A66-8A76DD862FCF}"/>
              </a:ext>
            </a:extLst>
          </p:cNvPr>
          <p:cNvSpPr txBox="1"/>
          <p:nvPr/>
        </p:nvSpPr>
        <p:spPr>
          <a:xfrm>
            <a:off x="128752" y="1440384"/>
            <a:ext cx="4884682" cy="2462213"/>
          </a:xfrm>
          <a:prstGeom prst="rect">
            <a:avLst/>
          </a:prstGeom>
          <a:noFill/>
        </p:spPr>
        <p:txBody>
          <a:bodyPr wrap="square">
            <a:spAutoFit/>
          </a:bodyPr>
          <a:lstStyle/>
          <a:p>
            <a:r>
              <a:rPr lang="ru-RU" dirty="0"/>
              <a:t>Для большинства студентов  </a:t>
            </a:r>
            <a:r>
              <a:rPr lang="ru-RU" dirty="0" err="1"/>
              <a:t>ТюмГУ</a:t>
            </a:r>
            <a:r>
              <a:rPr lang="ru-RU" dirty="0"/>
              <a:t>, обучающиеся на очной форме, так же сотрудников университета обучения является проблемой держать высокий процент заряда на мобильном устройстве, особенно когда учебный процесс полностью зависит от возможности пользоваться телефоном. Студенты часто забывают зарядные устройства, и в ситуации форс-мажора - севшей батарейки, приходится искать способ зарядить телефон, что является неэффективным, когда у студента, например, мало знакомых или нет подходящего провода.</a:t>
            </a:r>
          </a:p>
        </p:txBody>
      </p:sp>
      <p:pic>
        <p:nvPicPr>
          <p:cNvPr id="5" name="Рисунок 4">
            <a:extLst>
              <a:ext uri="{FF2B5EF4-FFF2-40B4-BE49-F238E27FC236}">
                <a16:creationId xmlns:a16="http://schemas.microsoft.com/office/drawing/2014/main" id="{F4A78630-47BD-4BA9-A5C2-61370B0C8B50}"/>
              </a:ext>
            </a:extLst>
          </p:cNvPr>
          <p:cNvPicPr>
            <a:picLocks noChangeAspect="1"/>
          </p:cNvPicPr>
          <p:nvPr/>
        </p:nvPicPr>
        <p:blipFill>
          <a:blip r:embed="rId3"/>
          <a:stretch>
            <a:fillRect/>
          </a:stretch>
        </p:blipFill>
        <p:spPr>
          <a:xfrm>
            <a:off x="5681002" y="788682"/>
            <a:ext cx="2070682" cy="2393195"/>
          </a:xfrm>
          <a:prstGeom prst="rect">
            <a:avLst/>
          </a:prstGeom>
        </p:spPr>
      </p:pic>
    </p:spTree>
    <p:extLst>
      <p:ext uri="{BB962C8B-B14F-4D97-AF65-F5344CB8AC3E}">
        <p14:creationId xmlns:p14="http://schemas.microsoft.com/office/powerpoint/2010/main" val="9758027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p27"/>
          <p:cNvSpPr txBox="1">
            <a:spLocks noGrp="1"/>
          </p:cNvSpPr>
          <p:nvPr>
            <p:ph type="title"/>
          </p:nvPr>
        </p:nvSpPr>
        <p:spPr>
          <a:xfrm>
            <a:off x="1088200" y="261543"/>
            <a:ext cx="4836244" cy="1190247"/>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ru-RU" dirty="0"/>
              <a:t>ИДЕЯ ПРОЕКТА</a:t>
            </a:r>
            <a:br>
              <a:rPr lang="ru-RU" dirty="0"/>
            </a:br>
            <a:endParaRPr dirty="0"/>
          </a:p>
        </p:txBody>
      </p:sp>
      <p:sp>
        <p:nvSpPr>
          <p:cNvPr id="274" name="Google Shape;274;p27"/>
          <p:cNvSpPr txBox="1">
            <a:spLocks noGrp="1"/>
          </p:cNvSpPr>
          <p:nvPr>
            <p:ph type="subTitle" idx="1"/>
          </p:nvPr>
        </p:nvSpPr>
        <p:spPr>
          <a:xfrm>
            <a:off x="772552" y="4363297"/>
            <a:ext cx="5067600" cy="375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grpSp>
        <p:nvGrpSpPr>
          <p:cNvPr id="277" name="Google Shape;277;p27"/>
          <p:cNvGrpSpPr/>
          <p:nvPr/>
        </p:nvGrpSpPr>
        <p:grpSpPr>
          <a:xfrm>
            <a:off x="50885" y="0"/>
            <a:ext cx="1285796" cy="1774310"/>
            <a:chOff x="6440025" y="-42169"/>
            <a:chExt cx="1285796" cy="1774310"/>
          </a:xfrm>
        </p:grpSpPr>
        <p:sp>
          <p:nvSpPr>
            <p:cNvPr id="278" name="Google Shape;278;p27"/>
            <p:cNvSpPr/>
            <p:nvPr/>
          </p:nvSpPr>
          <p:spPr>
            <a:xfrm rot="10800000" flipH="1">
              <a:off x="6440025" y="-42169"/>
              <a:ext cx="862200" cy="1449000"/>
            </a:xfrm>
            <a:prstGeom prst="round2SameRect">
              <a:avLst>
                <a:gd name="adj1" fmla="val 50000"/>
                <a:gd name="adj2" fmla="val 0"/>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79" name="Google Shape;279;p27"/>
            <p:cNvGrpSpPr/>
            <p:nvPr/>
          </p:nvGrpSpPr>
          <p:grpSpPr>
            <a:xfrm rot="10800000" flipH="1">
              <a:off x="6963060" y="969107"/>
              <a:ext cx="762761" cy="763034"/>
              <a:chOff x="12117275" y="1982700"/>
              <a:chExt cx="2164475" cy="2165250"/>
            </a:xfrm>
          </p:grpSpPr>
          <p:sp>
            <p:nvSpPr>
              <p:cNvPr id="280" name="Google Shape;280;p27"/>
              <p:cNvSpPr/>
              <p:nvPr/>
            </p:nvSpPr>
            <p:spPr>
              <a:xfrm>
                <a:off x="13198350" y="3065300"/>
                <a:ext cx="1083400" cy="1082650"/>
              </a:xfrm>
              <a:custGeom>
                <a:avLst/>
                <a:gdLst/>
                <a:ahLst/>
                <a:cxnLst/>
                <a:rect l="l" t="t" r="r" b="b"/>
                <a:pathLst>
                  <a:path w="43336" h="43306" extrusionOk="0">
                    <a:moveTo>
                      <a:pt x="1" y="1"/>
                    </a:moveTo>
                    <a:cubicBezTo>
                      <a:pt x="1" y="23931"/>
                      <a:pt x="19405" y="43305"/>
                      <a:pt x="43335" y="43305"/>
                    </a:cubicBezTo>
                    <a:cubicBezTo>
                      <a:pt x="43335" y="19405"/>
                      <a:pt x="23931" y="1"/>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27"/>
              <p:cNvSpPr/>
              <p:nvPr/>
            </p:nvSpPr>
            <p:spPr>
              <a:xfrm>
                <a:off x="13198350" y="1982700"/>
                <a:ext cx="1083400" cy="1082625"/>
              </a:xfrm>
              <a:custGeom>
                <a:avLst/>
                <a:gdLst/>
                <a:ahLst/>
                <a:cxnLst/>
                <a:rect l="l" t="t" r="r" b="b"/>
                <a:pathLst>
                  <a:path w="43336" h="43305" extrusionOk="0">
                    <a:moveTo>
                      <a:pt x="43335" y="1"/>
                    </a:moveTo>
                    <a:cubicBezTo>
                      <a:pt x="19405" y="1"/>
                      <a:pt x="1" y="19405"/>
                      <a:pt x="1" y="43305"/>
                    </a:cubicBezTo>
                    <a:cubicBezTo>
                      <a:pt x="23931" y="43305"/>
                      <a:pt x="43335" y="23931"/>
                      <a:pt x="4333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27"/>
              <p:cNvSpPr/>
              <p:nvPr/>
            </p:nvSpPr>
            <p:spPr>
              <a:xfrm>
                <a:off x="12117275" y="3065300"/>
                <a:ext cx="1083375" cy="1082650"/>
              </a:xfrm>
              <a:custGeom>
                <a:avLst/>
                <a:gdLst/>
                <a:ahLst/>
                <a:cxnLst/>
                <a:rect l="l" t="t" r="r" b="b"/>
                <a:pathLst>
                  <a:path w="43335" h="43306" extrusionOk="0">
                    <a:moveTo>
                      <a:pt x="43304" y="1"/>
                    </a:moveTo>
                    <a:cubicBezTo>
                      <a:pt x="43304" y="1"/>
                      <a:pt x="43304" y="1"/>
                      <a:pt x="43304" y="1"/>
                    </a:cubicBezTo>
                    <a:lnTo>
                      <a:pt x="43295" y="1"/>
                    </a:lnTo>
                    <a:cubicBezTo>
                      <a:pt x="43308" y="1"/>
                      <a:pt x="43321" y="1"/>
                      <a:pt x="43334" y="1"/>
                    </a:cubicBezTo>
                    <a:close/>
                    <a:moveTo>
                      <a:pt x="43295" y="1"/>
                    </a:moveTo>
                    <a:lnTo>
                      <a:pt x="43295" y="1"/>
                    </a:lnTo>
                    <a:cubicBezTo>
                      <a:pt x="19383" y="22"/>
                      <a:pt x="0" y="19418"/>
                      <a:pt x="0" y="43305"/>
                    </a:cubicBezTo>
                    <a:cubicBezTo>
                      <a:pt x="23930" y="43305"/>
                      <a:pt x="43304" y="23931"/>
                      <a:pt x="4330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27"/>
              <p:cNvSpPr/>
              <p:nvPr/>
            </p:nvSpPr>
            <p:spPr>
              <a:xfrm>
                <a:off x="12117275" y="1982700"/>
                <a:ext cx="1083375" cy="1082625"/>
              </a:xfrm>
              <a:custGeom>
                <a:avLst/>
                <a:gdLst/>
                <a:ahLst/>
                <a:cxnLst/>
                <a:rect l="l" t="t" r="r" b="b"/>
                <a:pathLst>
                  <a:path w="43335" h="43305" extrusionOk="0">
                    <a:moveTo>
                      <a:pt x="0" y="1"/>
                    </a:moveTo>
                    <a:cubicBezTo>
                      <a:pt x="0" y="23921"/>
                      <a:pt x="19388" y="43289"/>
                      <a:pt x="43304" y="43305"/>
                    </a:cubicBezTo>
                    <a:lnTo>
                      <a:pt x="43304" y="43305"/>
                    </a:lnTo>
                    <a:cubicBezTo>
                      <a:pt x="43304" y="19405"/>
                      <a:pt x="23930" y="1"/>
                      <a:pt x="0" y="1"/>
                    </a:cubicBezTo>
                    <a:close/>
                    <a:moveTo>
                      <a:pt x="43304" y="43305"/>
                    </a:moveTo>
                    <a:cubicBezTo>
                      <a:pt x="43304" y="43305"/>
                      <a:pt x="43304" y="43305"/>
                      <a:pt x="43304" y="43305"/>
                    </a:cubicBezTo>
                    <a:lnTo>
                      <a:pt x="43334" y="43305"/>
                    </a:lnTo>
                    <a:cubicBezTo>
                      <a:pt x="43324" y="43305"/>
                      <a:pt x="43314" y="43305"/>
                      <a:pt x="43304" y="43305"/>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87" name="Google Shape;287;p27"/>
          <p:cNvGrpSpPr/>
          <p:nvPr/>
        </p:nvGrpSpPr>
        <p:grpSpPr>
          <a:xfrm rot="5400000">
            <a:off x="7668781" y="3757451"/>
            <a:ext cx="537088" cy="1586694"/>
            <a:chOff x="9900850" y="-1697575"/>
            <a:chExt cx="1023025" cy="3022275"/>
          </a:xfrm>
        </p:grpSpPr>
        <p:sp>
          <p:nvSpPr>
            <p:cNvPr id="288" name="Google Shape;288;p27"/>
            <p:cNvSpPr/>
            <p:nvPr/>
          </p:nvSpPr>
          <p:spPr>
            <a:xfrm>
              <a:off x="9900850" y="300925"/>
              <a:ext cx="1023025" cy="1023775"/>
            </a:xfrm>
            <a:custGeom>
              <a:avLst/>
              <a:gdLst/>
              <a:ahLst/>
              <a:cxnLst/>
              <a:rect l="l" t="t" r="r" b="b"/>
              <a:pathLst>
                <a:path w="40921" h="40951" extrusionOk="0">
                  <a:moveTo>
                    <a:pt x="0" y="0"/>
                  </a:moveTo>
                  <a:lnTo>
                    <a:pt x="40920" y="40951"/>
                  </a:lnTo>
                  <a:lnTo>
                    <a:pt x="4092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27"/>
            <p:cNvSpPr/>
            <p:nvPr/>
          </p:nvSpPr>
          <p:spPr>
            <a:xfrm>
              <a:off x="9900850" y="-697950"/>
              <a:ext cx="1023025" cy="1023025"/>
            </a:xfrm>
            <a:custGeom>
              <a:avLst/>
              <a:gdLst/>
              <a:ahLst/>
              <a:cxnLst/>
              <a:rect l="l" t="t" r="r" b="b"/>
              <a:pathLst>
                <a:path w="40921" h="40921" extrusionOk="0">
                  <a:moveTo>
                    <a:pt x="0" y="1"/>
                  </a:moveTo>
                  <a:lnTo>
                    <a:pt x="40920" y="40921"/>
                  </a:lnTo>
                  <a:lnTo>
                    <a:pt x="4092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27"/>
            <p:cNvSpPr/>
            <p:nvPr/>
          </p:nvSpPr>
          <p:spPr>
            <a:xfrm>
              <a:off x="9900850" y="-1697575"/>
              <a:ext cx="1023025" cy="1023050"/>
            </a:xfrm>
            <a:custGeom>
              <a:avLst/>
              <a:gdLst/>
              <a:ahLst/>
              <a:cxnLst/>
              <a:rect l="l" t="t" r="r" b="b"/>
              <a:pathLst>
                <a:path w="40921" h="40922" extrusionOk="0">
                  <a:moveTo>
                    <a:pt x="0" y="1"/>
                  </a:moveTo>
                  <a:lnTo>
                    <a:pt x="40920" y="40921"/>
                  </a:lnTo>
                  <a:lnTo>
                    <a:pt x="4092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 name="Рисунок 1">
            <a:extLst>
              <a:ext uri="{FF2B5EF4-FFF2-40B4-BE49-F238E27FC236}">
                <a16:creationId xmlns:a16="http://schemas.microsoft.com/office/drawing/2014/main" id="{CBBF1D94-B8C1-4860-9484-8D4AA5E31CAC}"/>
              </a:ext>
            </a:extLst>
          </p:cNvPr>
          <p:cNvPicPr>
            <a:picLocks noChangeAspect="1"/>
          </p:cNvPicPr>
          <p:nvPr/>
        </p:nvPicPr>
        <p:blipFill>
          <a:blip r:embed="rId3"/>
          <a:stretch>
            <a:fillRect/>
          </a:stretch>
        </p:blipFill>
        <p:spPr>
          <a:xfrm>
            <a:off x="6769840" y="81316"/>
            <a:ext cx="2334970" cy="1286367"/>
          </a:xfrm>
          <a:prstGeom prst="rect">
            <a:avLst/>
          </a:prstGeom>
        </p:spPr>
      </p:pic>
      <p:sp>
        <p:nvSpPr>
          <p:cNvPr id="23" name="TextBox 22">
            <a:extLst>
              <a:ext uri="{FF2B5EF4-FFF2-40B4-BE49-F238E27FC236}">
                <a16:creationId xmlns:a16="http://schemas.microsoft.com/office/drawing/2014/main" id="{10AFDA13-4482-4D95-8ED6-A9C87CCB3F8B}"/>
              </a:ext>
            </a:extLst>
          </p:cNvPr>
          <p:cNvSpPr txBox="1"/>
          <p:nvPr/>
        </p:nvSpPr>
        <p:spPr>
          <a:xfrm>
            <a:off x="1111736" y="795923"/>
            <a:ext cx="5806964" cy="3754874"/>
          </a:xfrm>
          <a:prstGeom prst="rect">
            <a:avLst/>
          </a:prstGeom>
          <a:noFill/>
        </p:spPr>
        <p:txBody>
          <a:bodyPr wrap="square">
            <a:spAutoFit/>
          </a:bodyPr>
          <a:lstStyle/>
          <a:p>
            <a:r>
              <a:rPr lang="ru-RU" dirty="0"/>
              <a:t>Предлагаемая идея:</a:t>
            </a:r>
          </a:p>
          <a:p>
            <a:endParaRPr lang="ru-RU" dirty="0"/>
          </a:p>
          <a:p>
            <a:r>
              <a:rPr lang="ru-RU" dirty="0"/>
              <a:t>Мы хотим ввести зарядные устройства в корпуса </a:t>
            </a:r>
            <a:r>
              <a:rPr lang="ru-RU" dirty="0" err="1"/>
              <a:t>ТюмГУ</a:t>
            </a:r>
            <a:r>
              <a:rPr lang="ru-RU" dirty="0"/>
              <a:t>, чтобы сделать учебный процесс удобнее и комфортнее для студентов и преподавателей. Это позволит студентам и преподавателям заряжать свои устройства, такие как смартфоны, планшеты или ноутбуки, между занятиями. Такой шаг значительно облегчит доступ к электроэнергии и снизит неудобства, связанные с недостатком заряда устройств во время учебного процесса. Кроме того, это также способствует созданию комфортной и технологически оснащенной образовательной среды, что может положительно сказаться на эффективности занятий и активном использовании цифровых ресурсов.</a:t>
            </a:r>
          </a:p>
          <a:p>
            <a:endParaRPr lang="ru-RU" dirty="0"/>
          </a:p>
          <a:p>
            <a:endParaRPr lang="ru-RU" dirty="0"/>
          </a:p>
          <a:p>
            <a:r>
              <a:rPr lang="ru-RU" dirty="0"/>
              <a:t>Мы сможем реализовать проект в период до 3-х лет, за сумму до 1 млн рублей, силами нашей команды.</a:t>
            </a:r>
          </a:p>
        </p:txBody>
      </p:sp>
    </p:spTree>
    <p:extLst>
      <p:ext uri="{BB962C8B-B14F-4D97-AF65-F5344CB8AC3E}">
        <p14:creationId xmlns:p14="http://schemas.microsoft.com/office/powerpoint/2010/main" val="16216498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28"/>
          <p:cNvSpPr txBox="1">
            <a:spLocks noGrp="1"/>
          </p:cNvSpPr>
          <p:nvPr>
            <p:ph type="title"/>
          </p:nvPr>
        </p:nvSpPr>
        <p:spPr>
          <a:xfrm>
            <a:off x="1566634" y="60732"/>
            <a:ext cx="5926800" cy="13461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ru-RU" dirty="0"/>
              <a:t>ПРОДУКТ ПРОЕКТА</a:t>
            </a:r>
            <a:br>
              <a:rPr lang="ru-RU" dirty="0"/>
            </a:br>
            <a:endParaRPr dirty="0"/>
          </a:p>
        </p:txBody>
      </p:sp>
      <p:sp>
        <p:nvSpPr>
          <p:cNvPr id="296" name="Google Shape;296;p28"/>
          <p:cNvSpPr txBox="1">
            <a:spLocks noGrp="1"/>
          </p:cNvSpPr>
          <p:nvPr>
            <p:ph type="subTitle" idx="1"/>
          </p:nvPr>
        </p:nvSpPr>
        <p:spPr>
          <a:xfrm>
            <a:off x="3197918" y="1052330"/>
            <a:ext cx="4977627" cy="2731105"/>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ru-RU" dirty="0"/>
              <a:t>Продукт:</a:t>
            </a:r>
          </a:p>
          <a:p>
            <a:pPr marL="0" lvl="0" indent="0" algn="ctr" rtl="0">
              <a:spcBef>
                <a:spcPts val="0"/>
              </a:spcBef>
              <a:spcAft>
                <a:spcPts val="0"/>
              </a:spcAft>
              <a:buNone/>
            </a:pPr>
            <a:r>
              <a:rPr lang="ru-RU" dirty="0"/>
              <a:t>Мы предлагаем внедрить сервис почасовой аренды </a:t>
            </a:r>
            <a:r>
              <a:rPr lang="ru-RU" dirty="0" err="1"/>
              <a:t>power</a:t>
            </a:r>
            <a:r>
              <a:rPr lang="ru-RU" dirty="0"/>
              <a:t> </a:t>
            </a:r>
            <a:r>
              <a:rPr lang="ru-RU" dirty="0" err="1"/>
              <a:t>bank</a:t>
            </a:r>
            <a:r>
              <a:rPr lang="ru-RU" dirty="0"/>
              <a:t> для студентов </a:t>
            </a:r>
            <a:r>
              <a:rPr lang="ru-RU" dirty="0" err="1"/>
              <a:t>ТюмГУ</a:t>
            </a:r>
            <a:endParaRPr lang="ru-RU" dirty="0"/>
          </a:p>
          <a:p>
            <a:pPr marL="0" lvl="0" indent="0" algn="ctr" rtl="0">
              <a:spcBef>
                <a:spcPts val="0"/>
              </a:spcBef>
              <a:spcAft>
                <a:spcPts val="0"/>
              </a:spcAft>
              <a:buNone/>
            </a:pPr>
            <a:r>
              <a:rPr lang="ru-RU" dirty="0"/>
              <a:t>Основные функции:</a:t>
            </a:r>
          </a:p>
          <a:p>
            <a:pPr marL="0" lvl="0" indent="0" algn="ctr" rtl="0">
              <a:spcBef>
                <a:spcPts val="0"/>
              </a:spcBef>
              <a:spcAft>
                <a:spcPts val="0"/>
              </a:spcAft>
              <a:buNone/>
            </a:pPr>
            <a:r>
              <a:rPr lang="ru-RU" dirty="0"/>
              <a:t>-питание смартфонов и других гаджетов без необходимости подключаться к электрической розетке</a:t>
            </a:r>
          </a:p>
          <a:p>
            <a:pPr marL="0" lvl="0" indent="0" algn="ctr" rtl="0">
              <a:spcBef>
                <a:spcPts val="0"/>
              </a:spcBef>
              <a:spcAft>
                <a:spcPts val="0"/>
              </a:spcAft>
              <a:buNone/>
            </a:pPr>
            <a:r>
              <a:rPr lang="ru-RU" dirty="0"/>
              <a:t>-сохранение автономности при переходе между корпусами и кабинетами</a:t>
            </a:r>
          </a:p>
        </p:txBody>
      </p:sp>
      <p:grpSp>
        <p:nvGrpSpPr>
          <p:cNvPr id="297" name="Google Shape;297;p28"/>
          <p:cNvGrpSpPr/>
          <p:nvPr/>
        </p:nvGrpSpPr>
        <p:grpSpPr>
          <a:xfrm>
            <a:off x="8049421" y="4179184"/>
            <a:ext cx="762727" cy="697244"/>
            <a:chOff x="5471675" y="3911838"/>
            <a:chExt cx="898700" cy="821544"/>
          </a:xfrm>
        </p:grpSpPr>
        <p:sp>
          <p:nvSpPr>
            <p:cNvPr id="298" name="Google Shape;298;p28"/>
            <p:cNvSpPr/>
            <p:nvPr/>
          </p:nvSpPr>
          <p:spPr>
            <a:xfrm>
              <a:off x="5471675" y="3911838"/>
              <a:ext cx="672600" cy="672600"/>
            </a:xfrm>
            <a:prstGeom prst="plaque">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28"/>
            <p:cNvSpPr/>
            <p:nvPr/>
          </p:nvSpPr>
          <p:spPr>
            <a:xfrm>
              <a:off x="6049375" y="4412381"/>
              <a:ext cx="321000" cy="321000"/>
            </a:xfrm>
            <a:prstGeom prst="plaque">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0" name="Google Shape;300;p28"/>
          <p:cNvGrpSpPr/>
          <p:nvPr/>
        </p:nvGrpSpPr>
        <p:grpSpPr>
          <a:xfrm>
            <a:off x="228600" y="-42169"/>
            <a:ext cx="862200" cy="2572039"/>
            <a:chOff x="228600" y="-42169"/>
            <a:chExt cx="862200" cy="2572039"/>
          </a:xfrm>
        </p:grpSpPr>
        <p:sp>
          <p:nvSpPr>
            <p:cNvPr id="301" name="Google Shape;301;p28"/>
            <p:cNvSpPr/>
            <p:nvPr/>
          </p:nvSpPr>
          <p:spPr>
            <a:xfrm rot="10800000" flipH="1">
              <a:off x="228600" y="-42169"/>
              <a:ext cx="862200" cy="1449000"/>
            </a:xfrm>
            <a:prstGeom prst="round2SameRect">
              <a:avLst>
                <a:gd name="adj1" fmla="val 50000"/>
                <a:gd name="adj2" fmla="val 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02" name="Google Shape;302;p28"/>
            <p:cNvGrpSpPr/>
            <p:nvPr/>
          </p:nvGrpSpPr>
          <p:grpSpPr>
            <a:xfrm rot="10800000">
              <a:off x="228606" y="943176"/>
              <a:ext cx="537088" cy="1586694"/>
              <a:chOff x="9900850" y="-1697575"/>
              <a:chExt cx="1023025" cy="3022275"/>
            </a:xfrm>
          </p:grpSpPr>
          <p:sp>
            <p:nvSpPr>
              <p:cNvPr id="303" name="Google Shape;303;p28"/>
              <p:cNvSpPr/>
              <p:nvPr/>
            </p:nvSpPr>
            <p:spPr>
              <a:xfrm>
                <a:off x="9900850" y="300925"/>
                <a:ext cx="1023025" cy="1023775"/>
              </a:xfrm>
              <a:custGeom>
                <a:avLst/>
                <a:gdLst/>
                <a:ahLst/>
                <a:cxnLst/>
                <a:rect l="l" t="t" r="r" b="b"/>
                <a:pathLst>
                  <a:path w="40921" h="40951" extrusionOk="0">
                    <a:moveTo>
                      <a:pt x="0" y="0"/>
                    </a:moveTo>
                    <a:lnTo>
                      <a:pt x="40920" y="40951"/>
                    </a:lnTo>
                    <a:lnTo>
                      <a:pt x="4092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28"/>
              <p:cNvSpPr/>
              <p:nvPr/>
            </p:nvSpPr>
            <p:spPr>
              <a:xfrm>
                <a:off x="9900850" y="-697950"/>
                <a:ext cx="1023025" cy="1023025"/>
              </a:xfrm>
              <a:custGeom>
                <a:avLst/>
                <a:gdLst/>
                <a:ahLst/>
                <a:cxnLst/>
                <a:rect l="l" t="t" r="r" b="b"/>
                <a:pathLst>
                  <a:path w="40921" h="40921" extrusionOk="0">
                    <a:moveTo>
                      <a:pt x="0" y="1"/>
                    </a:moveTo>
                    <a:lnTo>
                      <a:pt x="40920" y="40921"/>
                    </a:lnTo>
                    <a:lnTo>
                      <a:pt x="4092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28"/>
              <p:cNvSpPr/>
              <p:nvPr/>
            </p:nvSpPr>
            <p:spPr>
              <a:xfrm>
                <a:off x="9900850" y="-1697575"/>
                <a:ext cx="1023025" cy="1023050"/>
              </a:xfrm>
              <a:custGeom>
                <a:avLst/>
                <a:gdLst/>
                <a:ahLst/>
                <a:cxnLst/>
                <a:rect l="l" t="t" r="r" b="b"/>
                <a:pathLst>
                  <a:path w="40921" h="40922" extrusionOk="0">
                    <a:moveTo>
                      <a:pt x="0" y="1"/>
                    </a:moveTo>
                    <a:lnTo>
                      <a:pt x="40920" y="40921"/>
                    </a:lnTo>
                    <a:lnTo>
                      <a:pt x="4092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pic>
        <p:nvPicPr>
          <p:cNvPr id="2" name="Рисунок 1">
            <a:extLst>
              <a:ext uri="{FF2B5EF4-FFF2-40B4-BE49-F238E27FC236}">
                <a16:creationId xmlns:a16="http://schemas.microsoft.com/office/drawing/2014/main" id="{0EACA8B1-896E-4CBD-8DCC-8770178E2E06}"/>
              </a:ext>
            </a:extLst>
          </p:cNvPr>
          <p:cNvPicPr>
            <a:picLocks noChangeAspect="1"/>
          </p:cNvPicPr>
          <p:nvPr/>
        </p:nvPicPr>
        <p:blipFill>
          <a:blip r:embed="rId3"/>
          <a:stretch>
            <a:fillRect/>
          </a:stretch>
        </p:blipFill>
        <p:spPr>
          <a:xfrm>
            <a:off x="8284389" y="8295"/>
            <a:ext cx="859611" cy="1450974"/>
          </a:xfrm>
          <a:prstGeom prst="rect">
            <a:avLst/>
          </a:prstGeom>
        </p:spPr>
      </p:pic>
      <p:pic>
        <p:nvPicPr>
          <p:cNvPr id="3" name="Рисунок 2">
            <a:extLst>
              <a:ext uri="{FF2B5EF4-FFF2-40B4-BE49-F238E27FC236}">
                <a16:creationId xmlns:a16="http://schemas.microsoft.com/office/drawing/2014/main" id="{78360594-EF2C-4EC4-9F3D-F459F54C8843}"/>
              </a:ext>
            </a:extLst>
          </p:cNvPr>
          <p:cNvPicPr>
            <a:picLocks noChangeAspect="1"/>
          </p:cNvPicPr>
          <p:nvPr/>
        </p:nvPicPr>
        <p:blipFill>
          <a:blip r:embed="rId4"/>
          <a:stretch>
            <a:fillRect/>
          </a:stretch>
        </p:blipFill>
        <p:spPr>
          <a:xfrm>
            <a:off x="7930791" y="3783435"/>
            <a:ext cx="1213209" cy="1213209"/>
          </a:xfrm>
          <a:prstGeom prst="rect">
            <a:avLst/>
          </a:prstGeom>
        </p:spPr>
      </p:pic>
      <p:pic>
        <p:nvPicPr>
          <p:cNvPr id="5" name="Рисунок 4">
            <a:extLst>
              <a:ext uri="{FF2B5EF4-FFF2-40B4-BE49-F238E27FC236}">
                <a16:creationId xmlns:a16="http://schemas.microsoft.com/office/drawing/2014/main" id="{9111D388-1F70-46ED-949F-4E070D2E559C}"/>
              </a:ext>
            </a:extLst>
          </p:cNvPr>
          <p:cNvPicPr>
            <a:picLocks noChangeAspect="1"/>
          </p:cNvPicPr>
          <p:nvPr/>
        </p:nvPicPr>
        <p:blipFill>
          <a:blip r:embed="rId5"/>
          <a:stretch>
            <a:fillRect/>
          </a:stretch>
        </p:blipFill>
        <p:spPr>
          <a:xfrm>
            <a:off x="627597" y="1052330"/>
            <a:ext cx="2332404" cy="2335824"/>
          </a:xfrm>
          <a:prstGeom prst="rect">
            <a:avLst/>
          </a:prstGeom>
        </p:spPr>
      </p:pic>
      <p:sp>
        <p:nvSpPr>
          <p:cNvPr id="19" name="TextBox 18">
            <a:extLst>
              <a:ext uri="{FF2B5EF4-FFF2-40B4-BE49-F238E27FC236}">
                <a16:creationId xmlns:a16="http://schemas.microsoft.com/office/drawing/2014/main" id="{9F468E70-4D4F-42D3-B6B5-DAC4FB6A230B}"/>
              </a:ext>
            </a:extLst>
          </p:cNvPr>
          <p:cNvSpPr txBox="1"/>
          <p:nvPr/>
        </p:nvSpPr>
        <p:spPr>
          <a:xfrm>
            <a:off x="765694" y="3592488"/>
            <a:ext cx="5854262" cy="307777"/>
          </a:xfrm>
          <a:prstGeom prst="rect">
            <a:avLst/>
          </a:prstGeom>
          <a:noFill/>
        </p:spPr>
        <p:txBody>
          <a:bodyPr wrap="square">
            <a:spAutoFit/>
          </a:bodyPr>
          <a:lstStyle/>
          <a:p>
            <a:r>
              <a:rPr lang="ru-RU" dirty="0"/>
              <a:t>Пример внешнего вида</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2" name="Google Shape;312;p29"/>
          <p:cNvSpPr txBox="1">
            <a:spLocks noGrp="1"/>
          </p:cNvSpPr>
          <p:nvPr>
            <p:ph type="title"/>
          </p:nvPr>
        </p:nvSpPr>
        <p:spPr>
          <a:xfrm>
            <a:off x="-200265" y="321471"/>
            <a:ext cx="4262063" cy="15093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ru-RU" sz="3500" dirty="0"/>
              <a:t>Сценарий использования</a:t>
            </a:r>
            <a:br>
              <a:rPr lang="ru-RU" sz="3500" dirty="0"/>
            </a:br>
            <a:endParaRPr sz="3500" dirty="0"/>
          </a:p>
        </p:txBody>
      </p:sp>
      <p:sp>
        <p:nvSpPr>
          <p:cNvPr id="313" name="Google Shape;313;p29"/>
          <p:cNvSpPr txBox="1">
            <a:spLocks noGrp="1"/>
          </p:cNvSpPr>
          <p:nvPr>
            <p:ph type="subTitle" idx="1"/>
          </p:nvPr>
        </p:nvSpPr>
        <p:spPr>
          <a:xfrm>
            <a:off x="3615423" y="4340911"/>
            <a:ext cx="5067600" cy="375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n" dirty="0"/>
              <a:t> </a:t>
            </a:r>
            <a:endParaRPr dirty="0"/>
          </a:p>
        </p:txBody>
      </p:sp>
      <p:grpSp>
        <p:nvGrpSpPr>
          <p:cNvPr id="321" name="Google Shape;321;p29"/>
          <p:cNvGrpSpPr/>
          <p:nvPr/>
        </p:nvGrpSpPr>
        <p:grpSpPr>
          <a:xfrm>
            <a:off x="3949898" y="427589"/>
            <a:ext cx="1244146" cy="223800"/>
            <a:chOff x="584448" y="438864"/>
            <a:chExt cx="1244146" cy="223800"/>
          </a:xfrm>
        </p:grpSpPr>
        <p:sp>
          <p:nvSpPr>
            <p:cNvPr id="322" name="Google Shape;322;p29"/>
            <p:cNvSpPr/>
            <p:nvPr/>
          </p:nvSpPr>
          <p:spPr>
            <a:xfrm>
              <a:off x="1604793" y="438864"/>
              <a:ext cx="223800" cy="223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29"/>
            <p:cNvSpPr/>
            <p:nvPr/>
          </p:nvSpPr>
          <p:spPr>
            <a:xfrm>
              <a:off x="1264678" y="438864"/>
              <a:ext cx="223800" cy="223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29"/>
            <p:cNvSpPr/>
            <p:nvPr/>
          </p:nvSpPr>
          <p:spPr>
            <a:xfrm>
              <a:off x="924563" y="438864"/>
              <a:ext cx="223800" cy="223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29"/>
            <p:cNvSpPr/>
            <p:nvPr/>
          </p:nvSpPr>
          <p:spPr>
            <a:xfrm>
              <a:off x="584448" y="438864"/>
              <a:ext cx="223800" cy="223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aphicFrame>
        <p:nvGraphicFramePr>
          <p:cNvPr id="19" name="Схема 18">
            <a:extLst>
              <a:ext uri="{FF2B5EF4-FFF2-40B4-BE49-F238E27FC236}">
                <a16:creationId xmlns:a16="http://schemas.microsoft.com/office/drawing/2014/main" id="{56429B8D-C25F-4FC0-B12B-8E71B008BC81}"/>
              </a:ext>
            </a:extLst>
          </p:cNvPr>
          <p:cNvGraphicFramePr/>
          <p:nvPr>
            <p:extLst>
              <p:ext uri="{D42A27DB-BD31-4B8C-83A1-F6EECF244321}">
                <p14:modId xmlns:p14="http://schemas.microsoft.com/office/powerpoint/2010/main" val="2718899491"/>
              </p:ext>
            </p:extLst>
          </p:nvPr>
        </p:nvGraphicFramePr>
        <p:xfrm>
          <a:off x="2536171" y="1014248"/>
          <a:ext cx="6103331" cy="39833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Рисунок 4">
            <a:extLst>
              <a:ext uri="{FF2B5EF4-FFF2-40B4-BE49-F238E27FC236}">
                <a16:creationId xmlns:a16="http://schemas.microsoft.com/office/drawing/2014/main" id="{D6A4073B-EB36-4FC7-8F44-892ECB7B4170}"/>
              </a:ext>
            </a:extLst>
          </p:cNvPr>
          <p:cNvPicPr>
            <a:picLocks noChangeAspect="1"/>
          </p:cNvPicPr>
          <p:nvPr/>
        </p:nvPicPr>
        <p:blipFill>
          <a:blip r:embed="rId8"/>
          <a:stretch>
            <a:fillRect/>
          </a:stretch>
        </p:blipFill>
        <p:spPr>
          <a:xfrm>
            <a:off x="1562193" y="1408571"/>
            <a:ext cx="745763" cy="1324442"/>
          </a:xfrm>
          <a:prstGeom prst="rect">
            <a:avLst/>
          </a:prstGeom>
        </p:spPr>
      </p:pic>
      <p:pic>
        <p:nvPicPr>
          <p:cNvPr id="6" name="Рисунок 5">
            <a:extLst>
              <a:ext uri="{FF2B5EF4-FFF2-40B4-BE49-F238E27FC236}">
                <a16:creationId xmlns:a16="http://schemas.microsoft.com/office/drawing/2014/main" id="{5E2A665A-A819-48F5-B2FF-91914C1A02E7}"/>
              </a:ext>
            </a:extLst>
          </p:cNvPr>
          <p:cNvPicPr>
            <a:picLocks noChangeAspect="1"/>
          </p:cNvPicPr>
          <p:nvPr/>
        </p:nvPicPr>
        <p:blipFill>
          <a:blip r:embed="rId8"/>
          <a:stretch>
            <a:fillRect/>
          </a:stretch>
        </p:blipFill>
        <p:spPr>
          <a:xfrm>
            <a:off x="1523770" y="3351906"/>
            <a:ext cx="768040" cy="1364005"/>
          </a:xfrm>
          <a:prstGeom prst="rect">
            <a:avLst/>
          </a:prstGeom>
        </p:spPr>
      </p:pic>
      <p:sp>
        <p:nvSpPr>
          <p:cNvPr id="25" name="TextBox 24">
            <a:extLst>
              <a:ext uri="{FF2B5EF4-FFF2-40B4-BE49-F238E27FC236}">
                <a16:creationId xmlns:a16="http://schemas.microsoft.com/office/drawing/2014/main" id="{F64E16A4-3E33-4E75-B3D6-47892DC5B308}"/>
              </a:ext>
            </a:extLst>
          </p:cNvPr>
          <p:cNvSpPr txBox="1"/>
          <p:nvPr/>
        </p:nvSpPr>
        <p:spPr>
          <a:xfrm rot="16200000">
            <a:off x="423033" y="1662753"/>
            <a:ext cx="1489840" cy="523220"/>
          </a:xfrm>
          <a:prstGeom prst="rect">
            <a:avLst/>
          </a:prstGeom>
          <a:noFill/>
        </p:spPr>
        <p:txBody>
          <a:bodyPr wrap="square">
            <a:spAutoFit/>
          </a:bodyPr>
          <a:lstStyle/>
          <a:p>
            <a:r>
              <a:rPr lang="ru-RU" dirty="0"/>
              <a:t>Как взять повербанк?</a:t>
            </a:r>
          </a:p>
        </p:txBody>
      </p:sp>
      <p:sp>
        <p:nvSpPr>
          <p:cNvPr id="27" name="TextBox 26">
            <a:extLst>
              <a:ext uri="{FF2B5EF4-FFF2-40B4-BE49-F238E27FC236}">
                <a16:creationId xmlns:a16="http://schemas.microsoft.com/office/drawing/2014/main" id="{647E4EEC-8ACB-4CF9-98F6-2394A1578786}"/>
              </a:ext>
            </a:extLst>
          </p:cNvPr>
          <p:cNvSpPr txBox="1"/>
          <p:nvPr/>
        </p:nvSpPr>
        <p:spPr>
          <a:xfrm rot="16200000">
            <a:off x="367547" y="3380295"/>
            <a:ext cx="1773011" cy="523220"/>
          </a:xfrm>
          <a:prstGeom prst="rect">
            <a:avLst/>
          </a:prstGeom>
          <a:noFill/>
        </p:spPr>
        <p:txBody>
          <a:bodyPr wrap="square">
            <a:spAutoFit/>
          </a:bodyPr>
          <a:lstStyle/>
          <a:p>
            <a:r>
              <a:rPr lang="ru-RU" dirty="0"/>
              <a:t>Как вернуть повербанк?</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A9EE030-A41E-4CC6-94D9-BD0D619EAC9B}"/>
              </a:ext>
            </a:extLst>
          </p:cNvPr>
          <p:cNvSpPr>
            <a:spLocks noGrp="1"/>
          </p:cNvSpPr>
          <p:nvPr>
            <p:ph type="title"/>
          </p:nvPr>
        </p:nvSpPr>
        <p:spPr>
          <a:xfrm>
            <a:off x="716550" y="360942"/>
            <a:ext cx="7710900" cy="777600"/>
          </a:xfrm>
        </p:spPr>
        <p:txBody>
          <a:bodyPr/>
          <a:lstStyle/>
          <a:p>
            <a:r>
              <a:rPr lang="ru-RU" dirty="0"/>
              <a:t>Для получения скидки по карте «Вместе»</a:t>
            </a:r>
          </a:p>
        </p:txBody>
      </p:sp>
      <p:sp>
        <p:nvSpPr>
          <p:cNvPr id="5" name="Подзаголовок 4">
            <a:extLst>
              <a:ext uri="{FF2B5EF4-FFF2-40B4-BE49-F238E27FC236}">
                <a16:creationId xmlns:a16="http://schemas.microsoft.com/office/drawing/2014/main" id="{4EA0062E-E34C-4DB4-B9DF-AE59C14E32B2}"/>
              </a:ext>
            </a:extLst>
          </p:cNvPr>
          <p:cNvSpPr>
            <a:spLocks noGrp="1"/>
          </p:cNvSpPr>
          <p:nvPr>
            <p:ph type="subTitle" idx="3"/>
          </p:nvPr>
        </p:nvSpPr>
        <p:spPr>
          <a:xfrm>
            <a:off x="623887" y="2006354"/>
            <a:ext cx="6712334" cy="777600"/>
          </a:xfrm>
        </p:spPr>
        <p:txBody>
          <a:bodyPr/>
          <a:lstStyle/>
          <a:p>
            <a:r>
              <a:rPr lang="ru-RU" dirty="0"/>
              <a:t>- автоматизировав аккаунт портала "Вместе" через чат-бота</a:t>
            </a:r>
          </a:p>
          <a:p>
            <a:endParaRPr lang="ru-RU" dirty="0"/>
          </a:p>
        </p:txBody>
      </p:sp>
      <p:pic>
        <p:nvPicPr>
          <p:cNvPr id="7" name="Рисунок 6">
            <a:extLst>
              <a:ext uri="{FF2B5EF4-FFF2-40B4-BE49-F238E27FC236}">
                <a16:creationId xmlns:a16="http://schemas.microsoft.com/office/drawing/2014/main" id="{3E2C14B1-A3E3-43F6-B9ED-38B8FE890475}"/>
              </a:ext>
            </a:extLst>
          </p:cNvPr>
          <p:cNvPicPr>
            <a:picLocks noChangeAspect="1"/>
          </p:cNvPicPr>
          <p:nvPr/>
        </p:nvPicPr>
        <p:blipFill>
          <a:blip r:embed="rId2"/>
          <a:stretch>
            <a:fillRect/>
          </a:stretch>
        </p:blipFill>
        <p:spPr>
          <a:xfrm>
            <a:off x="3378358" y="2138855"/>
            <a:ext cx="4358735" cy="2804948"/>
          </a:xfrm>
          <a:prstGeom prst="rect">
            <a:avLst/>
          </a:prstGeom>
        </p:spPr>
      </p:pic>
    </p:spTree>
    <p:extLst>
      <p:ext uri="{BB962C8B-B14F-4D97-AF65-F5344CB8AC3E}">
        <p14:creationId xmlns:p14="http://schemas.microsoft.com/office/powerpoint/2010/main" val="1650320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sp>
        <p:nvSpPr>
          <p:cNvPr id="330" name="Google Shape;330;p30"/>
          <p:cNvSpPr txBox="1">
            <a:spLocks noGrp="1"/>
          </p:cNvSpPr>
          <p:nvPr>
            <p:ph type="title"/>
          </p:nvPr>
        </p:nvSpPr>
        <p:spPr>
          <a:xfrm>
            <a:off x="610936" y="393481"/>
            <a:ext cx="7710900" cy="77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RU" dirty="0"/>
              <a:t>ТЕХНОЛОГИЯ</a:t>
            </a:r>
          </a:p>
        </p:txBody>
      </p:sp>
      <p:sp>
        <p:nvSpPr>
          <p:cNvPr id="332" name="Google Shape;332;p30"/>
          <p:cNvSpPr txBox="1">
            <a:spLocks noGrp="1"/>
          </p:cNvSpPr>
          <p:nvPr>
            <p:ph type="subTitle" idx="2"/>
          </p:nvPr>
        </p:nvSpPr>
        <p:spPr>
          <a:xfrm>
            <a:off x="713225" y="1468382"/>
            <a:ext cx="7263105" cy="2832538"/>
          </a:xfrm>
          <a:prstGeom prst="rect">
            <a:avLst/>
          </a:prstGeom>
        </p:spPr>
        <p:txBody>
          <a:bodyPr spcFirstLastPara="1" wrap="square" lIns="91425" tIns="91425" rIns="91425" bIns="91425" anchor="t" anchorCtr="0">
            <a:noAutofit/>
          </a:bodyPr>
          <a:lstStyle/>
          <a:p>
            <a:pPr marL="0" lvl="0" indent="0" algn="l" rtl="0">
              <a:spcBef>
                <a:spcPts val="0"/>
              </a:spcBef>
              <a:spcAft>
                <a:spcPts val="1000"/>
              </a:spcAft>
              <a:buNone/>
            </a:pPr>
            <a:r>
              <a:rPr lang="ru-RU" dirty="0"/>
              <a:t>Технологии, используемые в решении:</a:t>
            </a:r>
          </a:p>
          <a:p>
            <a:pPr marL="0" lvl="0" indent="0" algn="l" rtl="0">
              <a:spcBef>
                <a:spcPts val="0"/>
              </a:spcBef>
              <a:spcAft>
                <a:spcPts val="1000"/>
              </a:spcAft>
              <a:buNone/>
            </a:pPr>
            <a:r>
              <a:rPr lang="ru-RU" dirty="0"/>
              <a:t>-новые и портативные источники энергии</a:t>
            </a:r>
          </a:p>
          <a:p>
            <a:pPr marL="0" lvl="0" indent="0" algn="l" rtl="0">
              <a:spcBef>
                <a:spcPts val="0"/>
              </a:spcBef>
              <a:spcAft>
                <a:spcPts val="1000"/>
              </a:spcAft>
              <a:buNone/>
            </a:pPr>
            <a:r>
              <a:rPr lang="ru-RU" dirty="0"/>
              <a:t>Продукт обладает следующими техническими параметрами:</a:t>
            </a:r>
          </a:p>
          <a:p>
            <a:pPr marL="0" lvl="0" indent="0" algn="l" rtl="0">
              <a:spcBef>
                <a:spcPts val="0"/>
              </a:spcBef>
              <a:spcAft>
                <a:spcPts val="1000"/>
              </a:spcAft>
              <a:buNone/>
            </a:pPr>
            <a:r>
              <a:rPr lang="ru-RU" dirty="0"/>
              <a:t>-Ёмкость батареи - 5000mAh</a:t>
            </a:r>
          </a:p>
          <a:p>
            <a:pPr marL="0" lvl="0" indent="0" algn="l" rtl="0">
              <a:spcBef>
                <a:spcPts val="0"/>
              </a:spcBef>
              <a:spcAft>
                <a:spcPts val="1000"/>
              </a:spcAft>
              <a:buNone/>
            </a:pPr>
            <a:r>
              <a:rPr lang="ru-RU" dirty="0"/>
              <a:t>-выходное напряжение 5V</a:t>
            </a:r>
          </a:p>
          <a:p>
            <a:pPr marL="0" lvl="0" indent="0" algn="l" rtl="0">
              <a:spcBef>
                <a:spcPts val="0"/>
              </a:spcBef>
              <a:spcAft>
                <a:spcPts val="1000"/>
              </a:spcAft>
              <a:buNone/>
            </a:pPr>
            <a:r>
              <a:rPr lang="ru-RU" dirty="0"/>
              <a:t>-ток 2A</a:t>
            </a:r>
          </a:p>
          <a:p>
            <a:pPr marL="0" lvl="0" indent="0" algn="l" rtl="0">
              <a:spcBef>
                <a:spcPts val="0"/>
              </a:spcBef>
              <a:spcAft>
                <a:spcPts val="1000"/>
              </a:spcAft>
              <a:buNone/>
            </a:pPr>
            <a:r>
              <a:rPr lang="ru-RU" dirty="0"/>
              <a:t>Уровень готовности технологии: TRL № 1</a:t>
            </a:r>
          </a:p>
          <a:p>
            <a:pPr marL="0" lvl="0" indent="0" algn="l" rtl="0">
              <a:spcBef>
                <a:spcPts val="0"/>
              </a:spcBef>
              <a:spcAft>
                <a:spcPts val="1000"/>
              </a:spcAft>
              <a:buNone/>
            </a:pPr>
            <a:endParaRPr dirty="0"/>
          </a:p>
        </p:txBody>
      </p:sp>
      <p:grpSp>
        <p:nvGrpSpPr>
          <p:cNvPr id="335" name="Google Shape;335;p30"/>
          <p:cNvGrpSpPr/>
          <p:nvPr/>
        </p:nvGrpSpPr>
        <p:grpSpPr>
          <a:xfrm flipH="1">
            <a:off x="8049403" y="4179184"/>
            <a:ext cx="762727" cy="849644"/>
            <a:chOff x="5471675" y="3911838"/>
            <a:chExt cx="898700" cy="1001113"/>
          </a:xfrm>
        </p:grpSpPr>
        <p:sp>
          <p:nvSpPr>
            <p:cNvPr id="336" name="Google Shape;336;p30"/>
            <p:cNvSpPr/>
            <p:nvPr/>
          </p:nvSpPr>
          <p:spPr>
            <a:xfrm>
              <a:off x="5471675" y="3911838"/>
              <a:ext cx="672600" cy="672600"/>
            </a:xfrm>
            <a:prstGeom prst="plaque">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30"/>
            <p:cNvSpPr/>
            <p:nvPr/>
          </p:nvSpPr>
          <p:spPr>
            <a:xfrm>
              <a:off x="6049375" y="4591950"/>
              <a:ext cx="321000" cy="321000"/>
            </a:xfrm>
            <a:prstGeom prst="plaque">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8" name="Google Shape;338;p30"/>
          <p:cNvGrpSpPr/>
          <p:nvPr/>
        </p:nvGrpSpPr>
        <p:grpSpPr>
          <a:xfrm>
            <a:off x="6955985" y="2046"/>
            <a:ext cx="1746740" cy="1074900"/>
            <a:chOff x="6955985" y="2046"/>
            <a:chExt cx="1746740" cy="1074900"/>
          </a:xfrm>
        </p:grpSpPr>
        <p:sp>
          <p:nvSpPr>
            <p:cNvPr id="339" name="Google Shape;339;p30"/>
            <p:cNvSpPr/>
            <p:nvPr/>
          </p:nvSpPr>
          <p:spPr>
            <a:xfrm rot="10800000" flipH="1">
              <a:off x="7840525" y="2046"/>
              <a:ext cx="862200" cy="1074900"/>
            </a:xfrm>
            <a:prstGeom prst="round2SameRect">
              <a:avLst>
                <a:gd name="adj1" fmla="val 50000"/>
                <a:gd name="adj2" fmla="val 0"/>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40" name="Google Shape;340;p30"/>
            <p:cNvGrpSpPr/>
            <p:nvPr/>
          </p:nvGrpSpPr>
          <p:grpSpPr>
            <a:xfrm>
              <a:off x="6955985" y="315689"/>
              <a:ext cx="1244146" cy="223800"/>
              <a:chOff x="584448" y="438864"/>
              <a:chExt cx="1244146" cy="223800"/>
            </a:xfrm>
          </p:grpSpPr>
          <p:sp>
            <p:nvSpPr>
              <p:cNvPr id="341" name="Google Shape;341;p30"/>
              <p:cNvSpPr/>
              <p:nvPr/>
            </p:nvSpPr>
            <p:spPr>
              <a:xfrm>
                <a:off x="1604793" y="438864"/>
                <a:ext cx="223800" cy="2238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30"/>
              <p:cNvSpPr/>
              <p:nvPr/>
            </p:nvSpPr>
            <p:spPr>
              <a:xfrm>
                <a:off x="1264678" y="438864"/>
                <a:ext cx="223800" cy="2238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30"/>
              <p:cNvSpPr/>
              <p:nvPr/>
            </p:nvSpPr>
            <p:spPr>
              <a:xfrm>
                <a:off x="924563" y="438864"/>
                <a:ext cx="223800" cy="2238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30"/>
              <p:cNvSpPr/>
              <p:nvPr/>
            </p:nvSpPr>
            <p:spPr>
              <a:xfrm>
                <a:off x="584448" y="438864"/>
                <a:ext cx="223800" cy="2238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pic>
        <p:nvPicPr>
          <p:cNvPr id="3" name="Рисунок 2">
            <a:extLst>
              <a:ext uri="{FF2B5EF4-FFF2-40B4-BE49-F238E27FC236}">
                <a16:creationId xmlns:a16="http://schemas.microsoft.com/office/drawing/2014/main" id="{BE258A9D-4B73-4377-91A3-236F65FB8815}"/>
              </a:ext>
            </a:extLst>
          </p:cNvPr>
          <p:cNvPicPr>
            <a:picLocks noChangeAspect="1"/>
          </p:cNvPicPr>
          <p:nvPr/>
        </p:nvPicPr>
        <p:blipFill>
          <a:blip r:embed="rId3"/>
          <a:stretch>
            <a:fillRect/>
          </a:stretch>
        </p:blipFill>
        <p:spPr>
          <a:xfrm>
            <a:off x="3642278" y="-14662"/>
            <a:ext cx="1859441" cy="1182727"/>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sp>
        <p:nvSpPr>
          <p:cNvPr id="349" name="Google Shape;349;p31"/>
          <p:cNvSpPr txBox="1">
            <a:spLocks noGrp="1"/>
          </p:cNvSpPr>
          <p:nvPr>
            <p:ph type="title"/>
          </p:nvPr>
        </p:nvSpPr>
        <p:spPr>
          <a:xfrm>
            <a:off x="662193" y="200070"/>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RU" dirty="0"/>
              <a:t>КОНКУРЕНТНЫЙ АНАЛИЗ</a:t>
            </a:r>
            <a:br>
              <a:rPr lang="ru-RU" dirty="0"/>
            </a:br>
            <a:endParaRPr dirty="0"/>
          </a:p>
        </p:txBody>
      </p:sp>
      <p:sp>
        <p:nvSpPr>
          <p:cNvPr id="358" name="Google Shape;358;p31"/>
          <p:cNvSpPr/>
          <p:nvPr/>
        </p:nvSpPr>
        <p:spPr>
          <a:xfrm>
            <a:off x="-142206" y="2709600"/>
            <a:ext cx="862200" cy="2433900"/>
          </a:xfrm>
          <a:prstGeom prst="round2SameRect">
            <a:avLst>
              <a:gd name="adj1" fmla="val 50000"/>
              <a:gd name="adj2" fmla="val 0"/>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59" name="Google Shape;359;p31"/>
          <p:cNvGrpSpPr/>
          <p:nvPr/>
        </p:nvGrpSpPr>
        <p:grpSpPr>
          <a:xfrm>
            <a:off x="182906" y="2164788"/>
            <a:ext cx="537088" cy="1586694"/>
            <a:chOff x="9900850" y="-1697575"/>
            <a:chExt cx="1023025" cy="3022275"/>
          </a:xfrm>
        </p:grpSpPr>
        <p:sp>
          <p:nvSpPr>
            <p:cNvPr id="360" name="Google Shape;360;p31"/>
            <p:cNvSpPr/>
            <p:nvPr/>
          </p:nvSpPr>
          <p:spPr>
            <a:xfrm>
              <a:off x="9900850" y="300925"/>
              <a:ext cx="1023025" cy="1023775"/>
            </a:xfrm>
            <a:custGeom>
              <a:avLst/>
              <a:gdLst/>
              <a:ahLst/>
              <a:cxnLst/>
              <a:rect l="l" t="t" r="r" b="b"/>
              <a:pathLst>
                <a:path w="40921" h="40951" extrusionOk="0">
                  <a:moveTo>
                    <a:pt x="0" y="0"/>
                  </a:moveTo>
                  <a:lnTo>
                    <a:pt x="40920" y="40951"/>
                  </a:lnTo>
                  <a:lnTo>
                    <a:pt x="4092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31"/>
            <p:cNvSpPr/>
            <p:nvPr/>
          </p:nvSpPr>
          <p:spPr>
            <a:xfrm>
              <a:off x="9900850" y="-697950"/>
              <a:ext cx="1023025" cy="1023025"/>
            </a:xfrm>
            <a:custGeom>
              <a:avLst/>
              <a:gdLst/>
              <a:ahLst/>
              <a:cxnLst/>
              <a:rect l="l" t="t" r="r" b="b"/>
              <a:pathLst>
                <a:path w="40921" h="40921" extrusionOk="0">
                  <a:moveTo>
                    <a:pt x="0" y="1"/>
                  </a:moveTo>
                  <a:lnTo>
                    <a:pt x="40920" y="40921"/>
                  </a:lnTo>
                  <a:lnTo>
                    <a:pt x="4092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31"/>
            <p:cNvSpPr/>
            <p:nvPr/>
          </p:nvSpPr>
          <p:spPr>
            <a:xfrm>
              <a:off x="9900850" y="-1697575"/>
              <a:ext cx="1023025" cy="1023050"/>
            </a:xfrm>
            <a:custGeom>
              <a:avLst/>
              <a:gdLst/>
              <a:ahLst/>
              <a:cxnLst/>
              <a:rect l="l" t="t" r="r" b="b"/>
              <a:pathLst>
                <a:path w="40921" h="40922" extrusionOk="0">
                  <a:moveTo>
                    <a:pt x="0" y="1"/>
                  </a:moveTo>
                  <a:lnTo>
                    <a:pt x="40920" y="40921"/>
                  </a:lnTo>
                  <a:lnTo>
                    <a:pt x="4092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3" name="Google Shape;363;p31"/>
          <p:cNvGrpSpPr/>
          <p:nvPr/>
        </p:nvGrpSpPr>
        <p:grpSpPr>
          <a:xfrm>
            <a:off x="8132258" y="445034"/>
            <a:ext cx="762727" cy="849644"/>
            <a:chOff x="5471675" y="3911838"/>
            <a:chExt cx="898700" cy="1001113"/>
          </a:xfrm>
        </p:grpSpPr>
        <p:sp>
          <p:nvSpPr>
            <p:cNvPr id="364" name="Google Shape;364;p31"/>
            <p:cNvSpPr/>
            <p:nvPr/>
          </p:nvSpPr>
          <p:spPr>
            <a:xfrm>
              <a:off x="5471675" y="3911838"/>
              <a:ext cx="672600" cy="672600"/>
            </a:xfrm>
            <a:prstGeom prst="plaque">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31"/>
            <p:cNvSpPr/>
            <p:nvPr/>
          </p:nvSpPr>
          <p:spPr>
            <a:xfrm>
              <a:off x="6049375" y="4591950"/>
              <a:ext cx="321000" cy="321000"/>
            </a:xfrm>
            <a:prstGeom prst="plaque">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aphicFrame>
        <p:nvGraphicFramePr>
          <p:cNvPr id="20" name="Таблица 19">
            <a:extLst>
              <a:ext uri="{FF2B5EF4-FFF2-40B4-BE49-F238E27FC236}">
                <a16:creationId xmlns:a16="http://schemas.microsoft.com/office/drawing/2014/main" id="{85E27942-DAFA-4591-BEC6-B1441356BF0A}"/>
              </a:ext>
            </a:extLst>
          </p:cNvPr>
          <p:cNvGraphicFramePr>
            <a:graphicFrameLocks noGrp="1"/>
          </p:cNvGraphicFramePr>
          <p:nvPr>
            <p:extLst>
              <p:ext uri="{D42A27DB-BD31-4B8C-83A1-F6EECF244321}">
                <p14:modId xmlns:p14="http://schemas.microsoft.com/office/powerpoint/2010/main" val="4003600078"/>
              </p:ext>
            </p:extLst>
          </p:nvPr>
        </p:nvGraphicFramePr>
        <p:xfrm>
          <a:off x="0" y="901523"/>
          <a:ext cx="9084735" cy="4241976"/>
        </p:xfrm>
        <a:graphic>
          <a:graphicData uri="http://schemas.openxmlformats.org/drawingml/2006/table">
            <a:tbl>
              <a:tblPr/>
              <a:tblGrid>
                <a:gridCol w="1192645">
                  <a:extLst>
                    <a:ext uri="{9D8B030D-6E8A-4147-A177-3AD203B41FA5}">
                      <a16:colId xmlns:a16="http://schemas.microsoft.com/office/drawing/2014/main" val="20000"/>
                    </a:ext>
                  </a:extLst>
                </a:gridCol>
                <a:gridCol w="1578418">
                  <a:extLst>
                    <a:ext uri="{9D8B030D-6E8A-4147-A177-3AD203B41FA5}">
                      <a16:colId xmlns:a16="http://schemas.microsoft.com/office/drawing/2014/main" val="20001"/>
                    </a:ext>
                  </a:extLst>
                </a:gridCol>
                <a:gridCol w="1578418">
                  <a:extLst>
                    <a:ext uri="{9D8B030D-6E8A-4147-A177-3AD203B41FA5}">
                      <a16:colId xmlns:a16="http://schemas.microsoft.com/office/drawing/2014/main" val="20002"/>
                    </a:ext>
                  </a:extLst>
                </a:gridCol>
                <a:gridCol w="1578418">
                  <a:extLst>
                    <a:ext uri="{9D8B030D-6E8A-4147-A177-3AD203B41FA5}">
                      <a16:colId xmlns:a16="http://schemas.microsoft.com/office/drawing/2014/main" val="20003"/>
                    </a:ext>
                  </a:extLst>
                </a:gridCol>
                <a:gridCol w="1578418">
                  <a:extLst>
                    <a:ext uri="{9D8B030D-6E8A-4147-A177-3AD203B41FA5}">
                      <a16:colId xmlns:a16="http://schemas.microsoft.com/office/drawing/2014/main" val="20004"/>
                    </a:ext>
                  </a:extLst>
                </a:gridCol>
                <a:gridCol w="1578418">
                  <a:extLst>
                    <a:ext uri="{9D8B030D-6E8A-4147-A177-3AD203B41FA5}">
                      <a16:colId xmlns:a16="http://schemas.microsoft.com/office/drawing/2014/main" val="2468398804"/>
                    </a:ext>
                  </a:extLst>
                </a:gridCol>
              </a:tblGrid>
              <a:tr h="325898">
                <a:tc>
                  <a:txBody>
                    <a:bodyPr/>
                    <a:lstStyle/>
                    <a:p>
                      <a:pPr algn="ctr">
                        <a:defRPr/>
                      </a:pPr>
                      <a:r>
                        <a:rPr lang="ru-RU" sz="1100" b="1" dirty="0">
                          <a:solidFill>
                            <a:srgbClr val="FFFFFF"/>
                          </a:solidFill>
                          <a:latin typeface="Arial"/>
                          <a:cs typeface="Arial"/>
                        </a:rPr>
                        <a:t>Критерий / Конкурент</a:t>
                      </a:r>
                      <a:endParaRPr dirty="0"/>
                    </a:p>
                  </a:txBody>
                  <a:tcPr marL="21613" marR="21613" marT="14408" marB="14408" anchor="ctr">
                    <a:lnL w="22860" algn="ctr">
                      <a:solidFill>
                        <a:srgbClr val="F3F3F3"/>
                      </a:solidFill>
                    </a:lnL>
                    <a:lnR w="7620" algn="ctr">
                      <a:solidFill>
                        <a:srgbClr val="CCCCCC"/>
                      </a:solidFill>
                    </a:lnR>
                    <a:lnT w="7620" algn="ctr">
                      <a:solidFill>
                        <a:srgbClr val="44546A"/>
                      </a:solidFill>
                    </a:lnT>
                    <a:lnB w="7620" algn="ctr">
                      <a:solidFill>
                        <a:srgbClr val="CCCCCC"/>
                      </a:solidFill>
                    </a:lnB>
                    <a:solidFill>
                      <a:srgbClr val="999999"/>
                    </a:solidFill>
                  </a:tcPr>
                </a:tc>
                <a:tc>
                  <a:txBody>
                    <a:bodyPr/>
                    <a:lstStyle/>
                    <a:p>
                      <a:pPr algn="ctr">
                        <a:defRPr/>
                      </a:pPr>
                      <a:r>
                        <a:rPr lang="ru-RU" sz="1100" b="1" dirty="0">
                          <a:solidFill>
                            <a:srgbClr val="FFFFFF"/>
                          </a:solidFill>
                          <a:latin typeface="Arial"/>
                          <a:cs typeface="Arial"/>
                        </a:rPr>
                        <a:t>Наш проект</a:t>
                      </a:r>
                      <a:endParaRPr dirty="0"/>
                    </a:p>
                    <a:p>
                      <a:pPr algn="ctr">
                        <a:defRPr/>
                      </a:pPr>
                      <a:r>
                        <a:rPr lang="ru-RU" sz="1100" b="1" dirty="0">
                          <a:solidFill>
                            <a:srgbClr val="FFFFFF"/>
                          </a:solidFill>
                          <a:latin typeface="Arial"/>
                          <a:cs typeface="Arial"/>
                        </a:rPr>
                        <a:t>«Подзарядись»</a:t>
                      </a:r>
                      <a:endParaRPr dirty="0"/>
                    </a:p>
                  </a:txBody>
                  <a:tcPr marL="21613" marR="21613" marT="14408" marB="14408" anchor="ctr">
                    <a:lnL w="7620" algn="ctr">
                      <a:solidFill>
                        <a:srgbClr val="CCCCCC"/>
                      </a:solidFill>
                    </a:lnL>
                    <a:lnR w="7620" algn="ctr">
                      <a:solidFill>
                        <a:srgbClr val="CCCCCC"/>
                      </a:solidFill>
                    </a:lnR>
                    <a:lnT w="7620" algn="ctr">
                      <a:solidFill>
                        <a:srgbClr val="44546A"/>
                      </a:solidFill>
                    </a:lnT>
                    <a:lnB w="7620" algn="ctr">
                      <a:solidFill>
                        <a:srgbClr val="CCCCCC"/>
                      </a:solidFill>
                    </a:lnB>
                    <a:solidFill>
                      <a:srgbClr val="999999"/>
                    </a:solidFill>
                  </a:tcPr>
                </a:tc>
                <a:tc>
                  <a:txBody>
                    <a:bodyPr/>
                    <a:lstStyle/>
                    <a:p>
                      <a:pPr algn="ctr">
                        <a:defRPr/>
                      </a:pPr>
                      <a:r>
                        <a:rPr lang="ru-RU" sz="1100" b="1" dirty="0">
                          <a:solidFill>
                            <a:srgbClr val="FFFFFF"/>
                          </a:solidFill>
                          <a:latin typeface="Arial"/>
                          <a:cs typeface="Arial"/>
                        </a:rPr>
                        <a:t>«Бери заряд!»</a:t>
                      </a:r>
                      <a:endParaRPr dirty="0"/>
                    </a:p>
                  </a:txBody>
                  <a:tcPr marL="21613" marR="21613" marT="14408" marB="14408" anchor="ctr">
                    <a:lnL w="7620" algn="ctr">
                      <a:solidFill>
                        <a:srgbClr val="CCCCCC"/>
                      </a:solidFill>
                    </a:lnL>
                    <a:lnR w="7620" algn="ctr">
                      <a:solidFill>
                        <a:srgbClr val="CCCCCC"/>
                      </a:solidFill>
                    </a:lnR>
                    <a:lnT w="7620" algn="ctr">
                      <a:solidFill>
                        <a:srgbClr val="44546A"/>
                      </a:solidFill>
                    </a:lnT>
                    <a:lnB w="7620" algn="ctr">
                      <a:solidFill>
                        <a:srgbClr val="CCCCCC"/>
                      </a:solidFill>
                    </a:lnB>
                    <a:solidFill>
                      <a:srgbClr val="999999"/>
                    </a:solidFill>
                  </a:tcPr>
                </a:tc>
                <a:tc>
                  <a:txBody>
                    <a:bodyPr/>
                    <a:lstStyle/>
                    <a:p>
                      <a:pPr algn="ctr">
                        <a:defRPr/>
                      </a:pPr>
                      <a:r>
                        <a:rPr lang="ru-RU" sz="1100" b="1" dirty="0">
                          <a:solidFill>
                            <a:srgbClr val="FFFFFF"/>
                          </a:solidFill>
                          <a:latin typeface="Arial"/>
                          <a:cs typeface="Arial"/>
                        </a:rPr>
                        <a:t>«</a:t>
                      </a:r>
                      <a:r>
                        <a:rPr lang="en-US" sz="1100" b="1" dirty="0" err="1">
                          <a:solidFill>
                            <a:srgbClr val="FFFFFF"/>
                          </a:solidFill>
                          <a:latin typeface="Arial"/>
                          <a:cs typeface="Arial"/>
                        </a:rPr>
                        <a:t>Battbox</a:t>
                      </a:r>
                      <a:r>
                        <a:rPr lang="ru-RU" sz="1100" b="1" dirty="0">
                          <a:solidFill>
                            <a:srgbClr val="FFFFFF"/>
                          </a:solidFill>
                          <a:latin typeface="Arial"/>
                          <a:cs typeface="Arial"/>
                        </a:rPr>
                        <a:t>»</a:t>
                      </a:r>
                      <a:endParaRPr dirty="0"/>
                    </a:p>
                  </a:txBody>
                  <a:tcPr marL="21613" marR="21613" marT="14408" marB="14408" anchor="ctr">
                    <a:lnL w="7620" algn="ctr">
                      <a:solidFill>
                        <a:srgbClr val="CCCCCC"/>
                      </a:solidFill>
                    </a:lnL>
                    <a:lnR w="7620" algn="ctr">
                      <a:solidFill>
                        <a:srgbClr val="CCCCCC"/>
                      </a:solidFill>
                    </a:lnR>
                    <a:lnT w="7620" algn="ctr">
                      <a:solidFill>
                        <a:srgbClr val="44546A"/>
                      </a:solidFill>
                    </a:lnT>
                    <a:lnB w="7620" algn="ctr">
                      <a:solidFill>
                        <a:srgbClr val="CCCCCC"/>
                      </a:solidFill>
                    </a:lnB>
                    <a:solidFill>
                      <a:srgbClr val="999999"/>
                    </a:solidFill>
                  </a:tcPr>
                </a:tc>
                <a:tc>
                  <a:txBody>
                    <a:bodyPr/>
                    <a:lstStyle/>
                    <a:p>
                      <a:pPr algn="ctr">
                        <a:defRPr/>
                      </a:pPr>
                      <a:r>
                        <a:rPr lang="ru-RU" sz="1100" b="1" dirty="0">
                          <a:solidFill>
                            <a:srgbClr val="FFFFFF"/>
                          </a:solidFill>
                          <a:latin typeface="Arial"/>
                          <a:cs typeface="Arial"/>
                        </a:rPr>
                        <a:t>«</a:t>
                      </a:r>
                      <a:r>
                        <a:rPr lang="en-US" sz="1100" b="1" dirty="0" err="1">
                          <a:solidFill>
                            <a:srgbClr val="FFFFFF"/>
                          </a:solidFill>
                          <a:latin typeface="Arial"/>
                          <a:cs typeface="Arial"/>
                        </a:rPr>
                        <a:t>Tryme</a:t>
                      </a:r>
                      <a:r>
                        <a:rPr lang="ru-RU" sz="1100" b="1" dirty="0">
                          <a:solidFill>
                            <a:srgbClr val="FFFFFF"/>
                          </a:solidFill>
                          <a:latin typeface="Arial"/>
                          <a:cs typeface="Arial"/>
                        </a:rPr>
                        <a:t>»</a:t>
                      </a:r>
                      <a:endParaRPr dirty="0"/>
                    </a:p>
                  </a:txBody>
                  <a:tcPr marL="21613" marR="21613" marT="14408" marB="14408" anchor="ctr">
                    <a:lnL w="7620" algn="ctr">
                      <a:solidFill>
                        <a:srgbClr val="CCCCCC"/>
                      </a:solidFill>
                    </a:lnL>
                    <a:lnR w="7620" cap="flat" cmpd="sng" algn="ctr">
                      <a:solidFill>
                        <a:srgbClr val="CCCCCC"/>
                      </a:solidFill>
                      <a:prstDash val="solid"/>
                      <a:round/>
                      <a:headEnd type="none" w="med" len="med"/>
                      <a:tailEnd type="none" w="med" len="med"/>
                    </a:lnR>
                    <a:lnT w="7620" algn="ctr">
                      <a:solidFill>
                        <a:srgbClr val="44546A"/>
                      </a:solidFill>
                    </a:lnT>
                    <a:lnB w="7620" algn="ctr">
                      <a:solidFill>
                        <a:srgbClr val="CCCCCC"/>
                      </a:solidFill>
                    </a:lnB>
                    <a:solidFill>
                      <a:srgbClr val="999999"/>
                    </a:solidFill>
                  </a:tcPr>
                </a:tc>
                <a:tc>
                  <a:txBody>
                    <a:bodyPr/>
                    <a:lstStyle/>
                    <a:p>
                      <a:pPr algn="ctr">
                        <a:defRPr/>
                      </a:pPr>
                      <a:r>
                        <a:rPr lang="ru-RU" sz="1100" b="1" dirty="0">
                          <a:solidFill>
                            <a:schemeClr val="bg1"/>
                          </a:solidFill>
                          <a:latin typeface="Arial" panose="020B0604020202020204" pitchFamily="34" charset="0"/>
                          <a:cs typeface="Arial" panose="020B0604020202020204" pitchFamily="34" charset="0"/>
                        </a:rPr>
                        <a:t>Розетка</a:t>
                      </a:r>
                      <a:endParaRPr sz="1400" b="1" dirty="0">
                        <a:solidFill>
                          <a:schemeClr val="bg1"/>
                        </a:solidFill>
                        <a:latin typeface="Arial" panose="020B0604020202020204" pitchFamily="34" charset="0"/>
                        <a:cs typeface="Arial" panose="020B0604020202020204" pitchFamily="34" charset="0"/>
                      </a:endParaRPr>
                    </a:p>
                  </a:txBody>
                  <a:tcPr marL="21613" marR="21613" marT="14408" marB="14408" anchor="ctr">
                    <a:lnL w="7620" algn="ctr">
                      <a:solidFill>
                        <a:srgbClr val="CCCCCC"/>
                      </a:solidFill>
                    </a:lnL>
                    <a:lnR w="22860" algn="ctr">
                      <a:solidFill>
                        <a:srgbClr val="F3F3F3"/>
                      </a:solidFill>
                    </a:lnR>
                    <a:lnT w="7620" algn="ctr">
                      <a:solidFill>
                        <a:srgbClr val="44546A"/>
                      </a:solidFill>
                    </a:lnT>
                    <a:lnB w="7620" cap="flat" cmpd="sng" algn="ctr">
                      <a:solidFill>
                        <a:srgbClr val="CCCCCC"/>
                      </a:solidFill>
                      <a:prstDash val="solid"/>
                      <a:round/>
                      <a:headEnd type="none" w="med" len="med"/>
                      <a:tailEnd type="none" w="med" len="med"/>
                    </a:lnB>
                    <a:solidFill>
                      <a:srgbClr val="999999"/>
                    </a:solidFill>
                  </a:tcPr>
                </a:tc>
                <a:extLst>
                  <a:ext uri="{0D108BD9-81ED-4DB2-BD59-A6C34878D82A}">
                    <a16:rowId xmlns:a16="http://schemas.microsoft.com/office/drawing/2014/main" val="10000"/>
                  </a:ext>
                </a:extLst>
              </a:tr>
              <a:tr h="967032">
                <a:tc>
                  <a:txBody>
                    <a:bodyPr/>
                    <a:lstStyle/>
                    <a:p>
                      <a:pPr algn="ctr">
                        <a:defRPr/>
                      </a:pPr>
                      <a:r>
                        <a:rPr lang="ru-RU" sz="1100">
                          <a:latin typeface="Arial"/>
                          <a:cs typeface="Arial"/>
                        </a:rPr>
                        <a:t>Стоимость</a:t>
                      </a:r>
                      <a:endParaRPr/>
                    </a:p>
                  </a:txBody>
                  <a:tcPr marL="21613" marR="21613" marT="14408" marB="14408" anchor="ctr">
                    <a:lnL w="22860" algn="ctr">
                      <a:solidFill>
                        <a:srgbClr val="F3F3F3"/>
                      </a:solidFill>
                    </a:lnL>
                    <a:lnR w="7620" algn="ctr">
                      <a:solidFill>
                        <a:srgbClr val="CCCCCC"/>
                      </a:solidFill>
                    </a:lnR>
                    <a:lnT w="7620" algn="ctr">
                      <a:solidFill>
                        <a:srgbClr val="CCCCCC"/>
                      </a:solidFill>
                    </a:lnT>
                    <a:lnB w="7620" algn="ctr">
                      <a:solidFill>
                        <a:srgbClr val="CCCCCC"/>
                      </a:solidFill>
                    </a:lnB>
                    <a:solidFill>
                      <a:schemeClr val="bg1">
                        <a:lumMod val="85000"/>
                      </a:schemeClr>
                    </a:solidFill>
                  </a:tcPr>
                </a:tc>
                <a:tc>
                  <a:txBody>
                    <a:bodyPr/>
                    <a:lstStyle/>
                    <a:p>
                      <a:pPr algn="ctr">
                        <a:defRPr/>
                      </a:pPr>
                      <a:r>
                        <a:rPr lang="ru-RU" sz="1100" dirty="0">
                          <a:latin typeface="Arial" panose="020B0604020202020204" pitchFamily="34" charset="0"/>
                          <a:cs typeface="Arial" panose="020B0604020202020204" pitchFamily="34" charset="0"/>
                        </a:rPr>
                        <a:t>Первые 5 минут бесплатно, 1 час — 49 рублей, за сутки — 99 рублей</a:t>
                      </a:r>
                      <a:endParaRPr sz="1100" dirty="0">
                        <a:latin typeface="Arial" panose="020B0604020202020204" pitchFamily="34" charset="0"/>
                        <a:cs typeface="Arial" panose="020B0604020202020204" pitchFamily="34" charset="0"/>
                      </a:endParaRPr>
                    </a:p>
                  </a:txBody>
                  <a:tcPr marL="21613" marR="21613" marT="14408" marB="14408" anchor="ctr">
                    <a:lnL w="7620" algn="ctr">
                      <a:solidFill>
                        <a:srgbClr val="CCCCCC"/>
                      </a:solidFill>
                    </a:lnL>
                    <a:lnR w="7620" algn="ctr">
                      <a:solidFill>
                        <a:srgbClr val="CCCCCC"/>
                      </a:solidFill>
                    </a:lnR>
                    <a:lnT w="7620" algn="ctr">
                      <a:solidFill>
                        <a:srgbClr val="CCCCCC"/>
                      </a:solidFill>
                    </a:lnT>
                    <a:lnB w="7620" algn="ctr">
                      <a:solidFill>
                        <a:srgbClr val="CCCCCC"/>
                      </a:solidFill>
                    </a:lnB>
                    <a:solidFill>
                      <a:schemeClr val="accent6">
                        <a:lumMod val="60000"/>
                        <a:lumOff val="40000"/>
                      </a:schemeClr>
                    </a:solidFill>
                  </a:tcPr>
                </a:tc>
                <a:tc>
                  <a:txBody>
                    <a:bodyPr/>
                    <a:lstStyle/>
                    <a:p>
                      <a:pPr algn="ctr">
                        <a:defRPr/>
                      </a:pPr>
                      <a:r>
                        <a:rPr lang="ru-RU" sz="1100" dirty="0">
                          <a:latin typeface="Arial" panose="020B0604020202020204" pitchFamily="34" charset="0"/>
                          <a:cs typeface="Arial" panose="020B0604020202020204" pitchFamily="34" charset="0"/>
                        </a:rPr>
                        <a:t>200 ₽ / 24 часа</a:t>
                      </a:r>
                    </a:p>
                    <a:p>
                      <a:pPr algn="ctr">
                        <a:defRPr/>
                      </a:pPr>
                      <a:r>
                        <a:rPr lang="ru-RU" sz="1100" dirty="0">
                          <a:latin typeface="Arial" panose="020B0604020202020204" pitchFamily="34" charset="0"/>
                          <a:cs typeface="Arial" panose="020B0604020202020204" pitchFamily="34" charset="0"/>
                        </a:rPr>
                        <a:t>первый час бесплатно</a:t>
                      </a:r>
                    </a:p>
                    <a:p>
                      <a:pPr algn="ctr">
                        <a:defRPr/>
                      </a:pPr>
                      <a:r>
                        <a:rPr lang="ru-RU" sz="1100" dirty="0">
                          <a:latin typeface="Arial" panose="020B0604020202020204" pitchFamily="34" charset="0"/>
                          <a:cs typeface="Arial" panose="020B0604020202020204" pitchFamily="34" charset="0"/>
                        </a:rPr>
                        <a:t>Тарифы в разных локациях отличаются — смотри актуальные цены в приложении</a:t>
                      </a:r>
                      <a:endParaRPr sz="1100" dirty="0">
                        <a:latin typeface="Arial" panose="020B0604020202020204" pitchFamily="34" charset="0"/>
                        <a:cs typeface="Arial" panose="020B0604020202020204" pitchFamily="34" charset="0"/>
                      </a:endParaRPr>
                    </a:p>
                  </a:txBody>
                  <a:tcPr marL="21613" marR="21613" marT="14408" marB="14408" anchor="ctr">
                    <a:lnL w="7620" algn="ctr">
                      <a:solidFill>
                        <a:srgbClr val="CCCCCC"/>
                      </a:solidFill>
                    </a:lnL>
                    <a:lnR w="7620" algn="ctr">
                      <a:solidFill>
                        <a:srgbClr val="CCCCCC"/>
                      </a:solidFill>
                    </a:lnR>
                    <a:lnT w="7620" algn="ctr">
                      <a:solidFill>
                        <a:srgbClr val="CCCCCC"/>
                      </a:solidFill>
                    </a:lnT>
                    <a:lnB w="7620" algn="ctr">
                      <a:solidFill>
                        <a:srgbClr val="CCCCCC"/>
                      </a:solidFill>
                    </a:lnB>
                    <a:solidFill>
                      <a:srgbClr val="FFCC66"/>
                    </a:solidFill>
                  </a:tcPr>
                </a:tc>
                <a:tc>
                  <a:txBody>
                    <a:bodyPr/>
                    <a:lstStyle/>
                    <a:p>
                      <a:pPr algn="ctr">
                        <a:defRPr/>
                      </a:pPr>
                      <a:r>
                        <a:rPr lang="ru-RU" sz="1100" dirty="0">
                          <a:latin typeface="Arial" panose="020B0604020202020204" pitchFamily="34" charset="0"/>
                          <a:cs typeface="Arial" panose="020B0604020202020204" pitchFamily="34" charset="0"/>
                        </a:rPr>
                        <a:t>49 ₽ за час 99 ₽ в сутки</a:t>
                      </a:r>
                      <a:endParaRPr sz="1100" dirty="0">
                        <a:latin typeface="Arial" panose="020B0604020202020204" pitchFamily="34" charset="0"/>
                        <a:cs typeface="Arial" panose="020B0604020202020204" pitchFamily="34" charset="0"/>
                      </a:endParaRPr>
                    </a:p>
                  </a:txBody>
                  <a:tcPr marL="21613" marR="21613" marT="14408" marB="14408" anchor="ctr">
                    <a:lnL w="7620" algn="ctr">
                      <a:solidFill>
                        <a:srgbClr val="CCCCCC"/>
                      </a:solidFill>
                    </a:lnL>
                    <a:lnR w="7620" algn="ctr">
                      <a:solidFill>
                        <a:srgbClr val="CCCCCC"/>
                      </a:solidFill>
                    </a:lnR>
                    <a:lnT w="7620" algn="ctr">
                      <a:solidFill>
                        <a:srgbClr val="CCCCCC"/>
                      </a:solidFill>
                    </a:lnT>
                    <a:lnB w="7620" algn="ctr">
                      <a:solidFill>
                        <a:srgbClr val="CCCCCC"/>
                      </a:solidFill>
                    </a:lnB>
                    <a:solidFill>
                      <a:schemeClr val="bg1"/>
                    </a:solidFill>
                  </a:tcPr>
                </a:tc>
                <a:tc>
                  <a:txBody>
                    <a:bodyPr/>
                    <a:lstStyle/>
                    <a:p>
                      <a:pPr algn="ctr">
                        <a:defRPr/>
                      </a:pPr>
                      <a:r>
                        <a:rPr lang="ru-RU" sz="1100" dirty="0">
                          <a:latin typeface="Arial" panose="020B0604020202020204" pitchFamily="34" charset="0"/>
                          <a:cs typeface="Arial" panose="020B0604020202020204" pitchFamily="34" charset="0"/>
                        </a:rPr>
                        <a:t>1 сутки от 100 руб.</a:t>
                      </a:r>
                    </a:p>
                    <a:p>
                      <a:pPr algn="ctr">
                        <a:defRPr/>
                      </a:pPr>
                      <a:r>
                        <a:rPr lang="ru-RU" sz="1100" dirty="0">
                          <a:latin typeface="Arial" panose="020B0604020202020204" pitchFamily="34" charset="0"/>
                          <a:cs typeface="Arial" panose="020B0604020202020204" pitchFamily="34" charset="0"/>
                        </a:rPr>
                        <a:t>На тарифах может быть предусмотрено разное количество бесплатных минут</a:t>
                      </a:r>
                    </a:p>
                    <a:p>
                      <a:pPr algn="ctr">
                        <a:defRPr/>
                      </a:pPr>
                      <a:endParaRPr dirty="0"/>
                    </a:p>
                  </a:txBody>
                  <a:tcPr marL="21613" marR="21613" marT="14408" marB="14408" anchor="ctr">
                    <a:lnL w="7620" algn="ctr">
                      <a:solidFill>
                        <a:srgbClr val="CCCCCC"/>
                      </a:solidFill>
                    </a:lnL>
                    <a:lnR w="7620" cap="flat" cmpd="sng" algn="ctr">
                      <a:solidFill>
                        <a:srgbClr val="CCCCCC"/>
                      </a:solidFill>
                      <a:prstDash val="solid"/>
                      <a:round/>
                      <a:headEnd type="none" w="med" len="med"/>
                      <a:tailEnd type="none" w="med" len="med"/>
                    </a:lnR>
                    <a:lnT w="7620" algn="ctr">
                      <a:solidFill>
                        <a:srgbClr val="CCCCCC"/>
                      </a:solidFill>
                    </a:lnT>
                    <a:lnB w="7620" algn="ctr">
                      <a:solidFill>
                        <a:srgbClr val="CCCCCC"/>
                      </a:solidFill>
                    </a:lnB>
                    <a:solidFill>
                      <a:srgbClr val="FFCC66"/>
                    </a:solidFill>
                  </a:tcPr>
                </a:tc>
                <a:tc>
                  <a:txBody>
                    <a:bodyPr/>
                    <a:lstStyle/>
                    <a:p>
                      <a:pPr algn="ctr">
                        <a:defRPr/>
                      </a:pPr>
                      <a:r>
                        <a:rPr lang="ru-RU" sz="1100" dirty="0">
                          <a:latin typeface="Arial" panose="020B0604020202020204" pitchFamily="34" charset="0"/>
                          <a:cs typeface="Arial" panose="020B0604020202020204" pitchFamily="34" charset="0"/>
                        </a:rPr>
                        <a:t>бесплатно</a:t>
                      </a:r>
                      <a:endParaRPr dirty="0">
                        <a:latin typeface="Arial" panose="020B0604020202020204" pitchFamily="34" charset="0"/>
                        <a:cs typeface="Arial" panose="020B0604020202020204" pitchFamily="34" charset="0"/>
                      </a:endParaRPr>
                    </a:p>
                  </a:txBody>
                  <a:tcPr marL="21613" marR="21613" marT="14408" marB="14408" anchor="ctr">
                    <a:lnL w="7620" algn="ctr">
                      <a:solidFill>
                        <a:srgbClr val="CCCCCC"/>
                      </a:solidFill>
                    </a:lnL>
                    <a:lnR w="7620" algn="ctr">
                      <a:solidFill>
                        <a:srgbClr val="CCCCCC"/>
                      </a:solidFill>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CC66"/>
                    </a:solidFill>
                  </a:tcPr>
                </a:tc>
                <a:extLst>
                  <a:ext uri="{0D108BD9-81ED-4DB2-BD59-A6C34878D82A}">
                    <a16:rowId xmlns:a16="http://schemas.microsoft.com/office/drawing/2014/main" val="10001"/>
                  </a:ext>
                </a:extLst>
              </a:tr>
              <a:tr h="626003">
                <a:tc>
                  <a:txBody>
                    <a:bodyPr/>
                    <a:lstStyle/>
                    <a:p>
                      <a:pPr algn="ctr">
                        <a:defRPr/>
                      </a:pPr>
                      <a:r>
                        <a:rPr lang="ru-RU" sz="1100" dirty="0">
                          <a:latin typeface="Arial"/>
                          <a:cs typeface="Arial"/>
                        </a:rPr>
                        <a:t>Часы работы</a:t>
                      </a:r>
                      <a:endParaRPr dirty="0"/>
                    </a:p>
                  </a:txBody>
                  <a:tcPr marL="21613" marR="21613" marT="14408" marB="14408" anchor="ctr">
                    <a:lnL w="22860" algn="ctr">
                      <a:solidFill>
                        <a:srgbClr val="F3F3F3"/>
                      </a:solidFill>
                    </a:lnL>
                    <a:lnR w="7620" algn="ctr">
                      <a:solidFill>
                        <a:srgbClr val="CCCCCC"/>
                      </a:solidFill>
                    </a:lnR>
                    <a:lnT w="7620" algn="ctr">
                      <a:solidFill>
                        <a:srgbClr val="CCCCCC"/>
                      </a:solidFill>
                    </a:lnT>
                    <a:lnB w="7620" algn="ctr">
                      <a:solidFill>
                        <a:srgbClr val="CCCCCC"/>
                      </a:solidFill>
                    </a:lnB>
                    <a:solidFill>
                      <a:schemeClr val="bg1">
                        <a:lumMod val="85000"/>
                      </a:schemeClr>
                    </a:solidFill>
                  </a:tcPr>
                </a:tc>
                <a:tc>
                  <a:txBody>
                    <a:bodyPr/>
                    <a:lstStyle/>
                    <a:p>
                      <a:pPr algn="ctr">
                        <a:defRPr/>
                      </a:pPr>
                      <a:r>
                        <a:rPr lang="ru-RU" sz="1100" dirty="0">
                          <a:latin typeface="Arial"/>
                          <a:cs typeface="Arial"/>
                        </a:rPr>
                        <a:t>Весь учебный день</a:t>
                      </a:r>
                      <a:endParaRPr dirty="0"/>
                    </a:p>
                  </a:txBody>
                  <a:tcPr marL="21613" marR="21613" marT="14408" marB="14408" anchor="ctr">
                    <a:lnL w="7620" algn="ctr">
                      <a:solidFill>
                        <a:srgbClr val="CCCCCC"/>
                      </a:solidFill>
                    </a:lnL>
                    <a:lnR w="7620" algn="ctr">
                      <a:solidFill>
                        <a:srgbClr val="CCCCCC"/>
                      </a:solidFill>
                    </a:lnR>
                    <a:lnT w="7620" algn="ctr">
                      <a:solidFill>
                        <a:srgbClr val="CCCCCC"/>
                      </a:solidFill>
                    </a:lnT>
                    <a:lnB w="7620" algn="ctr">
                      <a:solidFill>
                        <a:srgbClr val="CCCCCC"/>
                      </a:solidFill>
                    </a:lnB>
                    <a:solidFill>
                      <a:schemeClr val="accent6">
                        <a:lumMod val="60000"/>
                        <a:lumOff val="40000"/>
                      </a:schemeClr>
                    </a:solidFill>
                  </a:tcPr>
                </a:tc>
                <a:tc>
                  <a:txBody>
                    <a:bodyPr/>
                    <a:lstStyle/>
                    <a:p>
                      <a:pPr algn="ctr">
                        <a:defRPr/>
                      </a:pPr>
                      <a:r>
                        <a:rPr lang="ru-RU" sz="1100" dirty="0">
                          <a:latin typeface="Arial" panose="020B0604020202020204" pitchFamily="34" charset="0"/>
                          <a:cs typeface="Arial" panose="020B0604020202020204" pitchFamily="34" charset="0"/>
                        </a:rPr>
                        <a:t>С 10:00 до 00:00(зависит от работы заведения, где установлены станции)</a:t>
                      </a:r>
                      <a:endParaRPr sz="1100" dirty="0">
                        <a:latin typeface="Arial" panose="020B0604020202020204" pitchFamily="34" charset="0"/>
                        <a:cs typeface="Arial" panose="020B0604020202020204" pitchFamily="34" charset="0"/>
                      </a:endParaRPr>
                    </a:p>
                  </a:txBody>
                  <a:tcPr marL="21613" marR="21613" marT="14408" marB="14408" anchor="ctr">
                    <a:lnL w="7620" algn="ctr">
                      <a:solidFill>
                        <a:srgbClr val="CCCCCC"/>
                      </a:solidFill>
                    </a:lnL>
                    <a:lnR w="7620" algn="ctr">
                      <a:solidFill>
                        <a:srgbClr val="CCCCCC"/>
                      </a:solidFill>
                    </a:lnR>
                    <a:lnT w="7620" algn="ctr">
                      <a:solidFill>
                        <a:srgbClr val="CCCCCC"/>
                      </a:solidFill>
                    </a:lnT>
                    <a:lnB w="7620" algn="ctr">
                      <a:solidFill>
                        <a:srgbClr val="CCCCCC"/>
                      </a:solidFill>
                    </a:lnB>
                    <a:noFill/>
                  </a:tcPr>
                </a:tc>
                <a:tc>
                  <a:txBody>
                    <a:bodyPr/>
                    <a:lstStyle/>
                    <a:p>
                      <a:pPr algn="ctr">
                        <a:defRPr/>
                      </a:pPr>
                      <a:r>
                        <a:rPr lang="ru-RU" sz="1100" dirty="0">
                          <a:latin typeface="Arial" panose="020B0604020202020204" pitchFamily="34" charset="0"/>
                          <a:cs typeface="Arial" panose="020B0604020202020204" pitchFamily="34" charset="0"/>
                        </a:rPr>
                        <a:t>зависит от работы заведения, где установлены станции</a:t>
                      </a:r>
                      <a:endParaRPr sz="1100" dirty="0">
                        <a:latin typeface="Arial" panose="020B0604020202020204" pitchFamily="34" charset="0"/>
                        <a:cs typeface="Arial" panose="020B0604020202020204" pitchFamily="34" charset="0"/>
                      </a:endParaRPr>
                    </a:p>
                  </a:txBody>
                  <a:tcPr marL="21613" marR="21613" marT="14408" marB="14408" anchor="ctr">
                    <a:lnL w="7620" algn="ctr">
                      <a:solidFill>
                        <a:srgbClr val="CCCCCC"/>
                      </a:solidFill>
                    </a:lnL>
                    <a:lnR w="7620" algn="ctr">
                      <a:solidFill>
                        <a:srgbClr val="CCCCCC"/>
                      </a:solidFill>
                    </a:lnR>
                    <a:lnT w="7620" algn="ctr">
                      <a:solidFill>
                        <a:srgbClr val="CCCCCC"/>
                      </a:solidFill>
                    </a:lnT>
                    <a:lnB w="7620" algn="ctr">
                      <a:solidFill>
                        <a:srgbClr val="CCCCCC"/>
                      </a:solidFill>
                    </a:lnB>
                    <a:noFill/>
                  </a:tcPr>
                </a:tc>
                <a:tc>
                  <a:txBody>
                    <a:bodyPr/>
                    <a:lstStyle/>
                    <a:p>
                      <a:pPr algn="ctr">
                        <a:defRPr/>
                      </a:pPr>
                      <a:r>
                        <a:rPr lang="ru-RU" sz="1100" dirty="0">
                          <a:latin typeface="Arial" panose="020B0604020202020204" pitchFamily="34" charset="0"/>
                          <a:cs typeface="Arial" panose="020B0604020202020204" pitchFamily="34" charset="0"/>
                        </a:rPr>
                        <a:t>зависит от работы заведения, где установлены станции</a:t>
                      </a:r>
                      <a:endParaRPr sz="1100" dirty="0">
                        <a:latin typeface="Arial" panose="020B0604020202020204" pitchFamily="34" charset="0"/>
                        <a:cs typeface="Arial" panose="020B0604020202020204" pitchFamily="34" charset="0"/>
                      </a:endParaRPr>
                    </a:p>
                  </a:txBody>
                  <a:tcPr marL="21613" marR="21613" marT="14408" marB="14408" anchor="ctr">
                    <a:lnL w="7620" algn="ctr">
                      <a:solidFill>
                        <a:srgbClr val="CCCCCC"/>
                      </a:solidFill>
                    </a:lnL>
                    <a:lnR w="7620" cap="flat" cmpd="sng" algn="ctr">
                      <a:solidFill>
                        <a:srgbClr val="CCCCCC"/>
                      </a:solidFill>
                      <a:prstDash val="solid"/>
                      <a:round/>
                      <a:headEnd type="none" w="med" len="med"/>
                      <a:tailEnd type="none" w="med" len="med"/>
                    </a:lnR>
                    <a:lnT w="7620" algn="ctr">
                      <a:solidFill>
                        <a:srgbClr val="CCCCCC"/>
                      </a:solidFill>
                    </a:lnT>
                    <a:lnB w="7620" algn="ctr">
                      <a:solidFill>
                        <a:srgbClr val="CCCCCC"/>
                      </a:solidFill>
                    </a:lnB>
                    <a:solidFill>
                      <a:schemeClr val="bg1"/>
                    </a:solidFill>
                  </a:tcPr>
                </a:tc>
                <a:tc>
                  <a:txBody>
                    <a:bodyPr/>
                    <a:lstStyle/>
                    <a:p>
                      <a:pPr algn="ctr">
                        <a:defRPr/>
                      </a:pPr>
                      <a:r>
                        <a:rPr lang="ru-RU" sz="1100" dirty="0">
                          <a:latin typeface="Arial" panose="020B0604020202020204" pitchFamily="34" charset="0"/>
                          <a:cs typeface="Arial" panose="020B0604020202020204" pitchFamily="34" charset="0"/>
                        </a:rPr>
                        <a:t>зависит от работы заведения, где установлены станции</a:t>
                      </a:r>
                    </a:p>
                    <a:p>
                      <a:pPr algn="ctr">
                        <a:defRPr/>
                      </a:pPr>
                      <a:endParaRPr sz="1100" dirty="0">
                        <a:latin typeface="Arial" panose="020B0604020202020204" pitchFamily="34" charset="0"/>
                        <a:cs typeface="Arial" panose="020B0604020202020204" pitchFamily="34" charset="0"/>
                      </a:endParaRPr>
                    </a:p>
                  </a:txBody>
                  <a:tcPr marL="21613" marR="21613" marT="14408" marB="14408" anchor="ctr">
                    <a:lnL w="7620" algn="ctr">
                      <a:solidFill>
                        <a:srgbClr val="CCCCCC"/>
                      </a:solidFill>
                    </a:lnL>
                    <a:lnR w="22860" algn="ctr">
                      <a:solidFill>
                        <a:srgbClr val="F3F3F3"/>
                      </a:solidFill>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475951">
                <a:tc>
                  <a:txBody>
                    <a:bodyPr/>
                    <a:lstStyle/>
                    <a:p>
                      <a:pPr algn="ctr">
                        <a:defRPr/>
                      </a:pPr>
                      <a:r>
                        <a:rPr lang="ru-RU" sz="1100" dirty="0">
                          <a:latin typeface="Arial"/>
                          <a:cs typeface="Arial"/>
                        </a:rPr>
                        <a:t>Количество слотов, которая вмещает станция</a:t>
                      </a:r>
                      <a:endParaRPr dirty="0"/>
                    </a:p>
                  </a:txBody>
                  <a:tcPr marL="21613" marR="21613" marT="14408" marB="14408" anchor="ctr">
                    <a:lnL w="22860" algn="ctr">
                      <a:solidFill>
                        <a:srgbClr val="F3F3F3"/>
                      </a:solidFill>
                    </a:lnL>
                    <a:lnR w="7620" algn="ctr">
                      <a:solidFill>
                        <a:srgbClr val="CCCCCC"/>
                      </a:solidFill>
                    </a:lnR>
                    <a:lnT w="7620" algn="ctr">
                      <a:solidFill>
                        <a:srgbClr val="CCCCCC"/>
                      </a:solidFill>
                    </a:lnT>
                    <a:lnB w="7620" algn="ctr">
                      <a:solidFill>
                        <a:srgbClr val="CCCCCC"/>
                      </a:solidFill>
                    </a:lnB>
                    <a:solidFill>
                      <a:schemeClr val="bg1">
                        <a:lumMod val="85000"/>
                      </a:schemeClr>
                    </a:solidFill>
                  </a:tcPr>
                </a:tc>
                <a:tc>
                  <a:txBody>
                    <a:bodyPr/>
                    <a:lstStyle/>
                    <a:p>
                      <a:pPr algn="ctr">
                        <a:defRPr/>
                      </a:pPr>
                      <a:r>
                        <a:rPr lang="ru-RU" sz="1400" dirty="0">
                          <a:latin typeface="Arial" panose="020B0604020202020204" pitchFamily="34" charset="0"/>
                          <a:cs typeface="Arial" panose="020B0604020202020204" pitchFamily="34" charset="0"/>
                        </a:rPr>
                        <a:t>8</a:t>
                      </a:r>
                      <a:endParaRPr sz="1400" dirty="0">
                        <a:latin typeface="Arial" panose="020B0604020202020204" pitchFamily="34" charset="0"/>
                        <a:cs typeface="Arial" panose="020B0604020202020204" pitchFamily="34" charset="0"/>
                      </a:endParaRPr>
                    </a:p>
                  </a:txBody>
                  <a:tcPr marL="21613" marR="21613" marT="14408" marB="14408" anchor="ctr">
                    <a:lnL w="7620" algn="ctr">
                      <a:solidFill>
                        <a:srgbClr val="CCCCCC"/>
                      </a:solidFill>
                    </a:lnL>
                    <a:lnR w="7620" algn="ctr">
                      <a:solidFill>
                        <a:srgbClr val="CCCCCC"/>
                      </a:solidFill>
                    </a:lnR>
                    <a:lnT w="7620" algn="ctr">
                      <a:solidFill>
                        <a:srgbClr val="CCCCCC"/>
                      </a:solidFill>
                    </a:lnT>
                    <a:lnB w="7620" algn="ctr">
                      <a:solidFill>
                        <a:srgbClr val="CCCCCC"/>
                      </a:solidFill>
                    </a:lnB>
                    <a:solidFill>
                      <a:schemeClr val="bg1"/>
                    </a:solidFill>
                  </a:tcPr>
                </a:tc>
                <a:tc>
                  <a:txBody>
                    <a:bodyPr/>
                    <a:lstStyle/>
                    <a:p>
                      <a:pPr algn="ctr">
                        <a:defRPr/>
                      </a:pPr>
                      <a:r>
                        <a:rPr lang="ru-RU" sz="1400" dirty="0">
                          <a:latin typeface="Arial" panose="020B0604020202020204" pitchFamily="34" charset="0"/>
                          <a:cs typeface="Arial" panose="020B0604020202020204" pitchFamily="34" charset="0"/>
                        </a:rPr>
                        <a:t>От 4 до 48</a:t>
                      </a:r>
                      <a:endParaRPr sz="1400" dirty="0">
                        <a:latin typeface="Arial" panose="020B0604020202020204" pitchFamily="34" charset="0"/>
                        <a:cs typeface="Arial" panose="020B0604020202020204" pitchFamily="34" charset="0"/>
                      </a:endParaRPr>
                    </a:p>
                  </a:txBody>
                  <a:tcPr marL="21613" marR="21613" marT="14408" marB="14408" anchor="ctr">
                    <a:lnL w="7620" algn="ctr">
                      <a:solidFill>
                        <a:srgbClr val="CCCCCC"/>
                      </a:solidFill>
                    </a:lnL>
                    <a:lnR w="7620" algn="ctr">
                      <a:solidFill>
                        <a:srgbClr val="CCCCCC"/>
                      </a:solidFill>
                    </a:lnR>
                    <a:lnT w="7620" algn="ctr">
                      <a:solidFill>
                        <a:srgbClr val="CCCCCC"/>
                      </a:solidFill>
                    </a:lnT>
                    <a:lnB w="7620" algn="ctr">
                      <a:solidFill>
                        <a:srgbClr val="CCCCCC"/>
                      </a:solidFill>
                    </a:lnB>
                    <a:solidFill>
                      <a:schemeClr val="accent6">
                        <a:lumMod val="60000"/>
                        <a:lumOff val="40000"/>
                      </a:schemeClr>
                    </a:solidFill>
                  </a:tcPr>
                </a:tc>
                <a:tc>
                  <a:txBody>
                    <a:bodyPr/>
                    <a:lstStyle/>
                    <a:p>
                      <a:pPr algn="ctr">
                        <a:defRPr/>
                      </a:pPr>
                      <a:r>
                        <a:rPr lang="ru-RU" sz="1400" dirty="0">
                          <a:latin typeface="Arial" panose="020B0604020202020204" pitchFamily="34" charset="0"/>
                          <a:cs typeface="Arial" panose="020B0604020202020204" pitchFamily="34" charset="0"/>
                        </a:rPr>
                        <a:t>10 </a:t>
                      </a:r>
                      <a:endParaRPr sz="1400" dirty="0">
                        <a:latin typeface="Arial" panose="020B0604020202020204" pitchFamily="34" charset="0"/>
                        <a:cs typeface="Arial" panose="020B0604020202020204" pitchFamily="34" charset="0"/>
                      </a:endParaRPr>
                    </a:p>
                  </a:txBody>
                  <a:tcPr marL="21613" marR="21613" marT="14408" marB="14408" anchor="ctr">
                    <a:lnL w="7620" algn="ctr">
                      <a:solidFill>
                        <a:srgbClr val="CCCCCC"/>
                      </a:solidFill>
                    </a:lnL>
                    <a:lnR w="7620" algn="ctr">
                      <a:solidFill>
                        <a:srgbClr val="CCCCCC"/>
                      </a:solidFill>
                    </a:lnR>
                    <a:lnT w="7620" algn="ctr">
                      <a:solidFill>
                        <a:srgbClr val="CCCCCC"/>
                      </a:solidFill>
                    </a:lnT>
                    <a:lnB w="7620" algn="ctr">
                      <a:solidFill>
                        <a:srgbClr val="CCCCCC"/>
                      </a:solidFill>
                    </a:lnB>
                    <a:noFill/>
                  </a:tcPr>
                </a:tc>
                <a:tc>
                  <a:txBody>
                    <a:bodyPr/>
                    <a:lstStyle/>
                    <a:p>
                      <a:pPr algn="ctr">
                        <a:defRPr/>
                      </a:pPr>
                      <a:r>
                        <a:rPr lang="ru-RU" sz="1400" dirty="0">
                          <a:latin typeface="Arial" panose="020B0604020202020204" pitchFamily="34" charset="0"/>
                          <a:cs typeface="Arial" panose="020B0604020202020204" pitchFamily="34" charset="0"/>
                        </a:rPr>
                        <a:t>6</a:t>
                      </a:r>
                      <a:endParaRPr sz="1400" dirty="0">
                        <a:latin typeface="Arial" panose="020B0604020202020204" pitchFamily="34" charset="0"/>
                        <a:cs typeface="Arial" panose="020B0604020202020204" pitchFamily="34" charset="0"/>
                      </a:endParaRPr>
                    </a:p>
                  </a:txBody>
                  <a:tcPr marL="21613" marR="21613" marT="14408" marB="14408" anchor="ctr">
                    <a:lnL w="7620" algn="ctr">
                      <a:solidFill>
                        <a:srgbClr val="CCCCCC"/>
                      </a:solidFill>
                    </a:lnL>
                    <a:lnR w="7620" cap="flat" cmpd="sng" algn="ctr">
                      <a:solidFill>
                        <a:srgbClr val="CCCCCC"/>
                      </a:solidFill>
                      <a:prstDash val="solid"/>
                      <a:round/>
                      <a:headEnd type="none" w="med" len="med"/>
                      <a:tailEnd type="none" w="med" len="med"/>
                    </a:lnR>
                    <a:lnT w="7620" algn="ctr">
                      <a:solidFill>
                        <a:srgbClr val="CCCCCC"/>
                      </a:solidFill>
                    </a:lnT>
                    <a:lnB w="7620" algn="ctr">
                      <a:solidFill>
                        <a:srgbClr val="CCCCCC"/>
                      </a:solidFill>
                    </a:lnB>
                    <a:solidFill>
                      <a:schemeClr val="bg1"/>
                    </a:solidFill>
                  </a:tcPr>
                </a:tc>
                <a:tc>
                  <a:txBody>
                    <a:bodyPr/>
                    <a:lstStyle/>
                    <a:p>
                      <a:pPr algn="ctr">
                        <a:defRPr/>
                      </a:pPr>
                      <a:r>
                        <a:rPr lang="ru-RU" sz="1100" dirty="0">
                          <a:latin typeface="Arial" panose="020B0604020202020204" pitchFamily="34" charset="0"/>
                          <a:cs typeface="Arial" panose="020B0604020202020204" pitchFamily="34" charset="0"/>
                        </a:rPr>
                        <a:t>неограниченно</a:t>
                      </a:r>
                      <a:endParaRPr sz="1100" dirty="0">
                        <a:latin typeface="Arial" panose="020B0604020202020204" pitchFamily="34" charset="0"/>
                        <a:cs typeface="Arial" panose="020B0604020202020204" pitchFamily="34" charset="0"/>
                      </a:endParaRPr>
                    </a:p>
                  </a:txBody>
                  <a:tcPr marL="21613" marR="21613" marT="14408" marB="14408" anchor="ctr">
                    <a:lnL w="7620" algn="ctr">
                      <a:solidFill>
                        <a:srgbClr val="CCCCCC"/>
                      </a:solidFill>
                    </a:lnL>
                    <a:lnR w="22860" algn="ctr">
                      <a:solidFill>
                        <a:srgbClr val="F3F3F3"/>
                      </a:solidFill>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626003">
                <a:tc>
                  <a:txBody>
                    <a:bodyPr/>
                    <a:lstStyle/>
                    <a:p>
                      <a:pPr algn="ctr">
                        <a:defRPr/>
                      </a:pPr>
                      <a:r>
                        <a:rPr lang="ru-RU" sz="1100">
                          <a:latin typeface="Arial"/>
                          <a:cs typeface="Arial"/>
                        </a:rPr>
                        <a:t>Целевая аудитория</a:t>
                      </a:r>
                      <a:endParaRPr/>
                    </a:p>
                  </a:txBody>
                  <a:tcPr marL="21613" marR="21613" marT="14408" marB="14408" anchor="ctr">
                    <a:lnL w="22860" algn="ctr">
                      <a:solidFill>
                        <a:srgbClr val="F3F3F3"/>
                      </a:solidFill>
                    </a:lnL>
                    <a:lnR w="7620" algn="ctr">
                      <a:solidFill>
                        <a:srgbClr val="CCCCCC"/>
                      </a:solidFill>
                    </a:lnR>
                    <a:lnT w="7620" algn="ctr">
                      <a:solidFill>
                        <a:srgbClr val="CCCCCC"/>
                      </a:solidFill>
                    </a:lnT>
                    <a:lnB w="7620" algn="ctr">
                      <a:solidFill>
                        <a:srgbClr val="CCCCCC"/>
                      </a:solidFill>
                    </a:lnB>
                    <a:solidFill>
                      <a:schemeClr val="bg1">
                        <a:lumMod val="85000"/>
                      </a:schemeClr>
                    </a:solidFill>
                  </a:tcPr>
                </a:tc>
                <a:tc>
                  <a:txBody>
                    <a:bodyPr/>
                    <a:lstStyle/>
                    <a:p>
                      <a:pPr algn="ctr">
                        <a:defRPr/>
                      </a:pPr>
                      <a:r>
                        <a:rPr lang="ru-RU" sz="1100" dirty="0">
                          <a:latin typeface="Arial"/>
                          <a:cs typeface="Arial"/>
                        </a:rPr>
                        <a:t>Студенты, преподаватели, все работающие и учащиеся вуза </a:t>
                      </a:r>
                      <a:r>
                        <a:rPr lang="ru-RU" sz="1100" dirty="0" err="1">
                          <a:latin typeface="Arial"/>
                          <a:cs typeface="Arial"/>
                        </a:rPr>
                        <a:t>Тюмгу</a:t>
                      </a:r>
                      <a:endParaRPr dirty="0"/>
                    </a:p>
                  </a:txBody>
                  <a:tcPr marL="21613" marR="21613" marT="14408" marB="14408" anchor="ctr">
                    <a:lnL w="7620" algn="ctr">
                      <a:solidFill>
                        <a:srgbClr val="CCCCCC"/>
                      </a:solidFill>
                    </a:lnL>
                    <a:lnR w="7620" algn="ctr">
                      <a:solidFill>
                        <a:srgbClr val="CCCCCC"/>
                      </a:solidFill>
                    </a:lnR>
                    <a:lnT w="7620" algn="ctr">
                      <a:solidFill>
                        <a:srgbClr val="CCCCCC"/>
                      </a:solidFill>
                    </a:lnT>
                    <a:lnB w="7620" algn="ctr">
                      <a:solidFill>
                        <a:srgbClr val="CCCCCC"/>
                      </a:solidFill>
                    </a:lnB>
                    <a:noFill/>
                  </a:tcPr>
                </a:tc>
                <a:tc>
                  <a:txBody>
                    <a:bodyPr/>
                    <a:lstStyle/>
                    <a:p>
                      <a:pPr algn="ctr">
                        <a:defRPr/>
                      </a:pPr>
                      <a:r>
                        <a:rPr lang="ru-RU" sz="1100" dirty="0">
                          <a:latin typeface="Arial" panose="020B0604020202020204" pitchFamily="34" charset="0"/>
                          <a:cs typeface="Arial" panose="020B0604020202020204" pitchFamily="34" charset="0"/>
                        </a:rPr>
                        <a:t>Все обладатели технических устройств</a:t>
                      </a:r>
                      <a:endParaRPr sz="1100" dirty="0">
                        <a:latin typeface="Arial" panose="020B0604020202020204" pitchFamily="34" charset="0"/>
                        <a:cs typeface="Arial" panose="020B0604020202020204" pitchFamily="34" charset="0"/>
                      </a:endParaRPr>
                    </a:p>
                  </a:txBody>
                  <a:tcPr marL="21613" marR="21613" marT="14408" marB="14408" anchor="ctr">
                    <a:lnL w="7620" algn="ctr">
                      <a:solidFill>
                        <a:srgbClr val="CCCCCC"/>
                      </a:solidFill>
                    </a:lnL>
                    <a:lnR w="7620" algn="ctr">
                      <a:solidFill>
                        <a:srgbClr val="CCCCCC"/>
                      </a:solidFill>
                    </a:lnR>
                    <a:lnT w="7620" algn="ctr">
                      <a:solidFill>
                        <a:srgbClr val="CCCCCC"/>
                      </a:solidFill>
                    </a:lnT>
                    <a:lnB w="7620" algn="ctr">
                      <a:solidFill>
                        <a:srgbClr val="CCCCCC"/>
                      </a:solidFill>
                    </a:lnB>
                    <a:noFill/>
                  </a:tcPr>
                </a:tc>
                <a:tc>
                  <a:txBody>
                    <a:bodyPr/>
                    <a:lstStyle/>
                    <a:p>
                      <a:pPr algn="ctr">
                        <a:defRPr/>
                      </a:pPr>
                      <a:r>
                        <a:rPr lang="ru-RU" sz="1100" dirty="0">
                          <a:latin typeface="Arial" panose="020B0604020202020204" pitchFamily="34" charset="0"/>
                          <a:cs typeface="Arial" panose="020B0604020202020204" pitchFamily="34" charset="0"/>
                        </a:rPr>
                        <a:t>Все обладатели технических устройств</a:t>
                      </a:r>
                    </a:p>
                    <a:p>
                      <a:pPr algn="ctr">
                        <a:defRPr/>
                      </a:pPr>
                      <a:endParaRPr sz="1100" dirty="0">
                        <a:latin typeface="Arial" panose="020B0604020202020204" pitchFamily="34" charset="0"/>
                        <a:cs typeface="Arial" panose="020B0604020202020204" pitchFamily="34" charset="0"/>
                      </a:endParaRPr>
                    </a:p>
                  </a:txBody>
                  <a:tcPr marL="21613" marR="21613" marT="14408" marB="14408" anchor="ctr">
                    <a:lnL w="7620" algn="ctr">
                      <a:solidFill>
                        <a:srgbClr val="CCCCCC"/>
                      </a:solidFill>
                    </a:lnL>
                    <a:lnR w="7620" algn="ctr">
                      <a:solidFill>
                        <a:srgbClr val="CCCCCC"/>
                      </a:solidFill>
                    </a:lnR>
                    <a:lnT w="7620" algn="ctr">
                      <a:solidFill>
                        <a:srgbClr val="CCCCCC"/>
                      </a:solidFill>
                    </a:lnT>
                    <a:lnB w="7620" algn="ctr">
                      <a:solidFill>
                        <a:srgbClr val="CCCCCC"/>
                      </a:solidFill>
                    </a:lnB>
                    <a:noFill/>
                  </a:tcPr>
                </a:tc>
                <a:tc>
                  <a:txBody>
                    <a:bodyPr/>
                    <a:lstStyle/>
                    <a:p>
                      <a:pPr algn="ctr">
                        <a:defRPr/>
                      </a:pPr>
                      <a:r>
                        <a:rPr lang="ru-RU" sz="1100" dirty="0">
                          <a:latin typeface="Arial" panose="020B0604020202020204" pitchFamily="34" charset="0"/>
                          <a:cs typeface="Arial" panose="020B0604020202020204" pitchFamily="34" charset="0"/>
                        </a:rPr>
                        <a:t>Все обладатели технических устройств</a:t>
                      </a:r>
                    </a:p>
                    <a:p>
                      <a:pPr algn="ctr">
                        <a:defRPr/>
                      </a:pPr>
                      <a:endParaRPr sz="1100" dirty="0">
                        <a:latin typeface="Arial" panose="020B0604020202020204" pitchFamily="34" charset="0"/>
                        <a:cs typeface="Arial" panose="020B0604020202020204" pitchFamily="34" charset="0"/>
                      </a:endParaRPr>
                    </a:p>
                  </a:txBody>
                  <a:tcPr marL="21613" marR="21613" marT="14408" marB="14408" anchor="ctr">
                    <a:lnL w="7620" algn="ctr">
                      <a:solidFill>
                        <a:srgbClr val="CCCCCC"/>
                      </a:solidFill>
                    </a:lnL>
                    <a:lnR w="7620" cap="flat" cmpd="sng" algn="ctr">
                      <a:solidFill>
                        <a:srgbClr val="CCCCCC"/>
                      </a:solidFill>
                      <a:prstDash val="solid"/>
                      <a:round/>
                      <a:headEnd type="none" w="med" len="med"/>
                      <a:tailEnd type="none" w="med" len="med"/>
                    </a:lnR>
                    <a:lnT w="7620" algn="ctr">
                      <a:solidFill>
                        <a:srgbClr val="CCCCCC"/>
                      </a:solidFill>
                    </a:lnT>
                    <a:lnB w="7620" algn="ctr">
                      <a:solidFill>
                        <a:srgbClr val="CCCCCC"/>
                      </a:solidFill>
                    </a:lnB>
                    <a:noFill/>
                  </a:tcPr>
                </a:tc>
                <a:tc>
                  <a:txBody>
                    <a:bodyPr/>
                    <a:lstStyle/>
                    <a:p>
                      <a:pPr algn="ctr">
                        <a:defRPr/>
                      </a:pPr>
                      <a:r>
                        <a:rPr lang="ru-RU" sz="1100" dirty="0">
                          <a:latin typeface="Arial" panose="020B0604020202020204" pitchFamily="34" charset="0"/>
                          <a:cs typeface="Arial" panose="020B0604020202020204" pitchFamily="34" charset="0"/>
                        </a:rPr>
                        <a:t>Все обладатели технических устройств</a:t>
                      </a:r>
                    </a:p>
                    <a:p>
                      <a:pPr algn="ctr">
                        <a:defRPr/>
                      </a:pPr>
                      <a:endParaRPr sz="1100" dirty="0">
                        <a:latin typeface="Arial" panose="020B0604020202020204" pitchFamily="34" charset="0"/>
                        <a:cs typeface="Arial" panose="020B0604020202020204" pitchFamily="34" charset="0"/>
                      </a:endParaRPr>
                    </a:p>
                  </a:txBody>
                  <a:tcPr marL="21613" marR="21613" marT="14408" marB="14408" anchor="ctr">
                    <a:lnL w="7620" algn="ctr">
                      <a:solidFill>
                        <a:srgbClr val="CCCCCC"/>
                      </a:solidFill>
                    </a:lnL>
                    <a:lnR w="22860" algn="ctr">
                      <a:solidFill>
                        <a:srgbClr val="F3F3F3"/>
                      </a:solidFill>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10004"/>
                  </a:ext>
                </a:extLst>
              </a:tr>
              <a:tr h="776056">
                <a:tc>
                  <a:txBody>
                    <a:bodyPr/>
                    <a:lstStyle/>
                    <a:p>
                      <a:pPr algn="ctr">
                        <a:defRPr/>
                      </a:pPr>
                      <a:r>
                        <a:rPr lang="ru-RU" sz="1100" dirty="0">
                          <a:latin typeface="Arial"/>
                          <a:cs typeface="Arial"/>
                        </a:rPr>
                        <a:t>Расположение</a:t>
                      </a:r>
                      <a:endParaRPr dirty="0"/>
                    </a:p>
                  </a:txBody>
                  <a:tcPr marL="21613" marR="21613" marT="14408" marB="14408" anchor="ctr">
                    <a:lnL w="22860" algn="ctr">
                      <a:solidFill>
                        <a:srgbClr val="F3F3F3"/>
                      </a:solidFill>
                    </a:lnL>
                    <a:lnR w="7620" algn="ctr">
                      <a:solidFill>
                        <a:srgbClr val="CCCCCC"/>
                      </a:solidFill>
                    </a:lnR>
                    <a:lnT w="7620" algn="ctr">
                      <a:solidFill>
                        <a:srgbClr val="CCCCCC"/>
                      </a:solidFill>
                    </a:lnT>
                    <a:lnB w="7620" algn="ctr">
                      <a:solidFill>
                        <a:srgbClr val="44546A"/>
                      </a:solidFill>
                    </a:lnB>
                    <a:solidFill>
                      <a:schemeClr val="bg1">
                        <a:lumMod val="85000"/>
                      </a:schemeClr>
                    </a:solidFill>
                  </a:tcPr>
                </a:tc>
                <a:tc>
                  <a:txBody>
                    <a:bodyPr/>
                    <a:lstStyle/>
                    <a:p>
                      <a:pPr algn="ctr">
                        <a:defRPr/>
                      </a:pPr>
                      <a:r>
                        <a:rPr lang="ru-RU" sz="1100" dirty="0">
                          <a:latin typeface="Arial"/>
                          <a:cs typeface="Arial"/>
                        </a:rPr>
                        <a:t>В корпусах </a:t>
                      </a:r>
                      <a:r>
                        <a:rPr lang="ru-RU" sz="1100" dirty="0" err="1">
                          <a:latin typeface="Arial"/>
                          <a:cs typeface="Arial"/>
                        </a:rPr>
                        <a:t>Тюмгу</a:t>
                      </a:r>
                      <a:endParaRPr dirty="0"/>
                    </a:p>
                  </a:txBody>
                  <a:tcPr marL="21613" marR="21613" marT="14408" marB="14408" anchor="ctr">
                    <a:lnL w="7620" algn="ctr">
                      <a:solidFill>
                        <a:srgbClr val="CCCCCC"/>
                      </a:solidFill>
                    </a:lnL>
                    <a:lnR w="7620" algn="ctr">
                      <a:solidFill>
                        <a:srgbClr val="CCCCCC"/>
                      </a:solidFill>
                    </a:lnR>
                    <a:lnT w="7620" algn="ctr">
                      <a:solidFill>
                        <a:srgbClr val="CCCCCC"/>
                      </a:solidFill>
                    </a:lnT>
                    <a:lnB w="7620" algn="ctr">
                      <a:solidFill>
                        <a:srgbClr val="44546A"/>
                      </a:solidFill>
                    </a:lnB>
                    <a:solidFill>
                      <a:schemeClr val="accent6">
                        <a:lumMod val="60000"/>
                        <a:lumOff val="40000"/>
                      </a:schemeClr>
                    </a:solidFill>
                  </a:tcPr>
                </a:tc>
                <a:tc>
                  <a:txBody>
                    <a:bodyPr/>
                    <a:lstStyle/>
                    <a:p>
                      <a:pPr algn="ctr">
                        <a:defRPr/>
                      </a:pPr>
                      <a:r>
                        <a:rPr lang="ru-RU" sz="1100" dirty="0">
                          <a:latin typeface="Arial"/>
                          <a:cs typeface="Arial"/>
                        </a:rPr>
                        <a:t>5-15 минут от корпусов</a:t>
                      </a:r>
                      <a:endParaRPr dirty="0"/>
                    </a:p>
                  </a:txBody>
                  <a:tcPr marL="21613" marR="21613" marT="14408" marB="14408" anchor="ctr">
                    <a:lnL w="7620" algn="ctr">
                      <a:solidFill>
                        <a:srgbClr val="CCCCCC"/>
                      </a:solidFill>
                    </a:lnL>
                    <a:lnR w="7620" algn="ctr">
                      <a:solidFill>
                        <a:srgbClr val="CCCCCC"/>
                      </a:solidFill>
                    </a:lnR>
                    <a:lnT w="7620" algn="ctr">
                      <a:solidFill>
                        <a:srgbClr val="CCCCCC"/>
                      </a:solidFill>
                    </a:lnT>
                    <a:lnB w="7620" algn="ctr">
                      <a:solidFill>
                        <a:srgbClr val="44546A"/>
                      </a:solidFill>
                    </a:lnB>
                    <a:noFill/>
                  </a:tcPr>
                </a:tc>
                <a:tc>
                  <a:txBody>
                    <a:bodyPr/>
                    <a:lstStyle/>
                    <a:p>
                      <a:pPr algn="ctr">
                        <a:defRPr/>
                      </a:pPr>
                      <a:r>
                        <a:rPr lang="ru-RU" sz="1100" dirty="0">
                          <a:latin typeface="Arial"/>
                          <a:cs typeface="Arial"/>
                        </a:rPr>
                        <a:t>Не представлен в Тюмени</a:t>
                      </a:r>
                      <a:endParaRPr dirty="0"/>
                    </a:p>
                  </a:txBody>
                  <a:tcPr marL="21613" marR="21613" marT="14408" marB="14408" anchor="ctr">
                    <a:lnL w="7620" algn="ctr">
                      <a:solidFill>
                        <a:srgbClr val="CCCCCC"/>
                      </a:solidFill>
                    </a:lnL>
                    <a:lnR w="7620" algn="ctr">
                      <a:solidFill>
                        <a:srgbClr val="CCCCCC"/>
                      </a:solidFill>
                    </a:lnR>
                    <a:lnT w="7620" algn="ctr">
                      <a:solidFill>
                        <a:srgbClr val="CCCCCC"/>
                      </a:solidFill>
                    </a:lnT>
                    <a:lnB w="7620" algn="ctr">
                      <a:solidFill>
                        <a:srgbClr val="44546A"/>
                      </a:solidFill>
                    </a:lnB>
                    <a:solidFill>
                      <a:srgbClr val="FFCC66"/>
                    </a:solidFill>
                  </a:tcPr>
                </a:tc>
                <a:tc>
                  <a:txBody>
                    <a:bodyPr/>
                    <a:lstStyle/>
                    <a:p>
                      <a:pPr algn="ctr">
                        <a:defRPr/>
                      </a:pPr>
                      <a:r>
                        <a:rPr lang="ru-RU" sz="1100" dirty="0">
                          <a:latin typeface="Arial"/>
                          <a:cs typeface="Arial"/>
                        </a:rPr>
                        <a:t>Не представлен в Тюмени</a:t>
                      </a:r>
                      <a:endParaRPr dirty="0"/>
                    </a:p>
                  </a:txBody>
                  <a:tcPr marL="21613" marR="21613" marT="14408" marB="14408" anchor="ctr">
                    <a:lnL w="7620" algn="ctr">
                      <a:solidFill>
                        <a:srgbClr val="CCCCCC"/>
                      </a:solidFill>
                    </a:lnL>
                    <a:lnR w="7620" cap="flat" cmpd="sng" algn="ctr">
                      <a:solidFill>
                        <a:srgbClr val="CCCCCC"/>
                      </a:solidFill>
                      <a:prstDash val="solid"/>
                      <a:round/>
                      <a:headEnd type="none" w="med" len="med"/>
                      <a:tailEnd type="none" w="med" len="med"/>
                    </a:lnR>
                    <a:lnT w="7620" algn="ctr">
                      <a:solidFill>
                        <a:srgbClr val="CCCCCC"/>
                      </a:solidFill>
                    </a:lnT>
                    <a:lnB w="7620" algn="ctr">
                      <a:solidFill>
                        <a:srgbClr val="44546A"/>
                      </a:solidFill>
                    </a:lnB>
                    <a:solidFill>
                      <a:srgbClr val="FFCC66"/>
                    </a:solidFill>
                  </a:tcPr>
                </a:tc>
                <a:tc>
                  <a:txBody>
                    <a:bodyPr/>
                    <a:lstStyle/>
                    <a:p>
                      <a:pPr algn="ctr">
                        <a:defRPr/>
                      </a:pPr>
                      <a:r>
                        <a:rPr lang="ru-RU" sz="1100" dirty="0">
                          <a:latin typeface="Arial" panose="020B0604020202020204" pitchFamily="34" charset="0"/>
                          <a:cs typeface="Arial" panose="020B0604020202020204" pitchFamily="34" charset="0"/>
                        </a:rPr>
                        <a:t>Представлены в зданиях, но порой заняты другими </a:t>
                      </a:r>
                      <a:r>
                        <a:rPr lang="ru-RU" sz="1100" dirty="0" err="1">
                          <a:latin typeface="Arial" panose="020B0604020202020204" pitchFamily="34" charset="0"/>
                          <a:cs typeface="Arial" panose="020B0604020202020204" pitchFamily="34" charset="0"/>
                        </a:rPr>
                        <a:t>усройствами</a:t>
                      </a:r>
                      <a:r>
                        <a:rPr lang="ru-RU" sz="1100" dirty="0">
                          <a:latin typeface="Arial" panose="020B0604020202020204" pitchFamily="34" charset="0"/>
                          <a:cs typeface="Arial" panose="020B0604020202020204" pitchFamily="34" charset="0"/>
                        </a:rPr>
                        <a:t> для оснащения зданий</a:t>
                      </a:r>
                      <a:endParaRPr sz="1100" dirty="0">
                        <a:latin typeface="Arial" panose="020B0604020202020204" pitchFamily="34" charset="0"/>
                        <a:cs typeface="Arial" panose="020B0604020202020204" pitchFamily="34" charset="0"/>
                      </a:endParaRPr>
                    </a:p>
                  </a:txBody>
                  <a:tcPr marL="21613" marR="21613" marT="14408" marB="14408" anchor="ctr">
                    <a:lnL w="7620" algn="ctr">
                      <a:solidFill>
                        <a:srgbClr val="CCCCCC"/>
                      </a:solidFill>
                    </a:lnL>
                    <a:lnR w="22860" algn="ctr">
                      <a:solidFill>
                        <a:srgbClr val="F3F3F3"/>
                      </a:solidFill>
                    </a:lnR>
                    <a:lnT w="7620" cap="flat" cmpd="sng" algn="ctr">
                      <a:solidFill>
                        <a:srgbClr val="CCCCCC"/>
                      </a:solidFill>
                      <a:prstDash val="solid"/>
                      <a:round/>
                      <a:headEnd type="none" w="med" len="med"/>
                      <a:tailEnd type="none" w="med" len="med"/>
                    </a:lnT>
                    <a:lnB w="7620" algn="ctr">
                      <a:solidFill>
                        <a:srgbClr val="44546A"/>
                      </a:solidFill>
                    </a:lnB>
                    <a:solidFill>
                      <a:srgbClr val="FFCC66"/>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69"/>
        <p:cNvGrpSpPr/>
        <p:nvPr/>
      </p:nvGrpSpPr>
      <p:grpSpPr>
        <a:xfrm>
          <a:off x="0" y="0"/>
          <a:ext cx="0" cy="0"/>
          <a:chOff x="0" y="0"/>
          <a:chExt cx="0" cy="0"/>
        </a:xfrm>
      </p:grpSpPr>
      <p:sp>
        <p:nvSpPr>
          <p:cNvPr id="370" name="Google Shape;370;p32"/>
          <p:cNvSpPr/>
          <p:nvPr/>
        </p:nvSpPr>
        <p:spPr>
          <a:xfrm>
            <a:off x="224496" y="366231"/>
            <a:ext cx="1213200" cy="1213200"/>
          </a:xfrm>
          <a:prstGeom prst="ellipse">
            <a:avLst/>
          </a:prstGeom>
          <a:solidFill>
            <a:schemeClr val="accent3"/>
          </a:solidFill>
          <a:ln>
            <a:noFill/>
          </a:ln>
        </p:spPr>
        <p:txBody>
          <a:bodyPr spcFirstLastPara="1" wrap="square" lIns="0" tIns="91425" rIns="0" bIns="91425" anchor="ctr" anchorCtr="0">
            <a:noAutofit/>
          </a:bodyPr>
          <a:lstStyle/>
          <a:p>
            <a:pPr marL="0" lvl="0" indent="0" algn="ctr" rtl="0">
              <a:spcBef>
                <a:spcPts val="0"/>
              </a:spcBef>
              <a:spcAft>
                <a:spcPts val="0"/>
              </a:spcAft>
              <a:buNone/>
            </a:pPr>
            <a:endParaRPr sz="4500"/>
          </a:p>
        </p:txBody>
      </p:sp>
      <p:sp>
        <p:nvSpPr>
          <p:cNvPr id="372" name="Google Shape;372;p32"/>
          <p:cNvSpPr txBox="1">
            <a:spLocks noGrp="1"/>
          </p:cNvSpPr>
          <p:nvPr>
            <p:ph type="title"/>
          </p:nvPr>
        </p:nvSpPr>
        <p:spPr>
          <a:xfrm>
            <a:off x="1244806" y="122152"/>
            <a:ext cx="7189800" cy="15093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ru-RU" dirty="0"/>
              <a:t>ГИПОТЕЗЫ ПРОЕКТА</a:t>
            </a:r>
            <a:br>
              <a:rPr lang="ru-RU" dirty="0"/>
            </a:br>
            <a:endParaRPr dirty="0"/>
          </a:p>
        </p:txBody>
      </p:sp>
      <p:sp>
        <p:nvSpPr>
          <p:cNvPr id="373" name="Google Shape;373;p32"/>
          <p:cNvSpPr txBox="1">
            <a:spLocks noGrp="1"/>
          </p:cNvSpPr>
          <p:nvPr>
            <p:ph type="subTitle" idx="1"/>
          </p:nvPr>
        </p:nvSpPr>
        <p:spPr>
          <a:xfrm>
            <a:off x="1781100" y="3848812"/>
            <a:ext cx="5067600" cy="375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endParaRPr dirty="0"/>
          </a:p>
        </p:txBody>
      </p:sp>
      <p:grpSp>
        <p:nvGrpSpPr>
          <p:cNvPr id="374" name="Google Shape;374;p32"/>
          <p:cNvGrpSpPr/>
          <p:nvPr/>
        </p:nvGrpSpPr>
        <p:grpSpPr>
          <a:xfrm rot="-5400000" flipH="1">
            <a:off x="1244806" y="-171374"/>
            <a:ext cx="537088" cy="1586694"/>
            <a:chOff x="9900850" y="-1697575"/>
            <a:chExt cx="1023025" cy="3022275"/>
          </a:xfrm>
        </p:grpSpPr>
        <p:sp>
          <p:nvSpPr>
            <p:cNvPr id="375" name="Google Shape;375;p32"/>
            <p:cNvSpPr/>
            <p:nvPr/>
          </p:nvSpPr>
          <p:spPr>
            <a:xfrm>
              <a:off x="9900850" y="300925"/>
              <a:ext cx="1023025" cy="1023775"/>
            </a:xfrm>
            <a:custGeom>
              <a:avLst/>
              <a:gdLst/>
              <a:ahLst/>
              <a:cxnLst/>
              <a:rect l="l" t="t" r="r" b="b"/>
              <a:pathLst>
                <a:path w="40921" h="40951" extrusionOk="0">
                  <a:moveTo>
                    <a:pt x="0" y="0"/>
                  </a:moveTo>
                  <a:lnTo>
                    <a:pt x="40920" y="40951"/>
                  </a:lnTo>
                  <a:lnTo>
                    <a:pt x="4092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32"/>
            <p:cNvSpPr/>
            <p:nvPr/>
          </p:nvSpPr>
          <p:spPr>
            <a:xfrm>
              <a:off x="9900850" y="-697950"/>
              <a:ext cx="1023025" cy="1023025"/>
            </a:xfrm>
            <a:custGeom>
              <a:avLst/>
              <a:gdLst/>
              <a:ahLst/>
              <a:cxnLst/>
              <a:rect l="l" t="t" r="r" b="b"/>
              <a:pathLst>
                <a:path w="40921" h="40921" extrusionOk="0">
                  <a:moveTo>
                    <a:pt x="0" y="1"/>
                  </a:moveTo>
                  <a:lnTo>
                    <a:pt x="40920" y="40921"/>
                  </a:lnTo>
                  <a:lnTo>
                    <a:pt x="4092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32"/>
            <p:cNvSpPr/>
            <p:nvPr/>
          </p:nvSpPr>
          <p:spPr>
            <a:xfrm>
              <a:off x="9900850" y="-1697575"/>
              <a:ext cx="1023025" cy="1023050"/>
            </a:xfrm>
            <a:custGeom>
              <a:avLst/>
              <a:gdLst/>
              <a:ahLst/>
              <a:cxnLst/>
              <a:rect l="l" t="t" r="r" b="b"/>
              <a:pathLst>
                <a:path w="40921" h="40922" extrusionOk="0">
                  <a:moveTo>
                    <a:pt x="0" y="1"/>
                  </a:moveTo>
                  <a:lnTo>
                    <a:pt x="40920" y="40921"/>
                  </a:lnTo>
                  <a:lnTo>
                    <a:pt x="4092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78" name="Google Shape;378;p32"/>
          <p:cNvGrpSpPr/>
          <p:nvPr/>
        </p:nvGrpSpPr>
        <p:grpSpPr>
          <a:xfrm>
            <a:off x="8049397" y="4222481"/>
            <a:ext cx="762761" cy="763034"/>
            <a:chOff x="12781577" y="2564815"/>
            <a:chExt cx="2164475" cy="2165250"/>
          </a:xfrm>
        </p:grpSpPr>
        <p:sp>
          <p:nvSpPr>
            <p:cNvPr id="379" name="Google Shape;379;p32"/>
            <p:cNvSpPr/>
            <p:nvPr/>
          </p:nvSpPr>
          <p:spPr>
            <a:xfrm>
              <a:off x="13862652" y="3647415"/>
              <a:ext cx="1083400" cy="1082650"/>
            </a:xfrm>
            <a:custGeom>
              <a:avLst/>
              <a:gdLst/>
              <a:ahLst/>
              <a:cxnLst/>
              <a:rect l="l" t="t" r="r" b="b"/>
              <a:pathLst>
                <a:path w="43336" h="43306" extrusionOk="0">
                  <a:moveTo>
                    <a:pt x="1" y="1"/>
                  </a:moveTo>
                  <a:cubicBezTo>
                    <a:pt x="1" y="23931"/>
                    <a:pt x="19405" y="43305"/>
                    <a:pt x="43335" y="43305"/>
                  </a:cubicBezTo>
                  <a:cubicBezTo>
                    <a:pt x="43335" y="19405"/>
                    <a:pt x="23931" y="1"/>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0" name="Google Shape;380;p32"/>
            <p:cNvSpPr/>
            <p:nvPr/>
          </p:nvSpPr>
          <p:spPr>
            <a:xfrm>
              <a:off x="13862652" y="2564815"/>
              <a:ext cx="1083400" cy="1082625"/>
            </a:xfrm>
            <a:custGeom>
              <a:avLst/>
              <a:gdLst/>
              <a:ahLst/>
              <a:cxnLst/>
              <a:rect l="l" t="t" r="r" b="b"/>
              <a:pathLst>
                <a:path w="43336" h="43305" extrusionOk="0">
                  <a:moveTo>
                    <a:pt x="43335" y="1"/>
                  </a:moveTo>
                  <a:cubicBezTo>
                    <a:pt x="19405" y="1"/>
                    <a:pt x="1" y="19405"/>
                    <a:pt x="1" y="43305"/>
                  </a:cubicBezTo>
                  <a:cubicBezTo>
                    <a:pt x="23931" y="43305"/>
                    <a:pt x="43335" y="23931"/>
                    <a:pt x="4333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32"/>
            <p:cNvSpPr/>
            <p:nvPr/>
          </p:nvSpPr>
          <p:spPr>
            <a:xfrm>
              <a:off x="12781577" y="3647415"/>
              <a:ext cx="1083375" cy="1082650"/>
            </a:xfrm>
            <a:custGeom>
              <a:avLst/>
              <a:gdLst/>
              <a:ahLst/>
              <a:cxnLst/>
              <a:rect l="l" t="t" r="r" b="b"/>
              <a:pathLst>
                <a:path w="43335" h="43306" extrusionOk="0">
                  <a:moveTo>
                    <a:pt x="43304" y="1"/>
                  </a:moveTo>
                  <a:cubicBezTo>
                    <a:pt x="43304" y="1"/>
                    <a:pt x="43304" y="1"/>
                    <a:pt x="43304" y="1"/>
                  </a:cubicBezTo>
                  <a:lnTo>
                    <a:pt x="43295" y="1"/>
                  </a:lnTo>
                  <a:cubicBezTo>
                    <a:pt x="43308" y="1"/>
                    <a:pt x="43321" y="1"/>
                    <a:pt x="43334" y="1"/>
                  </a:cubicBezTo>
                  <a:close/>
                  <a:moveTo>
                    <a:pt x="43295" y="1"/>
                  </a:moveTo>
                  <a:lnTo>
                    <a:pt x="43295" y="1"/>
                  </a:lnTo>
                  <a:cubicBezTo>
                    <a:pt x="19383" y="22"/>
                    <a:pt x="0" y="19418"/>
                    <a:pt x="0" y="43305"/>
                  </a:cubicBezTo>
                  <a:cubicBezTo>
                    <a:pt x="23930" y="43305"/>
                    <a:pt x="43304" y="23931"/>
                    <a:pt x="4330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32"/>
            <p:cNvSpPr/>
            <p:nvPr/>
          </p:nvSpPr>
          <p:spPr>
            <a:xfrm>
              <a:off x="12781577" y="2564815"/>
              <a:ext cx="1083375" cy="1082625"/>
            </a:xfrm>
            <a:custGeom>
              <a:avLst/>
              <a:gdLst/>
              <a:ahLst/>
              <a:cxnLst/>
              <a:rect l="l" t="t" r="r" b="b"/>
              <a:pathLst>
                <a:path w="43335" h="43305" extrusionOk="0">
                  <a:moveTo>
                    <a:pt x="0" y="1"/>
                  </a:moveTo>
                  <a:cubicBezTo>
                    <a:pt x="0" y="23921"/>
                    <a:pt x="19388" y="43289"/>
                    <a:pt x="43304" y="43305"/>
                  </a:cubicBezTo>
                  <a:lnTo>
                    <a:pt x="43304" y="43305"/>
                  </a:lnTo>
                  <a:cubicBezTo>
                    <a:pt x="43304" y="19405"/>
                    <a:pt x="23930" y="1"/>
                    <a:pt x="0" y="1"/>
                  </a:cubicBezTo>
                  <a:close/>
                  <a:moveTo>
                    <a:pt x="43304" y="43305"/>
                  </a:moveTo>
                  <a:cubicBezTo>
                    <a:pt x="43304" y="43305"/>
                    <a:pt x="43304" y="43305"/>
                    <a:pt x="43304" y="43305"/>
                  </a:cubicBezTo>
                  <a:lnTo>
                    <a:pt x="43334" y="43305"/>
                  </a:lnTo>
                  <a:cubicBezTo>
                    <a:pt x="43324" y="43305"/>
                    <a:pt x="43314" y="43305"/>
                    <a:pt x="43304" y="43305"/>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3" name="Google Shape;383;p32"/>
          <p:cNvGrpSpPr/>
          <p:nvPr/>
        </p:nvGrpSpPr>
        <p:grpSpPr>
          <a:xfrm>
            <a:off x="282125" y="3930288"/>
            <a:ext cx="1736868" cy="1213200"/>
            <a:chOff x="282125" y="3930288"/>
            <a:chExt cx="1736868" cy="1213200"/>
          </a:xfrm>
        </p:grpSpPr>
        <p:sp>
          <p:nvSpPr>
            <p:cNvPr id="384" name="Google Shape;384;p32"/>
            <p:cNvSpPr/>
            <p:nvPr/>
          </p:nvSpPr>
          <p:spPr>
            <a:xfrm>
              <a:off x="282125" y="3930288"/>
              <a:ext cx="862200" cy="1213200"/>
            </a:xfrm>
            <a:prstGeom prst="round2SameRect">
              <a:avLst>
                <a:gd name="adj1" fmla="val 50000"/>
                <a:gd name="adj2" fmla="val 0"/>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5" name="Google Shape;385;p32"/>
            <p:cNvGrpSpPr/>
            <p:nvPr/>
          </p:nvGrpSpPr>
          <p:grpSpPr>
            <a:xfrm>
              <a:off x="774848" y="4730239"/>
              <a:ext cx="1244146" cy="223800"/>
              <a:chOff x="584448" y="438864"/>
              <a:chExt cx="1244146" cy="223800"/>
            </a:xfrm>
          </p:grpSpPr>
          <p:sp>
            <p:nvSpPr>
              <p:cNvPr id="386" name="Google Shape;386;p32"/>
              <p:cNvSpPr/>
              <p:nvPr/>
            </p:nvSpPr>
            <p:spPr>
              <a:xfrm>
                <a:off x="1604793" y="438864"/>
                <a:ext cx="223800" cy="2238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32"/>
              <p:cNvSpPr/>
              <p:nvPr/>
            </p:nvSpPr>
            <p:spPr>
              <a:xfrm>
                <a:off x="1264678" y="438864"/>
                <a:ext cx="223800" cy="2238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32"/>
              <p:cNvSpPr/>
              <p:nvPr/>
            </p:nvSpPr>
            <p:spPr>
              <a:xfrm>
                <a:off x="924563" y="438864"/>
                <a:ext cx="223800" cy="2238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32"/>
              <p:cNvSpPr/>
              <p:nvPr/>
            </p:nvSpPr>
            <p:spPr>
              <a:xfrm>
                <a:off x="584448" y="438864"/>
                <a:ext cx="223800" cy="2238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390" name="Google Shape;390;p32"/>
          <p:cNvGrpSpPr/>
          <p:nvPr/>
        </p:nvGrpSpPr>
        <p:grpSpPr>
          <a:xfrm>
            <a:off x="8049421" y="197147"/>
            <a:ext cx="762727" cy="849644"/>
            <a:chOff x="5471675" y="3911838"/>
            <a:chExt cx="898700" cy="1001113"/>
          </a:xfrm>
        </p:grpSpPr>
        <p:sp>
          <p:nvSpPr>
            <p:cNvPr id="391" name="Google Shape;391;p32"/>
            <p:cNvSpPr/>
            <p:nvPr/>
          </p:nvSpPr>
          <p:spPr>
            <a:xfrm>
              <a:off x="5471675" y="3911838"/>
              <a:ext cx="672600" cy="672600"/>
            </a:xfrm>
            <a:prstGeom prst="plaque">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32"/>
            <p:cNvSpPr/>
            <p:nvPr/>
          </p:nvSpPr>
          <p:spPr>
            <a:xfrm>
              <a:off x="6049375" y="4591950"/>
              <a:ext cx="321000" cy="321000"/>
            </a:xfrm>
            <a:prstGeom prst="plaque">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 name="Рисунок 1">
            <a:extLst>
              <a:ext uri="{FF2B5EF4-FFF2-40B4-BE49-F238E27FC236}">
                <a16:creationId xmlns:a16="http://schemas.microsoft.com/office/drawing/2014/main" id="{478C1C8B-E2F9-4AED-BDD0-7E6604159194}"/>
              </a:ext>
            </a:extLst>
          </p:cNvPr>
          <p:cNvPicPr>
            <a:picLocks noChangeAspect="1"/>
          </p:cNvPicPr>
          <p:nvPr/>
        </p:nvPicPr>
        <p:blipFill>
          <a:blip r:embed="rId3"/>
          <a:stretch>
            <a:fillRect/>
          </a:stretch>
        </p:blipFill>
        <p:spPr>
          <a:xfrm>
            <a:off x="7229671" y="3359011"/>
            <a:ext cx="1213209" cy="1213209"/>
          </a:xfrm>
          <a:prstGeom prst="rect">
            <a:avLst/>
          </a:prstGeom>
        </p:spPr>
      </p:pic>
      <p:sp>
        <p:nvSpPr>
          <p:cNvPr id="29" name="TextBox 28">
            <a:extLst>
              <a:ext uri="{FF2B5EF4-FFF2-40B4-BE49-F238E27FC236}">
                <a16:creationId xmlns:a16="http://schemas.microsoft.com/office/drawing/2014/main" id="{8B82AFA0-8D0D-46AD-A48A-301409469703}"/>
              </a:ext>
            </a:extLst>
          </p:cNvPr>
          <p:cNvSpPr txBox="1"/>
          <p:nvPr/>
        </p:nvSpPr>
        <p:spPr>
          <a:xfrm>
            <a:off x="331852" y="1044415"/>
            <a:ext cx="3944007" cy="3108543"/>
          </a:xfrm>
          <a:prstGeom prst="rect">
            <a:avLst/>
          </a:prstGeom>
          <a:noFill/>
        </p:spPr>
        <p:txBody>
          <a:bodyPr wrap="square">
            <a:spAutoFit/>
          </a:bodyPr>
          <a:lstStyle/>
          <a:p>
            <a:r>
              <a:rPr lang="ru-RU" dirty="0"/>
              <a:t>Гипотеза:</a:t>
            </a:r>
          </a:p>
          <a:p>
            <a:endParaRPr lang="ru-RU" dirty="0"/>
          </a:p>
          <a:p>
            <a:r>
              <a:rPr lang="ru-RU" dirty="0"/>
              <a:t>60% студентов </a:t>
            </a:r>
            <a:r>
              <a:rPr lang="ru-RU" dirty="0" err="1"/>
              <a:t>ТюмГУ</a:t>
            </a:r>
            <a:r>
              <a:rPr lang="ru-RU" dirty="0"/>
              <a:t> нуждаются в подзарядке технических устройств в течение учебного дня</a:t>
            </a:r>
          </a:p>
          <a:p>
            <a:endParaRPr lang="ru-RU" dirty="0"/>
          </a:p>
          <a:p>
            <a:endParaRPr lang="ru-RU" dirty="0"/>
          </a:p>
          <a:p>
            <a:r>
              <a:rPr lang="ru-RU" dirty="0"/>
              <a:t>Способ проверки:</a:t>
            </a:r>
          </a:p>
          <a:p>
            <a:endParaRPr lang="ru-RU" dirty="0"/>
          </a:p>
          <a:p>
            <a:r>
              <a:rPr lang="ru-RU" dirty="0"/>
              <a:t>-опрос</a:t>
            </a:r>
          </a:p>
          <a:p>
            <a:endParaRPr lang="ru-RU" dirty="0"/>
          </a:p>
          <a:p>
            <a:r>
              <a:rPr lang="ru-RU" dirty="0"/>
              <a:t>Целевое количество респондентов: </a:t>
            </a:r>
          </a:p>
          <a:p>
            <a:endParaRPr lang="ru-RU" dirty="0"/>
          </a:p>
          <a:p>
            <a:r>
              <a:rPr lang="ru-RU" dirty="0"/>
              <a:t>60 человек</a:t>
            </a:r>
          </a:p>
        </p:txBody>
      </p:sp>
      <p:sp>
        <p:nvSpPr>
          <p:cNvPr id="31" name="TextBox 30">
            <a:extLst>
              <a:ext uri="{FF2B5EF4-FFF2-40B4-BE49-F238E27FC236}">
                <a16:creationId xmlns:a16="http://schemas.microsoft.com/office/drawing/2014/main" id="{53C55576-C8DD-47BC-9913-457D2C540535}"/>
              </a:ext>
            </a:extLst>
          </p:cNvPr>
          <p:cNvSpPr txBox="1"/>
          <p:nvPr/>
        </p:nvSpPr>
        <p:spPr>
          <a:xfrm>
            <a:off x="4355685" y="1014768"/>
            <a:ext cx="4264572" cy="3754874"/>
          </a:xfrm>
          <a:prstGeom prst="rect">
            <a:avLst/>
          </a:prstGeom>
          <a:noFill/>
        </p:spPr>
        <p:txBody>
          <a:bodyPr wrap="square">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ru-RU" b="1" i="0" u="none" strike="noStrike" kern="0" cap="none" spc="0" normalizeH="0" baseline="0" noProof="0" dirty="0">
                <a:ln>
                  <a:noFill/>
                </a:ln>
                <a:solidFill>
                  <a:prstClr val="black"/>
                </a:solidFill>
                <a:effectLst/>
                <a:uLnTx/>
                <a:uFillTx/>
                <a:latin typeface="Arial"/>
                <a:ea typeface="+mn-ea"/>
                <a:cs typeface="Arial"/>
              </a:rPr>
              <a:t>Вопросы для опроса / интервью:</a:t>
            </a:r>
            <a:endParaRPr kumimoji="0" lang="ru-RU" b="0" i="0" u="none" strike="noStrike" kern="0" cap="none" spc="0" normalizeH="0" baseline="0" noProof="0" dirty="0">
              <a:ln>
                <a:noFill/>
              </a:ln>
              <a:solidFill>
                <a:prstClr val="black"/>
              </a:solidFill>
              <a:effectLst/>
              <a:uLnTx/>
              <a:uFillTx/>
              <a:latin typeface="Calibri"/>
              <a:cs typeface="Arial"/>
            </a:endParaRPr>
          </a:p>
          <a:p>
            <a:pPr marL="342900" marR="0" lvl="0" indent="-342900" algn="l" defTabSz="914400" eaLnBrk="1" fontAlgn="auto" latinLnBrk="0" hangingPunct="1">
              <a:lnSpc>
                <a:spcPct val="100000"/>
              </a:lnSpc>
              <a:spcBef>
                <a:spcPts val="0"/>
              </a:spcBef>
              <a:spcAft>
                <a:spcPts val="0"/>
              </a:spcAft>
              <a:buClrTx/>
              <a:buSzTx/>
              <a:buFontTx/>
              <a:buAutoNum type="arabicPeriod"/>
              <a:tabLst/>
              <a:defRPr/>
            </a:pPr>
            <a:r>
              <a:rPr kumimoji="0" lang="ru-RU" b="0" i="0" u="none" strike="noStrike" kern="0" cap="none" spc="0" normalizeH="0" baseline="0" noProof="0" dirty="0">
                <a:ln>
                  <a:noFill/>
                </a:ln>
                <a:solidFill>
                  <a:prstClr val="black"/>
                </a:solidFill>
                <a:effectLst/>
                <a:uLnTx/>
                <a:uFillTx/>
                <a:latin typeface="Arial"/>
                <a:ea typeface="+mn-ea"/>
                <a:cs typeface="Arial"/>
              </a:rPr>
              <a:t>Насколько вам хватает заряда мобильного устройства на весь учебный день?</a:t>
            </a:r>
          </a:p>
          <a:p>
            <a:pPr marL="0" marR="0" lvl="0" indent="0" algn="l" defTabSz="914400" eaLnBrk="1" fontAlgn="auto" latinLnBrk="0" hangingPunct="1">
              <a:lnSpc>
                <a:spcPct val="100000"/>
              </a:lnSpc>
              <a:spcBef>
                <a:spcPts val="0"/>
              </a:spcBef>
              <a:spcAft>
                <a:spcPts val="0"/>
              </a:spcAft>
              <a:buClrTx/>
              <a:buSzTx/>
              <a:buFontTx/>
              <a:buNone/>
              <a:tabLst/>
              <a:defRPr/>
            </a:pPr>
            <a:endParaRPr kumimoji="0" lang="ru-RU" b="0" i="0" u="none" strike="noStrike" kern="0" cap="none" spc="0" normalizeH="0" baseline="0" noProof="0" dirty="0">
              <a:ln>
                <a:noFill/>
              </a:ln>
              <a:solidFill>
                <a:prstClr val="black"/>
              </a:solidFill>
              <a:effectLst/>
              <a:uLnTx/>
              <a:uFillTx/>
              <a:latin typeface="Calibri"/>
              <a:cs typeface="Arial"/>
            </a:endParaRPr>
          </a:p>
          <a:p>
            <a:pPr marL="342900" marR="0" lvl="0" indent="-342900" algn="l" defTabSz="914400" eaLnBrk="1" fontAlgn="auto" latinLnBrk="0" hangingPunct="1">
              <a:lnSpc>
                <a:spcPct val="100000"/>
              </a:lnSpc>
              <a:spcBef>
                <a:spcPts val="0"/>
              </a:spcBef>
              <a:spcAft>
                <a:spcPts val="0"/>
              </a:spcAft>
              <a:buClrTx/>
              <a:buSzTx/>
              <a:buFontTx/>
              <a:buAutoNum type="arabicPeriod" startAt="2"/>
              <a:tabLst/>
              <a:defRPr/>
            </a:pPr>
            <a:r>
              <a:rPr kumimoji="0" lang="ru-RU" b="0" i="0" u="none" strike="noStrike" kern="0" cap="none" spc="0" normalizeH="0" baseline="0" noProof="0" dirty="0">
                <a:ln>
                  <a:noFill/>
                </a:ln>
                <a:solidFill>
                  <a:prstClr val="black"/>
                </a:solidFill>
                <a:effectLst/>
                <a:uLnTx/>
                <a:uFillTx/>
                <a:latin typeface="Arial"/>
                <a:ea typeface="+mn-ea"/>
                <a:cs typeface="Arial"/>
              </a:rPr>
              <a:t>Какое количество заряда вашего телефона необходимо вам для учебного процесса с использованием мобильного устройства?</a:t>
            </a:r>
          </a:p>
          <a:p>
            <a:pPr marL="0" marR="0" lvl="0" indent="0" algn="l" defTabSz="914400" eaLnBrk="1" fontAlgn="auto" latinLnBrk="0" hangingPunct="1">
              <a:lnSpc>
                <a:spcPct val="100000"/>
              </a:lnSpc>
              <a:spcBef>
                <a:spcPts val="0"/>
              </a:spcBef>
              <a:spcAft>
                <a:spcPts val="0"/>
              </a:spcAft>
              <a:buClrTx/>
              <a:buSzTx/>
              <a:buFontTx/>
              <a:buNone/>
              <a:tabLst/>
              <a:defRPr/>
            </a:pPr>
            <a:endParaRPr kumimoji="0" lang="ru-RU" b="0" i="0" u="none" strike="noStrike" kern="0" cap="none" spc="0" normalizeH="0" baseline="0" noProof="0" dirty="0">
              <a:ln>
                <a:noFill/>
              </a:ln>
              <a:solidFill>
                <a:prstClr val="black"/>
              </a:solidFill>
              <a:effectLst/>
              <a:uLnTx/>
              <a:uFillTx/>
              <a:latin typeface="Calibri"/>
              <a:cs typeface="Arial"/>
            </a:endParaRPr>
          </a:p>
          <a:p>
            <a:pPr marL="0" marR="0" lvl="0" indent="0" algn="l" defTabSz="914400" eaLnBrk="1" fontAlgn="auto" latinLnBrk="0" hangingPunct="1">
              <a:lnSpc>
                <a:spcPct val="100000"/>
              </a:lnSpc>
              <a:spcBef>
                <a:spcPts val="0"/>
              </a:spcBef>
              <a:spcAft>
                <a:spcPts val="0"/>
              </a:spcAft>
              <a:buClrTx/>
              <a:buSzTx/>
              <a:buFontTx/>
              <a:buNone/>
              <a:tabLst/>
              <a:defRPr/>
            </a:pPr>
            <a:r>
              <a:rPr kumimoji="0" lang="ru-RU" b="0" i="0" u="none" strike="noStrike" kern="0" cap="none" spc="0" normalizeH="0" baseline="0" noProof="0" dirty="0">
                <a:ln>
                  <a:noFill/>
                </a:ln>
                <a:solidFill>
                  <a:prstClr val="black"/>
                </a:solidFill>
                <a:effectLst/>
                <a:uLnTx/>
                <a:uFillTx/>
                <a:latin typeface="Arial"/>
                <a:ea typeface="+mn-ea"/>
                <a:cs typeface="Arial"/>
              </a:rPr>
              <a:t>3.Сколько процентов заряда вашего мобильного устройства остается после учебного дня?</a:t>
            </a:r>
          </a:p>
          <a:p>
            <a:pPr marL="0" marR="0" lvl="0" indent="0" algn="l" defTabSz="914400" eaLnBrk="1" fontAlgn="auto" latinLnBrk="0" hangingPunct="1">
              <a:lnSpc>
                <a:spcPct val="100000"/>
              </a:lnSpc>
              <a:spcBef>
                <a:spcPts val="0"/>
              </a:spcBef>
              <a:spcAft>
                <a:spcPts val="0"/>
              </a:spcAft>
              <a:buClrTx/>
              <a:buSzTx/>
              <a:buFontTx/>
              <a:buNone/>
              <a:tabLst/>
              <a:defRPr/>
            </a:pPr>
            <a:endParaRPr kumimoji="0" lang="ru-RU" b="0" i="0" u="none" strike="noStrike" kern="0" cap="none" spc="0" normalizeH="0" baseline="0" noProof="0" dirty="0">
              <a:ln>
                <a:noFill/>
              </a:ln>
              <a:solidFill>
                <a:prstClr val="black"/>
              </a:solidFill>
              <a:effectLst/>
              <a:uLnTx/>
              <a:uFillTx/>
              <a:latin typeface="Arial"/>
              <a:ea typeface="Arial"/>
              <a:cs typeface="Arial"/>
            </a:endParaRPr>
          </a:p>
          <a:p>
            <a:pPr marL="0" marR="0" lvl="0" indent="0" algn="l" defTabSz="914400" eaLnBrk="1" fontAlgn="auto" latinLnBrk="0" hangingPunct="1">
              <a:lnSpc>
                <a:spcPct val="100000"/>
              </a:lnSpc>
              <a:spcBef>
                <a:spcPts val="0"/>
              </a:spcBef>
              <a:spcAft>
                <a:spcPts val="0"/>
              </a:spcAft>
              <a:buClrTx/>
              <a:buSzTx/>
              <a:buFontTx/>
              <a:buNone/>
              <a:tabLst/>
              <a:defRPr/>
            </a:pPr>
            <a:r>
              <a:rPr kumimoji="0" lang="ru-RU" b="0" i="0" u="none" strike="noStrike" kern="0" cap="none" spc="0" normalizeH="0" baseline="0" noProof="0" dirty="0">
                <a:ln>
                  <a:noFill/>
                </a:ln>
                <a:solidFill>
                  <a:prstClr val="black"/>
                </a:solidFill>
                <a:effectLst/>
                <a:uLnTx/>
                <a:uFillTx/>
                <a:latin typeface="Arial"/>
                <a:ea typeface="Arial"/>
                <a:cs typeface="Arial"/>
              </a:rPr>
              <a:t>4. Какими способами вы решаете проблему нехватки заряда в очном учебном формате?</a:t>
            </a:r>
          </a:p>
          <a:p>
            <a:pPr marL="0" marR="0" lvl="0" indent="0" algn="l" defTabSz="914400" eaLnBrk="1" fontAlgn="auto" latinLnBrk="0" hangingPunct="1">
              <a:lnSpc>
                <a:spcPct val="100000"/>
              </a:lnSpc>
              <a:spcBef>
                <a:spcPts val="0"/>
              </a:spcBef>
              <a:spcAft>
                <a:spcPts val="0"/>
              </a:spcAft>
              <a:buClrTx/>
              <a:buSzTx/>
              <a:buFontTx/>
              <a:buNone/>
              <a:tabLst/>
              <a:defRPr/>
            </a:pPr>
            <a:endParaRPr kumimoji="0" lang="ru-RU" b="0" i="0" u="none" strike="noStrike" kern="0" cap="none" spc="0" normalizeH="0" baseline="0" noProof="0" dirty="0">
              <a:ln>
                <a:noFill/>
              </a:ln>
              <a:solidFill>
                <a:prstClr val="black"/>
              </a:solidFill>
              <a:effectLst/>
              <a:uLnTx/>
              <a:uFillTx/>
              <a:latin typeface="Arial"/>
              <a:ea typeface="Arial"/>
              <a:cs typeface="Arial"/>
            </a:endParaRPr>
          </a:p>
          <a:p>
            <a:pPr marL="0" marR="0" lvl="0" indent="0" algn="l" defTabSz="914400" eaLnBrk="1" fontAlgn="auto" latinLnBrk="0" hangingPunct="1">
              <a:lnSpc>
                <a:spcPct val="100000"/>
              </a:lnSpc>
              <a:spcBef>
                <a:spcPts val="0"/>
              </a:spcBef>
              <a:spcAft>
                <a:spcPts val="0"/>
              </a:spcAft>
              <a:buClrTx/>
              <a:buSzTx/>
              <a:buFontTx/>
              <a:buNone/>
              <a:tabLst/>
              <a:defRPr/>
            </a:pPr>
            <a:r>
              <a:rPr kumimoji="0" lang="ru-RU" b="0" i="0" u="none" strike="noStrike" kern="0" cap="none" spc="0" normalizeH="0" baseline="0" noProof="0" dirty="0">
                <a:ln>
                  <a:noFill/>
                </a:ln>
                <a:solidFill>
                  <a:prstClr val="black"/>
                </a:solidFill>
                <a:effectLst/>
                <a:uLnTx/>
                <a:uFillTx/>
                <a:latin typeface="Arial"/>
                <a:ea typeface="Arial"/>
                <a:cs typeface="Arial"/>
              </a:rPr>
              <a:t>5. Готовы ли вы платить за услугу предоставления </a:t>
            </a:r>
            <a:r>
              <a:rPr kumimoji="0" lang="ru-RU" b="0" i="0" u="none" strike="noStrike" kern="0" cap="none" spc="0" normalizeH="0" baseline="0" noProof="0" dirty="0" err="1">
                <a:ln>
                  <a:noFill/>
                </a:ln>
                <a:solidFill>
                  <a:prstClr val="black"/>
                </a:solidFill>
                <a:effectLst/>
                <a:uLnTx/>
                <a:uFillTx/>
                <a:latin typeface="Arial"/>
                <a:ea typeface="Arial"/>
                <a:cs typeface="Arial"/>
              </a:rPr>
              <a:t>повер</a:t>
            </a:r>
            <a:r>
              <a:rPr kumimoji="0" lang="ru-RU" b="0" i="0" u="none" strike="noStrike" kern="0" cap="none" spc="0" normalizeH="0" baseline="0" noProof="0" dirty="0">
                <a:ln>
                  <a:noFill/>
                </a:ln>
                <a:solidFill>
                  <a:prstClr val="black"/>
                </a:solidFill>
                <a:effectLst/>
                <a:uLnTx/>
                <a:uFillTx/>
                <a:latin typeface="Arial"/>
                <a:ea typeface="Arial"/>
                <a:cs typeface="Arial"/>
              </a:rPr>
              <a:t>-банков в учебном процессе?</a:t>
            </a:r>
            <a:endParaRPr kumimoji="0" lang="ru-RU" b="0" i="0" u="none" strike="noStrike" kern="0" cap="none" spc="0" normalizeH="0" baseline="0" noProof="0" dirty="0">
              <a:ln>
                <a:noFill/>
              </a:ln>
              <a:solidFill>
                <a:prstClr val="black"/>
              </a:solidFill>
              <a:effectLst/>
              <a:uLnTx/>
              <a:uFillTx/>
              <a:latin typeface="Calibri"/>
              <a:cs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422D105-3931-474B-BA5D-D27A32B20443}"/>
              </a:ext>
            </a:extLst>
          </p:cNvPr>
          <p:cNvSpPr>
            <a:spLocks noGrp="1"/>
          </p:cNvSpPr>
          <p:nvPr>
            <p:ph type="title"/>
          </p:nvPr>
        </p:nvSpPr>
        <p:spPr>
          <a:xfrm>
            <a:off x="252640" y="136302"/>
            <a:ext cx="7704000" cy="572700"/>
          </a:xfrm>
        </p:spPr>
        <p:txBody>
          <a:bodyPr/>
          <a:lstStyle/>
          <a:p>
            <a:r>
              <a:rPr lang="ru-RU" dirty="0"/>
              <a:t>Подтверждение гипотезы</a:t>
            </a:r>
            <a:br>
              <a:rPr lang="ru-RU" dirty="0"/>
            </a:br>
            <a:endParaRPr lang="ru-RU" dirty="0"/>
          </a:p>
        </p:txBody>
      </p:sp>
      <p:pic>
        <p:nvPicPr>
          <p:cNvPr id="3" name="Рисунок 2">
            <a:extLst>
              <a:ext uri="{FF2B5EF4-FFF2-40B4-BE49-F238E27FC236}">
                <a16:creationId xmlns:a16="http://schemas.microsoft.com/office/drawing/2014/main" id="{E001C92D-6FF5-48B3-8FA1-9F1A9AA1F79C}"/>
              </a:ext>
            </a:extLst>
          </p:cNvPr>
          <p:cNvPicPr>
            <a:picLocks noChangeAspect="1"/>
          </p:cNvPicPr>
          <p:nvPr/>
        </p:nvPicPr>
        <p:blipFill>
          <a:blip r:embed="rId2"/>
          <a:stretch>
            <a:fillRect/>
          </a:stretch>
        </p:blipFill>
        <p:spPr>
          <a:xfrm>
            <a:off x="145920" y="911781"/>
            <a:ext cx="3802950" cy="1597658"/>
          </a:xfrm>
          <a:prstGeom prst="rect">
            <a:avLst/>
          </a:prstGeom>
        </p:spPr>
      </p:pic>
      <p:pic>
        <p:nvPicPr>
          <p:cNvPr id="4" name="Рисунок 3">
            <a:extLst>
              <a:ext uri="{FF2B5EF4-FFF2-40B4-BE49-F238E27FC236}">
                <a16:creationId xmlns:a16="http://schemas.microsoft.com/office/drawing/2014/main" id="{B2404753-EC65-402E-98B3-F5881D2A05D7}"/>
              </a:ext>
            </a:extLst>
          </p:cNvPr>
          <p:cNvPicPr>
            <a:picLocks noChangeAspect="1"/>
          </p:cNvPicPr>
          <p:nvPr/>
        </p:nvPicPr>
        <p:blipFill>
          <a:blip r:embed="rId3"/>
          <a:stretch>
            <a:fillRect/>
          </a:stretch>
        </p:blipFill>
        <p:spPr>
          <a:xfrm>
            <a:off x="145920" y="2571750"/>
            <a:ext cx="3802951" cy="1722279"/>
          </a:xfrm>
          <a:prstGeom prst="rect">
            <a:avLst/>
          </a:prstGeom>
        </p:spPr>
      </p:pic>
      <p:pic>
        <p:nvPicPr>
          <p:cNvPr id="5" name="Рисунок 4">
            <a:extLst>
              <a:ext uri="{FF2B5EF4-FFF2-40B4-BE49-F238E27FC236}">
                <a16:creationId xmlns:a16="http://schemas.microsoft.com/office/drawing/2014/main" id="{F275D3EF-24CF-4EC8-A5F3-7F580546A501}"/>
              </a:ext>
            </a:extLst>
          </p:cNvPr>
          <p:cNvPicPr>
            <a:picLocks noChangeAspect="1"/>
          </p:cNvPicPr>
          <p:nvPr/>
        </p:nvPicPr>
        <p:blipFill>
          <a:blip r:embed="rId4"/>
          <a:stretch>
            <a:fillRect/>
          </a:stretch>
        </p:blipFill>
        <p:spPr>
          <a:xfrm>
            <a:off x="4104641" y="735349"/>
            <a:ext cx="3586479" cy="1510369"/>
          </a:xfrm>
          <a:prstGeom prst="rect">
            <a:avLst/>
          </a:prstGeom>
        </p:spPr>
      </p:pic>
      <p:pic>
        <p:nvPicPr>
          <p:cNvPr id="6" name="Рисунок 5">
            <a:extLst>
              <a:ext uri="{FF2B5EF4-FFF2-40B4-BE49-F238E27FC236}">
                <a16:creationId xmlns:a16="http://schemas.microsoft.com/office/drawing/2014/main" id="{2DDFBA7C-E492-4103-9408-7AD21838187A}"/>
              </a:ext>
            </a:extLst>
          </p:cNvPr>
          <p:cNvPicPr>
            <a:picLocks noChangeAspect="1"/>
          </p:cNvPicPr>
          <p:nvPr/>
        </p:nvPicPr>
        <p:blipFill>
          <a:blip r:embed="rId5"/>
          <a:stretch>
            <a:fillRect/>
          </a:stretch>
        </p:blipFill>
        <p:spPr>
          <a:xfrm>
            <a:off x="4104641" y="2220377"/>
            <a:ext cx="3586480" cy="1510097"/>
          </a:xfrm>
          <a:prstGeom prst="rect">
            <a:avLst/>
          </a:prstGeom>
        </p:spPr>
      </p:pic>
      <p:pic>
        <p:nvPicPr>
          <p:cNvPr id="7" name="Рисунок 6">
            <a:extLst>
              <a:ext uri="{FF2B5EF4-FFF2-40B4-BE49-F238E27FC236}">
                <a16:creationId xmlns:a16="http://schemas.microsoft.com/office/drawing/2014/main" id="{84815087-DBB2-42E9-9C15-9FCC367CBF4A}"/>
              </a:ext>
            </a:extLst>
          </p:cNvPr>
          <p:cNvPicPr>
            <a:picLocks noChangeAspect="1"/>
          </p:cNvPicPr>
          <p:nvPr/>
        </p:nvPicPr>
        <p:blipFill>
          <a:blip r:embed="rId6"/>
          <a:stretch>
            <a:fillRect/>
          </a:stretch>
        </p:blipFill>
        <p:spPr>
          <a:xfrm>
            <a:off x="4104640" y="3718509"/>
            <a:ext cx="3279836" cy="1379284"/>
          </a:xfrm>
          <a:prstGeom prst="rect">
            <a:avLst/>
          </a:prstGeom>
        </p:spPr>
      </p:pic>
    </p:spTree>
    <p:extLst>
      <p:ext uri="{BB962C8B-B14F-4D97-AF65-F5344CB8AC3E}">
        <p14:creationId xmlns:p14="http://schemas.microsoft.com/office/powerpoint/2010/main" val="7583468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13"/>
        <p:cNvGrpSpPr/>
        <p:nvPr/>
      </p:nvGrpSpPr>
      <p:grpSpPr>
        <a:xfrm>
          <a:off x="0" y="0"/>
          <a:ext cx="0" cy="0"/>
          <a:chOff x="0" y="0"/>
          <a:chExt cx="0" cy="0"/>
        </a:xfrm>
      </p:grpSpPr>
      <p:sp>
        <p:nvSpPr>
          <p:cNvPr id="414" name="Google Shape;414;p34"/>
          <p:cNvSpPr txBox="1">
            <a:spLocks noGrp="1"/>
          </p:cNvSpPr>
          <p:nvPr>
            <p:ph type="title"/>
          </p:nvPr>
        </p:nvSpPr>
        <p:spPr>
          <a:xfrm>
            <a:off x="345415" y="-14994"/>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RU" dirty="0"/>
              <a:t>ОБЪЁМ РЫНКА</a:t>
            </a:r>
            <a:br>
              <a:rPr lang="ru-RU" dirty="0"/>
            </a:br>
            <a:endParaRPr dirty="0"/>
          </a:p>
        </p:txBody>
      </p:sp>
      <p:sp>
        <p:nvSpPr>
          <p:cNvPr id="417" name="Google Shape;417;p34"/>
          <p:cNvSpPr txBox="1"/>
          <p:nvPr/>
        </p:nvSpPr>
        <p:spPr>
          <a:xfrm>
            <a:off x="104782" y="715860"/>
            <a:ext cx="8798585" cy="4148798"/>
          </a:xfrm>
          <a:prstGeom prst="rect">
            <a:avLst/>
          </a:prstGeom>
          <a:solidFill>
            <a:schemeClr val="dk2"/>
          </a:solid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ru-RU" dirty="0">
                <a:solidFill>
                  <a:schemeClr val="dk1"/>
                </a:solidFill>
                <a:latin typeface="Albert Sans"/>
                <a:ea typeface="Albert Sans"/>
                <a:cs typeface="Albert Sans"/>
                <a:sym typeface="Albert Sans"/>
              </a:rPr>
              <a:t>Динамика рынка (с указанием источника):</a:t>
            </a:r>
          </a:p>
          <a:p>
            <a:pPr marL="0" lvl="0" indent="0" algn="l" rtl="0">
              <a:lnSpc>
                <a:spcPct val="115000"/>
              </a:lnSpc>
              <a:spcBef>
                <a:spcPts val="0"/>
              </a:spcBef>
              <a:spcAft>
                <a:spcPts val="0"/>
              </a:spcAft>
              <a:buNone/>
            </a:pPr>
            <a:r>
              <a:rPr lang="ru-RU" dirty="0">
                <a:solidFill>
                  <a:schemeClr val="dk1"/>
                </a:solidFill>
                <a:latin typeface="Albert Sans"/>
                <a:ea typeface="Albert Sans"/>
                <a:cs typeface="Albert Sans"/>
                <a:sym typeface="Albert Sans"/>
              </a:rPr>
              <a:t>Мировой ранок блоков питания оценивается в 10,62 млрд в 2022 году и, по прогнозам, достигнет 18,32 млрд к 2029 году, увеличившись в среднем на 8,2%  с 2022 по 2029 год.</a:t>
            </a:r>
          </a:p>
          <a:p>
            <a:pPr marL="0" lvl="0" indent="0" algn="l" rtl="0">
              <a:lnSpc>
                <a:spcPct val="115000"/>
              </a:lnSpc>
              <a:spcBef>
                <a:spcPts val="0"/>
              </a:spcBef>
              <a:spcAft>
                <a:spcPts val="0"/>
              </a:spcAft>
              <a:buNone/>
            </a:pPr>
            <a:r>
              <a:rPr lang="ru-RU" dirty="0">
                <a:solidFill>
                  <a:schemeClr val="dk1"/>
                </a:solidFill>
                <a:latin typeface="Albert Sans"/>
                <a:ea typeface="Albert Sans"/>
                <a:cs typeface="Albert Sans"/>
                <a:sym typeface="Albert Sans"/>
              </a:rPr>
              <a:t>Рынок аренды повербанков в России очень быстро растет. У нас уже свыше 10 тыс. станций, но большинство из них пока в Москве и Санкт-Петербурге. У регионов есть огромный потенциал, потому что наша услуга относится к услугам повседневного спроса. Человек пользуется телефоном каждый день, а значит он каждый день садится. А если телефон сел посреди бела дня, пока его не зарядишь — ты без связи и не можешь пользоваться ничем — ни перевести деньги, ни вызвать такси, ни выложить фото в соцсети.</a:t>
            </a:r>
          </a:p>
          <a:p>
            <a:pPr marL="0" lvl="0" indent="0" algn="l" rtl="0">
              <a:lnSpc>
                <a:spcPct val="115000"/>
              </a:lnSpc>
              <a:spcBef>
                <a:spcPts val="0"/>
              </a:spcBef>
              <a:spcAft>
                <a:spcPts val="0"/>
              </a:spcAft>
              <a:buNone/>
            </a:pPr>
            <a:r>
              <a:rPr lang="ru-RU" dirty="0">
                <a:solidFill>
                  <a:schemeClr val="dk1"/>
                </a:solidFill>
                <a:latin typeface="Albert Sans"/>
                <a:ea typeface="Albert Sans"/>
                <a:cs typeface="Albert Sans"/>
                <a:sym typeface="Albert Sans"/>
              </a:rPr>
              <a:t>Цитата Кирилла Кулакова директора компании Бери заряд!</a:t>
            </a:r>
          </a:p>
          <a:p>
            <a:pPr marL="0" lvl="0" indent="0" algn="l" rtl="0">
              <a:lnSpc>
                <a:spcPct val="115000"/>
              </a:lnSpc>
              <a:spcBef>
                <a:spcPts val="0"/>
              </a:spcBef>
              <a:spcAft>
                <a:spcPts val="0"/>
              </a:spcAft>
              <a:buNone/>
            </a:pPr>
            <a:r>
              <a:rPr lang="ru-RU" dirty="0">
                <a:solidFill>
                  <a:schemeClr val="dk1"/>
                </a:solidFill>
                <a:latin typeface="Albert Sans"/>
                <a:ea typeface="Albert Sans"/>
                <a:cs typeface="Albert Sans"/>
                <a:sym typeface="Albert Sans"/>
              </a:rPr>
              <a:t>Основные «игроки» на рынке:</a:t>
            </a:r>
          </a:p>
          <a:p>
            <a:pPr marL="0" lvl="0" indent="0" algn="l" rtl="0">
              <a:lnSpc>
                <a:spcPct val="115000"/>
              </a:lnSpc>
              <a:spcBef>
                <a:spcPts val="0"/>
              </a:spcBef>
              <a:spcAft>
                <a:spcPts val="0"/>
              </a:spcAft>
              <a:buNone/>
            </a:pPr>
            <a:r>
              <a:rPr lang="ru-RU" dirty="0">
                <a:solidFill>
                  <a:schemeClr val="dk1"/>
                </a:solidFill>
                <a:latin typeface="Albert Sans"/>
                <a:ea typeface="Albert Sans"/>
                <a:cs typeface="Albert Sans"/>
                <a:sym typeface="Albert Sans"/>
              </a:rPr>
              <a:t>По Тюмени представлен только «Бери заряд!»</a:t>
            </a:r>
          </a:p>
          <a:p>
            <a:pPr marL="0" lvl="0" indent="0" algn="l" rtl="0">
              <a:lnSpc>
                <a:spcPct val="115000"/>
              </a:lnSpc>
              <a:spcBef>
                <a:spcPts val="0"/>
              </a:spcBef>
              <a:spcAft>
                <a:spcPts val="0"/>
              </a:spcAft>
              <a:buNone/>
            </a:pPr>
            <a:r>
              <a:rPr lang="ru-RU" dirty="0">
                <a:solidFill>
                  <a:schemeClr val="dk1"/>
                </a:solidFill>
                <a:latin typeface="Albert Sans"/>
                <a:ea typeface="Albert Sans"/>
                <a:cs typeface="Albert Sans"/>
                <a:sym typeface="Albert Sans"/>
              </a:rPr>
              <a:t>Планируемая доля рынка:</a:t>
            </a:r>
          </a:p>
          <a:p>
            <a:pPr marL="0" lvl="0" indent="0" algn="l" rtl="0">
              <a:lnSpc>
                <a:spcPct val="115000"/>
              </a:lnSpc>
              <a:spcBef>
                <a:spcPts val="0"/>
              </a:spcBef>
              <a:spcAft>
                <a:spcPts val="0"/>
              </a:spcAft>
              <a:buNone/>
            </a:pPr>
            <a:r>
              <a:rPr lang="ru-RU" dirty="0">
                <a:solidFill>
                  <a:schemeClr val="dk1"/>
                </a:solidFill>
                <a:latin typeface="Albert Sans"/>
                <a:ea typeface="Albert Sans"/>
                <a:cs typeface="Albert Sans"/>
                <a:sym typeface="Albert Sans"/>
              </a:rPr>
              <a:t>Учитывая то, что наш проект направлен на локальное применение, то наш продукт займет минимальную долю мирового рынка со значением в десятитысячных, но если рассматривать город Тюмень, то предположительно 10% местного рынка</a:t>
            </a:r>
          </a:p>
        </p:txBody>
      </p:sp>
      <p:grpSp>
        <p:nvGrpSpPr>
          <p:cNvPr id="424" name="Google Shape;424;p34"/>
          <p:cNvGrpSpPr/>
          <p:nvPr/>
        </p:nvGrpSpPr>
        <p:grpSpPr>
          <a:xfrm flipH="1">
            <a:off x="8049415" y="168084"/>
            <a:ext cx="762727" cy="849644"/>
            <a:chOff x="5471675" y="3911838"/>
            <a:chExt cx="898700" cy="1001113"/>
          </a:xfrm>
        </p:grpSpPr>
        <p:sp>
          <p:nvSpPr>
            <p:cNvPr id="425" name="Google Shape;425;p34"/>
            <p:cNvSpPr/>
            <p:nvPr/>
          </p:nvSpPr>
          <p:spPr>
            <a:xfrm>
              <a:off x="5471675" y="3911838"/>
              <a:ext cx="672600" cy="672600"/>
            </a:xfrm>
            <a:prstGeom prst="plaque">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34"/>
            <p:cNvSpPr/>
            <p:nvPr/>
          </p:nvSpPr>
          <p:spPr>
            <a:xfrm>
              <a:off x="6049375" y="4591950"/>
              <a:ext cx="321000" cy="321000"/>
            </a:xfrm>
            <a:prstGeom prst="plaque">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30"/>
        <p:cNvGrpSpPr/>
        <p:nvPr/>
      </p:nvGrpSpPr>
      <p:grpSpPr>
        <a:xfrm>
          <a:off x="0" y="0"/>
          <a:ext cx="0" cy="0"/>
          <a:chOff x="0" y="0"/>
          <a:chExt cx="0" cy="0"/>
        </a:xfrm>
      </p:grpSpPr>
      <p:sp>
        <p:nvSpPr>
          <p:cNvPr id="431" name="Google Shape;431;p35"/>
          <p:cNvSpPr txBox="1">
            <a:spLocks noGrp="1"/>
          </p:cNvSpPr>
          <p:nvPr>
            <p:ph type="title"/>
          </p:nvPr>
        </p:nvSpPr>
        <p:spPr>
          <a:xfrm>
            <a:off x="1875176" y="119002"/>
            <a:ext cx="4945200" cy="12225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ru-RU" dirty="0"/>
              <a:t>БИЗНЕС-МОДЕЛЬ</a:t>
            </a:r>
            <a:br>
              <a:rPr lang="ru-RU" dirty="0"/>
            </a:br>
            <a:endParaRPr dirty="0"/>
          </a:p>
        </p:txBody>
      </p:sp>
      <p:sp>
        <p:nvSpPr>
          <p:cNvPr id="432" name="Google Shape;432;p35"/>
          <p:cNvSpPr txBox="1">
            <a:spLocks noGrp="1"/>
          </p:cNvSpPr>
          <p:nvPr>
            <p:ph type="subTitle" idx="1"/>
          </p:nvPr>
        </p:nvSpPr>
        <p:spPr>
          <a:xfrm>
            <a:off x="565619" y="2784329"/>
            <a:ext cx="8167657" cy="2201190"/>
          </a:xfrm>
          <a:prstGeom prst="rect">
            <a:avLst/>
          </a:prstGeom>
        </p:spPr>
        <p:txBody>
          <a:bodyPr spcFirstLastPara="1" wrap="square" lIns="36000" tIns="108000" rIns="36000" bIns="36000" anchor="t" anchorCtr="0">
            <a:noAutofit/>
          </a:bodyPr>
          <a:lstStyle/>
          <a:p>
            <a:pPr marL="0" lvl="0" indent="0" algn="l" rtl="0">
              <a:lnSpc>
                <a:spcPct val="115000"/>
              </a:lnSpc>
              <a:spcBef>
                <a:spcPts val="0"/>
              </a:spcBef>
              <a:spcAft>
                <a:spcPts val="0"/>
              </a:spcAft>
              <a:buNone/>
            </a:pPr>
            <a:r>
              <a:rPr lang="ru-RU" sz="1400" dirty="0">
                <a:latin typeface="+mj-lt"/>
              </a:rPr>
              <a:t>Маркетинг и продвижение</a:t>
            </a:r>
          </a:p>
          <a:p>
            <a:pPr marL="0" lvl="0" indent="0" algn="l" rtl="0">
              <a:lnSpc>
                <a:spcPct val="115000"/>
              </a:lnSpc>
              <a:spcBef>
                <a:spcPts val="0"/>
              </a:spcBef>
              <a:spcAft>
                <a:spcPts val="0"/>
              </a:spcAft>
              <a:buNone/>
            </a:pPr>
            <a:r>
              <a:rPr lang="ru-RU" sz="1400" dirty="0">
                <a:latin typeface="+mj-lt"/>
              </a:rPr>
              <a:t>Ценностное предложение: мы гарантируем, что наши повербанки будут качественные и не повредят устройства пользователей. </a:t>
            </a:r>
          </a:p>
          <a:p>
            <a:pPr marL="0" lvl="0" indent="0" algn="l" rtl="0">
              <a:lnSpc>
                <a:spcPct val="115000"/>
              </a:lnSpc>
              <a:spcBef>
                <a:spcPts val="0"/>
              </a:spcBef>
              <a:spcAft>
                <a:spcPts val="0"/>
              </a:spcAft>
              <a:buNone/>
            </a:pPr>
            <a:r>
              <a:rPr lang="ru-RU" sz="1400" dirty="0">
                <a:latin typeface="+mj-lt"/>
              </a:rPr>
              <a:t>Также пользователи смогут получить скидку по программе лояльности «Вместе»</a:t>
            </a:r>
          </a:p>
          <a:p>
            <a:pPr marL="0" lvl="0" indent="0" algn="l" rtl="0">
              <a:lnSpc>
                <a:spcPct val="115000"/>
              </a:lnSpc>
              <a:spcBef>
                <a:spcPts val="0"/>
              </a:spcBef>
              <a:spcAft>
                <a:spcPts val="0"/>
              </a:spcAft>
              <a:buNone/>
            </a:pPr>
            <a:endParaRPr lang="ru-RU" sz="1400" dirty="0">
              <a:latin typeface="+mj-lt"/>
            </a:endParaRPr>
          </a:p>
          <a:p>
            <a:pPr marL="0" lvl="0" indent="0" algn="l" rtl="0">
              <a:lnSpc>
                <a:spcPct val="115000"/>
              </a:lnSpc>
              <a:spcBef>
                <a:spcPts val="0"/>
              </a:spcBef>
              <a:spcAft>
                <a:spcPts val="0"/>
              </a:spcAft>
              <a:buNone/>
            </a:pPr>
            <a:r>
              <a:rPr lang="ru-RU" sz="1400" dirty="0">
                <a:latin typeface="+mj-lt"/>
              </a:rPr>
              <a:t>Основные каналы взаимодействия с пользователем: внешняя реклама, флаеры с QR-кодом для перехода в чат бот, где будет больше рассказано о нашей услуге и можно будет уже ей воспользоваться </a:t>
            </a:r>
          </a:p>
          <a:p>
            <a:pPr marL="0" lvl="0" indent="0" algn="ctr" rtl="0">
              <a:lnSpc>
                <a:spcPct val="115000"/>
              </a:lnSpc>
              <a:spcBef>
                <a:spcPts val="0"/>
              </a:spcBef>
              <a:spcAft>
                <a:spcPts val="0"/>
              </a:spcAft>
              <a:buNone/>
            </a:pPr>
            <a:endParaRPr dirty="0"/>
          </a:p>
        </p:txBody>
      </p:sp>
      <p:grpSp>
        <p:nvGrpSpPr>
          <p:cNvPr id="439" name="Google Shape;439;p35"/>
          <p:cNvGrpSpPr/>
          <p:nvPr/>
        </p:nvGrpSpPr>
        <p:grpSpPr>
          <a:xfrm flipH="1">
            <a:off x="8049392" y="157981"/>
            <a:ext cx="762761" cy="763034"/>
            <a:chOff x="12117275" y="1982700"/>
            <a:chExt cx="2164475" cy="2165250"/>
          </a:xfrm>
        </p:grpSpPr>
        <p:sp>
          <p:nvSpPr>
            <p:cNvPr id="440" name="Google Shape;440;p35"/>
            <p:cNvSpPr/>
            <p:nvPr/>
          </p:nvSpPr>
          <p:spPr>
            <a:xfrm>
              <a:off x="13198350" y="3065300"/>
              <a:ext cx="1083400" cy="1082650"/>
            </a:xfrm>
            <a:custGeom>
              <a:avLst/>
              <a:gdLst/>
              <a:ahLst/>
              <a:cxnLst/>
              <a:rect l="l" t="t" r="r" b="b"/>
              <a:pathLst>
                <a:path w="43336" h="43306" extrusionOk="0">
                  <a:moveTo>
                    <a:pt x="1" y="1"/>
                  </a:moveTo>
                  <a:cubicBezTo>
                    <a:pt x="1" y="23931"/>
                    <a:pt x="19405" y="43305"/>
                    <a:pt x="43335" y="43305"/>
                  </a:cubicBezTo>
                  <a:cubicBezTo>
                    <a:pt x="43335" y="19405"/>
                    <a:pt x="23931" y="1"/>
                    <a:pt x="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 name="Google Shape;441;p35"/>
            <p:cNvSpPr/>
            <p:nvPr/>
          </p:nvSpPr>
          <p:spPr>
            <a:xfrm>
              <a:off x="13198350" y="1982700"/>
              <a:ext cx="1083400" cy="1082625"/>
            </a:xfrm>
            <a:custGeom>
              <a:avLst/>
              <a:gdLst/>
              <a:ahLst/>
              <a:cxnLst/>
              <a:rect l="l" t="t" r="r" b="b"/>
              <a:pathLst>
                <a:path w="43336" h="43305" extrusionOk="0">
                  <a:moveTo>
                    <a:pt x="43335" y="1"/>
                  </a:moveTo>
                  <a:cubicBezTo>
                    <a:pt x="19405" y="1"/>
                    <a:pt x="1" y="19405"/>
                    <a:pt x="1" y="43305"/>
                  </a:cubicBezTo>
                  <a:cubicBezTo>
                    <a:pt x="23931" y="43305"/>
                    <a:pt x="43335" y="23931"/>
                    <a:pt x="433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 name="Google Shape;442;p35"/>
            <p:cNvSpPr/>
            <p:nvPr/>
          </p:nvSpPr>
          <p:spPr>
            <a:xfrm>
              <a:off x="12117275" y="3065300"/>
              <a:ext cx="1083375" cy="1082650"/>
            </a:xfrm>
            <a:custGeom>
              <a:avLst/>
              <a:gdLst/>
              <a:ahLst/>
              <a:cxnLst/>
              <a:rect l="l" t="t" r="r" b="b"/>
              <a:pathLst>
                <a:path w="43335" h="43306" extrusionOk="0">
                  <a:moveTo>
                    <a:pt x="43304" y="1"/>
                  </a:moveTo>
                  <a:cubicBezTo>
                    <a:pt x="43304" y="1"/>
                    <a:pt x="43304" y="1"/>
                    <a:pt x="43304" y="1"/>
                  </a:cubicBezTo>
                  <a:lnTo>
                    <a:pt x="43295" y="1"/>
                  </a:lnTo>
                  <a:cubicBezTo>
                    <a:pt x="43308" y="1"/>
                    <a:pt x="43321" y="1"/>
                    <a:pt x="43334" y="1"/>
                  </a:cubicBezTo>
                  <a:close/>
                  <a:moveTo>
                    <a:pt x="43295" y="1"/>
                  </a:moveTo>
                  <a:lnTo>
                    <a:pt x="43295" y="1"/>
                  </a:lnTo>
                  <a:cubicBezTo>
                    <a:pt x="19383" y="22"/>
                    <a:pt x="0" y="19418"/>
                    <a:pt x="0" y="43305"/>
                  </a:cubicBezTo>
                  <a:cubicBezTo>
                    <a:pt x="23930" y="43305"/>
                    <a:pt x="43304" y="23931"/>
                    <a:pt x="4330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 name="Google Shape;443;p35"/>
            <p:cNvSpPr/>
            <p:nvPr/>
          </p:nvSpPr>
          <p:spPr>
            <a:xfrm>
              <a:off x="12117275" y="1982700"/>
              <a:ext cx="1083375" cy="1082625"/>
            </a:xfrm>
            <a:custGeom>
              <a:avLst/>
              <a:gdLst/>
              <a:ahLst/>
              <a:cxnLst/>
              <a:rect l="l" t="t" r="r" b="b"/>
              <a:pathLst>
                <a:path w="43335" h="43305" extrusionOk="0">
                  <a:moveTo>
                    <a:pt x="0" y="1"/>
                  </a:moveTo>
                  <a:cubicBezTo>
                    <a:pt x="0" y="23921"/>
                    <a:pt x="19388" y="43289"/>
                    <a:pt x="43304" y="43305"/>
                  </a:cubicBezTo>
                  <a:lnTo>
                    <a:pt x="43304" y="43305"/>
                  </a:lnTo>
                  <a:cubicBezTo>
                    <a:pt x="43304" y="19405"/>
                    <a:pt x="23930" y="1"/>
                    <a:pt x="0" y="1"/>
                  </a:cubicBezTo>
                  <a:close/>
                  <a:moveTo>
                    <a:pt x="43304" y="43305"/>
                  </a:moveTo>
                  <a:cubicBezTo>
                    <a:pt x="43304" y="43305"/>
                    <a:pt x="43304" y="43305"/>
                    <a:pt x="43304" y="43305"/>
                  </a:cubicBezTo>
                  <a:lnTo>
                    <a:pt x="43334" y="43305"/>
                  </a:lnTo>
                  <a:cubicBezTo>
                    <a:pt x="43324" y="43305"/>
                    <a:pt x="43314" y="43305"/>
                    <a:pt x="43304" y="43305"/>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44" name="Google Shape;444;p35"/>
          <p:cNvGrpSpPr/>
          <p:nvPr/>
        </p:nvGrpSpPr>
        <p:grpSpPr>
          <a:xfrm flipH="1">
            <a:off x="373728" y="206959"/>
            <a:ext cx="762727" cy="849644"/>
            <a:chOff x="5471675" y="3911838"/>
            <a:chExt cx="898700" cy="1001113"/>
          </a:xfrm>
        </p:grpSpPr>
        <p:sp>
          <p:nvSpPr>
            <p:cNvPr id="445" name="Google Shape;445;p35"/>
            <p:cNvSpPr/>
            <p:nvPr/>
          </p:nvSpPr>
          <p:spPr>
            <a:xfrm>
              <a:off x="5471675" y="3911838"/>
              <a:ext cx="672600" cy="672600"/>
            </a:xfrm>
            <a:prstGeom prst="plaque">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 name="Google Shape;446;p35"/>
            <p:cNvSpPr/>
            <p:nvPr/>
          </p:nvSpPr>
          <p:spPr>
            <a:xfrm>
              <a:off x="6049375" y="4591950"/>
              <a:ext cx="321000" cy="321000"/>
            </a:xfrm>
            <a:prstGeom prst="plaque">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 name="TextBox 18">
            <a:extLst>
              <a:ext uri="{FF2B5EF4-FFF2-40B4-BE49-F238E27FC236}">
                <a16:creationId xmlns:a16="http://schemas.microsoft.com/office/drawing/2014/main" id="{E40A6459-2834-4CA2-AC78-93544E834207}"/>
              </a:ext>
            </a:extLst>
          </p:cNvPr>
          <p:cNvSpPr txBox="1"/>
          <p:nvPr/>
        </p:nvSpPr>
        <p:spPr>
          <a:xfrm>
            <a:off x="565619" y="890139"/>
            <a:ext cx="8167657" cy="2031325"/>
          </a:xfrm>
          <a:prstGeom prst="rect">
            <a:avLst/>
          </a:prstGeom>
          <a:noFill/>
        </p:spPr>
        <p:txBody>
          <a:bodyPr wrap="square">
            <a:spAutoFit/>
          </a:bodyPr>
          <a:lstStyle/>
          <a:p>
            <a:r>
              <a:rPr lang="ru-RU" dirty="0"/>
              <a:t>Модель монетизации</a:t>
            </a:r>
          </a:p>
          <a:p>
            <a:r>
              <a:rPr lang="ru-RU" dirty="0"/>
              <a:t>Модель монетизации для аренды повербанков:</a:t>
            </a:r>
          </a:p>
          <a:p>
            <a:endParaRPr lang="ru-RU" dirty="0"/>
          </a:p>
          <a:p>
            <a:r>
              <a:rPr lang="ru-RU" dirty="0"/>
              <a:t>Мы собираемся получать доход за счет передачи зарядных блоков во временное пользование. </a:t>
            </a:r>
          </a:p>
          <a:p>
            <a:r>
              <a:rPr lang="ru-RU" dirty="0"/>
              <a:t>Пользователи будут оплачивать время, в течение которого будут использовать устройство. </a:t>
            </a:r>
          </a:p>
          <a:p>
            <a:endParaRPr lang="ru-RU" dirty="0"/>
          </a:p>
          <a:p>
            <a:r>
              <a:rPr lang="ru-RU" dirty="0"/>
              <a:t>Стоимость и регулярность:</a:t>
            </a:r>
          </a:p>
          <a:p>
            <a:endParaRPr lang="ru-RU" dirty="0"/>
          </a:p>
          <a:p>
            <a:r>
              <a:rPr lang="ru-RU" dirty="0"/>
              <a:t>Основные каналы сбыта: чат бот в телеграмме, через который будет осуществляться аренда</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одзаголовок 1">
            <a:extLst>
              <a:ext uri="{FF2B5EF4-FFF2-40B4-BE49-F238E27FC236}">
                <a16:creationId xmlns:a16="http://schemas.microsoft.com/office/drawing/2014/main" id="{68F51927-7CE0-4EF8-A318-0466988EE1FE}"/>
              </a:ext>
            </a:extLst>
          </p:cNvPr>
          <p:cNvSpPr>
            <a:spLocks noGrp="1"/>
          </p:cNvSpPr>
          <p:nvPr>
            <p:ph type="subTitle" idx="1"/>
          </p:nvPr>
        </p:nvSpPr>
        <p:spPr>
          <a:xfrm>
            <a:off x="2015167" y="1399480"/>
            <a:ext cx="4945500" cy="1222500"/>
          </a:xfrm>
        </p:spPr>
        <p:txBody>
          <a:bodyPr/>
          <a:lstStyle/>
          <a:p>
            <a:r>
              <a:rPr lang="ru-RU" dirty="0"/>
              <a:t>Тюменский государственный университет</a:t>
            </a:r>
          </a:p>
        </p:txBody>
      </p:sp>
      <p:sp>
        <p:nvSpPr>
          <p:cNvPr id="3" name="Заголовок 2">
            <a:extLst>
              <a:ext uri="{FF2B5EF4-FFF2-40B4-BE49-F238E27FC236}">
                <a16:creationId xmlns:a16="http://schemas.microsoft.com/office/drawing/2014/main" id="{89579598-7BBB-42F3-9AD8-D86E86512A05}"/>
              </a:ext>
            </a:extLst>
          </p:cNvPr>
          <p:cNvSpPr>
            <a:spLocks noGrp="1"/>
          </p:cNvSpPr>
          <p:nvPr>
            <p:ph type="title"/>
          </p:nvPr>
        </p:nvSpPr>
        <p:spPr>
          <a:xfrm>
            <a:off x="1857637" y="176980"/>
            <a:ext cx="4945200" cy="1222500"/>
          </a:xfrm>
        </p:spPr>
        <p:txBody>
          <a:bodyPr/>
          <a:lstStyle/>
          <a:p>
            <a:r>
              <a:rPr lang="ru-RU" dirty="0"/>
              <a:t>БИЗНЕС-МОДЕЛЬ</a:t>
            </a:r>
            <a:br>
              <a:rPr lang="ru-RU" dirty="0"/>
            </a:br>
            <a:r>
              <a:rPr lang="ru-RU" dirty="0"/>
              <a:t>Партнёры:</a:t>
            </a:r>
          </a:p>
        </p:txBody>
      </p:sp>
    </p:spTree>
    <p:extLst>
      <p:ext uri="{BB962C8B-B14F-4D97-AF65-F5344CB8AC3E}">
        <p14:creationId xmlns:p14="http://schemas.microsoft.com/office/powerpoint/2010/main" val="23150989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9B1F3D9-EC01-4719-BD4F-9206CCD83204}"/>
              </a:ext>
            </a:extLst>
          </p:cNvPr>
          <p:cNvSpPr>
            <a:spLocks noGrp="1"/>
          </p:cNvSpPr>
          <p:nvPr>
            <p:ph type="title"/>
          </p:nvPr>
        </p:nvSpPr>
        <p:spPr>
          <a:xfrm>
            <a:off x="474467" y="-61350"/>
            <a:ext cx="7704000" cy="572700"/>
          </a:xfrm>
        </p:spPr>
        <p:txBody>
          <a:bodyPr/>
          <a:lstStyle/>
          <a:p>
            <a:r>
              <a:rPr lang="ru-RU" sz="2400" dirty="0"/>
              <a:t>РЕСУРСЫ: ДИАГРАММА ГАНТА</a:t>
            </a:r>
            <a:br>
              <a:rPr lang="ru-RU" dirty="0"/>
            </a:br>
            <a:endParaRPr lang="ru-RU" dirty="0"/>
          </a:p>
        </p:txBody>
      </p:sp>
      <p:sp>
        <p:nvSpPr>
          <p:cNvPr id="3" name="Текст 2">
            <a:extLst>
              <a:ext uri="{FF2B5EF4-FFF2-40B4-BE49-F238E27FC236}">
                <a16:creationId xmlns:a16="http://schemas.microsoft.com/office/drawing/2014/main" id="{11B25333-0FA0-4528-8634-C4C0F6D1EF57}"/>
              </a:ext>
            </a:extLst>
          </p:cNvPr>
          <p:cNvSpPr>
            <a:spLocks noGrp="1"/>
          </p:cNvSpPr>
          <p:nvPr>
            <p:ph type="body" idx="1"/>
          </p:nvPr>
        </p:nvSpPr>
        <p:spPr/>
        <p:txBody>
          <a:bodyPr/>
          <a:lstStyle/>
          <a:p>
            <a:endParaRPr lang="ru-RU"/>
          </a:p>
        </p:txBody>
      </p:sp>
      <p:graphicFrame>
        <p:nvGraphicFramePr>
          <p:cNvPr id="4" name="Таблица 3">
            <a:extLst>
              <a:ext uri="{FF2B5EF4-FFF2-40B4-BE49-F238E27FC236}">
                <a16:creationId xmlns:a16="http://schemas.microsoft.com/office/drawing/2014/main" id="{56208412-E061-44E6-AD11-1B31A98FA84D}"/>
              </a:ext>
            </a:extLst>
          </p:cNvPr>
          <p:cNvGraphicFramePr>
            <a:graphicFrameLocks noGrp="1"/>
          </p:cNvGraphicFramePr>
          <p:nvPr>
            <p:extLst>
              <p:ext uri="{D42A27DB-BD31-4B8C-83A1-F6EECF244321}">
                <p14:modId xmlns:p14="http://schemas.microsoft.com/office/powerpoint/2010/main" val="2434184190"/>
              </p:ext>
            </p:extLst>
          </p:nvPr>
        </p:nvGraphicFramePr>
        <p:xfrm>
          <a:off x="85285" y="345259"/>
          <a:ext cx="8973429" cy="5339220"/>
        </p:xfrm>
        <a:graphic>
          <a:graphicData uri="http://schemas.openxmlformats.org/drawingml/2006/table">
            <a:tbl>
              <a:tblPr/>
              <a:tblGrid>
                <a:gridCol w="2240864">
                  <a:extLst>
                    <a:ext uri="{9D8B030D-6E8A-4147-A177-3AD203B41FA5}">
                      <a16:colId xmlns:a16="http://schemas.microsoft.com/office/drawing/2014/main" val="1218979204"/>
                    </a:ext>
                  </a:extLst>
                </a:gridCol>
                <a:gridCol w="901210">
                  <a:extLst>
                    <a:ext uri="{9D8B030D-6E8A-4147-A177-3AD203B41FA5}">
                      <a16:colId xmlns:a16="http://schemas.microsoft.com/office/drawing/2014/main" val="2797769766"/>
                    </a:ext>
                  </a:extLst>
                </a:gridCol>
                <a:gridCol w="904456">
                  <a:extLst>
                    <a:ext uri="{9D8B030D-6E8A-4147-A177-3AD203B41FA5}">
                      <a16:colId xmlns:a16="http://schemas.microsoft.com/office/drawing/2014/main" val="2276636663"/>
                    </a:ext>
                  </a:extLst>
                </a:gridCol>
                <a:gridCol w="897963">
                  <a:extLst>
                    <a:ext uri="{9D8B030D-6E8A-4147-A177-3AD203B41FA5}">
                      <a16:colId xmlns:a16="http://schemas.microsoft.com/office/drawing/2014/main" val="134535890"/>
                    </a:ext>
                  </a:extLst>
                </a:gridCol>
                <a:gridCol w="503617">
                  <a:extLst>
                    <a:ext uri="{9D8B030D-6E8A-4147-A177-3AD203B41FA5}">
                      <a16:colId xmlns:a16="http://schemas.microsoft.com/office/drawing/2014/main" val="1360359398"/>
                    </a:ext>
                  </a:extLst>
                </a:gridCol>
                <a:gridCol w="503617">
                  <a:extLst>
                    <a:ext uri="{9D8B030D-6E8A-4147-A177-3AD203B41FA5}">
                      <a16:colId xmlns:a16="http://schemas.microsoft.com/office/drawing/2014/main" val="1603664623"/>
                    </a:ext>
                  </a:extLst>
                </a:gridCol>
                <a:gridCol w="503617">
                  <a:extLst>
                    <a:ext uri="{9D8B030D-6E8A-4147-A177-3AD203B41FA5}">
                      <a16:colId xmlns:a16="http://schemas.microsoft.com/office/drawing/2014/main" val="2567826426"/>
                    </a:ext>
                  </a:extLst>
                </a:gridCol>
                <a:gridCol w="503617">
                  <a:extLst>
                    <a:ext uri="{9D8B030D-6E8A-4147-A177-3AD203B41FA5}">
                      <a16:colId xmlns:a16="http://schemas.microsoft.com/office/drawing/2014/main" val="1986343566"/>
                    </a:ext>
                  </a:extLst>
                </a:gridCol>
                <a:gridCol w="503617">
                  <a:extLst>
                    <a:ext uri="{9D8B030D-6E8A-4147-A177-3AD203B41FA5}">
                      <a16:colId xmlns:a16="http://schemas.microsoft.com/office/drawing/2014/main" val="2079953541"/>
                    </a:ext>
                  </a:extLst>
                </a:gridCol>
                <a:gridCol w="503617">
                  <a:extLst>
                    <a:ext uri="{9D8B030D-6E8A-4147-A177-3AD203B41FA5}">
                      <a16:colId xmlns:a16="http://schemas.microsoft.com/office/drawing/2014/main" val="402994436"/>
                    </a:ext>
                  </a:extLst>
                </a:gridCol>
                <a:gridCol w="503617">
                  <a:extLst>
                    <a:ext uri="{9D8B030D-6E8A-4147-A177-3AD203B41FA5}">
                      <a16:colId xmlns:a16="http://schemas.microsoft.com/office/drawing/2014/main" val="1520523261"/>
                    </a:ext>
                  </a:extLst>
                </a:gridCol>
                <a:gridCol w="503617">
                  <a:extLst>
                    <a:ext uri="{9D8B030D-6E8A-4147-A177-3AD203B41FA5}">
                      <a16:colId xmlns:a16="http://schemas.microsoft.com/office/drawing/2014/main" val="3561179681"/>
                    </a:ext>
                  </a:extLst>
                </a:gridCol>
              </a:tblGrid>
              <a:tr h="218161">
                <a:tc rowSpan="2">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lgn="ctr">
                        <a:defRPr/>
                      </a:pPr>
                      <a:r>
                        <a:rPr lang="ru-RU" sz="1000" b="1" dirty="0">
                          <a:solidFill>
                            <a:srgbClr val="FFFFFF"/>
                          </a:solidFill>
                          <a:latin typeface="Arial"/>
                          <a:cs typeface="Arial"/>
                        </a:rPr>
                        <a:t>Задача</a:t>
                      </a:r>
                      <a:endParaRPr lang="ru-RU" sz="1050" dirty="0"/>
                    </a:p>
                  </a:txBody>
                  <a:tcPr marL="15250" marR="15250" marT="10167" marB="10167" anchor="ctr">
                    <a:lnL w="6350" algn="ctr">
                      <a:solidFill>
                        <a:sysClr val="windowText" lastClr="000000"/>
                      </a:solidFill>
                    </a:lnL>
                    <a:lnR w="6350" algn="ctr">
                      <a:solidFill>
                        <a:sysClr val="windowText" lastClr="000000"/>
                      </a:solidFill>
                    </a:lnR>
                    <a:lnT w="6350" algn="ctr">
                      <a:solidFill>
                        <a:sysClr val="windowText" lastClr="000000"/>
                      </a:solidFill>
                    </a:lnT>
                    <a:lnB w="6350" algn="ctr">
                      <a:solidFill>
                        <a:sysClr val="windowText" lastClr="000000"/>
                      </a:solidFill>
                    </a:lnB>
                    <a:lnTlToBr w="12700" cmpd="sng">
                      <a:noFill/>
                      <a:prstDash val="solid"/>
                    </a:lnTlToBr>
                    <a:lnBlToTr w="12700" cmpd="sng">
                      <a:noFill/>
                      <a:prstDash val="solid"/>
                    </a:lnBlToTr>
                    <a:solidFill>
                      <a:sysClr val="windowText" lastClr="000000">
                        <a:lumMod val="65000"/>
                        <a:lumOff val="35000"/>
                      </a:sysClr>
                    </a:solidFill>
                  </a:tcPr>
                </a:tc>
                <a:tc rowSpan="2">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lgn="ctr">
                        <a:defRPr/>
                      </a:pPr>
                      <a:r>
                        <a:rPr lang="ru-RU" sz="1000" b="1" dirty="0">
                          <a:solidFill>
                            <a:srgbClr val="FFFFFF"/>
                          </a:solidFill>
                          <a:latin typeface="Arial"/>
                          <a:cs typeface="Arial"/>
                        </a:rPr>
                        <a:t>Дата</a:t>
                      </a:r>
                      <a:br>
                        <a:rPr lang="ru-RU" sz="1000" b="1" dirty="0">
                          <a:solidFill>
                            <a:srgbClr val="FFFFFF"/>
                          </a:solidFill>
                          <a:latin typeface="Arial"/>
                          <a:cs typeface="Arial"/>
                        </a:rPr>
                      </a:br>
                      <a:r>
                        <a:rPr lang="ru-RU" sz="1000" b="1" dirty="0">
                          <a:solidFill>
                            <a:srgbClr val="FFFFFF"/>
                          </a:solidFill>
                          <a:latin typeface="Arial"/>
                          <a:cs typeface="Arial"/>
                        </a:rPr>
                        <a:t>начала</a:t>
                      </a:r>
                      <a:endParaRPr lang="ru-RU" sz="1050" dirty="0"/>
                    </a:p>
                  </a:txBody>
                  <a:tcPr marL="15250" marR="15250" marT="10167" marB="10167" anchor="ctr">
                    <a:lnL w="6350" algn="ctr">
                      <a:solidFill>
                        <a:sysClr val="windowText" lastClr="000000"/>
                      </a:solidFill>
                    </a:lnL>
                    <a:lnR w="6350" algn="ctr">
                      <a:solidFill>
                        <a:sysClr val="windowText" lastClr="000000"/>
                      </a:solidFill>
                    </a:lnR>
                    <a:lnT w="6350" algn="ctr">
                      <a:solidFill>
                        <a:sysClr val="windowText" lastClr="000000"/>
                      </a:solidFill>
                    </a:lnT>
                    <a:lnB w="6350" algn="ctr">
                      <a:solidFill>
                        <a:sysClr val="windowText" lastClr="000000"/>
                      </a:solidFill>
                    </a:lnB>
                    <a:lnTlToBr w="12700" cmpd="sng">
                      <a:noFill/>
                      <a:prstDash val="solid"/>
                    </a:lnTlToBr>
                    <a:lnBlToTr w="12700" cmpd="sng">
                      <a:noFill/>
                      <a:prstDash val="solid"/>
                    </a:lnBlToTr>
                    <a:solidFill>
                      <a:sysClr val="windowText" lastClr="000000">
                        <a:lumMod val="65000"/>
                        <a:lumOff val="35000"/>
                      </a:sysClr>
                    </a:solidFill>
                  </a:tcPr>
                </a:tc>
                <a:tc rowSpan="2">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lgn="ctr">
                        <a:defRPr/>
                      </a:pPr>
                      <a:r>
                        <a:rPr lang="ru-RU" sz="1000" b="1" dirty="0">
                          <a:solidFill>
                            <a:srgbClr val="FFFFFF"/>
                          </a:solidFill>
                          <a:latin typeface="Arial"/>
                          <a:cs typeface="Arial"/>
                        </a:rPr>
                        <a:t>Дата завершения</a:t>
                      </a:r>
                      <a:endParaRPr lang="ru-RU" sz="1050" dirty="0"/>
                    </a:p>
                  </a:txBody>
                  <a:tcPr marL="15250" marR="15250" marT="10167" marB="10167" anchor="ctr">
                    <a:lnL w="6350" algn="ctr">
                      <a:solidFill>
                        <a:sysClr val="windowText" lastClr="000000"/>
                      </a:solidFill>
                    </a:lnL>
                    <a:lnR w="6350" algn="ctr">
                      <a:solidFill>
                        <a:sysClr val="windowText" lastClr="000000"/>
                      </a:solidFill>
                    </a:lnR>
                    <a:lnT w="6350" algn="ctr">
                      <a:solidFill>
                        <a:sysClr val="windowText" lastClr="000000"/>
                      </a:solidFill>
                    </a:lnT>
                    <a:lnB w="6350" algn="ctr">
                      <a:solidFill>
                        <a:sysClr val="windowText" lastClr="000000"/>
                      </a:solidFill>
                    </a:lnB>
                    <a:lnTlToBr w="12700" cmpd="sng">
                      <a:noFill/>
                      <a:prstDash val="solid"/>
                    </a:lnTlToBr>
                    <a:lnBlToTr w="12700" cmpd="sng">
                      <a:noFill/>
                      <a:prstDash val="solid"/>
                    </a:lnBlToTr>
                    <a:solidFill>
                      <a:sysClr val="windowText" lastClr="000000">
                        <a:lumMod val="65000"/>
                        <a:lumOff val="35000"/>
                      </a:sysClr>
                    </a:solidFill>
                  </a:tcPr>
                </a:tc>
                <a:tc rowSpan="2">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lgn="ctr">
                        <a:defRPr/>
                      </a:pPr>
                      <a:r>
                        <a:rPr lang="ru-RU" sz="900" b="1" dirty="0">
                          <a:solidFill>
                            <a:srgbClr val="FFFFFF"/>
                          </a:solidFill>
                          <a:latin typeface="Arial" panose="020B0604020202020204" pitchFamily="34" charset="0"/>
                          <a:ea typeface="+mn-ea"/>
                          <a:cs typeface="Arial" panose="020B0604020202020204" pitchFamily="34" charset="0"/>
                        </a:rPr>
                        <a:t>Ответственный </a:t>
                      </a:r>
                      <a:br>
                        <a:rPr lang="ru-RU" sz="900" b="1" dirty="0">
                          <a:solidFill>
                            <a:srgbClr val="FFFFFF"/>
                          </a:solidFill>
                          <a:latin typeface="Arial" panose="020B0604020202020204" pitchFamily="34" charset="0"/>
                          <a:ea typeface="+mn-ea"/>
                          <a:cs typeface="Arial" panose="020B0604020202020204" pitchFamily="34" charset="0"/>
                        </a:rPr>
                      </a:br>
                      <a:r>
                        <a:rPr lang="ru-RU" sz="900" b="1" dirty="0">
                          <a:solidFill>
                            <a:srgbClr val="FFFFFF"/>
                          </a:solidFill>
                          <a:latin typeface="Arial" panose="020B0604020202020204" pitchFamily="34" charset="0"/>
                          <a:ea typeface="+mn-ea"/>
                          <a:cs typeface="Arial" panose="020B0604020202020204" pitchFamily="34" charset="0"/>
                        </a:rPr>
                        <a:t>от команды</a:t>
                      </a:r>
                      <a:endParaRPr lang="ru-RU" sz="1100" dirty="0">
                        <a:latin typeface="Arial" panose="020B0604020202020204" pitchFamily="34" charset="0"/>
                        <a:cs typeface="Arial" panose="020B0604020202020204" pitchFamily="34" charset="0"/>
                      </a:endParaRPr>
                    </a:p>
                  </a:txBody>
                  <a:tcPr marL="15250" marR="15250" marT="10167" marB="10167" anchor="ctr">
                    <a:lnL w="6350" algn="ctr">
                      <a:solidFill>
                        <a:sysClr val="windowText" lastClr="000000"/>
                      </a:solidFill>
                    </a:lnL>
                    <a:lnR w="6350" algn="ctr">
                      <a:solidFill>
                        <a:sysClr val="windowText" lastClr="000000"/>
                      </a:solidFill>
                    </a:lnR>
                    <a:lnT w="6350" algn="ctr">
                      <a:solidFill>
                        <a:sysClr val="windowText" lastClr="000000"/>
                      </a:solidFill>
                    </a:lnT>
                    <a:lnB w="6350" algn="ctr">
                      <a:solidFill>
                        <a:sysClr val="windowText" lastClr="000000"/>
                      </a:solidFill>
                    </a:lnB>
                    <a:lnTlToBr w="12700" cmpd="sng">
                      <a:noFill/>
                      <a:prstDash val="solid"/>
                    </a:lnTlToBr>
                    <a:lnBlToTr w="12700" cmpd="sng">
                      <a:noFill/>
                      <a:prstDash val="solid"/>
                    </a:lnBlToTr>
                    <a:solidFill>
                      <a:sysClr val="windowText" lastClr="000000">
                        <a:lumMod val="65000"/>
                        <a:lumOff val="35000"/>
                      </a:sysClr>
                    </a:solidFill>
                  </a:tcPr>
                </a:tc>
                <a:tc gridSpan="6">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lgn="ctr">
                        <a:defRPr/>
                      </a:pPr>
                      <a:r>
                        <a:rPr lang="ru-RU" sz="1100" b="1">
                          <a:solidFill>
                            <a:srgbClr val="FFFFFF"/>
                          </a:solidFill>
                          <a:latin typeface="Arial"/>
                          <a:ea typeface="+mn-ea"/>
                          <a:cs typeface="Arial"/>
                        </a:rPr>
                        <a:t>2023-2024</a:t>
                      </a:r>
                      <a:endParaRPr lang="ru-RU" sz="1200" dirty="0"/>
                    </a:p>
                  </a:txBody>
                  <a:tcPr>
                    <a:lnL w="6350" algn="ctr">
                      <a:solidFill>
                        <a:sysClr val="windowText" lastClr="000000"/>
                      </a:solidFill>
                    </a:lnL>
                    <a:lnR w="6350" cap="flat" cmpd="sng" algn="ctr">
                      <a:solidFill>
                        <a:sysClr val="windowText" lastClr="000000"/>
                      </a:solidFill>
                      <a:prstDash val="solid"/>
                      <a:round/>
                      <a:headEnd type="none" w="med" len="med"/>
                      <a:tailEnd type="none" w="med" len="med"/>
                    </a:lnR>
                    <a:lnT w="12700" cmpd="sng">
                      <a:solidFill>
                        <a:prstClr val="black"/>
                      </a:solidFill>
                      <a:prstDash val="solid"/>
                    </a:lnT>
                    <a:lnB w="6350" algn="ctr">
                      <a:solidFill>
                        <a:sysClr val="windowText" lastClr="000000"/>
                      </a:solidFill>
                    </a:lnB>
                    <a:lnTlToBr w="12700" cmpd="sng">
                      <a:noFill/>
                      <a:prstDash val="solid"/>
                    </a:lnTlToBr>
                    <a:lnBlToTr w="12700" cmpd="sng">
                      <a:noFill/>
                      <a:prstDash val="solid"/>
                    </a:lnBlToTr>
                    <a:solidFill>
                      <a:sysClr val="windowText" lastClr="000000">
                        <a:lumMod val="65000"/>
                        <a:lumOff val="35000"/>
                      </a:sysClr>
                    </a:solidFill>
                  </a:tcPr>
                </a:tc>
                <a:tc hMerge="1">
                  <a:txBody>
                    <a:bodyPr/>
                    <a:lstStyle/>
                    <a:p>
                      <a:endParaRPr/>
                    </a:p>
                  </a:txBody>
                  <a:tcPr/>
                </a:tc>
                <a:tc hMerge="1">
                  <a:txBody>
                    <a:bodyPr/>
                    <a:lstStyle/>
                    <a:p>
                      <a:endParaRPr/>
                    </a:p>
                  </a:txBody>
                  <a:tcPr/>
                </a:tc>
                <a:tc hMerge="1">
                  <a:txBody>
                    <a:bodyPr/>
                    <a:lstStyle/>
                    <a:p>
                      <a:endParaRPr/>
                    </a:p>
                  </a:txBody>
                  <a:tcPr/>
                </a:tc>
                <a:tc hMerge="1">
                  <a:txBody>
                    <a:bodyPr/>
                    <a:lstStyle/>
                    <a:p>
                      <a:endParaRPr/>
                    </a:p>
                  </a:txBody>
                  <a:tcPr/>
                </a:tc>
                <a:tc hMerge="1">
                  <a:txBody>
                    <a:bodyPr/>
                    <a:lstStyle/>
                    <a:p>
                      <a:endParaRPr/>
                    </a:p>
                  </a:txBody>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lgn="ctr">
                        <a:defRPr/>
                      </a:pPr>
                      <a:endParaRPr lang="ru-RU" sz="1200"/>
                    </a:p>
                  </a:txBody>
                  <a:tcPr>
                    <a:lnL w="6350" algn="ctr">
                      <a:solidFill>
                        <a:sysClr val="windowText" lastClr="000000"/>
                      </a:solidFill>
                    </a:lnL>
                    <a:lnR w="6350" cap="flat" cmpd="sng" algn="ctr">
                      <a:solidFill>
                        <a:sysClr val="windowText" lastClr="000000"/>
                      </a:solidFill>
                      <a:prstDash val="solid"/>
                      <a:round/>
                      <a:headEnd type="none" w="med" len="med"/>
                      <a:tailEnd type="none" w="med" len="med"/>
                    </a:lnR>
                    <a:lnT w="12700" cmpd="sng">
                      <a:solidFill>
                        <a:prstClr val="black"/>
                      </a:solidFill>
                      <a:prstDash val="solid"/>
                    </a:lnT>
                    <a:lnB w="63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Text" lastClr="000000">
                        <a:lumMod val="65000"/>
                        <a:lumOff val="35000"/>
                      </a:sys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lgn="ctr">
                        <a:defRPr/>
                      </a:pPr>
                      <a:endParaRPr lang="ru-RU" sz="1200"/>
                    </a:p>
                  </a:txBody>
                  <a:tcPr>
                    <a:lnL w="6350" algn="ctr">
                      <a:solidFill>
                        <a:sysClr val="windowText" lastClr="000000"/>
                      </a:solidFill>
                    </a:lnL>
                    <a:lnR w="12700" cmpd="sng">
                      <a:solidFill>
                        <a:prstClr val="black"/>
                      </a:solidFill>
                      <a:prstDash val="solid"/>
                    </a:lnR>
                    <a:lnT w="12700" cmpd="sng">
                      <a:solidFill>
                        <a:prstClr val="black"/>
                      </a:solidFill>
                      <a:prstDash val="solid"/>
                    </a:lnT>
                    <a:lnB w="63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Text" lastClr="000000">
                        <a:lumMod val="65000"/>
                        <a:lumOff val="35000"/>
                      </a:sysClr>
                    </a:solidFill>
                  </a:tcPr>
                </a:tc>
                <a:extLst>
                  <a:ext uri="{0D108BD9-81ED-4DB2-BD59-A6C34878D82A}">
                    <a16:rowId xmlns:a16="http://schemas.microsoft.com/office/drawing/2014/main" val="1766879390"/>
                  </a:ext>
                </a:extLst>
              </a:tr>
              <a:tr h="280933">
                <a:tc vMerge="1">
                  <a:txBody>
                    <a:bodyPr/>
                    <a:lstStyle/>
                    <a:p>
                      <a:pPr>
                        <a:defRPr/>
                      </a:pPr>
                      <a:endParaRPr lang="ru-RU"/>
                    </a:p>
                  </a:txBody>
                  <a:tcPr/>
                </a:tc>
                <a:tc vMerge="1">
                  <a:txBody>
                    <a:bodyPr/>
                    <a:lstStyle/>
                    <a:p>
                      <a:pPr>
                        <a:defRPr/>
                      </a:pPr>
                      <a:endParaRPr lang="ru-RU"/>
                    </a:p>
                  </a:txBody>
                  <a:tcPr/>
                </a:tc>
                <a:tc vMerge="1">
                  <a:txBody>
                    <a:bodyPr/>
                    <a:lstStyle/>
                    <a:p>
                      <a:pPr>
                        <a:defRPr/>
                      </a:pPr>
                      <a:endParaRPr lang="ru-RU"/>
                    </a:p>
                  </a:txBody>
                  <a:tcPr/>
                </a:tc>
                <a:tc vMerge="1">
                  <a:txBody>
                    <a:bodyPr/>
                    <a:lstStyle/>
                    <a:p>
                      <a:pPr>
                        <a:defRPr/>
                      </a:pPr>
                      <a:endParaRPr lang="ru-RU"/>
                    </a:p>
                  </a:txBody>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lgn="ctr">
                        <a:defRPr/>
                      </a:pPr>
                      <a:r>
                        <a:rPr lang="ru-RU" sz="1100" dirty="0">
                          <a:latin typeface="Arial"/>
                          <a:cs typeface="Arial"/>
                        </a:rPr>
                        <a:t>октябрь</a:t>
                      </a:r>
                      <a:endParaRPr lang="ru-RU" sz="1200" dirty="0"/>
                    </a:p>
                  </a:txBody>
                  <a:tcPr marL="15250" marR="15250" marT="10167" marB="10167" anchor="ctr">
                    <a:lnL w="6350" algn="ctr">
                      <a:solidFill>
                        <a:sysClr val="windowText" lastClr="000000"/>
                      </a:solidFill>
                    </a:lnL>
                    <a:lnR w="6350" algn="ctr">
                      <a:solidFill>
                        <a:sysClr val="windowText" lastClr="000000"/>
                      </a:solidFill>
                    </a:lnR>
                    <a:lnT w="6350" algn="ctr">
                      <a:solidFill>
                        <a:sysClr val="windowText" lastClr="000000"/>
                      </a:solidFill>
                    </a:lnT>
                    <a:lnB w="6350" algn="ctr">
                      <a:solidFill>
                        <a:sysClr val="windowText" lastClr="000000"/>
                      </a:solidFill>
                    </a:lnB>
                    <a:lnTlToBr w="12700" cmpd="sng">
                      <a:noFill/>
                      <a:prstDash val="solid"/>
                    </a:lnTlToBr>
                    <a:lnBlToTr w="12700" cmpd="sng">
                      <a:noFill/>
                      <a:prstDash val="solid"/>
                    </a:lnBlToTr>
                    <a:solidFill>
                      <a:srgbClr val="F3F3F3"/>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lgn="ctr">
                        <a:defRPr/>
                      </a:pPr>
                      <a:r>
                        <a:rPr lang="ru-RU" sz="1100" dirty="0">
                          <a:latin typeface="Arial"/>
                          <a:cs typeface="Arial"/>
                        </a:rPr>
                        <a:t>ноябрь</a:t>
                      </a:r>
                      <a:endParaRPr lang="ru-RU" sz="1200" dirty="0"/>
                    </a:p>
                  </a:txBody>
                  <a:tcPr marL="15250" marR="15250" marT="10167" marB="10167" anchor="ctr">
                    <a:lnL w="6350" algn="ctr">
                      <a:solidFill>
                        <a:sysClr val="windowText" lastClr="000000"/>
                      </a:solidFill>
                    </a:lnL>
                    <a:lnR w="6350" algn="ctr">
                      <a:solidFill>
                        <a:sysClr val="windowText" lastClr="000000"/>
                      </a:solidFill>
                    </a:lnR>
                    <a:lnT w="6350" algn="ctr">
                      <a:solidFill>
                        <a:sysClr val="windowText" lastClr="000000"/>
                      </a:solidFill>
                    </a:lnT>
                    <a:lnB w="6350" algn="ctr">
                      <a:solidFill>
                        <a:sysClr val="windowText" lastClr="000000"/>
                      </a:solidFill>
                    </a:lnB>
                    <a:lnTlToBr w="12700" cmpd="sng">
                      <a:noFill/>
                      <a:prstDash val="solid"/>
                    </a:lnTlToBr>
                    <a:lnBlToTr w="12700" cmpd="sng">
                      <a:noFill/>
                      <a:prstDash val="solid"/>
                    </a:lnBlToTr>
                    <a:solidFill>
                      <a:srgbClr val="F3F3F3"/>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lgn="ctr">
                        <a:defRPr/>
                      </a:pPr>
                      <a:r>
                        <a:rPr lang="ru-RU" sz="1100" dirty="0">
                          <a:latin typeface="Arial"/>
                          <a:cs typeface="Arial"/>
                        </a:rPr>
                        <a:t>декабрь</a:t>
                      </a:r>
                      <a:endParaRPr lang="ru-RU" sz="1200" dirty="0"/>
                    </a:p>
                  </a:txBody>
                  <a:tcPr marL="15250" marR="15250" marT="10167" marB="10167" anchor="ctr">
                    <a:lnL w="6350" algn="ctr">
                      <a:solidFill>
                        <a:sysClr val="windowText" lastClr="000000"/>
                      </a:solidFill>
                    </a:lnL>
                    <a:lnR w="6350" algn="ctr">
                      <a:solidFill>
                        <a:sysClr val="windowText" lastClr="000000"/>
                      </a:solidFill>
                    </a:lnR>
                    <a:lnT w="6350" algn="ctr">
                      <a:solidFill>
                        <a:sysClr val="windowText" lastClr="000000"/>
                      </a:solidFill>
                    </a:lnT>
                    <a:lnB w="6350" algn="ctr">
                      <a:solidFill>
                        <a:sysClr val="windowText" lastClr="000000"/>
                      </a:solidFill>
                    </a:lnB>
                    <a:lnTlToBr w="12700" cmpd="sng">
                      <a:noFill/>
                      <a:prstDash val="solid"/>
                    </a:lnTlToBr>
                    <a:lnBlToTr w="12700" cmpd="sng">
                      <a:noFill/>
                      <a:prstDash val="solid"/>
                    </a:lnBlToTr>
                    <a:solidFill>
                      <a:srgbClr val="F3F3F3"/>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lgn="ctr">
                        <a:defRPr/>
                      </a:pPr>
                      <a:r>
                        <a:rPr lang="ru-RU" sz="1100" dirty="0">
                          <a:latin typeface="Arial"/>
                          <a:cs typeface="Arial"/>
                        </a:rPr>
                        <a:t>январь</a:t>
                      </a:r>
                      <a:endParaRPr lang="ru-RU" sz="1200" dirty="0"/>
                    </a:p>
                  </a:txBody>
                  <a:tcPr marL="15250" marR="15250" marT="10167" marB="10167" anchor="ctr">
                    <a:lnL w="6350" algn="ctr">
                      <a:solidFill>
                        <a:sysClr val="windowText" lastClr="000000"/>
                      </a:solidFill>
                    </a:lnL>
                    <a:lnR w="6350" algn="ctr">
                      <a:solidFill>
                        <a:sysClr val="windowText" lastClr="000000"/>
                      </a:solidFill>
                    </a:lnR>
                    <a:lnT w="6350" algn="ctr">
                      <a:solidFill>
                        <a:sysClr val="windowText" lastClr="000000"/>
                      </a:solidFill>
                    </a:lnT>
                    <a:lnB w="6350" algn="ctr">
                      <a:solidFill>
                        <a:sysClr val="windowText" lastClr="000000"/>
                      </a:solidFill>
                    </a:lnB>
                    <a:lnTlToBr w="12700" cmpd="sng">
                      <a:noFill/>
                      <a:prstDash val="solid"/>
                    </a:lnTlToBr>
                    <a:lnBlToTr w="12700" cmpd="sng">
                      <a:noFill/>
                      <a:prstDash val="solid"/>
                    </a:lnBlToTr>
                    <a:solidFill>
                      <a:srgbClr val="F3F3F3"/>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lgn="ctr">
                        <a:defRPr/>
                      </a:pPr>
                      <a:r>
                        <a:rPr lang="ru-RU" sz="1100" dirty="0">
                          <a:latin typeface="Arial"/>
                          <a:cs typeface="Arial"/>
                        </a:rPr>
                        <a:t>февраль</a:t>
                      </a:r>
                      <a:endParaRPr lang="ru-RU" sz="1200" dirty="0"/>
                    </a:p>
                  </a:txBody>
                  <a:tcPr marL="15250" marR="15250" marT="10167" marB="10167" anchor="ctr">
                    <a:lnL w="6350" algn="ctr">
                      <a:solidFill>
                        <a:sysClr val="windowText" lastClr="000000"/>
                      </a:solidFill>
                    </a:lnL>
                    <a:lnR w="6350" algn="ctr">
                      <a:solidFill>
                        <a:sysClr val="windowText" lastClr="000000"/>
                      </a:solidFill>
                    </a:lnR>
                    <a:lnT w="6350" algn="ctr">
                      <a:solidFill>
                        <a:sysClr val="windowText" lastClr="000000"/>
                      </a:solidFill>
                    </a:lnT>
                    <a:lnB w="6350" algn="ctr">
                      <a:solidFill>
                        <a:sysClr val="windowText" lastClr="000000"/>
                      </a:solidFill>
                    </a:lnB>
                    <a:lnTlToBr w="12700" cmpd="sng">
                      <a:noFill/>
                      <a:prstDash val="solid"/>
                    </a:lnTlToBr>
                    <a:lnBlToTr w="12700" cmpd="sng">
                      <a:noFill/>
                      <a:prstDash val="solid"/>
                    </a:lnBlToTr>
                    <a:solidFill>
                      <a:srgbClr val="F3F3F3"/>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lgn="ctr">
                        <a:defRPr/>
                      </a:pPr>
                      <a:r>
                        <a:rPr lang="ru-RU" sz="1100" dirty="0">
                          <a:latin typeface="Arial"/>
                          <a:cs typeface="Arial"/>
                        </a:rPr>
                        <a:t>март</a:t>
                      </a:r>
                      <a:endParaRPr lang="ru-RU" sz="1200" dirty="0"/>
                    </a:p>
                  </a:txBody>
                  <a:tcPr marL="15250" marR="15250" marT="10167" marB="10167" anchor="ctr">
                    <a:lnL w="6350" algn="ctr">
                      <a:solidFill>
                        <a:sysClr val="windowText" lastClr="000000"/>
                      </a:solidFill>
                    </a:lnL>
                    <a:lnR w="6350" cap="flat" cmpd="sng" algn="ctr">
                      <a:solidFill>
                        <a:sysClr val="windowText" lastClr="000000"/>
                      </a:solidFill>
                      <a:prstDash val="solid"/>
                      <a:round/>
                      <a:headEnd type="none" w="med" len="med"/>
                      <a:tailEnd type="none" w="med" len="med"/>
                    </a:lnR>
                    <a:lnT w="6350" algn="ctr">
                      <a:solidFill>
                        <a:sysClr val="windowText" lastClr="000000"/>
                      </a:solidFill>
                    </a:lnT>
                    <a:lnB w="6350" algn="ctr">
                      <a:solidFill>
                        <a:sysClr val="windowText" lastClr="000000"/>
                      </a:solidFill>
                    </a:lnB>
                    <a:lnTlToBr w="12700" cmpd="sng">
                      <a:noFill/>
                      <a:prstDash val="solid"/>
                    </a:lnTlToBr>
                    <a:lnBlToTr w="12700" cmpd="sng">
                      <a:noFill/>
                      <a:prstDash val="solid"/>
                    </a:lnBlToTr>
                    <a:solidFill>
                      <a:srgbClr val="F3F3F3"/>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lgn="ctr">
                        <a:defRPr/>
                      </a:pPr>
                      <a:r>
                        <a:rPr lang="ru-RU" sz="1100" dirty="0">
                          <a:latin typeface="Arial" panose="020B0604020202020204" pitchFamily="34" charset="0"/>
                          <a:cs typeface="Arial" panose="020B0604020202020204" pitchFamily="34" charset="0"/>
                        </a:rPr>
                        <a:t>апрель</a:t>
                      </a:r>
                    </a:p>
                  </a:txBody>
                  <a:tcPr marL="15250" marR="15250" marT="10167" marB="10167" anchor="ctr">
                    <a:lnL w="6350" algn="ctr">
                      <a:solidFill>
                        <a:sysClr val="windowText" lastClr="000000"/>
                      </a:solidFill>
                    </a:lnL>
                    <a:lnR w="6350" cap="flat" cmpd="sng" algn="ctr">
                      <a:solidFill>
                        <a:sysClr val="windowText" lastClr="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63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3F3F3"/>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lgn="ctr">
                        <a:defRPr/>
                      </a:pPr>
                      <a:r>
                        <a:rPr lang="ru-RU" sz="1100" dirty="0">
                          <a:latin typeface="Arial" panose="020B0604020202020204" pitchFamily="34" charset="0"/>
                          <a:cs typeface="Arial" panose="020B0604020202020204" pitchFamily="34" charset="0"/>
                        </a:rPr>
                        <a:t>май</a:t>
                      </a:r>
                    </a:p>
                  </a:txBody>
                  <a:tcPr marL="15250" marR="15250" marT="10167" marB="10167" anchor="ctr">
                    <a:lnL w="6350" algn="ctr">
                      <a:solidFill>
                        <a:sysClr val="windowText" lastClr="000000"/>
                      </a:solidFill>
                    </a:lnL>
                    <a:lnR w="6350" algn="ctr">
                      <a:solidFill>
                        <a:sysClr val="windowText" lastClr="000000"/>
                      </a:solidFill>
                    </a:lnR>
                    <a:lnT w="6350" cap="flat" cmpd="sng" algn="ctr">
                      <a:solidFill>
                        <a:sysClr val="windowText" lastClr="000000"/>
                      </a:solidFill>
                      <a:prstDash val="solid"/>
                      <a:round/>
                      <a:headEnd type="none" w="med" len="med"/>
                      <a:tailEnd type="none" w="med" len="med"/>
                    </a:lnT>
                    <a:lnB w="63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3F3F3"/>
                    </a:solidFill>
                  </a:tcPr>
                </a:tc>
                <a:extLst>
                  <a:ext uri="{0D108BD9-81ED-4DB2-BD59-A6C34878D82A}">
                    <a16:rowId xmlns:a16="http://schemas.microsoft.com/office/drawing/2014/main" val="4060811328"/>
                  </a:ext>
                </a:extLst>
              </a:tr>
              <a:tr h="545802">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defRPr/>
                      </a:pPr>
                      <a:r>
                        <a:rPr lang="ru-RU" sz="1200" b="0" dirty="0">
                          <a:latin typeface="Arial"/>
                          <a:cs typeface="Arial"/>
                        </a:rPr>
                        <a:t>Разработка концепции проекта</a:t>
                      </a:r>
                      <a:endParaRPr lang="ru-RU" dirty="0"/>
                    </a:p>
                  </a:txBody>
                  <a:tcPr marL="15250" marR="15250" marT="10167" marB="10167" anchor="b">
                    <a:lnL w="6350" algn="ctr">
                      <a:solidFill>
                        <a:sysClr val="windowText" lastClr="000000"/>
                      </a:solidFill>
                    </a:lnL>
                    <a:lnR w="6350" algn="ctr">
                      <a:solidFill>
                        <a:sysClr val="windowText" lastClr="000000"/>
                      </a:solidFill>
                    </a:lnR>
                    <a:lnT w="6350" algn="ctr">
                      <a:solidFill>
                        <a:sysClr val="windowText" lastClr="000000"/>
                      </a:solidFill>
                    </a:lnT>
                    <a:lnB w="6350" algn="ctr">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lgn="ctr">
                        <a:defRPr/>
                      </a:pPr>
                      <a:r>
                        <a:rPr lang="ru-RU" sz="1100" i="1" dirty="0">
                          <a:solidFill>
                            <a:schemeClr val="accent1">
                              <a:lumMod val="50000"/>
                            </a:schemeClr>
                          </a:solidFill>
                          <a:latin typeface="Arial" panose="020B0604020202020204" pitchFamily="34" charset="0"/>
                          <a:cs typeface="Arial" panose="020B0604020202020204" pitchFamily="34" charset="0"/>
                        </a:rPr>
                        <a:t>03.10.2023</a:t>
                      </a:r>
                    </a:p>
                  </a:txBody>
                  <a:tcPr marL="15250" marR="15250" marT="10167" marB="10167" anchor="b">
                    <a:lnL w="6350" algn="ctr">
                      <a:solidFill>
                        <a:sysClr val="windowText" lastClr="000000"/>
                      </a:solidFill>
                    </a:lnL>
                    <a:lnR w="6350" algn="ctr">
                      <a:solidFill>
                        <a:sysClr val="windowText" lastClr="000000"/>
                      </a:solidFill>
                    </a:lnR>
                    <a:lnT w="6350" algn="ctr">
                      <a:solidFill>
                        <a:sysClr val="windowText" lastClr="000000"/>
                      </a:solidFill>
                    </a:lnT>
                    <a:lnB w="6350" algn="ctr">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lgn="ctr">
                        <a:defRPr/>
                      </a:pPr>
                      <a:r>
                        <a:rPr lang="ru-RU" sz="1100" i="1">
                          <a:solidFill>
                            <a:schemeClr val="accent1">
                              <a:lumMod val="50000"/>
                            </a:schemeClr>
                          </a:solidFill>
                          <a:latin typeface="Arial" panose="020B0604020202020204" pitchFamily="34" charset="0"/>
                          <a:cs typeface="Arial" panose="020B0604020202020204" pitchFamily="34" charset="0"/>
                        </a:rPr>
                        <a:t>10.10.2023</a:t>
                      </a:r>
                      <a:endParaRPr lang="ru-RU" sz="1100" i="1" dirty="0">
                        <a:solidFill>
                          <a:schemeClr val="accent1">
                            <a:lumMod val="50000"/>
                          </a:schemeClr>
                        </a:solidFill>
                        <a:latin typeface="Arial" panose="020B0604020202020204" pitchFamily="34" charset="0"/>
                        <a:cs typeface="Arial" panose="020B0604020202020204" pitchFamily="34" charset="0"/>
                      </a:endParaRPr>
                    </a:p>
                  </a:txBody>
                  <a:tcPr marL="15250" marR="15250" marT="10167" marB="10167" anchor="b">
                    <a:lnL w="6350" algn="ctr">
                      <a:solidFill>
                        <a:sysClr val="windowText" lastClr="000000"/>
                      </a:solidFill>
                    </a:lnL>
                    <a:lnR w="6350" algn="ctr">
                      <a:solidFill>
                        <a:sysClr val="windowText" lastClr="000000"/>
                      </a:solidFill>
                    </a:lnR>
                    <a:lnT w="6350" algn="ctr">
                      <a:solidFill>
                        <a:sysClr val="windowText" lastClr="000000"/>
                      </a:solidFill>
                    </a:lnT>
                    <a:lnB w="6350" algn="ctr">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lgn="ctr">
                        <a:defRPr/>
                      </a:pPr>
                      <a:r>
                        <a:rPr lang="ru-RU" sz="1100" i="1" dirty="0">
                          <a:solidFill>
                            <a:schemeClr val="accent1">
                              <a:lumMod val="50000"/>
                            </a:schemeClr>
                          </a:solidFill>
                          <a:latin typeface="Arial" panose="020B0604020202020204" pitchFamily="34" charset="0"/>
                          <a:cs typeface="Arial" panose="020B0604020202020204" pitchFamily="34" charset="0"/>
                        </a:rPr>
                        <a:t>Мельник П, Шульц С, </a:t>
                      </a:r>
                      <a:r>
                        <a:rPr lang="ru-RU" sz="1100" i="1" dirty="0" err="1">
                          <a:solidFill>
                            <a:schemeClr val="accent1">
                              <a:lumMod val="50000"/>
                            </a:schemeClr>
                          </a:solidFill>
                          <a:latin typeface="Arial" panose="020B0604020202020204" pitchFamily="34" charset="0"/>
                          <a:cs typeface="Arial" panose="020B0604020202020204" pitchFamily="34" charset="0"/>
                        </a:rPr>
                        <a:t>Тамбурчак</a:t>
                      </a:r>
                      <a:r>
                        <a:rPr lang="ru-RU" sz="1100" i="1" dirty="0">
                          <a:solidFill>
                            <a:schemeClr val="accent1">
                              <a:lumMod val="50000"/>
                            </a:schemeClr>
                          </a:solidFill>
                          <a:latin typeface="Arial" panose="020B0604020202020204" pitchFamily="34" charset="0"/>
                          <a:cs typeface="Arial" panose="020B0604020202020204" pitchFamily="34" charset="0"/>
                        </a:rPr>
                        <a:t> В.</a:t>
                      </a:r>
                    </a:p>
                  </a:txBody>
                  <a:tcPr marL="15250" marR="15250" marT="10167" marB="10167" anchor="b">
                    <a:lnL w="6350" algn="ctr">
                      <a:solidFill>
                        <a:sysClr val="windowText" lastClr="000000"/>
                      </a:solidFill>
                    </a:lnL>
                    <a:lnR w="6350" algn="ctr">
                      <a:solidFill>
                        <a:sysClr val="windowText" lastClr="000000"/>
                      </a:solidFill>
                    </a:lnR>
                    <a:lnT w="6350" algn="ctr">
                      <a:solidFill>
                        <a:sysClr val="windowText" lastClr="000000"/>
                      </a:solidFill>
                    </a:lnT>
                    <a:lnB w="6350" algn="ctr">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defRPr/>
                      </a:pPr>
                      <a:endParaRPr lang="ru-RU" sz="1200" dirty="0">
                        <a:latin typeface="Arial"/>
                        <a:cs typeface="Arial"/>
                      </a:endParaRPr>
                    </a:p>
                  </a:txBody>
                  <a:tcPr marL="15250" marR="15250" marT="10167" marB="10167" anchor="b">
                    <a:lnL w="6350" algn="ctr">
                      <a:solidFill>
                        <a:sysClr val="windowText" lastClr="000000"/>
                      </a:solidFill>
                    </a:lnL>
                    <a:lnR w="6350" algn="ctr">
                      <a:solidFill>
                        <a:sysClr val="windowText" lastClr="000000"/>
                      </a:solidFill>
                    </a:lnR>
                    <a:lnT w="6350" algn="ctr">
                      <a:solidFill>
                        <a:sysClr val="windowText" lastClr="000000"/>
                      </a:solidFill>
                    </a:lnT>
                    <a:lnB w="6350" algn="ctr">
                      <a:solidFill>
                        <a:sysClr val="windowText" lastClr="000000"/>
                      </a:solidFill>
                    </a:lnB>
                    <a:lnTlToBr w="12700" cmpd="sng">
                      <a:noFill/>
                      <a:prstDash val="solid"/>
                    </a:lnTlToBr>
                    <a:lnBlToTr w="12700" cmpd="sng">
                      <a:noFill/>
                      <a:prstDash val="solid"/>
                    </a:lnBlToTr>
                    <a:solidFill>
                      <a:srgbClr val="92D050"/>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defRPr/>
                      </a:pPr>
                      <a:endParaRPr lang="ru-RU" sz="1200" dirty="0">
                        <a:latin typeface="Arial"/>
                        <a:cs typeface="Arial"/>
                      </a:endParaRPr>
                    </a:p>
                  </a:txBody>
                  <a:tcPr marL="15250" marR="15250" marT="10167" marB="10167" anchor="b">
                    <a:lnL w="6350" algn="ctr">
                      <a:solidFill>
                        <a:sysClr val="windowText" lastClr="000000"/>
                      </a:solidFill>
                    </a:lnL>
                    <a:lnR w="6350" algn="ctr">
                      <a:solidFill>
                        <a:sysClr val="windowText" lastClr="000000"/>
                      </a:solidFill>
                    </a:lnR>
                    <a:lnT w="6350" algn="ctr">
                      <a:solidFill>
                        <a:sysClr val="windowText" lastClr="000000"/>
                      </a:solidFill>
                    </a:lnT>
                    <a:lnB w="6350" algn="ctr">
                      <a:solidFill>
                        <a:sysClr val="windowText" lastClr="000000"/>
                      </a:solidFill>
                    </a:lnB>
                    <a:lnTlToBr w="12700" cmpd="sng">
                      <a:noFill/>
                      <a:prstDash val="solid"/>
                    </a:lnTlToBr>
                    <a:lnBlToTr w="12700" cmpd="sng">
                      <a:noFill/>
                      <a:prstDash val="solid"/>
                    </a:lnBlToTr>
                    <a:solidFill>
                      <a:srgbClr val="FFFFFF"/>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defRPr/>
                      </a:pPr>
                      <a:endParaRPr lang="ru-RU" sz="1200">
                        <a:latin typeface="Arial"/>
                        <a:cs typeface="Arial"/>
                      </a:endParaRPr>
                    </a:p>
                  </a:txBody>
                  <a:tcPr marL="15250" marR="15250" marT="10167" marB="10167" anchor="b">
                    <a:lnL w="6350" algn="ctr">
                      <a:solidFill>
                        <a:sysClr val="windowText" lastClr="000000"/>
                      </a:solidFill>
                    </a:lnL>
                    <a:lnR w="6350" algn="ctr">
                      <a:solidFill>
                        <a:sysClr val="windowText" lastClr="000000"/>
                      </a:solidFill>
                    </a:lnR>
                    <a:lnT w="6350" algn="ctr">
                      <a:solidFill>
                        <a:sysClr val="windowText" lastClr="000000"/>
                      </a:solidFill>
                    </a:lnT>
                    <a:lnB w="6350" algn="ctr">
                      <a:solidFill>
                        <a:sysClr val="windowText" lastClr="000000"/>
                      </a:solidFill>
                    </a:lnB>
                    <a:lnTlToBr w="12700" cmpd="sng">
                      <a:noFill/>
                      <a:prstDash val="solid"/>
                    </a:lnTlToBr>
                    <a:lnBlToTr w="12700" cmpd="sng">
                      <a:noFill/>
                      <a:prstDash val="solid"/>
                    </a:lnBlToTr>
                    <a:solidFill>
                      <a:srgbClr val="FFFFFF"/>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defRPr/>
                      </a:pPr>
                      <a:endParaRPr lang="ru-RU" sz="1200">
                        <a:latin typeface="Arial"/>
                        <a:cs typeface="Arial"/>
                      </a:endParaRPr>
                    </a:p>
                  </a:txBody>
                  <a:tcPr marL="15250" marR="15250" marT="10167" marB="10167" anchor="b">
                    <a:lnL w="6350" algn="ctr">
                      <a:solidFill>
                        <a:sysClr val="windowText" lastClr="000000"/>
                      </a:solidFill>
                    </a:lnL>
                    <a:lnR w="6350" algn="ctr">
                      <a:solidFill>
                        <a:sysClr val="windowText" lastClr="000000"/>
                      </a:solidFill>
                    </a:lnR>
                    <a:lnT w="6350" algn="ctr">
                      <a:solidFill>
                        <a:sysClr val="windowText" lastClr="000000"/>
                      </a:solidFill>
                    </a:lnT>
                    <a:lnB w="6350" algn="ctr">
                      <a:solidFill>
                        <a:sysClr val="windowText" lastClr="000000"/>
                      </a:solidFill>
                    </a:lnB>
                    <a:lnTlToBr w="12700" cmpd="sng">
                      <a:noFill/>
                      <a:prstDash val="solid"/>
                    </a:lnTlToBr>
                    <a:lnBlToTr w="12700" cmpd="sng">
                      <a:noFill/>
                      <a:prstDash val="solid"/>
                    </a:lnBlToTr>
                    <a:solidFill>
                      <a:srgbClr val="FFFFFF"/>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defRPr/>
                      </a:pPr>
                      <a:endParaRPr lang="ru-RU" sz="1200" dirty="0">
                        <a:latin typeface="Arial"/>
                        <a:cs typeface="Arial"/>
                      </a:endParaRPr>
                    </a:p>
                  </a:txBody>
                  <a:tcPr marL="15250" marR="15250" marT="10167" marB="10167" anchor="b">
                    <a:lnL w="6350" algn="ctr">
                      <a:solidFill>
                        <a:sysClr val="windowText" lastClr="000000"/>
                      </a:solidFill>
                    </a:lnL>
                    <a:lnR w="6350" algn="ctr">
                      <a:solidFill>
                        <a:sysClr val="windowText" lastClr="000000"/>
                      </a:solidFill>
                    </a:lnR>
                    <a:lnT w="6350" algn="ctr">
                      <a:solidFill>
                        <a:sysClr val="windowText" lastClr="000000"/>
                      </a:solidFill>
                    </a:lnT>
                    <a:lnB w="6350" algn="ctr">
                      <a:solidFill>
                        <a:sysClr val="windowText" lastClr="000000"/>
                      </a:solidFill>
                    </a:lnB>
                    <a:lnTlToBr w="12700" cmpd="sng">
                      <a:noFill/>
                      <a:prstDash val="solid"/>
                    </a:lnTlToBr>
                    <a:lnBlToTr w="12700" cmpd="sng">
                      <a:noFill/>
                      <a:prstDash val="solid"/>
                    </a:lnBlToTr>
                    <a:solidFill>
                      <a:srgbClr val="FFFFFF"/>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defRPr/>
                      </a:pPr>
                      <a:endParaRPr lang="ru-RU" sz="1200" dirty="0">
                        <a:latin typeface="Arial"/>
                        <a:cs typeface="Arial"/>
                      </a:endParaRPr>
                    </a:p>
                  </a:txBody>
                  <a:tcPr marL="15250" marR="15250" marT="10167" marB="10167" anchor="b">
                    <a:lnL w="6350" algn="ctr">
                      <a:solidFill>
                        <a:sysClr val="windowText" lastClr="000000"/>
                      </a:solidFill>
                    </a:lnL>
                    <a:lnR w="6350" cap="flat" cmpd="sng" algn="ctr">
                      <a:solidFill>
                        <a:sysClr val="windowText" lastClr="000000"/>
                      </a:solidFill>
                      <a:prstDash val="solid"/>
                      <a:round/>
                      <a:headEnd type="none" w="med" len="med"/>
                      <a:tailEnd type="none" w="med" len="med"/>
                    </a:lnR>
                    <a:lnT w="6350" algn="ctr">
                      <a:solidFill>
                        <a:sysClr val="windowText" lastClr="000000"/>
                      </a:solidFill>
                    </a:lnT>
                    <a:lnB w="6350" algn="ctr">
                      <a:solidFill>
                        <a:sysClr val="windowText" lastClr="000000"/>
                      </a:solidFill>
                    </a:lnB>
                    <a:lnTlToBr w="12700" cmpd="sng">
                      <a:noFill/>
                      <a:prstDash val="solid"/>
                    </a:lnTlToBr>
                    <a:lnBlToTr w="12700" cmpd="sng">
                      <a:noFill/>
                      <a:prstDash val="solid"/>
                    </a:lnBlToTr>
                    <a:solidFill>
                      <a:srgbClr val="FFFFFF"/>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defRPr/>
                      </a:pPr>
                      <a:endParaRPr lang="ru-RU" sz="1200">
                        <a:latin typeface="Arial"/>
                        <a:cs typeface="Arial"/>
                      </a:endParaRPr>
                    </a:p>
                  </a:txBody>
                  <a:tcPr marL="15250" marR="15250" marT="10167" marB="10167" anchor="b">
                    <a:lnL w="6350" algn="ctr">
                      <a:solidFill>
                        <a:sysClr val="windowText" lastClr="000000"/>
                      </a:solidFill>
                    </a:lnL>
                    <a:lnR w="6350" cap="flat" cmpd="sng" algn="ctr">
                      <a:solidFill>
                        <a:sysClr val="windowText" lastClr="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63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defRPr/>
                      </a:pPr>
                      <a:endParaRPr lang="ru-RU" sz="1200">
                        <a:latin typeface="Arial"/>
                        <a:cs typeface="Arial"/>
                      </a:endParaRPr>
                    </a:p>
                  </a:txBody>
                  <a:tcPr marL="15250" marR="15250" marT="10167" marB="10167" anchor="b">
                    <a:lnL w="6350" algn="ctr">
                      <a:solidFill>
                        <a:sysClr val="windowText" lastClr="000000"/>
                      </a:solidFill>
                    </a:lnL>
                    <a:lnR w="6350" algn="ctr">
                      <a:solidFill>
                        <a:sysClr val="windowText" lastClr="000000"/>
                      </a:solidFill>
                    </a:lnR>
                    <a:lnT w="6350" cap="flat" cmpd="sng" algn="ctr">
                      <a:solidFill>
                        <a:sysClr val="windowText" lastClr="000000"/>
                      </a:solidFill>
                      <a:prstDash val="solid"/>
                      <a:round/>
                      <a:headEnd type="none" w="med" len="med"/>
                      <a:tailEnd type="none" w="med" len="med"/>
                    </a:lnT>
                    <a:lnB w="63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820018604"/>
                  </a:ext>
                </a:extLst>
              </a:tr>
              <a:tr h="413367">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defRPr/>
                      </a:pPr>
                      <a:r>
                        <a:rPr lang="ru-RU" sz="1200" b="0" dirty="0">
                          <a:latin typeface="Arial"/>
                          <a:cs typeface="Arial"/>
                        </a:rPr>
                        <a:t>Согласование проекта с администрацией </a:t>
                      </a:r>
                      <a:r>
                        <a:rPr lang="ru-RU" sz="1200" b="0" dirty="0" err="1">
                          <a:latin typeface="Arial"/>
                          <a:cs typeface="Arial"/>
                        </a:rPr>
                        <a:t>Тюмгу</a:t>
                      </a:r>
                      <a:r>
                        <a:rPr lang="ru-RU" sz="1200" b="0" dirty="0">
                          <a:latin typeface="Arial"/>
                          <a:cs typeface="Arial"/>
                        </a:rPr>
                        <a:t> </a:t>
                      </a:r>
                      <a:endParaRPr lang="ru-RU" dirty="0"/>
                    </a:p>
                  </a:txBody>
                  <a:tcPr marL="15250" marR="15250" marT="10167" marB="10167" anchor="b">
                    <a:lnL w="6350" algn="ctr">
                      <a:solidFill>
                        <a:sysClr val="windowText" lastClr="000000"/>
                      </a:solidFill>
                    </a:lnL>
                    <a:lnR w="6350" cap="flat" cmpd="sng" algn="ctr">
                      <a:solidFill>
                        <a:sysClr val="windowText" lastClr="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6350" algn="ctr">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lgn="ctr">
                        <a:defRPr/>
                      </a:pPr>
                      <a:r>
                        <a:rPr lang="ru-RU" sz="1100" i="1" dirty="0">
                          <a:solidFill>
                            <a:schemeClr val="accent1">
                              <a:lumMod val="50000"/>
                            </a:schemeClr>
                          </a:solidFill>
                          <a:latin typeface="Arial" panose="020B0604020202020204" pitchFamily="34" charset="0"/>
                          <a:cs typeface="Arial" panose="020B0604020202020204" pitchFamily="34" charset="0"/>
                        </a:rPr>
                        <a:t>25.10.2023</a:t>
                      </a:r>
                    </a:p>
                  </a:txBody>
                  <a:tcPr marL="15250" marR="15250" marT="10167" marB="10167" anchor="b">
                    <a:lnL w="6350" cap="flat" cmpd="sng" algn="ctr">
                      <a:solidFill>
                        <a:sysClr val="windowText" lastClr="000000"/>
                      </a:solidFill>
                      <a:prstDash val="solid"/>
                      <a:round/>
                      <a:headEnd type="none" w="med" len="med"/>
                      <a:tailEnd type="none" w="med" len="med"/>
                    </a:lnL>
                    <a:lnR w="6350" cap="flat" cmpd="sng" algn="ctr">
                      <a:solidFill>
                        <a:sysClr val="windowText" lastClr="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6350" algn="ctr">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lgn="ctr">
                        <a:defRPr/>
                      </a:pPr>
                      <a:r>
                        <a:rPr lang="ru-RU" sz="1100" i="1">
                          <a:solidFill>
                            <a:schemeClr val="accent1">
                              <a:lumMod val="50000"/>
                            </a:schemeClr>
                          </a:solidFill>
                          <a:latin typeface="Arial" panose="020B0604020202020204" pitchFamily="34" charset="0"/>
                          <a:cs typeface="Arial" panose="020B0604020202020204" pitchFamily="34" charset="0"/>
                        </a:rPr>
                        <a:t>08.11.2023</a:t>
                      </a:r>
                      <a:endParaRPr lang="ru-RU" sz="1100" i="1" dirty="0">
                        <a:solidFill>
                          <a:schemeClr val="accent1">
                            <a:lumMod val="50000"/>
                          </a:schemeClr>
                        </a:solidFill>
                        <a:latin typeface="Arial" panose="020B0604020202020204" pitchFamily="34" charset="0"/>
                        <a:cs typeface="Arial" panose="020B0604020202020204" pitchFamily="34" charset="0"/>
                      </a:endParaRPr>
                    </a:p>
                  </a:txBody>
                  <a:tcPr marL="15250" marR="15250" marT="10167" marB="10167" anchor="b">
                    <a:lnL w="6350" cap="flat" cmpd="sng" algn="ctr">
                      <a:solidFill>
                        <a:sysClr val="windowText" lastClr="000000"/>
                      </a:solidFill>
                      <a:prstDash val="solid"/>
                      <a:round/>
                      <a:headEnd type="none" w="med" len="med"/>
                      <a:tailEnd type="none" w="med" len="med"/>
                    </a:lnL>
                    <a:lnR w="6350" cap="flat" cmpd="sng" algn="ctr">
                      <a:solidFill>
                        <a:sysClr val="windowText" lastClr="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6350" algn="ctr">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lgn="ctr">
                        <a:defRPr/>
                      </a:pPr>
                      <a:r>
                        <a:rPr lang="ru-RU" sz="1100" i="1" dirty="0">
                          <a:solidFill>
                            <a:schemeClr val="accent1">
                              <a:lumMod val="50000"/>
                            </a:schemeClr>
                          </a:solidFill>
                          <a:latin typeface="Arial" panose="020B0604020202020204" pitchFamily="34" charset="0"/>
                          <a:cs typeface="Arial" panose="020B0604020202020204" pitchFamily="34" charset="0"/>
                        </a:rPr>
                        <a:t>Мельник П, Шульц С, </a:t>
                      </a:r>
                      <a:r>
                        <a:rPr lang="ru-RU" sz="1100" i="1" dirty="0" err="1">
                          <a:solidFill>
                            <a:schemeClr val="accent1">
                              <a:lumMod val="50000"/>
                            </a:schemeClr>
                          </a:solidFill>
                          <a:latin typeface="Arial" panose="020B0604020202020204" pitchFamily="34" charset="0"/>
                          <a:cs typeface="Arial" panose="020B0604020202020204" pitchFamily="34" charset="0"/>
                        </a:rPr>
                        <a:t>Тамбурчак</a:t>
                      </a:r>
                      <a:r>
                        <a:rPr lang="ru-RU" sz="1100" i="1" dirty="0">
                          <a:solidFill>
                            <a:schemeClr val="accent1">
                              <a:lumMod val="50000"/>
                            </a:schemeClr>
                          </a:solidFill>
                          <a:latin typeface="Arial" panose="020B0604020202020204" pitchFamily="34" charset="0"/>
                          <a:cs typeface="Arial" panose="020B0604020202020204" pitchFamily="34" charset="0"/>
                        </a:rPr>
                        <a:t> В</a:t>
                      </a:r>
                    </a:p>
                  </a:txBody>
                  <a:tcPr marL="15250" marR="15250" marT="10167" marB="10167" anchor="b">
                    <a:lnL w="6350" cap="flat" cmpd="sng" algn="ctr">
                      <a:solidFill>
                        <a:sysClr val="windowText" lastClr="000000"/>
                      </a:solidFill>
                      <a:prstDash val="solid"/>
                      <a:round/>
                      <a:headEnd type="none" w="med" len="med"/>
                      <a:tailEnd type="none" w="med" len="med"/>
                    </a:lnL>
                    <a:lnR w="6350" cap="flat" cmpd="sng" algn="ctr">
                      <a:solidFill>
                        <a:sysClr val="windowText" lastClr="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6350" algn="ctr">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defRPr/>
                      </a:pPr>
                      <a:endParaRPr lang="ru-RU" sz="1200" dirty="0">
                        <a:solidFill>
                          <a:schemeClr val="bg1"/>
                        </a:solidFill>
                        <a:latin typeface="Arial"/>
                        <a:cs typeface="Arial"/>
                      </a:endParaRPr>
                    </a:p>
                  </a:txBody>
                  <a:tcPr marL="15250" marR="15250" marT="10167" marB="10167" anchor="b">
                    <a:lnL w="6350" cap="flat" cmpd="sng" algn="ctr">
                      <a:solidFill>
                        <a:sysClr val="windowText" lastClr="000000"/>
                      </a:solidFill>
                      <a:prstDash val="solid"/>
                      <a:round/>
                      <a:headEnd type="none" w="med" len="med"/>
                      <a:tailEnd type="none" w="med" len="med"/>
                    </a:lnL>
                    <a:lnR w="6350" cap="flat" cmpd="sng" algn="ctr">
                      <a:solidFill>
                        <a:sysClr val="windowText" lastClr="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6350" algn="ctr">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defRPr/>
                      </a:pPr>
                      <a:endParaRPr lang="ru-RU" sz="1200" dirty="0">
                        <a:solidFill>
                          <a:schemeClr val="accent1">
                            <a:lumMod val="50000"/>
                          </a:schemeClr>
                        </a:solidFill>
                        <a:latin typeface="Arial"/>
                        <a:cs typeface="Arial"/>
                      </a:endParaRPr>
                    </a:p>
                  </a:txBody>
                  <a:tcPr marL="15250" marR="15250" marT="10167" marB="10167" anchor="b">
                    <a:lnL w="6350" cap="flat" cmpd="sng" algn="ctr">
                      <a:solidFill>
                        <a:sysClr val="windowText" lastClr="000000"/>
                      </a:solidFill>
                      <a:prstDash val="solid"/>
                      <a:round/>
                      <a:headEnd type="none" w="med" len="med"/>
                      <a:tailEnd type="none" w="med" len="med"/>
                    </a:lnL>
                    <a:lnR w="6350" cap="flat" cmpd="sng" algn="ctr">
                      <a:solidFill>
                        <a:sysClr val="windowText" lastClr="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6350" algn="ctr">
                      <a:solidFill>
                        <a:sysClr val="windowText" lastClr="000000"/>
                      </a:solidFill>
                    </a:lnB>
                    <a:lnTlToBr w="12700" cmpd="sng">
                      <a:noFill/>
                      <a:prstDash val="solid"/>
                    </a:lnTlToBr>
                    <a:lnBlToTr w="12700" cmpd="sng">
                      <a:noFill/>
                      <a:prstDash val="solid"/>
                    </a:lnBlToTr>
                    <a:solidFill>
                      <a:srgbClr val="92D050"/>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defRPr/>
                      </a:pPr>
                      <a:endParaRPr lang="ru-RU" sz="1200">
                        <a:solidFill>
                          <a:schemeClr val="bg1"/>
                        </a:solidFill>
                        <a:latin typeface="Arial"/>
                        <a:cs typeface="Arial"/>
                      </a:endParaRPr>
                    </a:p>
                  </a:txBody>
                  <a:tcPr marL="15250" marR="15250" marT="10167" marB="10167" anchor="b">
                    <a:lnL w="6350" cap="flat" cmpd="sng" algn="ctr">
                      <a:solidFill>
                        <a:sysClr val="windowText" lastClr="000000"/>
                      </a:solidFill>
                      <a:prstDash val="solid"/>
                      <a:round/>
                      <a:headEnd type="none" w="med" len="med"/>
                      <a:tailEnd type="none" w="med" len="med"/>
                    </a:lnL>
                    <a:lnR w="6350" cap="flat" cmpd="sng" algn="ctr">
                      <a:solidFill>
                        <a:sysClr val="windowText" lastClr="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6350" algn="ctr">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defRPr/>
                      </a:pPr>
                      <a:endParaRPr lang="ru-RU" sz="1200">
                        <a:solidFill>
                          <a:schemeClr val="bg1"/>
                        </a:solidFill>
                        <a:latin typeface="Arial"/>
                        <a:cs typeface="Arial"/>
                      </a:endParaRPr>
                    </a:p>
                  </a:txBody>
                  <a:tcPr marL="15250" marR="15250" marT="10167" marB="10167" anchor="b">
                    <a:lnL w="6350" cap="flat" cmpd="sng" algn="ctr">
                      <a:solidFill>
                        <a:sysClr val="windowText" lastClr="000000"/>
                      </a:solidFill>
                      <a:prstDash val="solid"/>
                      <a:round/>
                      <a:headEnd type="none" w="med" len="med"/>
                      <a:tailEnd type="none" w="med" len="med"/>
                    </a:lnL>
                    <a:lnR w="6350" cap="flat" cmpd="sng" algn="ctr">
                      <a:solidFill>
                        <a:sysClr val="windowText" lastClr="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6350" algn="ctr">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defRPr/>
                      </a:pPr>
                      <a:endParaRPr lang="ru-RU" sz="1200">
                        <a:latin typeface="Arial"/>
                        <a:cs typeface="Arial"/>
                      </a:endParaRPr>
                    </a:p>
                  </a:txBody>
                  <a:tcPr marL="15250" marR="15250" marT="10167" marB="10167" anchor="b">
                    <a:lnL w="6350" cap="flat" cmpd="sng" algn="ctr">
                      <a:solidFill>
                        <a:sysClr val="windowText" lastClr="000000"/>
                      </a:solidFill>
                      <a:prstDash val="solid"/>
                      <a:round/>
                      <a:headEnd type="none" w="med" len="med"/>
                      <a:tailEnd type="none" w="med" len="med"/>
                    </a:lnL>
                    <a:lnR w="6350" cap="flat" cmpd="sng" algn="ctr">
                      <a:solidFill>
                        <a:sysClr val="windowText" lastClr="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6350" algn="ctr">
                      <a:solidFill>
                        <a:sysClr val="windowText" lastClr="000000"/>
                      </a:solidFill>
                    </a:lnB>
                    <a:lnTlToBr w="12700" cmpd="sng">
                      <a:noFill/>
                      <a:prstDash val="solid"/>
                    </a:lnTlToBr>
                    <a:lnBlToTr w="12700" cmpd="sng">
                      <a:noFill/>
                      <a:prstDash val="solid"/>
                    </a:lnBlToTr>
                    <a:solidFill>
                      <a:srgbClr val="FFFFFF"/>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defRPr/>
                      </a:pPr>
                      <a:endParaRPr lang="ru-RU" sz="1200" dirty="0">
                        <a:latin typeface="Arial"/>
                        <a:cs typeface="Arial"/>
                      </a:endParaRPr>
                    </a:p>
                  </a:txBody>
                  <a:tcPr marL="15250" marR="15250" marT="10167" marB="10167" anchor="b">
                    <a:lnL w="6350" cap="flat" cmpd="sng" algn="ctr">
                      <a:solidFill>
                        <a:sysClr val="windowText" lastClr="000000"/>
                      </a:solidFill>
                      <a:prstDash val="solid"/>
                      <a:round/>
                      <a:headEnd type="none" w="med" len="med"/>
                      <a:tailEnd type="none" w="med" len="med"/>
                    </a:lnL>
                    <a:lnR w="6350" cap="flat" cmpd="sng" algn="ctr">
                      <a:solidFill>
                        <a:sysClr val="windowText" lastClr="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6350" algn="ctr">
                      <a:solidFill>
                        <a:sysClr val="windowText" lastClr="000000"/>
                      </a:solidFill>
                    </a:lnB>
                    <a:lnTlToBr w="12700" cmpd="sng">
                      <a:noFill/>
                      <a:prstDash val="solid"/>
                    </a:lnTlToBr>
                    <a:lnBlToTr w="12700" cmpd="sng">
                      <a:noFill/>
                      <a:prstDash val="solid"/>
                    </a:lnBlToTr>
                    <a:solidFill>
                      <a:srgbClr val="FFFFFF"/>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defRPr/>
                      </a:pPr>
                      <a:endParaRPr lang="ru-RU" sz="1200">
                        <a:latin typeface="Arial"/>
                        <a:cs typeface="Arial"/>
                      </a:endParaRPr>
                    </a:p>
                  </a:txBody>
                  <a:tcPr marL="15250" marR="15250" marT="10167" marB="10167" anchor="b">
                    <a:lnL w="6350" cap="flat" cmpd="sng" algn="ctr">
                      <a:solidFill>
                        <a:sysClr val="windowText" lastClr="000000"/>
                      </a:solidFill>
                      <a:prstDash val="solid"/>
                      <a:round/>
                      <a:headEnd type="none" w="med" len="med"/>
                      <a:tailEnd type="none" w="med" len="med"/>
                    </a:lnL>
                    <a:lnR w="6350" cap="flat" cmpd="sng" algn="ctr">
                      <a:solidFill>
                        <a:sysClr val="windowText" lastClr="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63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defRPr/>
                      </a:pPr>
                      <a:endParaRPr lang="ru-RU" sz="1200">
                        <a:latin typeface="Arial"/>
                        <a:cs typeface="Arial"/>
                      </a:endParaRPr>
                    </a:p>
                  </a:txBody>
                  <a:tcPr marL="15250" marR="15250" marT="10167" marB="10167" anchor="b">
                    <a:lnL w="6350" cap="flat" cmpd="sng" algn="ctr">
                      <a:solidFill>
                        <a:sysClr val="windowText" lastClr="000000"/>
                      </a:solidFill>
                      <a:prstDash val="solid"/>
                      <a:round/>
                      <a:headEnd type="none" w="med" len="med"/>
                      <a:tailEnd type="none" w="med" len="med"/>
                    </a:lnL>
                    <a:lnR w="6350" algn="ctr">
                      <a:solidFill>
                        <a:sysClr val="windowText" lastClr="000000"/>
                      </a:solidFill>
                    </a:lnR>
                    <a:lnT w="6350" cap="flat" cmpd="sng" algn="ctr">
                      <a:solidFill>
                        <a:sysClr val="windowText" lastClr="000000"/>
                      </a:solidFill>
                      <a:prstDash val="solid"/>
                      <a:round/>
                      <a:headEnd type="none" w="med" len="med"/>
                      <a:tailEnd type="none" w="med" len="med"/>
                    </a:lnT>
                    <a:lnB w="63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990222223"/>
                  </a:ext>
                </a:extLst>
              </a:tr>
              <a:tr h="449486">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defRPr/>
                      </a:pPr>
                      <a:r>
                        <a:rPr lang="ru-RU" sz="1200">
                          <a:latin typeface="Arial" panose="020B0604020202020204" pitchFamily="34" charset="0"/>
                          <a:cs typeface="Arial" panose="020B0604020202020204" pitchFamily="34" charset="0"/>
                        </a:rPr>
                        <a:t>Выбор места расположение станций</a:t>
                      </a:r>
                    </a:p>
                    <a:p>
                      <a:pPr>
                        <a:defRPr/>
                      </a:pPr>
                      <a:endParaRPr lang="ru-RU" sz="1200" dirty="0">
                        <a:latin typeface="Arial" panose="020B0604020202020204" pitchFamily="34" charset="0"/>
                        <a:cs typeface="Arial" panose="020B0604020202020204" pitchFamily="34" charset="0"/>
                      </a:endParaRPr>
                    </a:p>
                  </a:txBody>
                  <a:tcPr marL="15250" marR="15250" marT="10167" marB="10167" anchor="b">
                    <a:lnL w="6350" algn="ctr">
                      <a:solidFill>
                        <a:sysClr val="windowText" lastClr="000000"/>
                      </a:solidFill>
                    </a:lnL>
                    <a:lnR w="6350" algn="ctr">
                      <a:solidFill>
                        <a:sysClr val="windowText" lastClr="000000"/>
                      </a:solidFill>
                    </a:lnR>
                    <a:lnT w="6350" algn="ctr">
                      <a:solidFill>
                        <a:sysClr val="windowText" lastClr="000000"/>
                      </a:solidFill>
                    </a:lnT>
                    <a:lnB w="6350" algn="ctr">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lgn="ctr">
                        <a:defRPr/>
                      </a:pPr>
                      <a:r>
                        <a:rPr lang="ru-RU" sz="1100" i="1">
                          <a:solidFill>
                            <a:schemeClr val="accent1">
                              <a:lumMod val="50000"/>
                            </a:schemeClr>
                          </a:solidFill>
                          <a:latin typeface="Arial" panose="020B0604020202020204" pitchFamily="34" charset="0"/>
                          <a:cs typeface="Arial" panose="020B0604020202020204" pitchFamily="34" charset="0"/>
                        </a:rPr>
                        <a:t>09.11.2023</a:t>
                      </a:r>
                      <a:endParaRPr lang="ru-RU" sz="1100" i="1" dirty="0">
                        <a:solidFill>
                          <a:schemeClr val="accent1">
                            <a:lumMod val="50000"/>
                          </a:schemeClr>
                        </a:solidFill>
                        <a:latin typeface="Arial" panose="020B0604020202020204" pitchFamily="34" charset="0"/>
                        <a:cs typeface="Arial" panose="020B0604020202020204" pitchFamily="34" charset="0"/>
                      </a:endParaRPr>
                    </a:p>
                  </a:txBody>
                  <a:tcPr marL="15250" marR="15250" marT="10167" marB="10167" anchor="b">
                    <a:lnL w="6350" algn="ctr">
                      <a:solidFill>
                        <a:sysClr val="windowText" lastClr="000000"/>
                      </a:solidFill>
                    </a:lnL>
                    <a:lnR w="6350" algn="ctr">
                      <a:solidFill>
                        <a:sysClr val="windowText" lastClr="000000"/>
                      </a:solidFill>
                    </a:lnR>
                    <a:lnT w="6350" algn="ctr">
                      <a:solidFill>
                        <a:sysClr val="windowText" lastClr="000000"/>
                      </a:solidFill>
                    </a:lnT>
                    <a:lnB w="6350" algn="ctr">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lgn="ctr">
                        <a:defRPr/>
                      </a:pPr>
                      <a:r>
                        <a:rPr lang="ru-RU" sz="1100" i="1" dirty="0">
                          <a:solidFill>
                            <a:schemeClr val="accent1">
                              <a:lumMod val="50000"/>
                            </a:schemeClr>
                          </a:solidFill>
                          <a:latin typeface="Arial" panose="020B0604020202020204" pitchFamily="34" charset="0"/>
                          <a:cs typeface="Arial" panose="020B0604020202020204" pitchFamily="34" charset="0"/>
                        </a:rPr>
                        <a:t>30.11.2023</a:t>
                      </a:r>
                    </a:p>
                  </a:txBody>
                  <a:tcPr marL="15250" marR="15250" marT="10167" marB="10167" anchor="b">
                    <a:lnL w="6350" algn="ctr">
                      <a:solidFill>
                        <a:sysClr val="windowText" lastClr="000000"/>
                      </a:solidFill>
                    </a:lnL>
                    <a:lnR w="6350" algn="ctr">
                      <a:solidFill>
                        <a:sysClr val="windowText" lastClr="000000"/>
                      </a:solidFill>
                    </a:lnR>
                    <a:lnT w="6350" algn="ctr">
                      <a:solidFill>
                        <a:sysClr val="windowText" lastClr="000000"/>
                      </a:solidFill>
                    </a:lnT>
                    <a:lnB w="6350" algn="ctr">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lgn="ctr">
                        <a:defRPr/>
                      </a:pPr>
                      <a:r>
                        <a:rPr lang="ru-RU" sz="1100" i="1" dirty="0">
                          <a:solidFill>
                            <a:schemeClr val="accent1">
                              <a:lumMod val="50000"/>
                            </a:schemeClr>
                          </a:solidFill>
                          <a:latin typeface="Arial" panose="020B0604020202020204" pitchFamily="34" charset="0"/>
                          <a:cs typeface="Arial" panose="020B0604020202020204" pitchFamily="34" charset="0"/>
                        </a:rPr>
                        <a:t>Мельник П</a:t>
                      </a:r>
                    </a:p>
                  </a:txBody>
                  <a:tcPr marL="15250" marR="15250" marT="10167" marB="10167" anchor="b">
                    <a:lnL w="6350" algn="ctr">
                      <a:solidFill>
                        <a:sysClr val="windowText" lastClr="000000"/>
                      </a:solidFill>
                    </a:lnL>
                    <a:lnR w="6350" algn="ctr">
                      <a:solidFill>
                        <a:sysClr val="windowText" lastClr="000000"/>
                      </a:solidFill>
                    </a:lnR>
                    <a:lnT w="6350" algn="ctr">
                      <a:solidFill>
                        <a:sysClr val="windowText" lastClr="000000"/>
                      </a:solidFill>
                    </a:lnT>
                    <a:lnB w="6350" algn="ctr">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defRPr/>
                      </a:pPr>
                      <a:endParaRPr lang="ru-RU" sz="1200">
                        <a:solidFill>
                          <a:schemeClr val="bg1"/>
                        </a:solidFill>
                        <a:latin typeface="Arial"/>
                        <a:cs typeface="Arial"/>
                      </a:endParaRPr>
                    </a:p>
                  </a:txBody>
                  <a:tcPr marL="15250" marR="15250" marT="10167" marB="10167" anchor="b">
                    <a:lnL w="6350" algn="ctr">
                      <a:solidFill>
                        <a:sysClr val="windowText" lastClr="000000"/>
                      </a:solidFill>
                    </a:lnL>
                    <a:lnR w="6350" algn="ctr">
                      <a:solidFill>
                        <a:sysClr val="windowText" lastClr="000000"/>
                      </a:solidFill>
                    </a:lnR>
                    <a:lnT w="6350" algn="ctr">
                      <a:solidFill>
                        <a:sysClr val="windowText" lastClr="000000"/>
                      </a:solidFill>
                    </a:lnT>
                    <a:lnB w="6350" algn="ctr">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defRPr/>
                      </a:pPr>
                      <a:endParaRPr lang="ru-RU" sz="1200" dirty="0">
                        <a:solidFill>
                          <a:schemeClr val="bg1"/>
                        </a:solidFill>
                        <a:latin typeface="Arial"/>
                        <a:cs typeface="Arial"/>
                      </a:endParaRPr>
                    </a:p>
                  </a:txBody>
                  <a:tcPr marL="15250" marR="15250" marT="10167" marB="10167" anchor="b">
                    <a:lnL w="6350" algn="ctr">
                      <a:solidFill>
                        <a:sysClr val="windowText" lastClr="000000"/>
                      </a:solidFill>
                    </a:lnL>
                    <a:lnR w="6350" algn="ctr">
                      <a:solidFill>
                        <a:sysClr val="windowText" lastClr="000000"/>
                      </a:solidFill>
                    </a:lnR>
                    <a:lnT w="6350" algn="ctr">
                      <a:solidFill>
                        <a:sysClr val="windowText" lastClr="000000"/>
                      </a:solidFill>
                    </a:lnT>
                    <a:lnB w="6350" algn="ctr">
                      <a:solidFill>
                        <a:sysClr val="windowText" lastClr="000000"/>
                      </a:solidFill>
                    </a:lnB>
                    <a:lnTlToBr w="12700" cmpd="sng">
                      <a:noFill/>
                      <a:prstDash val="solid"/>
                    </a:lnTlToBr>
                    <a:lnBlToTr w="12700" cmpd="sng">
                      <a:noFill/>
                      <a:prstDash val="solid"/>
                    </a:lnBlToTr>
                    <a:solidFill>
                      <a:srgbClr val="92D050"/>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defRPr/>
                      </a:pPr>
                      <a:endParaRPr lang="ru-RU" sz="1200" dirty="0">
                        <a:solidFill>
                          <a:schemeClr val="bg1"/>
                        </a:solidFill>
                        <a:latin typeface="Arial"/>
                        <a:cs typeface="Arial"/>
                      </a:endParaRPr>
                    </a:p>
                  </a:txBody>
                  <a:tcPr marL="15250" marR="15250" marT="10167" marB="10167" anchor="b">
                    <a:lnL w="6350" algn="ctr">
                      <a:solidFill>
                        <a:sysClr val="windowText" lastClr="000000"/>
                      </a:solidFill>
                    </a:lnL>
                    <a:lnR w="6350" algn="ctr">
                      <a:solidFill>
                        <a:sysClr val="windowText" lastClr="000000"/>
                      </a:solidFill>
                    </a:lnR>
                    <a:lnT w="6350" algn="ctr">
                      <a:solidFill>
                        <a:sysClr val="windowText" lastClr="000000"/>
                      </a:solidFill>
                    </a:lnT>
                    <a:lnB w="6350" algn="ctr">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defRPr/>
                      </a:pPr>
                      <a:endParaRPr lang="ru-RU" sz="1200">
                        <a:solidFill>
                          <a:schemeClr val="bg1"/>
                        </a:solidFill>
                        <a:latin typeface="Arial"/>
                        <a:cs typeface="Arial"/>
                      </a:endParaRPr>
                    </a:p>
                  </a:txBody>
                  <a:tcPr marL="15250" marR="15250" marT="10167" marB="10167" anchor="b">
                    <a:lnL w="6350" algn="ctr">
                      <a:solidFill>
                        <a:sysClr val="windowText" lastClr="000000"/>
                      </a:solidFill>
                    </a:lnL>
                    <a:lnR w="6350" algn="ctr">
                      <a:solidFill>
                        <a:sysClr val="windowText" lastClr="000000"/>
                      </a:solidFill>
                    </a:lnR>
                    <a:lnT w="6350" algn="ctr">
                      <a:solidFill>
                        <a:sysClr val="windowText" lastClr="000000"/>
                      </a:solidFill>
                    </a:lnT>
                    <a:lnB w="6350" algn="ctr">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defRPr/>
                      </a:pPr>
                      <a:endParaRPr lang="ru-RU" sz="1200">
                        <a:latin typeface="Arial"/>
                        <a:cs typeface="Arial"/>
                      </a:endParaRPr>
                    </a:p>
                  </a:txBody>
                  <a:tcPr marL="15250" marR="15250" marT="10167" marB="10167" anchor="b">
                    <a:lnL w="6350" algn="ctr">
                      <a:solidFill>
                        <a:sysClr val="windowText" lastClr="000000"/>
                      </a:solidFill>
                    </a:lnL>
                    <a:lnR w="6350" algn="ctr">
                      <a:solidFill>
                        <a:sysClr val="windowText" lastClr="000000"/>
                      </a:solidFill>
                    </a:lnR>
                    <a:lnT w="6350" algn="ctr">
                      <a:solidFill>
                        <a:sysClr val="windowText" lastClr="000000"/>
                      </a:solidFill>
                    </a:lnT>
                    <a:lnB w="6350" algn="ctr">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defRPr/>
                      </a:pPr>
                      <a:endParaRPr lang="ru-RU" sz="1200">
                        <a:latin typeface="Arial"/>
                        <a:cs typeface="Arial"/>
                      </a:endParaRPr>
                    </a:p>
                  </a:txBody>
                  <a:tcPr marL="15250" marR="15250" marT="10167" marB="10167" anchor="b">
                    <a:lnL w="6350" algn="ctr">
                      <a:solidFill>
                        <a:sysClr val="windowText" lastClr="000000"/>
                      </a:solidFill>
                    </a:lnL>
                    <a:lnR w="6350" cap="flat" cmpd="sng" algn="ctr">
                      <a:solidFill>
                        <a:sysClr val="windowText" lastClr="000000"/>
                      </a:solidFill>
                      <a:prstDash val="solid"/>
                      <a:round/>
                      <a:headEnd type="none" w="med" len="med"/>
                      <a:tailEnd type="none" w="med" len="med"/>
                    </a:lnR>
                    <a:lnT w="6350" algn="ctr">
                      <a:solidFill>
                        <a:sysClr val="windowText" lastClr="000000"/>
                      </a:solidFill>
                    </a:lnT>
                    <a:lnB w="6350" algn="ctr">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defRPr/>
                      </a:pPr>
                      <a:endParaRPr lang="ru-RU" sz="1200">
                        <a:latin typeface="Arial"/>
                        <a:cs typeface="Arial"/>
                      </a:endParaRPr>
                    </a:p>
                  </a:txBody>
                  <a:tcPr marL="15250" marR="15250" marT="10167" marB="10167" anchor="b">
                    <a:lnL w="6350" algn="ctr">
                      <a:solidFill>
                        <a:sysClr val="windowText" lastClr="000000"/>
                      </a:solidFill>
                    </a:lnL>
                    <a:lnR w="6350" cap="flat" cmpd="sng" algn="ctr">
                      <a:solidFill>
                        <a:sysClr val="windowText" lastClr="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63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defRPr/>
                      </a:pPr>
                      <a:endParaRPr lang="ru-RU" sz="1200">
                        <a:latin typeface="Arial"/>
                        <a:cs typeface="Arial"/>
                      </a:endParaRPr>
                    </a:p>
                  </a:txBody>
                  <a:tcPr marL="15250" marR="15250" marT="10167" marB="10167" anchor="b">
                    <a:lnL w="6350" algn="ctr">
                      <a:solidFill>
                        <a:sysClr val="windowText" lastClr="000000"/>
                      </a:solidFill>
                    </a:lnL>
                    <a:lnR w="6350" algn="ctr">
                      <a:solidFill>
                        <a:sysClr val="windowText" lastClr="000000"/>
                      </a:solidFill>
                    </a:lnR>
                    <a:lnT w="6350" cap="flat" cmpd="sng" algn="ctr">
                      <a:solidFill>
                        <a:sysClr val="windowText" lastClr="000000"/>
                      </a:solidFill>
                      <a:prstDash val="solid"/>
                      <a:round/>
                      <a:headEnd type="none" w="med" len="med"/>
                      <a:tailEnd type="none" w="med" len="med"/>
                    </a:lnT>
                    <a:lnB w="63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72719607"/>
                  </a:ext>
                </a:extLst>
              </a:tr>
              <a:tr h="160538">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defRPr/>
                      </a:pPr>
                      <a:r>
                        <a:rPr lang="ru-RU" sz="1200">
                          <a:latin typeface="Arial" panose="020B0604020202020204" pitchFamily="34" charset="0"/>
                          <a:cs typeface="Arial" panose="020B0604020202020204" pitchFamily="34" charset="0"/>
                        </a:rPr>
                        <a:t>Закупка станций </a:t>
                      </a:r>
                      <a:endParaRPr lang="ru-RU" sz="1200" dirty="0">
                        <a:latin typeface="Arial" panose="020B0604020202020204" pitchFamily="34" charset="0"/>
                        <a:cs typeface="Arial" panose="020B0604020202020204" pitchFamily="34" charset="0"/>
                      </a:endParaRPr>
                    </a:p>
                  </a:txBody>
                  <a:tcPr marL="15250" marR="15250" marT="10167" marB="10167" anchor="b">
                    <a:lnL w="6350" algn="ctr">
                      <a:solidFill>
                        <a:sysClr val="windowText" lastClr="000000"/>
                      </a:solidFill>
                    </a:lnL>
                    <a:lnR w="6350" cap="flat" cmpd="sng" algn="ctr">
                      <a:solidFill>
                        <a:sysClr val="windowText" lastClr="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6350" algn="ctr">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lgn="ctr">
                        <a:defRPr/>
                      </a:pPr>
                      <a:r>
                        <a:rPr lang="ru-RU" sz="1100" i="1">
                          <a:solidFill>
                            <a:schemeClr val="accent1">
                              <a:lumMod val="50000"/>
                            </a:schemeClr>
                          </a:solidFill>
                          <a:latin typeface="Arial" panose="020B0604020202020204" pitchFamily="34" charset="0"/>
                          <a:cs typeface="Arial" panose="020B0604020202020204" pitchFamily="34" charset="0"/>
                        </a:rPr>
                        <a:t>01.12.2023</a:t>
                      </a:r>
                      <a:endParaRPr lang="ru-RU" sz="1100" i="1" dirty="0">
                        <a:solidFill>
                          <a:schemeClr val="accent1">
                            <a:lumMod val="50000"/>
                          </a:schemeClr>
                        </a:solidFill>
                        <a:latin typeface="Arial" panose="020B0604020202020204" pitchFamily="34" charset="0"/>
                        <a:cs typeface="Arial" panose="020B0604020202020204" pitchFamily="34" charset="0"/>
                      </a:endParaRPr>
                    </a:p>
                  </a:txBody>
                  <a:tcPr marL="15250" marR="15250" marT="10167" marB="10167" anchor="b">
                    <a:lnL w="6350" cap="flat" cmpd="sng" algn="ctr">
                      <a:solidFill>
                        <a:sysClr val="windowText" lastClr="000000"/>
                      </a:solidFill>
                      <a:prstDash val="solid"/>
                      <a:round/>
                      <a:headEnd type="none" w="med" len="med"/>
                      <a:tailEnd type="none" w="med" len="med"/>
                    </a:lnL>
                    <a:lnR w="6350" cap="flat" cmpd="sng" algn="ctr">
                      <a:solidFill>
                        <a:sysClr val="windowText" lastClr="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6350" algn="ctr">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lgn="ctr">
                        <a:defRPr/>
                      </a:pPr>
                      <a:r>
                        <a:rPr lang="ru-RU" sz="1100" i="1">
                          <a:solidFill>
                            <a:schemeClr val="accent1">
                              <a:lumMod val="50000"/>
                            </a:schemeClr>
                          </a:solidFill>
                          <a:latin typeface="Arial" panose="020B0604020202020204" pitchFamily="34" charset="0"/>
                          <a:cs typeface="Arial" panose="020B0604020202020204" pitchFamily="34" charset="0"/>
                        </a:rPr>
                        <a:t>15.12.2023</a:t>
                      </a:r>
                      <a:endParaRPr lang="ru-RU" sz="1100" i="1" dirty="0">
                        <a:solidFill>
                          <a:schemeClr val="accent1">
                            <a:lumMod val="50000"/>
                          </a:schemeClr>
                        </a:solidFill>
                        <a:latin typeface="Arial" panose="020B0604020202020204" pitchFamily="34" charset="0"/>
                        <a:cs typeface="Arial" panose="020B0604020202020204" pitchFamily="34" charset="0"/>
                      </a:endParaRPr>
                    </a:p>
                  </a:txBody>
                  <a:tcPr marL="15250" marR="15250" marT="10167" marB="10167" anchor="b">
                    <a:lnL w="6350" cap="flat" cmpd="sng" algn="ctr">
                      <a:solidFill>
                        <a:sysClr val="windowText" lastClr="000000"/>
                      </a:solidFill>
                      <a:prstDash val="solid"/>
                      <a:round/>
                      <a:headEnd type="none" w="med" len="med"/>
                      <a:tailEnd type="none" w="med" len="med"/>
                    </a:lnL>
                    <a:lnR w="6350" cap="flat" cmpd="sng" algn="ctr">
                      <a:solidFill>
                        <a:sysClr val="windowText" lastClr="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6350" algn="ctr">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lgn="ctr">
                        <a:defRPr/>
                      </a:pPr>
                      <a:r>
                        <a:rPr lang="ru-RU" sz="1100" i="1" dirty="0">
                          <a:solidFill>
                            <a:schemeClr val="accent1">
                              <a:lumMod val="50000"/>
                            </a:schemeClr>
                          </a:solidFill>
                          <a:latin typeface="Arial" panose="020B0604020202020204" pitchFamily="34" charset="0"/>
                          <a:cs typeface="Arial" panose="020B0604020202020204" pitchFamily="34" charset="0"/>
                        </a:rPr>
                        <a:t>Шульц С</a:t>
                      </a:r>
                    </a:p>
                  </a:txBody>
                  <a:tcPr marL="15250" marR="15250" marT="10167" marB="10167" anchor="b">
                    <a:lnL w="6350" cap="flat" cmpd="sng" algn="ctr">
                      <a:solidFill>
                        <a:sysClr val="windowText" lastClr="000000"/>
                      </a:solidFill>
                      <a:prstDash val="solid"/>
                      <a:round/>
                      <a:headEnd type="none" w="med" len="med"/>
                      <a:tailEnd type="none" w="med" len="med"/>
                    </a:lnL>
                    <a:lnR w="6350" cap="flat" cmpd="sng" algn="ctr">
                      <a:solidFill>
                        <a:sysClr val="windowText" lastClr="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6350" algn="ctr">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defRPr/>
                      </a:pPr>
                      <a:endParaRPr lang="ru-RU" sz="1200" dirty="0">
                        <a:solidFill>
                          <a:schemeClr val="bg1"/>
                        </a:solidFill>
                        <a:latin typeface="Arial"/>
                        <a:cs typeface="Arial"/>
                      </a:endParaRPr>
                    </a:p>
                  </a:txBody>
                  <a:tcPr marL="15250" marR="15250" marT="10167" marB="10167" anchor="b">
                    <a:lnL w="6350" cap="flat" cmpd="sng" algn="ctr">
                      <a:solidFill>
                        <a:sysClr val="windowText" lastClr="000000"/>
                      </a:solidFill>
                      <a:prstDash val="solid"/>
                      <a:round/>
                      <a:headEnd type="none" w="med" len="med"/>
                      <a:tailEnd type="none" w="med" len="med"/>
                    </a:lnL>
                    <a:lnR w="6350" cap="flat" cmpd="sng" algn="ctr">
                      <a:solidFill>
                        <a:sysClr val="windowText" lastClr="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6350" algn="ctr">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defRPr/>
                      </a:pPr>
                      <a:endParaRPr lang="ru-RU" sz="1200" dirty="0">
                        <a:solidFill>
                          <a:schemeClr val="bg1"/>
                        </a:solidFill>
                        <a:latin typeface="Arial"/>
                        <a:cs typeface="Arial"/>
                      </a:endParaRPr>
                    </a:p>
                  </a:txBody>
                  <a:tcPr marL="15250" marR="15250" marT="10167" marB="10167" anchor="b">
                    <a:lnL w="6350" cap="flat" cmpd="sng" algn="ctr">
                      <a:solidFill>
                        <a:sysClr val="windowText" lastClr="000000"/>
                      </a:solidFill>
                      <a:prstDash val="solid"/>
                      <a:round/>
                      <a:headEnd type="none" w="med" len="med"/>
                      <a:tailEnd type="none" w="med" len="med"/>
                    </a:lnL>
                    <a:lnR w="6350" cap="flat" cmpd="sng" algn="ctr">
                      <a:solidFill>
                        <a:sysClr val="windowText" lastClr="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6350" algn="ctr">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defRPr/>
                      </a:pPr>
                      <a:endParaRPr lang="ru-RU" sz="1200" dirty="0">
                        <a:solidFill>
                          <a:schemeClr val="bg1"/>
                        </a:solidFill>
                        <a:latin typeface="Arial"/>
                        <a:cs typeface="Arial"/>
                      </a:endParaRPr>
                    </a:p>
                  </a:txBody>
                  <a:tcPr marL="15250" marR="15250" marT="10167" marB="10167" anchor="b">
                    <a:lnL w="6350" cap="flat" cmpd="sng" algn="ctr">
                      <a:solidFill>
                        <a:sysClr val="windowText" lastClr="000000"/>
                      </a:solidFill>
                      <a:prstDash val="solid"/>
                      <a:round/>
                      <a:headEnd type="none" w="med" len="med"/>
                      <a:tailEnd type="none" w="med" len="med"/>
                    </a:lnL>
                    <a:lnR w="6350" cap="flat" cmpd="sng" algn="ctr">
                      <a:solidFill>
                        <a:sysClr val="windowText" lastClr="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6350" algn="ctr">
                      <a:solidFill>
                        <a:sysClr val="windowText" lastClr="000000"/>
                      </a:solidFill>
                    </a:lnB>
                    <a:lnTlToBr w="12700" cmpd="sng">
                      <a:noFill/>
                      <a:prstDash val="solid"/>
                    </a:lnTlToBr>
                    <a:lnBlToTr w="12700" cmpd="sng">
                      <a:noFill/>
                      <a:prstDash val="solid"/>
                    </a:lnBlToTr>
                    <a:solidFill>
                      <a:srgbClr val="92D050"/>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defRPr/>
                      </a:pPr>
                      <a:endParaRPr lang="ru-RU" sz="1200">
                        <a:solidFill>
                          <a:schemeClr val="bg1"/>
                        </a:solidFill>
                        <a:latin typeface="Arial"/>
                        <a:cs typeface="Arial"/>
                      </a:endParaRPr>
                    </a:p>
                  </a:txBody>
                  <a:tcPr marL="15250" marR="15250" marT="10167" marB="10167" anchor="b">
                    <a:lnL w="6350" cap="flat" cmpd="sng" algn="ctr">
                      <a:solidFill>
                        <a:sysClr val="windowText" lastClr="000000"/>
                      </a:solidFill>
                      <a:prstDash val="solid"/>
                      <a:round/>
                      <a:headEnd type="none" w="med" len="med"/>
                      <a:tailEnd type="none" w="med" len="med"/>
                    </a:lnL>
                    <a:lnR w="6350" cap="flat" cmpd="sng" algn="ctr">
                      <a:solidFill>
                        <a:sysClr val="windowText" lastClr="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6350" algn="ctr">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defRPr/>
                      </a:pPr>
                      <a:endParaRPr lang="ru-RU" sz="1200">
                        <a:latin typeface="Arial"/>
                        <a:cs typeface="Arial"/>
                      </a:endParaRPr>
                    </a:p>
                  </a:txBody>
                  <a:tcPr marL="15250" marR="15250" marT="10167" marB="10167" anchor="b">
                    <a:lnL w="6350" cap="flat" cmpd="sng" algn="ctr">
                      <a:solidFill>
                        <a:sysClr val="windowText" lastClr="000000"/>
                      </a:solidFill>
                      <a:prstDash val="solid"/>
                      <a:round/>
                      <a:headEnd type="none" w="med" len="med"/>
                      <a:tailEnd type="none" w="med" len="med"/>
                    </a:lnL>
                    <a:lnR w="6350" cap="flat" cmpd="sng" algn="ctr">
                      <a:solidFill>
                        <a:sysClr val="windowText" lastClr="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6350" algn="ctr">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defRPr/>
                      </a:pPr>
                      <a:endParaRPr lang="ru-RU" sz="1200" dirty="0">
                        <a:latin typeface="Arial"/>
                        <a:cs typeface="Arial"/>
                      </a:endParaRPr>
                    </a:p>
                  </a:txBody>
                  <a:tcPr marL="15250" marR="15250" marT="10167" marB="10167" anchor="b">
                    <a:lnL w="6350" cap="flat" cmpd="sng" algn="ctr">
                      <a:solidFill>
                        <a:sysClr val="windowText" lastClr="000000"/>
                      </a:solidFill>
                      <a:prstDash val="solid"/>
                      <a:round/>
                      <a:headEnd type="none" w="med" len="med"/>
                      <a:tailEnd type="none" w="med" len="med"/>
                    </a:lnL>
                    <a:lnR w="6350" cap="flat" cmpd="sng" algn="ctr">
                      <a:solidFill>
                        <a:sysClr val="windowText" lastClr="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6350" algn="ctr">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defRPr/>
                      </a:pPr>
                      <a:endParaRPr lang="ru-RU" sz="1200" dirty="0">
                        <a:latin typeface="Arial"/>
                        <a:cs typeface="Arial"/>
                      </a:endParaRPr>
                    </a:p>
                  </a:txBody>
                  <a:tcPr marL="15250" marR="15250" marT="10167" marB="10167" anchor="b">
                    <a:lnL w="6350" cap="flat" cmpd="sng" algn="ctr">
                      <a:solidFill>
                        <a:sysClr val="windowText" lastClr="000000"/>
                      </a:solidFill>
                      <a:prstDash val="solid"/>
                      <a:round/>
                      <a:headEnd type="none" w="med" len="med"/>
                      <a:tailEnd type="none" w="med" len="med"/>
                    </a:lnL>
                    <a:lnR w="6350" cap="flat" cmpd="sng" algn="ctr">
                      <a:solidFill>
                        <a:sysClr val="windowText" lastClr="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63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defRPr/>
                      </a:pPr>
                      <a:endParaRPr lang="ru-RU" sz="1200" dirty="0">
                        <a:latin typeface="Arial"/>
                        <a:cs typeface="Arial"/>
                      </a:endParaRPr>
                    </a:p>
                  </a:txBody>
                  <a:tcPr marL="15250" marR="15250" marT="10167" marB="10167" anchor="b">
                    <a:lnL w="6350" cap="flat" cmpd="sng" algn="ctr">
                      <a:solidFill>
                        <a:sysClr val="windowText" lastClr="000000"/>
                      </a:solidFill>
                      <a:prstDash val="solid"/>
                      <a:round/>
                      <a:headEnd type="none" w="med" len="med"/>
                      <a:tailEnd type="none" w="med" len="med"/>
                    </a:lnL>
                    <a:lnR w="6350" algn="ctr">
                      <a:solidFill>
                        <a:sysClr val="windowText" lastClr="000000"/>
                      </a:solidFill>
                    </a:lnR>
                    <a:lnT w="6350" cap="flat" cmpd="sng" algn="ctr">
                      <a:solidFill>
                        <a:sysClr val="windowText" lastClr="000000"/>
                      </a:solidFill>
                      <a:prstDash val="solid"/>
                      <a:round/>
                      <a:headEnd type="none" w="med" len="med"/>
                      <a:tailEnd type="none" w="med" len="med"/>
                    </a:lnT>
                    <a:lnB w="63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75876143"/>
                  </a:ext>
                </a:extLst>
              </a:tr>
              <a:tr h="160538">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defRPr/>
                      </a:pPr>
                      <a:r>
                        <a:rPr lang="ru-RU" sz="1200" b="0">
                          <a:latin typeface="Arial"/>
                          <a:cs typeface="Arial"/>
                        </a:rPr>
                        <a:t>Разработка чат бота</a:t>
                      </a:r>
                      <a:endParaRPr lang="ru-RU" dirty="0"/>
                    </a:p>
                  </a:txBody>
                  <a:tcPr marL="15250" marR="15250" marT="10167" marB="10167" anchor="b">
                    <a:lnL w="6350" algn="ctr">
                      <a:solidFill>
                        <a:sysClr val="windowText" lastClr="000000"/>
                      </a:solidFill>
                    </a:lnL>
                    <a:lnR w="6350" cap="flat" cmpd="sng" algn="ctr">
                      <a:solidFill>
                        <a:sysClr val="windowText" lastClr="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6350" algn="ctr">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lgn="ctr">
                        <a:defRPr/>
                      </a:pPr>
                      <a:r>
                        <a:rPr lang="ru-RU" sz="1100" i="1">
                          <a:solidFill>
                            <a:schemeClr val="accent1">
                              <a:lumMod val="50000"/>
                            </a:schemeClr>
                          </a:solidFill>
                          <a:latin typeface="Arial" panose="020B0604020202020204" pitchFamily="34" charset="0"/>
                          <a:cs typeface="Arial" panose="020B0604020202020204" pitchFamily="34" charset="0"/>
                        </a:rPr>
                        <a:t>16.12.2023</a:t>
                      </a:r>
                      <a:endParaRPr lang="ru-RU" sz="1100" i="1" dirty="0">
                        <a:solidFill>
                          <a:schemeClr val="accent1">
                            <a:lumMod val="50000"/>
                          </a:schemeClr>
                        </a:solidFill>
                        <a:latin typeface="Arial" panose="020B0604020202020204" pitchFamily="34" charset="0"/>
                        <a:cs typeface="Arial" panose="020B0604020202020204" pitchFamily="34" charset="0"/>
                      </a:endParaRPr>
                    </a:p>
                  </a:txBody>
                  <a:tcPr marL="15250" marR="15250" marT="10167" marB="10167" anchor="b">
                    <a:lnL w="6350" cap="flat" cmpd="sng" algn="ctr">
                      <a:solidFill>
                        <a:sysClr val="windowText" lastClr="000000"/>
                      </a:solidFill>
                      <a:prstDash val="solid"/>
                      <a:round/>
                      <a:headEnd type="none" w="med" len="med"/>
                      <a:tailEnd type="none" w="med" len="med"/>
                    </a:lnL>
                    <a:lnR w="6350" cap="flat" cmpd="sng" algn="ctr">
                      <a:solidFill>
                        <a:sysClr val="windowText" lastClr="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6350" algn="ctr">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lgn="ctr">
                        <a:defRPr/>
                      </a:pPr>
                      <a:r>
                        <a:rPr lang="ru-RU" sz="1100" i="1" dirty="0">
                          <a:solidFill>
                            <a:schemeClr val="accent1">
                              <a:lumMod val="50000"/>
                            </a:schemeClr>
                          </a:solidFill>
                          <a:latin typeface="Arial" panose="020B0604020202020204" pitchFamily="34" charset="0"/>
                          <a:cs typeface="Arial" panose="020B0604020202020204" pitchFamily="34" charset="0"/>
                        </a:rPr>
                        <a:t>16.01.2024</a:t>
                      </a:r>
                    </a:p>
                  </a:txBody>
                  <a:tcPr marL="15250" marR="15250" marT="10167" marB="10167" anchor="b">
                    <a:lnL w="6350" cap="flat" cmpd="sng" algn="ctr">
                      <a:solidFill>
                        <a:sysClr val="windowText" lastClr="000000"/>
                      </a:solidFill>
                      <a:prstDash val="solid"/>
                      <a:round/>
                      <a:headEnd type="none" w="med" len="med"/>
                      <a:tailEnd type="none" w="med" len="med"/>
                    </a:lnL>
                    <a:lnR w="6350" cap="flat" cmpd="sng" algn="ctr">
                      <a:solidFill>
                        <a:sysClr val="windowText" lastClr="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6350" algn="ctr">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lgn="ctr">
                        <a:defRPr/>
                      </a:pPr>
                      <a:r>
                        <a:rPr lang="ru-RU" sz="1100" i="1">
                          <a:solidFill>
                            <a:schemeClr val="accent1">
                              <a:lumMod val="50000"/>
                            </a:schemeClr>
                          </a:solidFill>
                          <a:latin typeface="Arial" panose="020B0604020202020204" pitchFamily="34" charset="0"/>
                          <a:cs typeface="Arial" panose="020B0604020202020204" pitchFamily="34" charset="0"/>
                        </a:rPr>
                        <a:t>Наем </a:t>
                      </a:r>
                      <a:endParaRPr lang="ru-RU" sz="1100" i="1" dirty="0">
                        <a:solidFill>
                          <a:schemeClr val="accent1">
                            <a:lumMod val="50000"/>
                          </a:schemeClr>
                        </a:solidFill>
                        <a:latin typeface="Arial" panose="020B0604020202020204" pitchFamily="34" charset="0"/>
                        <a:cs typeface="Arial" panose="020B0604020202020204" pitchFamily="34" charset="0"/>
                      </a:endParaRPr>
                    </a:p>
                  </a:txBody>
                  <a:tcPr marL="15250" marR="15250" marT="10167" marB="10167" anchor="b">
                    <a:lnL w="6350" cap="flat" cmpd="sng" algn="ctr">
                      <a:solidFill>
                        <a:sysClr val="windowText" lastClr="000000"/>
                      </a:solidFill>
                      <a:prstDash val="solid"/>
                      <a:round/>
                      <a:headEnd type="none" w="med" len="med"/>
                      <a:tailEnd type="none" w="med" len="med"/>
                    </a:lnL>
                    <a:lnR w="6350" cap="flat" cmpd="sng" algn="ctr">
                      <a:solidFill>
                        <a:sysClr val="windowText" lastClr="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6350" algn="ctr">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defRPr/>
                      </a:pPr>
                      <a:endParaRPr lang="ru-RU" sz="1200">
                        <a:solidFill>
                          <a:schemeClr val="bg1"/>
                        </a:solidFill>
                        <a:latin typeface="Arial"/>
                        <a:cs typeface="Arial"/>
                      </a:endParaRPr>
                    </a:p>
                  </a:txBody>
                  <a:tcPr marL="15250" marR="15250" marT="10167" marB="10167" anchor="b">
                    <a:lnL w="6350" cap="flat" cmpd="sng" algn="ctr">
                      <a:solidFill>
                        <a:sysClr val="windowText" lastClr="000000"/>
                      </a:solidFill>
                      <a:prstDash val="solid"/>
                      <a:round/>
                      <a:headEnd type="none" w="med" len="med"/>
                      <a:tailEnd type="none" w="med" len="med"/>
                    </a:lnL>
                    <a:lnR w="6350" cap="flat" cmpd="sng" algn="ctr">
                      <a:solidFill>
                        <a:sysClr val="windowText" lastClr="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6350" algn="ctr">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defRPr/>
                      </a:pPr>
                      <a:endParaRPr lang="ru-RU" sz="1200" dirty="0">
                        <a:solidFill>
                          <a:schemeClr val="bg1"/>
                        </a:solidFill>
                        <a:latin typeface="Arial"/>
                        <a:cs typeface="Arial"/>
                      </a:endParaRPr>
                    </a:p>
                  </a:txBody>
                  <a:tcPr marL="15250" marR="15250" marT="10167" marB="10167" anchor="b">
                    <a:lnL w="6350" cap="flat" cmpd="sng" algn="ctr">
                      <a:solidFill>
                        <a:sysClr val="windowText" lastClr="000000"/>
                      </a:solidFill>
                      <a:prstDash val="solid"/>
                      <a:round/>
                      <a:headEnd type="none" w="med" len="med"/>
                      <a:tailEnd type="none" w="med" len="med"/>
                    </a:lnL>
                    <a:lnR w="6350" cap="flat" cmpd="sng" algn="ctr">
                      <a:solidFill>
                        <a:sysClr val="windowText" lastClr="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6350" algn="ctr">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defRPr/>
                      </a:pPr>
                      <a:endParaRPr lang="ru-RU" sz="1200" dirty="0">
                        <a:solidFill>
                          <a:schemeClr val="bg1"/>
                        </a:solidFill>
                        <a:latin typeface="Arial"/>
                        <a:cs typeface="Arial"/>
                      </a:endParaRPr>
                    </a:p>
                  </a:txBody>
                  <a:tcPr marL="15250" marR="15250" marT="10167" marB="10167" anchor="b">
                    <a:lnL w="6350" cap="flat" cmpd="sng" algn="ctr">
                      <a:solidFill>
                        <a:sysClr val="windowText" lastClr="000000"/>
                      </a:solidFill>
                      <a:prstDash val="solid"/>
                      <a:round/>
                      <a:headEnd type="none" w="med" len="med"/>
                      <a:tailEnd type="none" w="med" len="med"/>
                    </a:lnL>
                    <a:lnR w="6350" cap="flat" cmpd="sng" algn="ctr">
                      <a:solidFill>
                        <a:sysClr val="windowText" lastClr="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6350" algn="ctr">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defRPr/>
                      </a:pPr>
                      <a:endParaRPr lang="ru-RU" sz="1200" dirty="0">
                        <a:solidFill>
                          <a:schemeClr val="bg1"/>
                        </a:solidFill>
                        <a:latin typeface="Arial"/>
                        <a:cs typeface="Arial"/>
                      </a:endParaRPr>
                    </a:p>
                  </a:txBody>
                  <a:tcPr marL="15250" marR="15250" marT="10167" marB="10167" anchor="b">
                    <a:lnL w="6350" cap="flat" cmpd="sng" algn="ctr">
                      <a:solidFill>
                        <a:sysClr val="windowText" lastClr="000000"/>
                      </a:solidFill>
                      <a:prstDash val="solid"/>
                      <a:round/>
                      <a:headEnd type="none" w="med" len="med"/>
                      <a:tailEnd type="none" w="med" len="med"/>
                    </a:lnL>
                    <a:lnR w="6350" cap="flat" cmpd="sng" algn="ctr">
                      <a:solidFill>
                        <a:sysClr val="windowText" lastClr="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6350" algn="ctr">
                      <a:solidFill>
                        <a:sysClr val="windowText" lastClr="000000"/>
                      </a:solidFill>
                    </a:lnB>
                    <a:lnTlToBr w="12700" cmpd="sng">
                      <a:noFill/>
                      <a:prstDash val="solid"/>
                    </a:lnTlToBr>
                    <a:lnBlToTr w="12700" cmpd="sng">
                      <a:noFill/>
                      <a:prstDash val="solid"/>
                    </a:lnBlToTr>
                    <a:solidFill>
                      <a:srgbClr val="92D050"/>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defRPr/>
                      </a:pPr>
                      <a:endParaRPr lang="ru-RU" sz="1200">
                        <a:latin typeface="Arial"/>
                        <a:cs typeface="Arial"/>
                      </a:endParaRPr>
                    </a:p>
                  </a:txBody>
                  <a:tcPr marL="15250" marR="15250" marT="10167" marB="10167" anchor="b">
                    <a:lnL w="6350" cap="flat" cmpd="sng" algn="ctr">
                      <a:solidFill>
                        <a:sysClr val="windowText" lastClr="000000"/>
                      </a:solidFill>
                      <a:prstDash val="solid"/>
                      <a:round/>
                      <a:headEnd type="none" w="med" len="med"/>
                      <a:tailEnd type="none" w="med" len="med"/>
                    </a:lnL>
                    <a:lnR w="6350" cap="flat" cmpd="sng" algn="ctr">
                      <a:solidFill>
                        <a:sysClr val="windowText" lastClr="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6350" algn="ctr">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defRPr/>
                      </a:pPr>
                      <a:endParaRPr lang="ru-RU" sz="1200" dirty="0">
                        <a:latin typeface="Arial"/>
                        <a:cs typeface="Arial"/>
                      </a:endParaRPr>
                    </a:p>
                  </a:txBody>
                  <a:tcPr marL="15250" marR="15250" marT="10167" marB="10167" anchor="b">
                    <a:lnL w="6350" cap="flat" cmpd="sng" algn="ctr">
                      <a:solidFill>
                        <a:sysClr val="windowText" lastClr="000000"/>
                      </a:solidFill>
                      <a:prstDash val="solid"/>
                      <a:round/>
                      <a:headEnd type="none" w="med" len="med"/>
                      <a:tailEnd type="none" w="med" len="med"/>
                    </a:lnL>
                    <a:lnR w="6350" cap="flat" cmpd="sng" algn="ctr">
                      <a:solidFill>
                        <a:sysClr val="windowText" lastClr="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6350" algn="ctr">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defRPr/>
                      </a:pPr>
                      <a:endParaRPr lang="ru-RU" sz="1200" dirty="0">
                        <a:latin typeface="Arial"/>
                        <a:cs typeface="Arial"/>
                      </a:endParaRPr>
                    </a:p>
                  </a:txBody>
                  <a:tcPr marL="15250" marR="15250" marT="10167" marB="10167" anchor="b">
                    <a:lnL w="6350" cap="flat" cmpd="sng" algn="ctr">
                      <a:solidFill>
                        <a:sysClr val="windowText" lastClr="000000"/>
                      </a:solidFill>
                      <a:prstDash val="solid"/>
                      <a:round/>
                      <a:headEnd type="none" w="med" len="med"/>
                      <a:tailEnd type="none" w="med" len="med"/>
                    </a:lnL>
                    <a:lnR w="6350" cap="flat" cmpd="sng" algn="ctr">
                      <a:solidFill>
                        <a:sysClr val="windowText" lastClr="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63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defRPr/>
                      </a:pPr>
                      <a:endParaRPr lang="ru-RU" sz="1200" dirty="0">
                        <a:latin typeface="Arial"/>
                        <a:cs typeface="Arial"/>
                      </a:endParaRPr>
                    </a:p>
                  </a:txBody>
                  <a:tcPr marL="15250" marR="15250" marT="10167" marB="10167" anchor="b">
                    <a:lnL w="6350" cap="flat" cmpd="sng" algn="ctr">
                      <a:solidFill>
                        <a:sysClr val="windowText" lastClr="000000"/>
                      </a:solidFill>
                      <a:prstDash val="solid"/>
                      <a:round/>
                      <a:headEnd type="none" w="med" len="med"/>
                      <a:tailEnd type="none" w="med" len="med"/>
                    </a:lnL>
                    <a:lnR w="6350" algn="ctr">
                      <a:solidFill>
                        <a:sysClr val="windowText" lastClr="000000"/>
                      </a:solidFill>
                    </a:lnR>
                    <a:lnT w="6350" cap="flat" cmpd="sng" algn="ctr">
                      <a:solidFill>
                        <a:sysClr val="windowText" lastClr="000000"/>
                      </a:solidFill>
                      <a:prstDash val="solid"/>
                      <a:round/>
                      <a:headEnd type="none" w="med" len="med"/>
                      <a:tailEnd type="none" w="med" len="med"/>
                    </a:lnT>
                    <a:lnB w="63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73038728"/>
                  </a:ext>
                </a:extLst>
              </a:tr>
              <a:tr h="678236">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defRPr/>
                      </a:pPr>
                      <a:r>
                        <a:rPr lang="ru-RU" sz="1200" b="0" dirty="0">
                          <a:latin typeface="Arial"/>
                          <a:cs typeface="Arial"/>
                        </a:rPr>
                        <a:t>Публикация, продвижение, рассылка на почте</a:t>
                      </a:r>
                      <a:endParaRPr lang="ru-RU" dirty="0"/>
                    </a:p>
                  </a:txBody>
                  <a:tcPr marL="15250" marR="15250" marT="10167" marB="10167" anchor="b">
                    <a:lnL w="6350" algn="ctr">
                      <a:solidFill>
                        <a:sysClr val="windowText" lastClr="000000"/>
                      </a:solidFill>
                    </a:lnL>
                    <a:lnR w="6350" algn="ctr">
                      <a:solidFill>
                        <a:sysClr val="windowText" lastClr="000000"/>
                      </a:solidFill>
                    </a:lnR>
                    <a:lnT w="6350" algn="ctr">
                      <a:solidFill>
                        <a:sysClr val="windowText" lastClr="000000"/>
                      </a:solidFill>
                    </a:lnT>
                    <a:lnB w="6350" algn="ctr">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lgn="ctr">
                        <a:defRPr/>
                      </a:pPr>
                      <a:r>
                        <a:rPr lang="ru-RU" sz="1100" i="1">
                          <a:solidFill>
                            <a:schemeClr val="accent1">
                              <a:lumMod val="50000"/>
                            </a:schemeClr>
                          </a:solidFill>
                          <a:latin typeface="Arial" panose="020B0604020202020204" pitchFamily="34" charset="0"/>
                          <a:cs typeface="Arial" panose="020B0604020202020204" pitchFamily="34" charset="0"/>
                        </a:rPr>
                        <a:t>17.01.2024</a:t>
                      </a:r>
                      <a:endParaRPr lang="ru-RU" sz="1100" i="1" dirty="0">
                        <a:solidFill>
                          <a:schemeClr val="accent1">
                            <a:lumMod val="50000"/>
                          </a:schemeClr>
                        </a:solidFill>
                        <a:latin typeface="Arial" panose="020B0604020202020204" pitchFamily="34" charset="0"/>
                        <a:cs typeface="Arial" panose="020B0604020202020204" pitchFamily="34" charset="0"/>
                      </a:endParaRPr>
                    </a:p>
                  </a:txBody>
                  <a:tcPr marL="15250" marR="15250" marT="10167" marB="10167" anchor="b">
                    <a:lnL w="6350" algn="ctr">
                      <a:solidFill>
                        <a:sysClr val="windowText" lastClr="000000"/>
                      </a:solidFill>
                    </a:lnL>
                    <a:lnR w="6350" algn="ctr">
                      <a:solidFill>
                        <a:sysClr val="windowText" lastClr="000000"/>
                      </a:solidFill>
                    </a:lnR>
                    <a:lnT w="6350" algn="ctr">
                      <a:solidFill>
                        <a:sysClr val="windowText" lastClr="000000"/>
                      </a:solidFill>
                    </a:lnT>
                    <a:lnB w="6350" algn="ctr">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lgn="ctr">
                        <a:defRPr/>
                      </a:pPr>
                      <a:r>
                        <a:rPr lang="ru-RU" sz="1100" i="1" dirty="0">
                          <a:solidFill>
                            <a:schemeClr val="accent1">
                              <a:lumMod val="50000"/>
                            </a:schemeClr>
                          </a:solidFill>
                          <a:latin typeface="Arial" panose="020B0604020202020204" pitchFamily="34" charset="0"/>
                          <a:cs typeface="Arial" panose="020B0604020202020204" pitchFamily="34" charset="0"/>
                        </a:rPr>
                        <a:t>31.01.2024</a:t>
                      </a:r>
                    </a:p>
                  </a:txBody>
                  <a:tcPr marL="15250" marR="15250" marT="10167" marB="10167" anchor="b">
                    <a:lnL w="6350" algn="ctr">
                      <a:solidFill>
                        <a:sysClr val="windowText" lastClr="000000"/>
                      </a:solidFill>
                    </a:lnL>
                    <a:lnR w="6350" algn="ctr">
                      <a:solidFill>
                        <a:sysClr val="windowText" lastClr="000000"/>
                      </a:solidFill>
                    </a:lnR>
                    <a:lnT w="6350" algn="ctr">
                      <a:solidFill>
                        <a:sysClr val="windowText" lastClr="000000"/>
                      </a:solidFill>
                    </a:lnT>
                    <a:lnB w="6350" algn="ctr">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lgn="ctr">
                        <a:defRPr/>
                      </a:pPr>
                      <a:r>
                        <a:rPr lang="ru-RU" sz="1100" i="1" dirty="0">
                          <a:solidFill>
                            <a:schemeClr val="accent1">
                              <a:lumMod val="50000"/>
                            </a:schemeClr>
                          </a:solidFill>
                          <a:latin typeface="Arial" panose="020B0604020202020204" pitchFamily="34" charset="0"/>
                          <a:cs typeface="Arial" panose="020B0604020202020204" pitchFamily="34" charset="0"/>
                        </a:rPr>
                        <a:t>Мельник П, Шульц С, </a:t>
                      </a:r>
                      <a:r>
                        <a:rPr lang="ru-RU" sz="1100" i="1" dirty="0" err="1">
                          <a:solidFill>
                            <a:schemeClr val="accent1">
                              <a:lumMod val="50000"/>
                            </a:schemeClr>
                          </a:solidFill>
                          <a:latin typeface="Arial" panose="020B0604020202020204" pitchFamily="34" charset="0"/>
                          <a:cs typeface="Arial" panose="020B0604020202020204" pitchFamily="34" charset="0"/>
                        </a:rPr>
                        <a:t>Тамбурчак</a:t>
                      </a:r>
                      <a:r>
                        <a:rPr lang="ru-RU" sz="1100" i="1" dirty="0">
                          <a:solidFill>
                            <a:schemeClr val="accent1">
                              <a:lumMod val="50000"/>
                            </a:schemeClr>
                          </a:solidFill>
                          <a:latin typeface="Arial" panose="020B0604020202020204" pitchFamily="34" charset="0"/>
                          <a:cs typeface="Arial" panose="020B0604020202020204" pitchFamily="34" charset="0"/>
                        </a:rPr>
                        <a:t> В.</a:t>
                      </a:r>
                    </a:p>
                    <a:p>
                      <a:pPr algn="ctr">
                        <a:defRPr/>
                      </a:pPr>
                      <a:endParaRPr lang="ru-RU" sz="1100" i="1" dirty="0">
                        <a:solidFill>
                          <a:schemeClr val="accent1">
                            <a:lumMod val="50000"/>
                          </a:schemeClr>
                        </a:solidFill>
                        <a:latin typeface="Arial" panose="020B0604020202020204" pitchFamily="34" charset="0"/>
                        <a:cs typeface="Arial" panose="020B0604020202020204" pitchFamily="34" charset="0"/>
                      </a:endParaRPr>
                    </a:p>
                  </a:txBody>
                  <a:tcPr marL="15250" marR="15250" marT="10167" marB="10167" anchor="b">
                    <a:lnL w="6350" algn="ctr">
                      <a:solidFill>
                        <a:sysClr val="windowText" lastClr="000000"/>
                      </a:solidFill>
                    </a:lnL>
                    <a:lnR w="6350" algn="ctr">
                      <a:solidFill>
                        <a:sysClr val="windowText" lastClr="000000"/>
                      </a:solidFill>
                    </a:lnR>
                    <a:lnT w="6350" algn="ctr">
                      <a:solidFill>
                        <a:sysClr val="windowText" lastClr="000000"/>
                      </a:solidFill>
                    </a:lnT>
                    <a:lnB w="6350" algn="ctr">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defRPr/>
                      </a:pPr>
                      <a:endParaRPr lang="ru-RU" sz="1200">
                        <a:solidFill>
                          <a:schemeClr val="bg1"/>
                        </a:solidFill>
                        <a:latin typeface="Arial"/>
                        <a:cs typeface="Arial"/>
                      </a:endParaRPr>
                    </a:p>
                  </a:txBody>
                  <a:tcPr marL="15250" marR="15250" marT="10167" marB="10167" anchor="b">
                    <a:lnL w="6350" algn="ctr">
                      <a:solidFill>
                        <a:sysClr val="windowText" lastClr="000000"/>
                      </a:solidFill>
                    </a:lnL>
                    <a:lnR w="6350" algn="ctr">
                      <a:solidFill>
                        <a:sysClr val="windowText" lastClr="000000"/>
                      </a:solidFill>
                    </a:lnR>
                    <a:lnT w="6350" algn="ctr">
                      <a:solidFill>
                        <a:sysClr val="windowText" lastClr="000000"/>
                      </a:solidFill>
                    </a:lnT>
                    <a:lnB w="6350" algn="ctr">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defRPr/>
                      </a:pPr>
                      <a:endParaRPr lang="ru-RU" sz="1200">
                        <a:solidFill>
                          <a:schemeClr val="bg1"/>
                        </a:solidFill>
                        <a:latin typeface="Arial"/>
                        <a:cs typeface="Arial"/>
                      </a:endParaRPr>
                    </a:p>
                  </a:txBody>
                  <a:tcPr marL="15250" marR="15250" marT="10167" marB="10167" anchor="b">
                    <a:lnL w="6350" algn="ctr">
                      <a:solidFill>
                        <a:sysClr val="windowText" lastClr="000000"/>
                      </a:solidFill>
                    </a:lnL>
                    <a:lnR w="6350" algn="ctr">
                      <a:solidFill>
                        <a:sysClr val="windowText" lastClr="000000"/>
                      </a:solidFill>
                    </a:lnR>
                    <a:lnT w="6350" algn="ctr">
                      <a:solidFill>
                        <a:sysClr val="windowText" lastClr="000000"/>
                      </a:solidFill>
                    </a:lnT>
                    <a:lnB w="6350" algn="ctr">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defRPr/>
                      </a:pPr>
                      <a:endParaRPr lang="ru-RU" sz="1200" dirty="0">
                        <a:solidFill>
                          <a:schemeClr val="bg1"/>
                        </a:solidFill>
                        <a:latin typeface="Arial"/>
                        <a:cs typeface="Arial"/>
                      </a:endParaRPr>
                    </a:p>
                  </a:txBody>
                  <a:tcPr marL="15250" marR="15250" marT="10167" marB="10167" anchor="b">
                    <a:lnL w="6350" algn="ctr">
                      <a:solidFill>
                        <a:sysClr val="windowText" lastClr="000000"/>
                      </a:solidFill>
                    </a:lnL>
                    <a:lnR w="6350" algn="ctr">
                      <a:solidFill>
                        <a:sysClr val="windowText" lastClr="000000"/>
                      </a:solidFill>
                    </a:lnR>
                    <a:lnT w="6350" algn="ctr">
                      <a:solidFill>
                        <a:sysClr val="windowText" lastClr="000000"/>
                      </a:solidFill>
                    </a:lnT>
                    <a:lnB w="6350" algn="ctr">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defRPr/>
                      </a:pPr>
                      <a:endParaRPr lang="ru-RU" sz="1200" dirty="0">
                        <a:solidFill>
                          <a:schemeClr val="bg1"/>
                        </a:solidFill>
                        <a:latin typeface="Arial"/>
                        <a:cs typeface="Arial"/>
                      </a:endParaRPr>
                    </a:p>
                  </a:txBody>
                  <a:tcPr marL="15250" marR="15250" marT="10167" marB="10167" anchor="b">
                    <a:lnL w="6350" algn="ctr">
                      <a:solidFill>
                        <a:sysClr val="windowText" lastClr="000000"/>
                      </a:solidFill>
                    </a:lnL>
                    <a:lnR w="6350" algn="ctr">
                      <a:solidFill>
                        <a:sysClr val="windowText" lastClr="000000"/>
                      </a:solidFill>
                    </a:lnR>
                    <a:lnT w="6350" algn="ctr">
                      <a:solidFill>
                        <a:sysClr val="windowText" lastClr="000000"/>
                      </a:solidFill>
                    </a:lnT>
                    <a:lnB w="6350" algn="ctr">
                      <a:solidFill>
                        <a:sysClr val="windowText" lastClr="000000"/>
                      </a:solidFill>
                    </a:lnB>
                    <a:lnTlToBr w="12700" cmpd="sng">
                      <a:noFill/>
                      <a:prstDash val="solid"/>
                    </a:lnTlToBr>
                    <a:lnBlToTr w="12700" cmpd="sng">
                      <a:noFill/>
                      <a:prstDash val="solid"/>
                    </a:lnBlToTr>
                    <a:solidFill>
                      <a:srgbClr val="92D050"/>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defRPr/>
                      </a:pPr>
                      <a:endParaRPr lang="ru-RU" sz="1200" dirty="0">
                        <a:latin typeface="Arial"/>
                        <a:cs typeface="Arial"/>
                      </a:endParaRPr>
                    </a:p>
                  </a:txBody>
                  <a:tcPr marL="15250" marR="15250" marT="10167" marB="10167" anchor="b">
                    <a:lnL w="6350" algn="ctr">
                      <a:solidFill>
                        <a:sysClr val="windowText" lastClr="000000"/>
                      </a:solidFill>
                    </a:lnL>
                    <a:lnR w="6350" algn="ctr">
                      <a:solidFill>
                        <a:sysClr val="windowText" lastClr="000000"/>
                      </a:solidFill>
                    </a:lnR>
                    <a:lnT w="6350" algn="ctr">
                      <a:solidFill>
                        <a:sysClr val="windowText" lastClr="000000"/>
                      </a:solidFill>
                    </a:lnT>
                    <a:lnB w="6350" algn="ctr">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defRPr/>
                      </a:pPr>
                      <a:endParaRPr lang="ru-RU" sz="1200">
                        <a:latin typeface="Arial"/>
                        <a:cs typeface="Arial"/>
                      </a:endParaRPr>
                    </a:p>
                  </a:txBody>
                  <a:tcPr marL="15250" marR="15250" marT="10167" marB="10167" anchor="b">
                    <a:lnL w="6350" algn="ctr">
                      <a:solidFill>
                        <a:sysClr val="windowText" lastClr="000000"/>
                      </a:solidFill>
                    </a:lnL>
                    <a:lnR w="6350" cap="flat" cmpd="sng" algn="ctr">
                      <a:solidFill>
                        <a:sysClr val="windowText" lastClr="000000"/>
                      </a:solidFill>
                      <a:prstDash val="solid"/>
                      <a:round/>
                      <a:headEnd type="none" w="med" len="med"/>
                      <a:tailEnd type="none" w="med" len="med"/>
                    </a:lnR>
                    <a:lnT w="6350" algn="ctr">
                      <a:solidFill>
                        <a:sysClr val="windowText" lastClr="000000"/>
                      </a:solidFill>
                    </a:lnT>
                    <a:lnB w="6350" algn="ctr">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defRPr/>
                      </a:pPr>
                      <a:endParaRPr lang="ru-RU" sz="1200">
                        <a:latin typeface="Arial"/>
                        <a:cs typeface="Arial"/>
                      </a:endParaRPr>
                    </a:p>
                  </a:txBody>
                  <a:tcPr marL="15250" marR="15250" marT="10167" marB="10167" anchor="b">
                    <a:lnL w="6350" algn="ctr">
                      <a:solidFill>
                        <a:sysClr val="windowText" lastClr="000000"/>
                      </a:solidFill>
                    </a:lnL>
                    <a:lnR w="6350" cap="flat" cmpd="sng" algn="ctr">
                      <a:solidFill>
                        <a:sysClr val="windowText" lastClr="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63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defRPr/>
                      </a:pPr>
                      <a:endParaRPr lang="ru-RU" sz="1200">
                        <a:latin typeface="Arial"/>
                        <a:cs typeface="Arial"/>
                      </a:endParaRPr>
                    </a:p>
                  </a:txBody>
                  <a:tcPr marL="15250" marR="15250" marT="10167" marB="10167" anchor="b">
                    <a:lnL w="6350" algn="ctr">
                      <a:solidFill>
                        <a:sysClr val="windowText" lastClr="000000"/>
                      </a:solidFill>
                    </a:lnL>
                    <a:lnR w="6350" algn="ctr">
                      <a:solidFill>
                        <a:sysClr val="windowText" lastClr="000000"/>
                      </a:solidFill>
                    </a:lnR>
                    <a:lnT w="6350" cap="flat" cmpd="sng" algn="ctr">
                      <a:solidFill>
                        <a:sysClr val="windowText" lastClr="000000"/>
                      </a:solidFill>
                      <a:prstDash val="solid"/>
                      <a:round/>
                      <a:headEnd type="none" w="med" len="med"/>
                      <a:tailEnd type="none" w="med" len="med"/>
                    </a:lnT>
                    <a:lnB w="63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56592790"/>
                  </a:ext>
                </a:extLst>
              </a:tr>
              <a:tr h="678236">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defRPr/>
                      </a:pPr>
                      <a:r>
                        <a:rPr lang="ru-RU" sz="1200" b="0" dirty="0">
                          <a:latin typeface="Arial"/>
                          <a:cs typeface="Arial"/>
                        </a:rPr>
                        <a:t>Установка станций и запуск чат бота</a:t>
                      </a:r>
                      <a:endParaRPr lang="ru-RU" dirty="0"/>
                    </a:p>
                  </a:txBody>
                  <a:tcPr marL="15250" marR="15250" marT="10167" marB="10167" anchor="b">
                    <a:lnL w="6350" algn="ctr">
                      <a:solidFill>
                        <a:sysClr val="windowText" lastClr="000000"/>
                      </a:solidFill>
                    </a:lnL>
                    <a:lnR w="6350" algn="ctr">
                      <a:solidFill>
                        <a:sysClr val="windowText" lastClr="000000"/>
                      </a:solidFill>
                    </a:lnR>
                    <a:lnT w="6350" algn="ctr">
                      <a:solidFill>
                        <a:sysClr val="windowText" lastClr="000000"/>
                      </a:solidFill>
                    </a:lnT>
                    <a:lnB w="6350" algn="ctr">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lgn="ctr">
                        <a:defRPr/>
                      </a:pPr>
                      <a:r>
                        <a:rPr lang="ru-RU" sz="1100" i="1" dirty="0">
                          <a:solidFill>
                            <a:schemeClr val="accent1">
                              <a:lumMod val="50000"/>
                            </a:schemeClr>
                          </a:solidFill>
                          <a:latin typeface="Arial" panose="020B0604020202020204" pitchFamily="34" charset="0"/>
                          <a:cs typeface="Arial" panose="020B0604020202020204" pitchFamily="34" charset="0"/>
                        </a:rPr>
                        <a:t>01.02.2024</a:t>
                      </a:r>
                    </a:p>
                  </a:txBody>
                  <a:tcPr marL="15250" marR="15250" marT="10167" marB="10167" anchor="b">
                    <a:lnL w="6350" algn="ctr">
                      <a:solidFill>
                        <a:sysClr val="windowText" lastClr="000000"/>
                      </a:solidFill>
                    </a:lnL>
                    <a:lnR w="6350" algn="ctr">
                      <a:solidFill>
                        <a:sysClr val="windowText" lastClr="000000"/>
                      </a:solidFill>
                    </a:lnR>
                    <a:lnT w="6350" algn="ctr">
                      <a:solidFill>
                        <a:sysClr val="windowText" lastClr="000000"/>
                      </a:solidFill>
                    </a:lnT>
                    <a:lnB w="6350" algn="ctr">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lgn="ctr">
                        <a:defRPr/>
                      </a:pPr>
                      <a:r>
                        <a:rPr lang="ru-RU" sz="1100" i="1" dirty="0">
                          <a:solidFill>
                            <a:schemeClr val="accent1">
                              <a:lumMod val="50000"/>
                            </a:schemeClr>
                          </a:solidFill>
                          <a:latin typeface="Arial" panose="020B0604020202020204" pitchFamily="34" charset="0"/>
                          <a:cs typeface="Arial" panose="020B0604020202020204" pitchFamily="34" charset="0"/>
                        </a:rPr>
                        <a:t>08.02.2024</a:t>
                      </a:r>
                    </a:p>
                  </a:txBody>
                  <a:tcPr marL="15250" marR="15250" marT="10167" marB="10167" anchor="b">
                    <a:lnL w="6350" algn="ctr">
                      <a:solidFill>
                        <a:sysClr val="windowText" lastClr="000000"/>
                      </a:solidFill>
                    </a:lnL>
                    <a:lnR w="6350" algn="ctr">
                      <a:solidFill>
                        <a:sysClr val="windowText" lastClr="000000"/>
                      </a:solidFill>
                    </a:lnR>
                    <a:lnT w="6350" algn="ctr">
                      <a:solidFill>
                        <a:sysClr val="windowText" lastClr="000000"/>
                      </a:solidFill>
                    </a:lnT>
                    <a:lnB w="6350" algn="ctr">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ru-RU" sz="1100" b="0" i="1" u="none" strike="noStrike" kern="0" cap="none" spc="0" normalizeH="0" baseline="0" noProof="0" dirty="0">
                          <a:ln>
                            <a:noFill/>
                          </a:ln>
                          <a:solidFill>
                            <a:schemeClr val="accent1">
                              <a:lumMod val="50000"/>
                            </a:schemeClr>
                          </a:solidFill>
                          <a:effectLst/>
                          <a:uLnTx/>
                          <a:uFillTx/>
                          <a:latin typeface="Arial" panose="020B0604020202020204" pitchFamily="34" charset="0"/>
                          <a:cs typeface="Arial" panose="020B0604020202020204" pitchFamily="34" charset="0"/>
                        </a:rPr>
                        <a:t>Мельник П, Шульц С, </a:t>
                      </a:r>
                      <a:r>
                        <a:rPr kumimoji="0" lang="ru-RU" sz="1100" b="0" i="1" u="none" strike="noStrike" kern="0" cap="none" spc="0" normalizeH="0" baseline="0" noProof="0" dirty="0" err="1">
                          <a:ln>
                            <a:noFill/>
                          </a:ln>
                          <a:solidFill>
                            <a:schemeClr val="accent1">
                              <a:lumMod val="50000"/>
                            </a:schemeClr>
                          </a:solidFill>
                          <a:effectLst/>
                          <a:uLnTx/>
                          <a:uFillTx/>
                          <a:latin typeface="Arial" panose="020B0604020202020204" pitchFamily="34" charset="0"/>
                          <a:cs typeface="Arial" panose="020B0604020202020204" pitchFamily="34" charset="0"/>
                        </a:rPr>
                        <a:t>Тамбурчак</a:t>
                      </a:r>
                      <a:r>
                        <a:rPr kumimoji="0" lang="ru-RU" sz="1100" b="0" i="1" u="none" strike="noStrike" kern="0" cap="none" spc="0" normalizeH="0" baseline="0" noProof="0" dirty="0">
                          <a:ln>
                            <a:noFill/>
                          </a:ln>
                          <a:solidFill>
                            <a:schemeClr val="accent1">
                              <a:lumMod val="50000"/>
                            </a:schemeClr>
                          </a:solidFill>
                          <a:effectLst/>
                          <a:uLnTx/>
                          <a:uFillTx/>
                          <a:latin typeface="Arial" panose="020B0604020202020204" pitchFamily="34" charset="0"/>
                          <a:cs typeface="Arial" panose="020B0604020202020204" pitchFamily="34" charset="0"/>
                        </a:rPr>
                        <a:t> В.</a:t>
                      </a:r>
                    </a:p>
                    <a:p>
                      <a:pPr algn="ctr">
                        <a:defRPr/>
                      </a:pPr>
                      <a:endParaRPr lang="ru-RU" sz="1100" i="1" dirty="0">
                        <a:solidFill>
                          <a:schemeClr val="accent1">
                            <a:lumMod val="50000"/>
                          </a:schemeClr>
                        </a:solidFill>
                        <a:latin typeface="Arial" panose="020B0604020202020204" pitchFamily="34" charset="0"/>
                        <a:cs typeface="Arial" panose="020B0604020202020204" pitchFamily="34" charset="0"/>
                      </a:endParaRPr>
                    </a:p>
                  </a:txBody>
                  <a:tcPr marL="15250" marR="15250" marT="10167" marB="10167" anchor="b">
                    <a:lnL w="6350" algn="ctr">
                      <a:solidFill>
                        <a:sysClr val="windowText" lastClr="000000"/>
                      </a:solidFill>
                    </a:lnL>
                    <a:lnR w="6350" algn="ctr">
                      <a:solidFill>
                        <a:sysClr val="windowText" lastClr="000000"/>
                      </a:solidFill>
                    </a:lnR>
                    <a:lnT w="6350" algn="ctr">
                      <a:solidFill>
                        <a:sysClr val="windowText" lastClr="000000"/>
                      </a:solidFill>
                    </a:lnT>
                    <a:lnB w="6350" algn="ctr">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defRPr/>
                      </a:pPr>
                      <a:endParaRPr lang="ru-RU" sz="1200">
                        <a:solidFill>
                          <a:schemeClr val="bg1"/>
                        </a:solidFill>
                        <a:latin typeface="Arial"/>
                        <a:cs typeface="Arial"/>
                      </a:endParaRPr>
                    </a:p>
                  </a:txBody>
                  <a:tcPr marL="15250" marR="15250" marT="10167" marB="10167" anchor="b">
                    <a:lnL w="6350" algn="ctr">
                      <a:solidFill>
                        <a:sysClr val="windowText" lastClr="000000"/>
                      </a:solidFill>
                    </a:lnL>
                    <a:lnR w="6350" algn="ctr">
                      <a:solidFill>
                        <a:sysClr val="windowText" lastClr="000000"/>
                      </a:solidFill>
                    </a:lnR>
                    <a:lnT w="6350" algn="ctr">
                      <a:solidFill>
                        <a:sysClr val="windowText" lastClr="000000"/>
                      </a:solidFill>
                    </a:lnT>
                    <a:lnB w="6350" algn="ctr">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defRPr/>
                      </a:pPr>
                      <a:endParaRPr lang="ru-RU" sz="1200">
                        <a:solidFill>
                          <a:schemeClr val="bg1"/>
                        </a:solidFill>
                        <a:latin typeface="Arial"/>
                        <a:cs typeface="Arial"/>
                      </a:endParaRPr>
                    </a:p>
                  </a:txBody>
                  <a:tcPr marL="15250" marR="15250" marT="10167" marB="10167" anchor="b">
                    <a:lnL w="6350" algn="ctr">
                      <a:solidFill>
                        <a:sysClr val="windowText" lastClr="000000"/>
                      </a:solidFill>
                    </a:lnL>
                    <a:lnR w="6350" algn="ctr">
                      <a:solidFill>
                        <a:sysClr val="windowText" lastClr="000000"/>
                      </a:solidFill>
                    </a:lnR>
                    <a:lnT w="6350" algn="ctr">
                      <a:solidFill>
                        <a:sysClr val="windowText" lastClr="000000"/>
                      </a:solidFill>
                    </a:lnT>
                    <a:lnB w="6350" algn="ctr">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defRPr/>
                      </a:pPr>
                      <a:endParaRPr lang="ru-RU" sz="1200">
                        <a:solidFill>
                          <a:schemeClr val="bg1"/>
                        </a:solidFill>
                        <a:latin typeface="Arial"/>
                        <a:cs typeface="Arial"/>
                      </a:endParaRPr>
                    </a:p>
                  </a:txBody>
                  <a:tcPr marL="15250" marR="15250" marT="10167" marB="10167" anchor="b">
                    <a:lnL w="6350" algn="ctr">
                      <a:solidFill>
                        <a:sysClr val="windowText" lastClr="000000"/>
                      </a:solidFill>
                    </a:lnL>
                    <a:lnR w="6350" algn="ctr">
                      <a:solidFill>
                        <a:sysClr val="windowText" lastClr="000000"/>
                      </a:solidFill>
                    </a:lnR>
                    <a:lnT w="6350" algn="ctr">
                      <a:solidFill>
                        <a:sysClr val="windowText" lastClr="000000"/>
                      </a:solidFill>
                    </a:lnT>
                    <a:lnB w="6350" algn="ctr">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defRPr/>
                      </a:pPr>
                      <a:endParaRPr lang="ru-RU" sz="1200" dirty="0">
                        <a:solidFill>
                          <a:schemeClr val="bg1"/>
                        </a:solidFill>
                        <a:latin typeface="Arial"/>
                        <a:cs typeface="Arial"/>
                      </a:endParaRPr>
                    </a:p>
                  </a:txBody>
                  <a:tcPr marL="15250" marR="15250" marT="10167" marB="10167" anchor="b">
                    <a:lnL w="6350" algn="ctr">
                      <a:solidFill>
                        <a:sysClr val="windowText" lastClr="000000"/>
                      </a:solidFill>
                    </a:lnL>
                    <a:lnR w="6350" algn="ctr">
                      <a:solidFill>
                        <a:sysClr val="windowText" lastClr="000000"/>
                      </a:solidFill>
                    </a:lnR>
                    <a:lnT w="6350" algn="ctr">
                      <a:solidFill>
                        <a:sysClr val="windowText" lastClr="000000"/>
                      </a:solidFill>
                    </a:lnT>
                    <a:lnB w="6350" algn="ctr">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defRPr/>
                      </a:pPr>
                      <a:endParaRPr lang="ru-RU" sz="1200" dirty="0">
                        <a:latin typeface="Arial"/>
                        <a:cs typeface="Arial"/>
                      </a:endParaRPr>
                    </a:p>
                  </a:txBody>
                  <a:tcPr marL="15250" marR="15250" marT="10167" marB="10167" anchor="b">
                    <a:lnL w="6350" algn="ctr">
                      <a:solidFill>
                        <a:sysClr val="windowText" lastClr="000000"/>
                      </a:solidFill>
                    </a:lnL>
                    <a:lnR w="6350" algn="ctr">
                      <a:solidFill>
                        <a:sysClr val="windowText" lastClr="000000"/>
                      </a:solidFill>
                    </a:lnR>
                    <a:lnT w="6350" algn="ctr">
                      <a:solidFill>
                        <a:sysClr val="windowText" lastClr="000000"/>
                      </a:solidFill>
                    </a:lnT>
                    <a:lnB w="6350" algn="ctr">
                      <a:solidFill>
                        <a:sysClr val="windowText" lastClr="000000"/>
                      </a:solidFill>
                    </a:lnB>
                    <a:lnTlToBr w="12700" cmpd="sng">
                      <a:noFill/>
                      <a:prstDash val="solid"/>
                    </a:lnTlToBr>
                    <a:lnBlToTr w="12700" cmpd="sng">
                      <a:noFill/>
                      <a:prstDash val="solid"/>
                    </a:lnBlToTr>
                    <a:solidFill>
                      <a:srgbClr val="92D050"/>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defRPr/>
                      </a:pPr>
                      <a:endParaRPr lang="ru-RU" sz="1200" dirty="0">
                        <a:latin typeface="Arial"/>
                        <a:cs typeface="Arial"/>
                      </a:endParaRPr>
                    </a:p>
                  </a:txBody>
                  <a:tcPr marL="15250" marR="15250" marT="10167" marB="10167" anchor="b">
                    <a:lnL w="6350" algn="ctr">
                      <a:solidFill>
                        <a:sysClr val="windowText" lastClr="000000"/>
                      </a:solidFill>
                    </a:lnL>
                    <a:lnR w="6350" cap="flat" cmpd="sng" algn="ctr">
                      <a:solidFill>
                        <a:sysClr val="windowText" lastClr="000000"/>
                      </a:solidFill>
                      <a:prstDash val="solid"/>
                      <a:round/>
                      <a:headEnd type="none" w="med" len="med"/>
                      <a:tailEnd type="none" w="med" len="med"/>
                    </a:lnR>
                    <a:lnT w="6350" algn="ctr">
                      <a:solidFill>
                        <a:sysClr val="windowText" lastClr="000000"/>
                      </a:solidFill>
                    </a:lnT>
                    <a:lnB w="6350" algn="ctr">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defRPr/>
                      </a:pPr>
                      <a:endParaRPr lang="ru-RU" sz="1200" dirty="0">
                        <a:latin typeface="Arial"/>
                        <a:cs typeface="Arial"/>
                      </a:endParaRPr>
                    </a:p>
                  </a:txBody>
                  <a:tcPr marL="15250" marR="15250" marT="10167" marB="10167" anchor="b">
                    <a:lnL w="6350" algn="ctr">
                      <a:solidFill>
                        <a:sysClr val="windowText" lastClr="000000"/>
                      </a:solidFill>
                    </a:lnL>
                    <a:lnR w="6350" cap="flat" cmpd="sng" algn="ctr">
                      <a:solidFill>
                        <a:sysClr val="windowText" lastClr="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63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defRPr/>
                      </a:pPr>
                      <a:endParaRPr lang="ru-RU" sz="1200" dirty="0">
                        <a:latin typeface="Arial"/>
                        <a:cs typeface="Arial"/>
                      </a:endParaRPr>
                    </a:p>
                  </a:txBody>
                  <a:tcPr marL="15250" marR="15250" marT="10167" marB="10167" anchor="b">
                    <a:lnL w="6350" algn="ctr">
                      <a:solidFill>
                        <a:sysClr val="windowText" lastClr="000000"/>
                      </a:solidFill>
                    </a:lnL>
                    <a:lnR w="6350" algn="ctr">
                      <a:solidFill>
                        <a:sysClr val="windowText" lastClr="000000"/>
                      </a:solidFill>
                    </a:lnR>
                    <a:lnT w="6350" cap="flat" cmpd="sng" algn="ctr">
                      <a:solidFill>
                        <a:sysClr val="windowText" lastClr="000000"/>
                      </a:solidFill>
                      <a:prstDash val="solid"/>
                      <a:round/>
                      <a:headEnd type="none" w="med" len="med"/>
                      <a:tailEnd type="none" w="med" len="med"/>
                    </a:lnT>
                    <a:lnB w="63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61398496"/>
                  </a:ext>
                </a:extLst>
              </a:tr>
              <a:tr h="329091">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ru-RU" sz="1200" b="0" i="0" u="none" strike="noStrike" kern="0" cap="none" spc="0" normalizeH="0" baseline="0" noProof="0">
                          <a:ln>
                            <a:noFill/>
                          </a:ln>
                          <a:solidFill>
                            <a:prstClr val="black"/>
                          </a:solidFill>
                          <a:effectLst/>
                          <a:uLnTx/>
                          <a:uFillTx/>
                          <a:latin typeface="Arial"/>
                          <a:cs typeface="+mn-cs"/>
                        </a:rPr>
                        <a:t>Сбор обратной связи</a:t>
                      </a:r>
                      <a:endParaRPr kumimoji="0" lang="ru-RU" sz="1800" b="0" i="0" u="none" strike="noStrike" kern="0" cap="none" spc="0" normalizeH="0" baseline="0" noProof="0">
                        <a:ln>
                          <a:noFill/>
                        </a:ln>
                        <a:solidFill>
                          <a:prstClr val="black"/>
                        </a:solidFill>
                        <a:effectLst/>
                        <a:uLnTx/>
                        <a:uFillTx/>
                        <a:latin typeface="+mn-lt"/>
                        <a:cs typeface="+mn-cs"/>
                      </a:endParaRPr>
                    </a:p>
                    <a:p>
                      <a:pPr>
                        <a:defRPr/>
                      </a:pPr>
                      <a:endParaRPr lang="ru-RU" dirty="0"/>
                    </a:p>
                  </a:txBody>
                  <a:tcPr marL="15250" marR="15250" marT="10167" marB="10167" anchor="b">
                    <a:lnL w="6350" algn="ctr">
                      <a:solidFill>
                        <a:sysClr val="windowText" lastClr="000000"/>
                      </a:solidFill>
                    </a:lnL>
                    <a:lnR w="6350" algn="ctr">
                      <a:solidFill>
                        <a:sysClr val="windowText" lastClr="000000"/>
                      </a:solidFill>
                    </a:lnR>
                    <a:lnT w="6350" algn="ctr">
                      <a:solidFill>
                        <a:sysClr val="windowText" lastClr="000000"/>
                      </a:solidFill>
                    </a:lnT>
                    <a:lnB w="6350" algn="ctr">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lgn="ctr">
                        <a:defRPr/>
                      </a:pPr>
                      <a:r>
                        <a:rPr lang="ru-RU" sz="1100" i="1">
                          <a:solidFill>
                            <a:schemeClr val="accent1">
                              <a:lumMod val="50000"/>
                            </a:schemeClr>
                          </a:solidFill>
                          <a:latin typeface="Arial" panose="020B0604020202020204" pitchFamily="34" charset="0"/>
                          <a:cs typeface="Arial" panose="020B0604020202020204" pitchFamily="34" charset="0"/>
                        </a:rPr>
                        <a:t>09.02.2024</a:t>
                      </a:r>
                      <a:endParaRPr lang="ru-RU" sz="1100" i="1" dirty="0">
                        <a:solidFill>
                          <a:schemeClr val="accent1">
                            <a:lumMod val="50000"/>
                          </a:schemeClr>
                        </a:solidFill>
                        <a:latin typeface="Arial" panose="020B0604020202020204" pitchFamily="34" charset="0"/>
                        <a:cs typeface="Arial" panose="020B0604020202020204" pitchFamily="34" charset="0"/>
                      </a:endParaRPr>
                    </a:p>
                  </a:txBody>
                  <a:tcPr marL="15250" marR="15250" marT="10167" marB="10167" anchor="b">
                    <a:lnL w="6350" algn="ctr">
                      <a:solidFill>
                        <a:sysClr val="windowText" lastClr="000000"/>
                      </a:solidFill>
                    </a:lnL>
                    <a:lnR w="6350" algn="ctr">
                      <a:solidFill>
                        <a:sysClr val="windowText" lastClr="000000"/>
                      </a:solidFill>
                    </a:lnR>
                    <a:lnT w="6350" algn="ctr">
                      <a:solidFill>
                        <a:sysClr val="windowText" lastClr="000000"/>
                      </a:solidFill>
                    </a:lnT>
                    <a:lnB w="6350" algn="ctr">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lgn="ctr">
                        <a:defRPr/>
                      </a:pPr>
                      <a:r>
                        <a:rPr lang="ru-RU" sz="1100" i="1" dirty="0">
                          <a:solidFill>
                            <a:schemeClr val="accent1">
                              <a:lumMod val="50000"/>
                            </a:schemeClr>
                          </a:solidFill>
                          <a:latin typeface="Arial" panose="020B0604020202020204" pitchFamily="34" charset="0"/>
                          <a:cs typeface="Arial" panose="020B0604020202020204" pitchFamily="34" charset="0"/>
                        </a:rPr>
                        <a:t>27.03.2024</a:t>
                      </a:r>
                    </a:p>
                  </a:txBody>
                  <a:tcPr marL="15250" marR="15250" marT="10167" marB="10167" anchor="b">
                    <a:lnL w="6350" algn="ctr">
                      <a:solidFill>
                        <a:sysClr val="windowText" lastClr="000000"/>
                      </a:solidFill>
                    </a:lnL>
                    <a:lnR w="6350" algn="ctr">
                      <a:solidFill>
                        <a:sysClr val="windowText" lastClr="000000"/>
                      </a:solidFill>
                    </a:lnR>
                    <a:lnT w="6350" algn="ctr">
                      <a:solidFill>
                        <a:sysClr val="windowText" lastClr="000000"/>
                      </a:solidFill>
                    </a:lnT>
                    <a:lnB w="6350" algn="ctr">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lgn="ctr">
                        <a:defRPr/>
                      </a:pPr>
                      <a:r>
                        <a:rPr lang="ru-RU" sz="1100" i="1">
                          <a:solidFill>
                            <a:schemeClr val="accent1">
                              <a:lumMod val="50000"/>
                            </a:schemeClr>
                          </a:solidFill>
                          <a:latin typeface="Arial" panose="020B0604020202020204" pitchFamily="34" charset="0"/>
                          <a:cs typeface="Arial" panose="020B0604020202020204" pitchFamily="34" charset="0"/>
                        </a:rPr>
                        <a:t>Мельник П</a:t>
                      </a:r>
                      <a:endParaRPr lang="ru-RU" sz="1100" i="1" dirty="0">
                        <a:solidFill>
                          <a:schemeClr val="accent1">
                            <a:lumMod val="50000"/>
                          </a:schemeClr>
                        </a:solidFill>
                        <a:latin typeface="Arial" panose="020B0604020202020204" pitchFamily="34" charset="0"/>
                        <a:cs typeface="Arial" panose="020B0604020202020204" pitchFamily="34" charset="0"/>
                      </a:endParaRPr>
                    </a:p>
                  </a:txBody>
                  <a:tcPr marL="15250" marR="15250" marT="10167" marB="10167" anchor="b">
                    <a:lnL w="6350" algn="ctr">
                      <a:solidFill>
                        <a:sysClr val="windowText" lastClr="000000"/>
                      </a:solidFill>
                    </a:lnL>
                    <a:lnR w="6350" algn="ctr">
                      <a:solidFill>
                        <a:sysClr val="windowText" lastClr="000000"/>
                      </a:solidFill>
                    </a:lnR>
                    <a:lnT w="6350" algn="ctr">
                      <a:solidFill>
                        <a:sysClr val="windowText" lastClr="000000"/>
                      </a:solidFill>
                    </a:lnT>
                    <a:lnB w="6350" algn="ctr">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defRPr/>
                      </a:pPr>
                      <a:endParaRPr lang="ru-RU" sz="1200">
                        <a:solidFill>
                          <a:schemeClr val="bg1"/>
                        </a:solidFill>
                        <a:latin typeface="Arial"/>
                        <a:cs typeface="Arial"/>
                      </a:endParaRPr>
                    </a:p>
                  </a:txBody>
                  <a:tcPr marL="15250" marR="15250" marT="10167" marB="10167" anchor="b">
                    <a:lnL w="6350" algn="ctr">
                      <a:solidFill>
                        <a:sysClr val="windowText" lastClr="000000"/>
                      </a:solidFill>
                    </a:lnL>
                    <a:lnR w="6350" algn="ctr">
                      <a:solidFill>
                        <a:sysClr val="windowText" lastClr="000000"/>
                      </a:solidFill>
                    </a:lnR>
                    <a:lnT w="6350" algn="ctr">
                      <a:solidFill>
                        <a:sysClr val="windowText" lastClr="000000"/>
                      </a:solidFill>
                    </a:lnT>
                    <a:lnB w="6350" algn="ctr">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defRPr/>
                      </a:pPr>
                      <a:endParaRPr lang="ru-RU" sz="1200">
                        <a:solidFill>
                          <a:schemeClr val="bg1"/>
                        </a:solidFill>
                        <a:latin typeface="Arial"/>
                        <a:cs typeface="Arial"/>
                      </a:endParaRPr>
                    </a:p>
                  </a:txBody>
                  <a:tcPr marL="15250" marR="15250" marT="10167" marB="10167" anchor="b">
                    <a:lnL w="6350" algn="ctr">
                      <a:solidFill>
                        <a:sysClr val="windowText" lastClr="000000"/>
                      </a:solidFill>
                    </a:lnL>
                    <a:lnR w="6350" algn="ctr">
                      <a:solidFill>
                        <a:sysClr val="windowText" lastClr="000000"/>
                      </a:solidFill>
                    </a:lnR>
                    <a:lnT w="6350" algn="ctr">
                      <a:solidFill>
                        <a:sysClr val="windowText" lastClr="000000"/>
                      </a:solidFill>
                    </a:lnT>
                    <a:lnB w="6350" algn="ctr">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defRPr/>
                      </a:pPr>
                      <a:endParaRPr lang="ru-RU" sz="1200">
                        <a:solidFill>
                          <a:schemeClr val="bg1"/>
                        </a:solidFill>
                        <a:latin typeface="Arial"/>
                        <a:cs typeface="Arial"/>
                      </a:endParaRPr>
                    </a:p>
                  </a:txBody>
                  <a:tcPr marL="15250" marR="15250" marT="10167" marB="10167" anchor="b">
                    <a:lnL w="6350" algn="ctr">
                      <a:solidFill>
                        <a:sysClr val="windowText" lastClr="000000"/>
                      </a:solidFill>
                    </a:lnL>
                    <a:lnR w="6350" algn="ctr">
                      <a:solidFill>
                        <a:sysClr val="windowText" lastClr="000000"/>
                      </a:solidFill>
                    </a:lnR>
                    <a:lnT w="6350" algn="ctr">
                      <a:solidFill>
                        <a:sysClr val="windowText" lastClr="000000"/>
                      </a:solidFill>
                    </a:lnT>
                    <a:lnB w="6350" algn="ctr">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defRPr/>
                      </a:pPr>
                      <a:endParaRPr lang="ru-RU" sz="1200" dirty="0">
                        <a:solidFill>
                          <a:schemeClr val="bg1"/>
                        </a:solidFill>
                        <a:latin typeface="Arial"/>
                        <a:cs typeface="Arial"/>
                      </a:endParaRPr>
                    </a:p>
                  </a:txBody>
                  <a:tcPr marL="15250" marR="15250" marT="10167" marB="10167" anchor="b">
                    <a:lnL w="6350" algn="ctr">
                      <a:solidFill>
                        <a:sysClr val="windowText" lastClr="000000"/>
                      </a:solidFill>
                    </a:lnL>
                    <a:lnR w="6350" algn="ctr">
                      <a:solidFill>
                        <a:sysClr val="windowText" lastClr="000000"/>
                      </a:solidFill>
                    </a:lnR>
                    <a:lnT w="6350" algn="ctr">
                      <a:solidFill>
                        <a:sysClr val="windowText" lastClr="000000"/>
                      </a:solidFill>
                    </a:lnT>
                    <a:lnB w="6350" algn="ctr">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defRPr/>
                      </a:pPr>
                      <a:endParaRPr lang="ru-RU" sz="1200" dirty="0">
                        <a:latin typeface="Arial"/>
                        <a:cs typeface="Arial"/>
                      </a:endParaRPr>
                    </a:p>
                  </a:txBody>
                  <a:tcPr marL="15250" marR="15250" marT="10167" marB="10167" anchor="b">
                    <a:lnL w="6350" algn="ctr">
                      <a:solidFill>
                        <a:sysClr val="windowText" lastClr="000000"/>
                      </a:solidFill>
                    </a:lnL>
                    <a:lnR w="6350" algn="ctr">
                      <a:solidFill>
                        <a:sysClr val="windowText" lastClr="000000"/>
                      </a:solidFill>
                    </a:lnR>
                    <a:lnT w="6350" algn="ctr">
                      <a:solidFill>
                        <a:sysClr val="windowText" lastClr="000000"/>
                      </a:solidFill>
                    </a:lnT>
                    <a:lnB w="6350" algn="ctr">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defRPr/>
                      </a:pPr>
                      <a:endParaRPr lang="ru-RU" sz="1200" dirty="0">
                        <a:latin typeface="Arial"/>
                        <a:cs typeface="Arial"/>
                      </a:endParaRPr>
                    </a:p>
                  </a:txBody>
                  <a:tcPr marL="15250" marR="15250" marT="10167" marB="10167" anchor="b">
                    <a:lnL w="6350" algn="ctr">
                      <a:solidFill>
                        <a:sysClr val="windowText" lastClr="000000"/>
                      </a:solidFill>
                    </a:lnL>
                    <a:lnR w="6350" cap="flat" cmpd="sng" algn="ctr">
                      <a:solidFill>
                        <a:sysClr val="windowText" lastClr="000000"/>
                      </a:solidFill>
                      <a:prstDash val="solid"/>
                      <a:round/>
                      <a:headEnd type="none" w="med" len="med"/>
                      <a:tailEnd type="none" w="med" len="med"/>
                    </a:lnR>
                    <a:lnT w="6350" algn="ctr">
                      <a:solidFill>
                        <a:sysClr val="windowText" lastClr="000000"/>
                      </a:solidFill>
                    </a:lnT>
                    <a:lnB w="6350" algn="ctr">
                      <a:solidFill>
                        <a:sysClr val="windowText" lastClr="000000"/>
                      </a:solidFill>
                    </a:lnB>
                    <a:lnTlToBr w="12700" cmpd="sng">
                      <a:noFill/>
                      <a:prstDash val="solid"/>
                    </a:lnTlToBr>
                    <a:lnBlToTr w="12700" cmpd="sng">
                      <a:noFill/>
                      <a:prstDash val="solid"/>
                    </a:lnBlToTr>
                    <a:solidFill>
                      <a:srgbClr val="92D050"/>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defRPr/>
                      </a:pPr>
                      <a:endParaRPr lang="ru-RU" sz="1200" dirty="0">
                        <a:latin typeface="Arial"/>
                        <a:cs typeface="Arial"/>
                      </a:endParaRPr>
                    </a:p>
                  </a:txBody>
                  <a:tcPr marL="15250" marR="15250" marT="10167" marB="10167" anchor="b">
                    <a:lnL w="6350" algn="ctr">
                      <a:solidFill>
                        <a:sysClr val="windowText" lastClr="000000"/>
                      </a:solidFill>
                    </a:lnL>
                    <a:lnR w="6350" cap="flat" cmpd="sng" algn="ctr">
                      <a:solidFill>
                        <a:sysClr val="windowText" lastClr="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63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defRPr/>
                      </a:pPr>
                      <a:endParaRPr lang="ru-RU" sz="1200" dirty="0">
                        <a:latin typeface="Arial"/>
                        <a:cs typeface="Arial"/>
                      </a:endParaRPr>
                    </a:p>
                  </a:txBody>
                  <a:tcPr marL="15250" marR="15250" marT="10167" marB="10167" anchor="b">
                    <a:lnL w="6350" algn="ctr">
                      <a:solidFill>
                        <a:sysClr val="windowText" lastClr="000000"/>
                      </a:solidFill>
                    </a:lnL>
                    <a:lnR w="6350" algn="ctr">
                      <a:solidFill>
                        <a:sysClr val="windowText" lastClr="000000"/>
                      </a:solidFill>
                    </a:lnR>
                    <a:lnT w="6350" cap="flat" cmpd="sng" algn="ctr">
                      <a:solidFill>
                        <a:sysClr val="windowText" lastClr="000000"/>
                      </a:solidFill>
                      <a:prstDash val="solid"/>
                      <a:round/>
                      <a:headEnd type="none" w="med" len="med"/>
                      <a:tailEnd type="none" w="med" len="med"/>
                    </a:lnT>
                    <a:lnB w="63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02951262"/>
                  </a:ext>
                </a:extLst>
              </a:tr>
              <a:tr h="305012">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defRPr/>
                      </a:pPr>
                      <a:r>
                        <a:rPr lang="ru-RU" sz="1200" dirty="0">
                          <a:latin typeface="Arial" panose="020B0604020202020204" pitchFamily="34" charset="0"/>
                          <a:cs typeface="Arial" panose="020B0604020202020204" pitchFamily="34" charset="0"/>
                        </a:rPr>
                        <a:t>Формирование итогового отчета о реализации проекта</a:t>
                      </a:r>
                    </a:p>
                  </a:txBody>
                  <a:tcPr marL="15250" marR="15250" marT="10167" marB="10167" anchor="b">
                    <a:lnL w="6350" algn="ctr">
                      <a:solidFill>
                        <a:sysClr val="windowText" lastClr="000000"/>
                      </a:solidFill>
                    </a:lnL>
                    <a:lnR w="6350" algn="ctr">
                      <a:solidFill>
                        <a:sysClr val="windowText" lastClr="000000"/>
                      </a:solidFill>
                    </a:lnR>
                    <a:lnT w="6350" algn="ctr">
                      <a:solidFill>
                        <a:sysClr val="windowText" lastClr="000000"/>
                      </a:solidFill>
                    </a:lnT>
                    <a:lnB w="6350" algn="ctr">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lgn="ctr">
                        <a:defRPr/>
                      </a:pPr>
                      <a:r>
                        <a:rPr lang="ru-RU" sz="1100" i="1">
                          <a:solidFill>
                            <a:schemeClr val="accent1">
                              <a:lumMod val="50000"/>
                            </a:schemeClr>
                          </a:solidFill>
                          <a:latin typeface="Arial" panose="020B0604020202020204" pitchFamily="34" charset="0"/>
                          <a:cs typeface="Arial" panose="020B0604020202020204" pitchFamily="34" charset="0"/>
                        </a:rPr>
                        <a:t>1.04.2024</a:t>
                      </a:r>
                      <a:endParaRPr lang="ru-RU" sz="1100" i="1" dirty="0">
                        <a:solidFill>
                          <a:schemeClr val="accent1">
                            <a:lumMod val="50000"/>
                          </a:schemeClr>
                        </a:solidFill>
                        <a:latin typeface="Arial" panose="020B0604020202020204" pitchFamily="34" charset="0"/>
                        <a:cs typeface="Arial" panose="020B0604020202020204" pitchFamily="34" charset="0"/>
                      </a:endParaRPr>
                    </a:p>
                  </a:txBody>
                  <a:tcPr marL="15250" marR="15250" marT="10167" marB="10167" anchor="b">
                    <a:lnL w="6350" algn="ctr">
                      <a:solidFill>
                        <a:sysClr val="windowText" lastClr="000000"/>
                      </a:solidFill>
                    </a:lnL>
                    <a:lnR w="6350" algn="ctr">
                      <a:solidFill>
                        <a:sysClr val="windowText" lastClr="000000"/>
                      </a:solidFill>
                    </a:lnR>
                    <a:lnT w="6350" algn="ctr">
                      <a:solidFill>
                        <a:sysClr val="windowText" lastClr="000000"/>
                      </a:solidFill>
                    </a:lnT>
                    <a:lnB w="6350" algn="ctr">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lgn="ctr">
                        <a:defRPr/>
                      </a:pPr>
                      <a:r>
                        <a:rPr lang="ru-RU" sz="1100" i="1" dirty="0">
                          <a:solidFill>
                            <a:schemeClr val="accent1">
                              <a:lumMod val="50000"/>
                            </a:schemeClr>
                          </a:solidFill>
                          <a:latin typeface="Arial" panose="020B0604020202020204" pitchFamily="34" charset="0"/>
                          <a:cs typeface="Arial" panose="020B0604020202020204" pitchFamily="34" charset="0"/>
                        </a:rPr>
                        <a:t>30.04.2024</a:t>
                      </a:r>
                    </a:p>
                  </a:txBody>
                  <a:tcPr marL="15250" marR="15250" marT="10167" marB="10167" anchor="b">
                    <a:lnL w="6350" algn="ctr">
                      <a:solidFill>
                        <a:sysClr val="windowText" lastClr="000000"/>
                      </a:solidFill>
                    </a:lnL>
                    <a:lnR w="6350" algn="ctr">
                      <a:solidFill>
                        <a:sysClr val="windowText" lastClr="000000"/>
                      </a:solidFill>
                    </a:lnR>
                    <a:lnT w="6350" algn="ctr">
                      <a:solidFill>
                        <a:sysClr val="windowText" lastClr="000000"/>
                      </a:solidFill>
                    </a:lnT>
                    <a:lnB w="6350" algn="ctr">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lgn="ctr">
                        <a:defRPr/>
                      </a:pPr>
                      <a:r>
                        <a:rPr lang="ru-RU" sz="1100" i="1" dirty="0">
                          <a:solidFill>
                            <a:schemeClr val="accent1">
                              <a:lumMod val="50000"/>
                            </a:schemeClr>
                          </a:solidFill>
                          <a:latin typeface="Arial" panose="020B0604020202020204" pitchFamily="34" charset="0"/>
                          <a:cs typeface="Arial" panose="020B0604020202020204" pitchFamily="34" charset="0"/>
                        </a:rPr>
                        <a:t>Шульц С, </a:t>
                      </a:r>
                      <a:r>
                        <a:rPr lang="ru-RU" sz="1100" i="1" dirty="0" err="1">
                          <a:solidFill>
                            <a:schemeClr val="accent1">
                              <a:lumMod val="50000"/>
                            </a:schemeClr>
                          </a:solidFill>
                          <a:latin typeface="Arial" panose="020B0604020202020204" pitchFamily="34" charset="0"/>
                          <a:cs typeface="Arial" panose="020B0604020202020204" pitchFamily="34" charset="0"/>
                        </a:rPr>
                        <a:t>Тамбурчак</a:t>
                      </a:r>
                      <a:r>
                        <a:rPr lang="ru-RU" sz="1100" i="1" dirty="0">
                          <a:solidFill>
                            <a:schemeClr val="accent1">
                              <a:lumMod val="50000"/>
                            </a:schemeClr>
                          </a:solidFill>
                          <a:latin typeface="Arial" panose="020B0604020202020204" pitchFamily="34" charset="0"/>
                          <a:cs typeface="Arial" panose="020B0604020202020204" pitchFamily="34" charset="0"/>
                        </a:rPr>
                        <a:t> В</a:t>
                      </a:r>
                    </a:p>
                  </a:txBody>
                  <a:tcPr marL="15250" marR="15250" marT="10167" marB="10167" anchor="b">
                    <a:lnL w="6350" algn="ctr">
                      <a:solidFill>
                        <a:sysClr val="windowText" lastClr="000000"/>
                      </a:solidFill>
                    </a:lnL>
                    <a:lnR w="6350" algn="ctr">
                      <a:solidFill>
                        <a:sysClr val="windowText" lastClr="000000"/>
                      </a:solidFill>
                    </a:lnR>
                    <a:lnT w="6350" algn="ctr">
                      <a:solidFill>
                        <a:sysClr val="windowText" lastClr="000000"/>
                      </a:solidFill>
                    </a:lnT>
                    <a:lnB w="6350" algn="ctr">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defRPr/>
                      </a:pPr>
                      <a:endParaRPr lang="ru-RU" sz="1200">
                        <a:solidFill>
                          <a:schemeClr val="bg1"/>
                        </a:solidFill>
                        <a:latin typeface="Arial"/>
                        <a:cs typeface="Arial"/>
                      </a:endParaRPr>
                    </a:p>
                  </a:txBody>
                  <a:tcPr marL="15250" marR="15250" marT="10167" marB="10167" anchor="b">
                    <a:lnL w="6350" algn="ctr">
                      <a:solidFill>
                        <a:sysClr val="windowText" lastClr="000000"/>
                      </a:solidFill>
                    </a:lnL>
                    <a:lnR w="6350" algn="ctr">
                      <a:solidFill>
                        <a:sysClr val="windowText" lastClr="000000"/>
                      </a:solidFill>
                    </a:lnR>
                    <a:lnT w="6350" algn="ctr">
                      <a:solidFill>
                        <a:sysClr val="windowText" lastClr="000000"/>
                      </a:solidFill>
                    </a:lnT>
                    <a:lnB w="6350" algn="ctr">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defRPr/>
                      </a:pPr>
                      <a:endParaRPr lang="ru-RU" sz="1200">
                        <a:solidFill>
                          <a:schemeClr val="bg1"/>
                        </a:solidFill>
                        <a:latin typeface="Arial"/>
                        <a:cs typeface="Arial"/>
                      </a:endParaRPr>
                    </a:p>
                  </a:txBody>
                  <a:tcPr marL="15250" marR="15250" marT="10167" marB="10167" anchor="b">
                    <a:lnL w="6350" algn="ctr">
                      <a:solidFill>
                        <a:sysClr val="windowText" lastClr="000000"/>
                      </a:solidFill>
                    </a:lnL>
                    <a:lnR w="6350" algn="ctr">
                      <a:solidFill>
                        <a:sysClr val="windowText" lastClr="000000"/>
                      </a:solidFill>
                    </a:lnR>
                    <a:lnT w="6350" algn="ctr">
                      <a:solidFill>
                        <a:sysClr val="windowText" lastClr="000000"/>
                      </a:solidFill>
                    </a:lnT>
                    <a:lnB w="6350" algn="ctr">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defRPr/>
                      </a:pPr>
                      <a:endParaRPr lang="ru-RU" sz="1200">
                        <a:solidFill>
                          <a:schemeClr val="bg1"/>
                        </a:solidFill>
                        <a:latin typeface="Arial"/>
                        <a:cs typeface="Arial"/>
                      </a:endParaRPr>
                    </a:p>
                  </a:txBody>
                  <a:tcPr marL="15250" marR="15250" marT="10167" marB="10167" anchor="b">
                    <a:lnL w="6350" algn="ctr">
                      <a:solidFill>
                        <a:sysClr val="windowText" lastClr="000000"/>
                      </a:solidFill>
                    </a:lnL>
                    <a:lnR w="6350" algn="ctr">
                      <a:solidFill>
                        <a:sysClr val="windowText" lastClr="000000"/>
                      </a:solidFill>
                    </a:lnR>
                    <a:lnT w="6350" algn="ctr">
                      <a:solidFill>
                        <a:sysClr val="windowText" lastClr="000000"/>
                      </a:solidFill>
                    </a:lnT>
                    <a:lnB w="6350" algn="ctr">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defRPr/>
                      </a:pPr>
                      <a:endParaRPr lang="ru-RU" sz="1200" dirty="0">
                        <a:solidFill>
                          <a:schemeClr val="bg1"/>
                        </a:solidFill>
                        <a:latin typeface="Arial"/>
                        <a:cs typeface="Arial"/>
                      </a:endParaRPr>
                    </a:p>
                  </a:txBody>
                  <a:tcPr marL="15250" marR="15250" marT="10167" marB="10167" anchor="b">
                    <a:lnL w="6350" algn="ctr">
                      <a:solidFill>
                        <a:sysClr val="windowText" lastClr="000000"/>
                      </a:solidFill>
                    </a:lnL>
                    <a:lnR w="6350" algn="ctr">
                      <a:solidFill>
                        <a:sysClr val="windowText" lastClr="000000"/>
                      </a:solidFill>
                    </a:lnR>
                    <a:lnT w="6350" algn="ctr">
                      <a:solidFill>
                        <a:sysClr val="windowText" lastClr="000000"/>
                      </a:solidFill>
                    </a:lnT>
                    <a:lnB w="6350" algn="ctr">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defRPr/>
                      </a:pPr>
                      <a:endParaRPr lang="ru-RU" sz="1200" dirty="0">
                        <a:latin typeface="Arial"/>
                        <a:cs typeface="Arial"/>
                      </a:endParaRPr>
                    </a:p>
                  </a:txBody>
                  <a:tcPr marL="15250" marR="15250" marT="10167" marB="10167" anchor="b">
                    <a:lnL w="6350" algn="ctr">
                      <a:solidFill>
                        <a:sysClr val="windowText" lastClr="000000"/>
                      </a:solidFill>
                    </a:lnL>
                    <a:lnR w="6350" algn="ctr">
                      <a:solidFill>
                        <a:sysClr val="windowText" lastClr="000000"/>
                      </a:solidFill>
                    </a:lnR>
                    <a:lnT w="6350" algn="ctr">
                      <a:solidFill>
                        <a:sysClr val="windowText" lastClr="000000"/>
                      </a:solidFill>
                    </a:lnT>
                    <a:lnB w="6350" algn="ctr">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defRPr/>
                      </a:pPr>
                      <a:endParaRPr lang="ru-RU" sz="1200" dirty="0">
                        <a:latin typeface="Arial"/>
                        <a:cs typeface="Arial"/>
                      </a:endParaRPr>
                    </a:p>
                  </a:txBody>
                  <a:tcPr marL="15250" marR="15250" marT="10167" marB="10167" anchor="b">
                    <a:lnL w="6350" algn="ctr">
                      <a:solidFill>
                        <a:sysClr val="windowText" lastClr="000000"/>
                      </a:solidFill>
                    </a:lnL>
                    <a:lnR w="6350" cap="flat" cmpd="sng" algn="ctr">
                      <a:solidFill>
                        <a:sysClr val="windowText" lastClr="000000"/>
                      </a:solidFill>
                      <a:prstDash val="solid"/>
                      <a:round/>
                      <a:headEnd type="none" w="med" len="med"/>
                      <a:tailEnd type="none" w="med" len="med"/>
                    </a:lnR>
                    <a:lnT w="6350" algn="ctr">
                      <a:solidFill>
                        <a:sysClr val="windowText" lastClr="000000"/>
                      </a:solidFill>
                    </a:lnT>
                    <a:lnB w="6350" algn="ctr">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defRPr/>
                      </a:pPr>
                      <a:endParaRPr lang="ru-RU" sz="1200" dirty="0">
                        <a:latin typeface="Arial"/>
                        <a:cs typeface="Arial"/>
                      </a:endParaRPr>
                    </a:p>
                  </a:txBody>
                  <a:tcPr marL="15250" marR="15250" marT="10167" marB="10167" anchor="b">
                    <a:lnL w="6350" algn="ctr">
                      <a:solidFill>
                        <a:sysClr val="windowText" lastClr="000000"/>
                      </a:solidFill>
                    </a:lnL>
                    <a:lnR w="6350" cap="flat" cmpd="sng" algn="ctr">
                      <a:solidFill>
                        <a:sysClr val="windowText" lastClr="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6350" algn="ctr">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ea typeface="Arial"/>
                          <a:cs typeface="Arial"/>
                          <a:sym typeface="Arial"/>
                        </a:defRPr>
                      </a:lvl9pPr>
                    </a:lstStyle>
                    <a:p>
                      <a:pPr>
                        <a:defRPr/>
                      </a:pPr>
                      <a:endParaRPr lang="ru-RU" sz="1200" dirty="0">
                        <a:latin typeface="Arial"/>
                        <a:cs typeface="Arial"/>
                      </a:endParaRPr>
                    </a:p>
                  </a:txBody>
                  <a:tcPr marL="15250" marR="15250" marT="10167" marB="10167" anchor="b">
                    <a:lnL w="6350" algn="ctr">
                      <a:solidFill>
                        <a:sysClr val="windowText" lastClr="000000"/>
                      </a:solidFill>
                    </a:lnL>
                    <a:lnR w="6350" algn="ctr">
                      <a:solidFill>
                        <a:sysClr val="windowText" lastClr="000000"/>
                      </a:solidFill>
                    </a:lnR>
                    <a:lnT w="6350" cap="flat" cmpd="sng" algn="ctr">
                      <a:solidFill>
                        <a:sysClr val="windowText" lastClr="000000"/>
                      </a:solidFill>
                      <a:prstDash val="solid"/>
                      <a:round/>
                      <a:headEnd type="none" w="med" len="med"/>
                      <a:tailEnd type="none" w="med" len="med"/>
                    </a:lnT>
                    <a:lnB w="6350" algn="ctr">
                      <a:solidFill>
                        <a:sysClr val="windowText" lastClr="000000"/>
                      </a:solidFill>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30798197"/>
                  </a:ext>
                </a:extLst>
              </a:tr>
            </a:tbl>
          </a:graphicData>
        </a:graphic>
      </p:graphicFrame>
    </p:spTree>
    <p:extLst>
      <p:ext uri="{BB962C8B-B14F-4D97-AF65-F5344CB8AC3E}">
        <p14:creationId xmlns:p14="http://schemas.microsoft.com/office/powerpoint/2010/main" val="37371486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13"/>
        <p:cNvGrpSpPr/>
        <p:nvPr/>
      </p:nvGrpSpPr>
      <p:grpSpPr>
        <a:xfrm>
          <a:off x="0" y="0"/>
          <a:ext cx="0" cy="0"/>
          <a:chOff x="0" y="0"/>
          <a:chExt cx="0" cy="0"/>
        </a:xfrm>
      </p:grpSpPr>
      <p:sp>
        <p:nvSpPr>
          <p:cNvPr id="414" name="Google Shape;414;p34"/>
          <p:cNvSpPr txBox="1">
            <a:spLocks noGrp="1"/>
          </p:cNvSpPr>
          <p:nvPr>
            <p:ph type="title"/>
          </p:nvPr>
        </p:nvSpPr>
        <p:spPr>
          <a:xfrm>
            <a:off x="345415" y="-14994"/>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RU" dirty="0"/>
              <a:t>РЕСУРСЫ: ФИНАНСОВЫЙ ПЛАН</a:t>
            </a:r>
            <a:br>
              <a:rPr lang="ru-RU" dirty="0"/>
            </a:br>
            <a:br>
              <a:rPr lang="ru-RU" dirty="0"/>
            </a:br>
            <a:endParaRPr dirty="0"/>
          </a:p>
        </p:txBody>
      </p:sp>
      <p:grpSp>
        <p:nvGrpSpPr>
          <p:cNvPr id="424" name="Google Shape;424;p34"/>
          <p:cNvGrpSpPr/>
          <p:nvPr/>
        </p:nvGrpSpPr>
        <p:grpSpPr>
          <a:xfrm flipH="1">
            <a:off x="8049415" y="168084"/>
            <a:ext cx="762727" cy="849644"/>
            <a:chOff x="5471675" y="3911838"/>
            <a:chExt cx="898700" cy="1001113"/>
          </a:xfrm>
        </p:grpSpPr>
        <p:sp>
          <p:nvSpPr>
            <p:cNvPr id="425" name="Google Shape;425;p34"/>
            <p:cNvSpPr/>
            <p:nvPr/>
          </p:nvSpPr>
          <p:spPr>
            <a:xfrm>
              <a:off x="5471675" y="3911838"/>
              <a:ext cx="672600" cy="672600"/>
            </a:xfrm>
            <a:prstGeom prst="plaque">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34"/>
            <p:cNvSpPr/>
            <p:nvPr/>
          </p:nvSpPr>
          <p:spPr>
            <a:xfrm>
              <a:off x="6049375" y="4591950"/>
              <a:ext cx="321000" cy="321000"/>
            </a:xfrm>
            <a:prstGeom prst="plaque">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 name="Рисунок 1">
            <a:extLst>
              <a:ext uri="{FF2B5EF4-FFF2-40B4-BE49-F238E27FC236}">
                <a16:creationId xmlns:a16="http://schemas.microsoft.com/office/drawing/2014/main" id="{95BD4B45-F2D3-4557-9B7F-BBC43C6E00BB}"/>
              </a:ext>
            </a:extLst>
          </p:cNvPr>
          <p:cNvPicPr>
            <a:picLocks noChangeAspect="1"/>
          </p:cNvPicPr>
          <p:nvPr/>
        </p:nvPicPr>
        <p:blipFill>
          <a:blip r:embed="rId3"/>
          <a:stretch>
            <a:fillRect/>
          </a:stretch>
        </p:blipFill>
        <p:spPr>
          <a:xfrm>
            <a:off x="497816" y="677601"/>
            <a:ext cx="7895891" cy="4246496"/>
          </a:xfrm>
          <a:prstGeom prst="rect">
            <a:avLst/>
          </a:prstGeom>
        </p:spPr>
      </p:pic>
    </p:spTree>
    <p:extLst>
      <p:ext uri="{BB962C8B-B14F-4D97-AF65-F5344CB8AC3E}">
        <p14:creationId xmlns:p14="http://schemas.microsoft.com/office/powerpoint/2010/main" val="21069318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F3B400-0940-4643-8D30-78106088823B}"/>
              </a:ext>
            </a:extLst>
          </p:cNvPr>
          <p:cNvSpPr>
            <a:spLocks noGrp="1"/>
          </p:cNvSpPr>
          <p:nvPr>
            <p:ph type="title"/>
          </p:nvPr>
        </p:nvSpPr>
        <p:spPr>
          <a:xfrm>
            <a:off x="873875" y="1513050"/>
            <a:ext cx="6390525" cy="1058700"/>
          </a:xfrm>
        </p:spPr>
        <p:txBody>
          <a:bodyPr/>
          <a:lstStyle/>
          <a:p>
            <a:r>
              <a:rPr lang="ru-RU" dirty="0"/>
              <a:t>РЕЗУЛЬТАТЫ</a:t>
            </a:r>
            <a:br>
              <a:rPr lang="ru-RU" dirty="0"/>
            </a:br>
            <a:endParaRPr lang="ru-RU" dirty="0"/>
          </a:p>
        </p:txBody>
      </p:sp>
      <p:sp>
        <p:nvSpPr>
          <p:cNvPr id="3" name="Подзаголовок 2">
            <a:extLst>
              <a:ext uri="{FF2B5EF4-FFF2-40B4-BE49-F238E27FC236}">
                <a16:creationId xmlns:a16="http://schemas.microsoft.com/office/drawing/2014/main" id="{EB5341D2-68E2-4664-9884-8CB913CAAF6E}"/>
              </a:ext>
            </a:extLst>
          </p:cNvPr>
          <p:cNvSpPr>
            <a:spLocks noGrp="1"/>
          </p:cNvSpPr>
          <p:nvPr>
            <p:ph type="subTitle" idx="1"/>
          </p:nvPr>
        </p:nvSpPr>
        <p:spPr/>
        <p:txBody>
          <a:bodyPr/>
          <a:lstStyle/>
          <a:p>
            <a:endParaRPr lang="ru-RU" dirty="0"/>
          </a:p>
        </p:txBody>
      </p:sp>
      <p:sp>
        <p:nvSpPr>
          <p:cNvPr id="7" name="Google Shape;398;p33">
            <a:extLst>
              <a:ext uri="{FF2B5EF4-FFF2-40B4-BE49-F238E27FC236}">
                <a16:creationId xmlns:a16="http://schemas.microsoft.com/office/drawing/2014/main" id="{ABD06E27-62B8-475E-88A6-B10A646B72B0}"/>
              </a:ext>
            </a:extLst>
          </p:cNvPr>
          <p:cNvSpPr txBox="1"/>
          <p:nvPr/>
        </p:nvSpPr>
        <p:spPr>
          <a:xfrm>
            <a:off x="711455" y="1501799"/>
            <a:ext cx="8083754" cy="3417333"/>
          </a:xfrm>
          <a:prstGeom prst="rect">
            <a:avLst/>
          </a:prstGeom>
          <a:solidFill>
            <a:schemeClr val="dk2"/>
          </a:solid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ru-RU">
                <a:solidFill>
                  <a:srgbClr val="0E2A47"/>
                </a:solidFill>
                <a:latin typeface="Albert Sans"/>
                <a:ea typeface="Albert Sans"/>
                <a:cs typeface="Albert Sans"/>
                <a:sym typeface="Albert Sans"/>
              </a:rPr>
              <a:t>количественные — всё, что можно измерить цифрами (количество пользователей / участников, акций, публикаций, продуктов, мероприятий и т.д.)</a:t>
            </a:r>
          </a:p>
          <a:p>
            <a:pPr marL="0" lvl="0" indent="0" algn="l" rtl="0">
              <a:lnSpc>
                <a:spcPct val="115000"/>
              </a:lnSpc>
              <a:spcBef>
                <a:spcPts val="0"/>
              </a:spcBef>
              <a:spcAft>
                <a:spcPts val="0"/>
              </a:spcAft>
              <a:buNone/>
            </a:pPr>
            <a:endParaRPr lang="ru-RU">
              <a:solidFill>
                <a:srgbClr val="0E2A47"/>
              </a:solidFill>
              <a:latin typeface="Albert Sans"/>
              <a:ea typeface="Albert Sans"/>
              <a:cs typeface="Albert Sans"/>
              <a:sym typeface="Albert Sans"/>
            </a:endParaRPr>
          </a:p>
          <a:p>
            <a:pPr marL="0" lvl="0" indent="0" algn="l" rtl="0">
              <a:lnSpc>
                <a:spcPct val="115000"/>
              </a:lnSpc>
              <a:spcBef>
                <a:spcPts val="0"/>
              </a:spcBef>
              <a:spcAft>
                <a:spcPts val="0"/>
              </a:spcAft>
              <a:buNone/>
            </a:pPr>
            <a:r>
              <a:rPr lang="ru-RU">
                <a:solidFill>
                  <a:srgbClr val="0E2A47"/>
                </a:solidFill>
                <a:latin typeface="Albert Sans"/>
                <a:ea typeface="Albert Sans"/>
                <a:cs typeface="Albert Sans"/>
                <a:sym typeface="Albert Sans"/>
              </a:rPr>
              <a:t>Количественные результаты:</a:t>
            </a:r>
          </a:p>
          <a:p>
            <a:pPr marL="0" lvl="0" indent="0" algn="l" rtl="0">
              <a:lnSpc>
                <a:spcPct val="115000"/>
              </a:lnSpc>
              <a:spcBef>
                <a:spcPts val="0"/>
              </a:spcBef>
              <a:spcAft>
                <a:spcPts val="0"/>
              </a:spcAft>
              <a:buNone/>
            </a:pPr>
            <a:endParaRPr lang="ru-RU">
              <a:solidFill>
                <a:srgbClr val="0E2A47"/>
              </a:solidFill>
              <a:latin typeface="Albert Sans"/>
              <a:ea typeface="Albert Sans"/>
              <a:cs typeface="Albert Sans"/>
              <a:sym typeface="Albert Sans"/>
            </a:endParaRPr>
          </a:p>
          <a:p>
            <a:pPr marL="0" lvl="0" indent="0" algn="l" rtl="0">
              <a:lnSpc>
                <a:spcPct val="115000"/>
              </a:lnSpc>
              <a:spcBef>
                <a:spcPts val="0"/>
              </a:spcBef>
              <a:spcAft>
                <a:spcPts val="0"/>
              </a:spcAft>
              <a:buNone/>
            </a:pPr>
            <a:r>
              <a:rPr lang="ru-RU">
                <a:solidFill>
                  <a:srgbClr val="0E2A47"/>
                </a:solidFill>
                <a:latin typeface="Albert Sans"/>
                <a:ea typeface="Albert Sans"/>
                <a:cs typeface="Albert Sans"/>
                <a:sym typeface="Albert Sans"/>
              </a:rPr>
              <a:t>1.База наших станций выросла в два раза</a:t>
            </a:r>
          </a:p>
          <a:p>
            <a:pPr marL="0" lvl="0" indent="0" algn="l" rtl="0">
              <a:lnSpc>
                <a:spcPct val="115000"/>
              </a:lnSpc>
              <a:spcBef>
                <a:spcPts val="0"/>
              </a:spcBef>
              <a:spcAft>
                <a:spcPts val="0"/>
              </a:spcAft>
              <a:buNone/>
            </a:pPr>
            <a:r>
              <a:rPr lang="ru-RU">
                <a:solidFill>
                  <a:srgbClr val="0E2A47"/>
                </a:solidFill>
                <a:latin typeface="Albert Sans"/>
                <a:ea typeface="Albert Sans"/>
                <a:cs typeface="Albert Sans"/>
                <a:sym typeface="Albert Sans"/>
              </a:rPr>
              <a:t>2.Благодаря низкой ценовой категории и удобного расположения целевая аудитория выбирает наш продукт вместо конкурентов, что увеличило нашу долю рынка на 5% </a:t>
            </a:r>
          </a:p>
          <a:p>
            <a:pPr marL="0" lvl="0" indent="0" algn="l" rtl="0">
              <a:lnSpc>
                <a:spcPct val="115000"/>
              </a:lnSpc>
              <a:spcBef>
                <a:spcPts val="0"/>
              </a:spcBef>
              <a:spcAft>
                <a:spcPts val="0"/>
              </a:spcAft>
              <a:buNone/>
            </a:pPr>
            <a:r>
              <a:rPr lang="ru-RU">
                <a:solidFill>
                  <a:srgbClr val="0E2A47"/>
                </a:solidFill>
                <a:latin typeface="Albert Sans"/>
                <a:ea typeface="Albert Sans"/>
                <a:cs typeface="Albert Sans"/>
                <a:sym typeface="Albert Sans"/>
              </a:rPr>
              <a:t>3. Спустя 3 месяца после запуска проекта около 200 человек начали пользоваться нашей услугой</a:t>
            </a:r>
          </a:p>
          <a:p>
            <a:pPr marL="0" lvl="0" indent="0" algn="l" rtl="0">
              <a:lnSpc>
                <a:spcPct val="115000"/>
              </a:lnSpc>
              <a:spcBef>
                <a:spcPts val="0"/>
              </a:spcBef>
              <a:spcAft>
                <a:spcPts val="0"/>
              </a:spcAft>
              <a:buNone/>
            </a:pPr>
            <a:r>
              <a:rPr lang="ru-RU">
                <a:solidFill>
                  <a:srgbClr val="0E2A47"/>
                </a:solidFill>
                <a:latin typeface="Albert Sans"/>
                <a:ea typeface="Albert Sans"/>
                <a:cs typeface="Albert Sans"/>
                <a:sym typeface="Albert Sans"/>
              </a:rPr>
              <a:t>4. Около 100 человек в день пользуются услугой аренды повербанков на регулярной основе</a:t>
            </a:r>
          </a:p>
          <a:p>
            <a:pPr marL="0" lvl="0" indent="0" algn="l" rtl="0">
              <a:lnSpc>
                <a:spcPct val="115000"/>
              </a:lnSpc>
              <a:spcBef>
                <a:spcPts val="0"/>
              </a:spcBef>
              <a:spcAft>
                <a:spcPts val="0"/>
              </a:spcAft>
              <a:buNone/>
            </a:pPr>
            <a:r>
              <a:rPr lang="ru-RU">
                <a:solidFill>
                  <a:srgbClr val="0E2A47"/>
                </a:solidFill>
                <a:latin typeface="Albert Sans"/>
                <a:ea typeface="Albert Sans"/>
                <a:cs typeface="Albert Sans"/>
                <a:sym typeface="Albert Sans"/>
              </a:rPr>
              <a:t>5. Университет, наблюдая на развитием проекта, инвестировал в его расширение еще 300000</a:t>
            </a:r>
          </a:p>
          <a:p>
            <a:pPr marL="0" lvl="0" indent="0" algn="l" rtl="0">
              <a:lnSpc>
                <a:spcPct val="115000"/>
              </a:lnSpc>
              <a:spcBef>
                <a:spcPts val="0"/>
              </a:spcBef>
              <a:spcAft>
                <a:spcPts val="0"/>
              </a:spcAft>
              <a:buNone/>
            </a:pPr>
            <a:endParaRPr lang="ru-RU">
              <a:solidFill>
                <a:srgbClr val="0E2A47"/>
              </a:solidFill>
              <a:latin typeface="Albert Sans"/>
              <a:ea typeface="Albert Sans"/>
              <a:cs typeface="Albert Sans"/>
              <a:sym typeface="Albert Sans"/>
            </a:endParaRPr>
          </a:p>
          <a:p>
            <a:pPr marL="0" lvl="0" indent="0" algn="l" rtl="0">
              <a:lnSpc>
                <a:spcPct val="115000"/>
              </a:lnSpc>
              <a:spcBef>
                <a:spcPts val="0"/>
              </a:spcBef>
              <a:spcAft>
                <a:spcPts val="0"/>
              </a:spcAft>
              <a:buNone/>
            </a:pPr>
            <a:endParaRPr lang="ru-RU">
              <a:solidFill>
                <a:srgbClr val="0E2A47"/>
              </a:solidFill>
              <a:latin typeface="Albert Sans"/>
              <a:ea typeface="Albert Sans"/>
              <a:cs typeface="Albert Sans"/>
              <a:sym typeface="Albert Sans"/>
            </a:endParaRPr>
          </a:p>
          <a:p>
            <a:pPr marL="0" lvl="0" indent="0" algn="l" rtl="0">
              <a:lnSpc>
                <a:spcPct val="115000"/>
              </a:lnSpc>
              <a:spcBef>
                <a:spcPts val="0"/>
              </a:spcBef>
              <a:spcAft>
                <a:spcPts val="0"/>
              </a:spcAft>
              <a:buNone/>
            </a:pPr>
            <a:endParaRPr lang="ru-RU" dirty="0">
              <a:solidFill>
                <a:srgbClr val="0E2A47"/>
              </a:solidFill>
              <a:latin typeface="Albert Sans"/>
              <a:ea typeface="Albert Sans"/>
              <a:cs typeface="Albert Sans"/>
              <a:sym typeface="Albert Sans"/>
            </a:endParaRPr>
          </a:p>
        </p:txBody>
      </p:sp>
    </p:spTree>
    <p:extLst>
      <p:ext uri="{BB962C8B-B14F-4D97-AF65-F5344CB8AC3E}">
        <p14:creationId xmlns:p14="http://schemas.microsoft.com/office/powerpoint/2010/main" val="13230268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96"/>
        <p:cNvGrpSpPr/>
        <p:nvPr/>
      </p:nvGrpSpPr>
      <p:grpSpPr>
        <a:xfrm>
          <a:off x="0" y="0"/>
          <a:ext cx="0" cy="0"/>
          <a:chOff x="0" y="0"/>
          <a:chExt cx="0" cy="0"/>
        </a:xfrm>
      </p:grpSpPr>
      <p:sp>
        <p:nvSpPr>
          <p:cNvPr id="397" name="Google Shape;397;p33"/>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RU" dirty="0"/>
              <a:t>РЕЗУЛЬТАТЫ</a:t>
            </a:r>
            <a:br>
              <a:rPr lang="ru-RU" dirty="0"/>
            </a:br>
            <a:endParaRPr dirty="0"/>
          </a:p>
        </p:txBody>
      </p:sp>
      <p:grpSp>
        <p:nvGrpSpPr>
          <p:cNvPr id="400" name="Google Shape;400;p33"/>
          <p:cNvGrpSpPr/>
          <p:nvPr/>
        </p:nvGrpSpPr>
        <p:grpSpPr>
          <a:xfrm flipH="1">
            <a:off x="8049415" y="168084"/>
            <a:ext cx="762727" cy="849644"/>
            <a:chOff x="5471675" y="3911838"/>
            <a:chExt cx="898700" cy="1001113"/>
          </a:xfrm>
        </p:grpSpPr>
        <p:sp>
          <p:nvSpPr>
            <p:cNvPr id="401" name="Google Shape;401;p33"/>
            <p:cNvSpPr/>
            <p:nvPr/>
          </p:nvSpPr>
          <p:spPr>
            <a:xfrm>
              <a:off x="5471675" y="3911838"/>
              <a:ext cx="672600" cy="672600"/>
            </a:xfrm>
            <a:prstGeom prst="plaque">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33"/>
            <p:cNvSpPr/>
            <p:nvPr/>
          </p:nvSpPr>
          <p:spPr>
            <a:xfrm>
              <a:off x="6049375" y="4591950"/>
              <a:ext cx="321000" cy="321000"/>
            </a:xfrm>
            <a:prstGeom prst="plaque">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03" name="Google Shape;403;p33"/>
          <p:cNvGrpSpPr/>
          <p:nvPr/>
        </p:nvGrpSpPr>
        <p:grpSpPr>
          <a:xfrm>
            <a:off x="7679600" y="3428700"/>
            <a:ext cx="1270133" cy="1714800"/>
            <a:chOff x="7679600" y="3428700"/>
            <a:chExt cx="1270133" cy="1714800"/>
          </a:xfrm>
        </p:grpSpPr>
        <p:sp>
          <p:nvSpPr>
            <p:cNvPr id="404" name="Google Shape;404;p33"/>
            <p:cNvSpPr/>
            <p:nvPr/>
          </p:nvSpPr>
          <p:spPr>
            <a:xfrm>
              <a:off x="8087533" y="3428700"/>
              <a:ext cx="862200" cy="1714800"/>
            </a:xfrm>
            <a:prstGeom prst="round2SameRect">
              <a:avLst>
                <a:gd name="adj1" fmla="val 50000"/>
                <a:gd name="adj2" fmla="val 0"/>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05" name="Google Shape;405;p33"/>
            <p:cNvGrpSpPr/>
            <p:nvPr/>
          </p:nvGrpSpPr>
          <p:grpSpPr>
            <a:xfrm flipH="1">
              <a:off x="7679600" y="4016056"/>
              <a:ext cx="762761" cy="763034"/>
              <a:chOff x="12117275" y="1982700"/>
              <a:chExt cx="2164475" cy="2165250"/>
            </a:xfrm>
          </p:grpSpPr>
          <p:sp>
            <p:nvSpPr>
              <p:cNvPr id="406" name="Google Shape;406;p33"/>
              <p:cNvSpPr/>
              <p:nvPr/>
            </p:nvSpPr>
            <p:spPr>
              <a:xfrm>
                <a:off x="13198350" y="3065300"/>
                <a:ext cx="1083400" cy="1082650"/>
              </a:xfrm>
              <a:custGeom>
                <a:avLst/>
                <a:gdLst/>
                <a:ahLst/>
                <a:cxnLst/>
                <a:rect l="l" t="t" r="r" b="b"/>
                <a:pathLst>
                  <a:path w="43336" h="43306" extrusionOk="0">
                    <a:moveTo>
                      <a:pt x="1" y="1"/>
                    </a:moveTo>
                    <a:cubicBezTo>
                      <a:pt x="1" y="23931"/>
                      <a:pt x="19405" y="43305"/>
                      <a:pt x="43335" y="43305"/>
                    </a:cubicBezTo>
                    <a:cubicBezTo>
                      <a:pt x="43335" y="19405"/>
                      <a:pt x="23931" y="1"/>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33"/>
              <p:cNvSpPr/>
              <p:nvPr/>
            </p:nvSpPr>
            <p:spPr>
              <a:xfrm>
                <a:off x="13198350" y="1982700"/>
                <a:ext cx="1083400" cy="1082625"/>
              </a:xfrm>
              <a:custGeom>
                <a:avLst/>
                <a:gdLst/>
                <a:ahLst/>
                <a:cxnLst/>
                <a:rect l="l" t="t" r="r" b="b"/>
                <a:pathLst>
                  <a:path w="43336" h="43305" extrusionOk="0">
                    <a:moveTo>
                      <a:pt x="43335" y="1"/>
                    </a:moveTo>
                    <a:cubicBezTo>
                      <a:pt x="19405" y="1"/>
                      <a:pt x="1" y="19405"/>
                      <a:pt x="1" y="43305"/>
                    </a:cubicBezTo>
                    <a:cubicBezTo>
                      <a:pt x="23931" y="43305"/>
                      <a:pt x="43335" y="23931"/>
                      <a:pt x="4333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p33"/>
              <p:cNvSpPr/>
              <p:nvPr/>
            </p:nvSpPr>
            <p:spPr>
              <a:xfrm>
                <a:off x="12117275" y="3065300"/>
                <a:ext cx="1083375" cy="1082650"/>
              </a:xfrm>
              <a:custGeom>
                <a:avLst/>
                <a:gdLst/>
                <a:ahLst/>
                <a:cxnLst/>
                <a:rect l="l" t="t" r="r" b="b"/>
                <a:pathLst>
                  <a:path w="43335" h="43306" extrusionOk="0">
                    <a:moveTo>
                      <a:pt x="43304" y="1"/>
                    </a:moveTo>
                    <a:cubicBezTo>
                      <a:pt x="43304" y="1"/>
                      <a:pt x="43304" y="1"/>
                      <a:pt x="43304" y="1"/>
                    </a:cubicBezTo>
                    <a:lnTo>
                      <a:pt x="43295" y="1"/>
                    </a:lnTo>
                    <a:cubicBezTo>
                      <a:pt x="43308" y="1"/>
                      <a:pt x="43321" y="1"/>
                      <a:pt x="43334" y="1"/>
                    </a:cubicBezTo>
                    <a:close/>
                    <a:moveTo>
                      <a:pt x="43295" y="1"/>
                    </a:moveTo>
                    <a:lnTo>
                      <a:pt x="43295" y="1"/>
                    </a:lnTo>
                    <a:cubicBezTo>
                      <a:pt x="19383" y="22"/>
                      <a:pt x="0" y="19418"/>
                      <a:pt x="0" y="43305"/>
                    </a:cubicBezTo>
                    <a:cubicBezTo>
                      <a:pt x="23930" y="43305"/>
                      <a:pt x="43304" y="23931"/>
                      <a:pt x="4330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33"/>
              <p:cNvSpPr/>
              <p:nvPr/>
            </p:nvSpPr>
            <p:spPr>
              <a:xfrm>
                <a:off x="12117275" y="1982700"/>
                <a:ext cx="1083375" cy="1082625"/>
              </a:xfrm>
              <a:custGeom>
                <a:avLst/>
                <a:gdLst/>
                <a:ahLst/>
                <a:cxnLst/>
                <a:rect l="l" t="t" r="r" b="b"/>
                <a:pathLst>
                  <a:path w="43335" h="43305" extrusionOk="0">
                    <a:moveTo>
                      <a:pt x="0" y="1"/>
                    </a:moveTo>
                    <a:cubicBezTo>
                      <a:pt x="0" y="23921"/>
                      <a:pt x="19388" y="43289"/>
                      <a:pt x="43304" y="43305"/>
                    </a:cubicBezTo>
                    <a:lnTo>
                      <a:pt x="43304" y="43305"/>
                    </a:lnTo>
                    <a:cubicBezTo>
                      <a:pt x="43304" y="19405"/>
                      <a:pt x="23930" y="1"/>
                      <a:pt x="0" y="1"/>
                    </a:cubicBezTo>
                    <a:close/>
                    <a:moveTo>
                      <a:pt x="43304" y="43305"/>
                    </a:moveTo>
                    <a:cubicBezTo>
                      <a:pt x="43304" y="43305"/>
                      <a:pt x="43304" y="43305"/>
                      <a:pt x="43304" y="43305"/>
                    </a:cubicBezTo>
                    <a:lnTo>
                      <a:pt x="43334" y="43305"/>
                    </a:lnTo>
                    <a:cubicBezTo>
                      <a:pt x="43324" y="43305"/>
                      <a:pt x="43314" y="43305"/>
                      <a:pt x="43304" y="43305"/>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6" name="TextBox 15">
            <a:extLst>
              <a:ext uri="{FF2B5EF4-FFF2-40B4-BE49-F238E27FC236}">
                <a16:creationId xmlns:a16="http://schemas.microsoft.com/office/drawing/2014/main" id="{8727E147-C7E5-4A22-984A-BF89E2F825F0}"/>
              </a:ext>
            </a:extLst>
          </p:cNvPr>
          <p:cNvSpPr txBox="1"/>
          <p:nvPr/>
        </p:nvSpPr>
        <p:spPr>
          <a:xfrm>
            <a:off x="141472" y="1039189"/>
            <a:ext cx="9002528" cy="4401205"/>
          </a:xfrm>
          <a:prstGeom prst="rect">
            <a:avLst/>
          </a:prstGeom>
          <a:noFill/>
        </p:spPr>
        <p:txBody>
          <a:bodyPr wrap="square">
            <a:spAutoFit/>
          </a:bodyPr>
          <a:lstStyle/>
          <a:p>
            <a:r>
              <a:rPr lang="ru-RU" dirty="0"/>
              <a:t>качественные — качественные положительные изменения, которые произойдут в результате реализации проекта (повышение интереса, развитие навыков и т.д.)</a:t>
            </a:r>
          </a:p>
          <a:p>
            <a:endParaRPr lang="ru-RU" dirty="0"/>
          </a:p>
          <a:p>
            <a:r>
              <a:rPr lang="ru-RU" dirty="0"/>
              <a:t>Качественные результаты:</a:t>
            </a:r>
          </a:p>
          <a:p>
            <a:r>
              <a:rPr lang="ru-RU" dirty="0"/>
              <a:t>1.Качественная услуга аренды портативных зарядных устройств должна обеспечивать надежную и быструю зарядку устройств клиентов.</a:t>
            </a:r>
          </a:p>
          <a:p>
            <a:endParaRPr lang="ru-RU" dirty="0"/>
          </a:p>
          <a:p>
            <a:r>
              <a:rPr lang="ru-RU" dirty="0"/>
              <a:t>2. Аренда портативных зарядных устройств должна быть удобной и доступной для пользователей. Это включает простой процесс получения и возврата устройств, легкую навигацию по услуге, а также удобное расположение пунктов выдачи и сдачи зарядных устройств.</a:t>
            </a:r>
          </a:p>
          <a:p>
            <a:endParaRPr lang="ru-RU" dirty="0"/>
          </a:p>
          <a:p>
            <a:r>
              <a:rPr lang="ru-RU" dirty="0"/>
              <a:t>3. Качественная услуга должна предоставлять эффективную поддержку клиентам. Это может включать оперативные ответы на запросы, помощь с настройкой и использованием зарядных устройств, а также разнообразные каналы связи для обратной связи и обращения по возникающим вопросам.</a:t>
            </a:r>
          </a:p>
          <a:p>
            <a:endParaRPr lang="ru-RU" dirty="0"/>
          </a:p>
          <a:p>
            <a:r>
              <a:rPr lang="ru-RU" dirty="0"/>
              <a:t>4. Итоговый показатель качества услуги аренды портативных зарядных устройств - это уровень удовлетворенности клиентов. Он основывается на их общем опыте использования услуги, готовности рекомендовать ее другим пользователям и их общем отношении к предоставляемому сервису.</a:t>
            </a:r>
          </a:p>
          <a:p>
            <a:endParaRPr lang="ru-RU" dirty="0"/>
          </a:p>
          <a:p>
            <a:endParaRPr lang="ru-RU"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86"/>
        <p:cNvGrpSpPr/>
        <p:nvPr/>
      </p:nvGrpSpPr>
      <p:grpSpPr>
        <a:xfrm>
          <a:off x="0" y="0"/>
          <a:ext cx="0" cy="0"/>
          <a:chOff x="0" y="0"/>
          <a:chExt cx="0" cy="0"/>
        </a:xfrm>
      </p:grpSpPr>
      <p:sp>
        <p:nvSpPr>
          <p:cNvPr id="487" name="Google Shape;487;p37"/>
          <p:cNvSpPr txBox="1">
            <a:spLocks noGrp="1"/>
          </p:cNvSpPr>
          <p:nvPr>
            <p:ph type="title"/>
          </p:nvPr>
        </p:nvSpPr>
        <p:spPr>
          <a:xfrm>
            <a:off x="696962" y="387099"/>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RU" dirty="0"/>
              <a:t>ВЫВОДЫ</a:t>
            </a:r>
            <a:br>
              <a:rPr lang="ru-RU" dirty="0"/>
            </a:br>
            <a:endParaRPr dirty="0"/>
          </a:p>
        </p:txBody>
      </p:sp>
      <p:sp>
        <p:nvSpPr>
          <p:cNvPr id="488" name="Google Shape;488;p37"/>
          <p:cNvSpPr txBox="1">
            <a:spLocks noGrp="1"/>
          </p:cNvSpPr>
          <p:nvPr>
            <p:ph type="body" idx="1"/>
          </p:nvPr>
        </p:nvSpPr>
        <p:spPr>
          <a:xfrm>
            <a:off x="696962" y="959799"/>
            <a:ext cx="7484200" cy="148984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RU" dirty="0"/>
              <a:t>Проект  целесообразен для реализации по следующим причинам:</a:t>
            </a:r>
          </a:p>
          <a:p>
            <a:pPr marL="0" lvl="0" indent="0" algn="l" rtl="0">
              <a:spcBef>
                <a:spcPts val="0"/>
              </a:spcBef>
              <a:spcAft>
                <a:spcPts val="0"/>
              </a:spcAft>
              <a:buNone/>
            </a:pPr>
            <a:r>
              <a:rPr lang="ru-RU" dirty="0"/>
              <a:t>существует спрос на оказание данной услуги, что подтверждается исследованиями рынка и обратной связью от потенциальных клиентов</a:t>
            </a:r>
          </a:p>
          <a:p>
            <a:pPr marL="0" lvl="0" indent="0" algn="l" rtl="0">
              <a:spcBef>
                <a:spcPts val="0"/>
              </a:spcBef>
              <a:spcAft>
                <a:spcPts val="0"/>
              </a:spcAft>
              <a:buNone/>
            </a:pPr>
            <a:r>
              <a:rPr lang="ru-RU" dirty="0"/>
              <a:t>- по предположительной смете проекта он выходит в плюс -уже через 4 месяца после начала работы. Это свидетельствует о высоком потенциале прибыльности и надежности проекта </a:t>
            </a:r>
          </a:p>
          <a:p>
            <a:pPr marL="0" lvl="0" indent="0" algn="l" rtl="0">
              <a:spcBef>
                <a:spcPts val="0"/>
              </a:spcBef>
              <a:spcAft>
                <a:spcPts val="0"/>
              </a:spcAft>
              <a:buNone/>
            </a:pPr>
            <a:endParaRPr lang="ru-RU" dirty="0"/>
          </a:p>
          <a:p>
            <a:pPr marL="0" lvl="0" indent="0" algn="l" rtl="0">
              <a:spcBef>
                <a:spcPts val="0"/>
              </a:spcBef>
              <a:spcAft>
                <a:spcPts val="0"/>
              </a:spcAft>
              <a:buNone/>
            </a:pPr>
            <a:endParaRPr lang="ru-RU" dirty="0"/>
          </a:p>
          <a:p>
            <a:pPr marL="0" lvl="0" indent="0" algn="l" rtl="0">
              <a:spcBef>
                <a:spcPts val="0"/>
              </a:spcBef>
              <a:spcAft>
                <a:spcPts val="0"/>
              </a:spcAft>
              <a:buNone/>
            </a:pPr>
            <a:r>
              <a:rPr lang="ru-RU" dirty="0"/>
              <a:t>В среднесрочной перспективе (3-5 лет) мы планируем  расширить базу станций и усовершенствовать чат-бот в приложение</a:t>
            </a:r>
          </a:p>
          <a:p>
            <a:pPr marL="0" lvl="0" indent="0" algn="l" rtl="0">
              <a:spcBef>
                <a:spcPts val="0"/>
              </a:spcBef>
              <a:spcAft>
                <a:spcPts val="0"/>
              </a:spcAft>
              <a:buNone/>
            </a:pPr>
            <a:endParaRPr dirty="0"/>
          </a:p>
        </p:txBody>
      </p:sp>
      <p:grpSp>
        <p:nvGrpSpPr>
          <p:cNvPr id="489" name="Google Shape;489;p37"/>
          <p:cNvGrpSpPr/>
          <p:nvPr/>
        </p:nvGrpSpPr>
        <p:grpSpPr>
          <a:xfrm>
            <a:off x="995192" y="4323150"/>
            <a:ext cx="1724975" cy="1640700"/>
            <a:chOff x="941900" y="3344325"/>
            <a:chExt cx="1724975" cy="1640700"/>
          </a:xfrm>
        </p:grpSpPr>
        <p:sp>
          <p:nvSpPr>
            <p:cNvPr id="490" name="Google Shape;490;p37"/>
            <p:cNvSpPr/>
            <p:nvPr/>
          </p:nvSpPr>
          <p:spPr>
            <a:xfrm flipH="1">
              <a:off x="941900" y="3344325"/>
              <a:ext cx="1640700" cy="1640700"/>
            </a:xfrm>
            <a:prstGeom prst="blockArc">
              <a:avLst>
                <a:gd name="adj1" fmla="val 10800000"/>
                <a:gd name="adj2" fmla="val 21548943"/>
                <a:gd name="adj3" fmla="val 27736"/>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37"/>
            <p:cNvSpPr/>
            <p:nvPr/>
          </p:nvSpPr>
          <p:spPr>
            <a:xfrm>
              <a:off x="2158975" y="3344325"/>
              <a:ext cx="507900" cy="507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92" name="Google Shape;492;p37"/>
          <p:cNvGrpSpPr/>
          <p:nvPr/>
        </p:nvGrpSpPr>
        <p:grpSpPr>
          <a:xfrm>
            <a:off x="3144808" y="4480063"/>
            <a:ext cx="1581000" cy="552675"/>
            <a:chOff x="2959160" y="3333450"/>
            <a:chExt cx="1581000" cy="552675"/>
          </a:xfrm>
        </p:grpSpPr>
        <p:sp>
          <p:nvSpPr>
            <p:cNvPr id="493" name="Google Shape;493;p37"/>
            <p:cNvSpPr/>
            <p:nvPr/>
          </p:nvSpPr>
          <p:spPr>
            <a:xfrm>
              <a:off x="2959160" y="3828825"/>
              <a:ext cx="1581000" cy="57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37"/>
            <p:cNvSpPr/>
            <p:nvPr/>
          </p:nvSpPr>
          <p:spPr>
            <a:xfrm>
              <a:off x="2959160" y="3581137"/>
              <a:ext cx="1581000" cy="57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5" name="Google Shape;495;p37"/>
            <p:cNvSpPr/>
            <p:nvPr/>
          </p:nvSpPr>
          <p:spPr>
            <a:xfrm>
              <a:off x="2959160" y="3333450"/>
              <a:ext cx="1581000" cy="57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96" name="Google Shape;496;p37"/>
          <p:cNvGrpSpPr/>
          <p:nvPr/>
        </p:nvGrpSpPr>
        <p:grpSpPr>
          <a:xfrm>
            <a:off x="5175085" y="4480063"/>
            <a:ext cx="1248750" cy="507900"/>
            <a:chOff x="5027425" y="3493438"/>
            <a:chExt cx="1248750" cy="507900"/>
          </a:xfrm>
        </p:grpSpPr>
        <p:sp>
          <p:nvSpPr>
            <p:cNvPr id="497" name="Google Shape;497;p37"/>
            <p:cNvSpPr/>
            <p:nvPr/>
          </p:nvSpPr>
          <p:spPr>
            <a:xfrm>
              <a:off x="5027425" y="3493438"/>
              <a:ext cx="507900" cy="5079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 name="Google Shape;498;p37"/>
            <p:cNvSpPr/>
            <p:nvPr/>
          </p:nvSpPr>
          <p:spPr>
            <a:xfrm>
              <a:off x="5397850" y="3493438"/>
              <a:ext cx="507900" cy="5079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 name="Google Shape;499;p37"/>
            <p:cNvSpPr/>
            <p:nvPr/>
          </p:nvSpPr>
          <p:spPr>
            <a:xfrm>
              <a:off x="5768275" y="3493438"/>
              <a:ext cx="507900" cy="5079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00" name="Google Shape;500;p37"/>
          <p:cNvGrpSpPr/>
          <p:nvPr/>
        </p:nvGrpSpPr>
        <p:grpSpPr>
          <a:xfrm>
            <a:off x="6931733" y="3584049"/>
            <a:ext cx="1492262" cy="1331751"/>
            <a:chOff x="6699233" y="3584049"/>
            <a:chExt cx="1492262" cy="1331751"/>
          </a:xfrm>
        </p:grpSpPr>
        <p:sp>
          <p:nvSpPr>
            <p:cNvPr id="501" name="Google Shape;501;p37"/>
            <p:cNvSpPr/>
            <p:nvPr/>
          </p:nvSpPr>
          <p:spPr>
            <a:xfrm>
              <a:off x="6699233" y="3730500"/>
              <a:ext cx="1185300" cy="1185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502" name="Google Shape;502;p37"/>
            <p:cNvGrpSpPr/>
            <p:nvPr/>
          </p:nvGrpSpPr>
          <p:grpSpPr>
            <a:xfrm>
              <a:off x="7381124" y="3584049"/>
              <a:ext cx="810371" cy="306846"/>
              <a:chOff x="7381124" y="3584049"/>
              <a:chExt cx="810371" cy="306846"/>
            </a:xfrm>
          </p:grpSpPr>
          <p:sp>
            <p:nvSpPr>
              <p:cNvPr id="503" name="Google Shape;503;p37"/>
              <p:cNvSpPr/>
              <p:nvPr/>
            </p:nvSpPr>
            <p:spPr>
              <a:xfrm>
                <a:off x="7381124" y="3584049"/>
                <a:ext cx="810371" cy="153419"/>
              </a:xfrm>
              <a:custGeom>
                <a:avLst/>
                <a:gdLst/>
                <a:ahLst/>
                <a:cxnLst/>
                <a:rect l="l" t="t" r="r" b="b"/>
                <a:pathLst>
                  <a:path w="87207" h="16510" extrusionOk="0">
                    <a:moveTo>
                      <a:pt x="0" y="13547"/>
                    </a:moveTo>
                    <a:lnTo>
                      <a:pt x="11007" y="847"/>
                    </a:lnTo>
                    <a:lnTo>
                      <a:pt x="22437" y="13970"/>
                    </a:lnTo>
                    <a:lnTo>
                      <a:pt x="33867" y="0"/>
                    </a:lnTo>
                    <a:lnTo>
                      <a:pt x="45297" y="14817"/>
                    </a:lnTo>
                    <a:lnTo>
                      <a:pt x="55457" y="424"/>
                    </a:lnTo>
                    <a:lnTo>
                      <a:pt x="67310" y="16510"/>
                    </a:lnTo>
                    <a:lnTo>
                      <a:pt x="76200" y="1270"/>
                    </a:lnTo>
                    <a:lnTo>
                      <a:pt x="87207" y="14817"/>
                    </a:lnTo>
                  </a:path>
                </a:pathLst>
              </a:custGeom>
              <a:noFill/>
              <a:ln w="38100" cap="flat" cmpd="sng">
                <a:solidFill>
                  <a:schemeClr val="accent1"/>
                </a:solidFill>
                <a:prstDash val="solid"/>
                <a:miter lim="8000"/>
                <a:headEnd type="none" w="med" len="med"/>
                <a:tailEnd type="none" w="med" len="med"/>
              </a:ln>
            </p:spPr>
          </p:sp>
          <p:sp>
            <p:nvSpPr>
              <p:cNvPr id="504" name="Google Shape;504;p37"/>
              <p:cNvSpPr/>
              <p:nvPr/>
            </p:nvSpPr>
            <p:spPr>
              <a:xfrm>
                <a:off x="7381124" y="3737476"/>
                <a:ext cx="810371" cy="153419"/>
              </a:xfrm>
              <a:custGeom>
                <a:avLst/>
                <a:gdLst/>
                <a:ahLst/>
                <a:cxnLst/>
                <a:rect l="l" t="t" r="r" b="b"/>
                <a:pathLst>
                  <a:path w="87207" h="16510" extrusionOk="0">
                    <a:moveTo>
                      <a:pt x="0" y="13547"/>
                    </a:moveTo>
                    <a:lnTo>
                      <a:pt x="11007" y="847"/>
                    </a:lnTo>
                    <a:lnTo>
                      <a:pt x="22437" y="13970"/>
                    </a:lnTo>
                    <a:lnTo>
                      <a:pt x="33867" y="0"/>
                    </a:lnTo>
                    <a:lnTo>
                      <a:pt x="45297" y="14817"/>
                    </a:lnTo>
                    <a:lnTo>
                      <a:pt x="55457" y="424"/>
                    </a:lnTo>
                    <a:lnTo>
                      <a:pt x="67310" y="16510"/>
                    </a:lnTo>
                    <a:lnTo>
                      <a:pt x="76200" y="1270"/>
                    </a:lnTo>
                    <a:lnTo>
                      <a:pt x="87207" y="14817"/>
                    </a:lnTo>
                  </a:path>
                </a:pathLst>
              </a:custGeom>
              <a:noFill/>
              <a:ln w="38100" cap="flat" cmpd="sng">
                <a:solidFill>
                  <a:schemeClr val="accent1"/>
                </a:solidFill>
                <a:prstDash val="solid"/>
                <a:miter lim="8000"/>
                <a:headEnd type="none" w="med" len="med"/>
                <a:tailEnd type="none" w="med" len="med"/>
              </a:ln>
            </p:spPr>
          </p:sp>
        </p:grpSp>
      </p:grpSp>
      <p:sp>
        <p:nvSpPr>
          <p:cNvPr id="505" name="Google Shape;505;p37"/>
          <p:cNvSpPr/>
          <p:nvPr/>
        </p:nvSpPr>
        <p:spPr>
          <a:xfrm flipH="1">
            <a:off x="7999675" y="119199"/>
            <a:ext cx="862200" cy="840600"/>
          </a:xfrm>
          <a:prstGeom prst="star7">
            <a:avLst>
              <a:gd name="adj" fmla="val 20592"/>
              <a:gd name="hf" fmla="val 102572"/>
              <a:gd name="vf" fmla="val 10521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theme/theme1.xml><?xml version="1.0" encoding="utf-8"?>
<a:theme xmlns:a="http://schemas.openxmlformats.org/drawingml/2006/main" name="Classification and Assessment of Learning Difficulties by Slidesgo">
  <a:themeElements>
    <a:clrScheme name="Simple Light">
      <a:dk1>
        <a:srgbClr val="252525"/>
      </a:dk1>
      <a:lt1>
        <a:srgbClr val="F8F5FA"/>
      </a:lt1>
      <a:dk2>
        <a:srgbClr val="F3E7F3"/>
      </a:dk2>
      <a:lt2>
        <a:srgbClr val="C2ACD3"/>
      </a:lt2>
      <a:accent1>
        <a:srgbClr val="8DBAB7"/>
      </a:accent1>
      <a:accent2>
        <a:srgbClr val="F4F08D"/>
      </a:accent2>
      <a:accent3>
        <a:srgbClr val="E3C07E"/>
      </a:accent3>
      <a:accent4>
        <a:srgbClr val="FFFFFF"/>
      </a:accent4>
      <a:accent5>
        <a:srgbClr val="FFFFFF"/>
      </a:accent5>
      <a:accent6>
        <a:srgbClr val="FFFFFF"/>
      </a:accent6>
      <a:hlink>
        <a:srgbClr val="252525"/>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TotalTime>
  <Words>1607</Words>
  <Application>Microsoft Office PowerPoint</Application>
  <PresentationFormat>Экран (16:9)</PresentationFormat>
  <Paragraphs>224</Paragraphs>
  <Slides>20</Slides>
  <Notes>15</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20</vt:i4>
      </vt:variant>
    </vt:vector>
  </HeadingPairs>
  <TitlesOfParts>
    <vt:vector size="29" baseType="lpstr">
      <vt:lpstr>Archivo ExtraBold</vt:lpstr>
      <vt:lpstr>Albert Sans Light</vt:lpstr>
      <vt:lpstr>Albert Sans</vt:lpstr>
      <vt:lpstr>Archivo</vt:lpstr>
      <vt:lpstr>Nunito Light</vt:lpstr>
      <vt:lpstr>Calibri</vt:lpstr>
      <vt:lpstr>Bebas Neue</vt:lpstr>
      <vt:lpstr>Arial</vt:lpstr>
      <vt:lpstr>Classification and Assessment of Learning Difficulties by Slidesgo</vt:lpstr>
      <vt:lpstr>Подзарядись! </vt:lpstr>
      <vt:lpstr>ПРОФИЛЬ КОМАНДЫ </vt:lpstr>
      <vt:lpstr>ПРОБЛЕМА </vt:lpstr>
      <vt:lpstr>ЦЕЛЕВАЯ АУДИТОРИЯ  </vt:lpstr>
      <vt:lpstr>ИДЕЯ ПРОЕКТА </vt:lpstr>
      <vt:lpstr>ПРОДУКТ ПРОЕКТА </vt:lpstr>
      <vt:lpstr>Сценарий использования </vt:lpstr>
      <vt:lpstr>Для получения скидки по карте «Вместе»</vt:lpstr>
      <vt:lpstr>ТЕХНОЛОГИЯ</vt:lpstr>
      <vt:lpstr>КОНКУРЕНТНЫЙ АНАЛИЗ </vt:lpstr>
      <vt:lpstr>ГИПОТЕЗЫ ПРОЕКТА </vt:lpstr>
      <vt:lpstr>Подтверждение гипотезы </vt:lpstr>
      <vt:lpstr>ОБЪЁМ РЫНКА </vt:lpstr>
      <vt:lpstr>БИЗНЕС-МОДЕЛЬ </vt:lpstr>
      <vt:lpstr>БИЗНЕС-МОДЕЛЬ Партнёры:</vt:lpstr>
      <vt:lpstr>РЕСУРСЫ: ДИАГРАММА ГАНТА </vt:lpstr>
      <vt:lpstr>РЕСУРСЫ: ФИНАНСОВЫЙ ПЛАН  </vt:lpstr>
      <vt:lpstr>РЕЗУЛЬТАТЫ </vt:lpstr>
      <vt:lpstr>РЕЗУЛЬТАТЫ </vt:lpstr>
      <vt:lpstr>ВЫВОДЫ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Подзарядись!</dc:title>
  <dc:creator>Полина</dc:creator>
  <cp:lastModifiedBy>melnik.polina2015@yandex.ru</cp:lastModifiedBy>
  <cp:revision>8</cp:revision>
  <dcterms:modified xsi:type="dcterms:W3CDTF">2023-10-24T08:41:21Z</dcterms:modified>
</cp:coreProperties>
</file>