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2" r:id="rId1"/>
  </p:sldMasterIdLst>
  <p:notesMasterIdLst>
    <p:notesMasterId r:id="rId10"/>
  </p:notesMasterIdLst>
  <p:sldIdLst>
    <p:sldId id="268" r:id="rId2"/>
    <p:sldId id="289" r:id="rId3"/>
    <p:sldId id="298" r:id="rId4"/>
    <p:sldId id="290" r:id="rId5"/>
    <p:sldId id="300" r:id="rId6"/>
    <p:sldId id="301" r:id="rId7"/>
    <p:sldId id="302" r:id="rId8"/>
    <p:sldId id="303" r:id="rId9"/>
  </p:sldIdLst>
  <p:sldSz cx="12192000" cy="6858000"/>
  <p:notesSz cx="12192000" cy="6858000"/>
  <p:embeddedFontLst>
    <p:embeddedFont>
      <p:font typeface="Gilroy" panose="020B0604020202020204" charset="0"/>
      <p:regular r:id="rId11"/>
      <p:bold r:id="rId12"/>
      <p:italic r:id="rId13"/>
      <p:boldItalic r:id="rId14"/>
    </p:embeddedFont>
  </p:embeddedFontLst>
  <p:defaultTextStyle>
    <a:defPPr marR="0" lvl="0" algn="l">
      <a:lnSpc>
        <a:spcPct val="100000"/>
      </a:lnSpc>
      <a:spcBef>
        <a:spcPts val="0"/>
      </a:spcBef>
      <a:spcAft>
        <a:spcPts val="0"/>
      </a:spcAft>
    </a:defPPr>
    <a:lvl1pPr marR="0" lv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1pPr>
    <a:lvl2pPr marR="0" lvl="1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2pPr>
    <a:lvl3pPr marR="0" lvl="2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3pPr>
    <a:lvl4pPr marR="0" lvl="3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4pPr>
    <a:lvl5pPr marR="0" lvl="4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5pPr>
    <a:lvl6pPr marR="0" lvl="5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6pPr>
    <a:lvl7pPr marR="0" lvl="6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7pPr>
    <a:lvl8pPr marR="0" lvl="7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8pPr>
    <a:lvl9pPr marR="0" lvl="8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795" userDrawn="1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27190"/>
    <a:srgbClr val="B5D8E1"/>
    <a:srgbClr val="AEADBF"/>
    <a:srgbClr val="FBB3C1"/>
    <a:srgbClr val="A6BEE2"/>
    <a:srgbClr val="95A7BF"/>
    <a:srgbClr val="6F7385"/>
    <a:srgbClr val="C1D1EA"/>
    <a:srgbClr val="8C8AC1"/>
    <a:srgbClr val="C0D1E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9F5C582-A613-0A12-6142-A06AE05C11F0}" v="200" dt="2024-10-29T14:33:58.040"/>
    <p1510:client id="{4BC0A314-1DAE-4286-8082-584AD965CADA}" v="20" dt="2024-10-29T14:34:22.550"/>
    <p1510:client id="{5423EA35-E404-8070-8B3C-E2643107AB26}" v="907" dt="2024-10-29T13:52:30.106"/>
    <p1510:client id="{64C9EC5E-1B06-A0E5-53D1-6219C0DF9584}" v="198" dt="2024-10-29T12:38:53.957"/>
  </p1510:revLst>
</p1510:revInfo>
</file>

<file path=ppt/tableStyles.xml><?xml version="1.0" encoding="utf-8"?>
<a:tblStyleLst xmlns:a="http://schemas.openxmlformats.org/drawingml/2006/main" def="{8367FCD3-8E2A-CBA8-48F4-D0D884036E8F}">
  <a:tblStyle styleId="{8367FCD3-8E2A-CBA8-48F4-D0D884036E8F}" styleName="Средний стиль 4 — акцент 1">
    <a:wholeTbl>
      <a:tcTxStyle>
        <a:fontRef idx="minor">
          <a:srgbClr val="000000"/>
        </a:fontRef>
        <a:schemeClr val="dk1"/>
      </a:tcTxStyle>
      <a:tcStyle>
        <a:tcBdr>
          <a:left>
            <a:ln w="12700">
              <a:solidFill>
                <a:schemeClr val="accent1"/>
              </a:solidFill>
            </a:ln>
          </a:left>
          <a:right>
            <a:ln w="12700">
              <a:solidFill>
                <a:schemeClr val="accent1"/>
              </a:solidFill>
            </a:ln>
          </a:right>
          <a:top>
            <a:ln w="12700">
              <a:solidFill>
                <a:schemeClr val="accent1"/>
              </a:solidFill>
            </a:ln>
          </a:top>
          <a:bottom>
            <a:ln w="12700">
              <a:solidFill>
                <a:schemeClr val="accent1"/>
              </a:solidFill>
            </a:ln>
          </a:bottom>
          <a:insideH>
            <a:ln w="12700">
              <a:solidFill>
                <a:schemeClr val="accent1"/>
              </a:solidFill>
            </a:ln>
          </a:insideH>
          <a:insideV>
            <a:ln w="12700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  <a:fill>
          <a:solidFill>
            <a:schemeClr val="accent1">
              <a:tint val="40000"/>
            </a:schemeClr>
          </a:solidFill>
        </a:fill>
      </a:tcStyle>
    </a:band2V>
    <a:lastCol>
      <a:tcStyle>
        <a:tcBdr/>
      </a:tcStyle>
    </a:lastCol>
    <a:firstCol>
      <a:tcStyle>
        <a:tcBdr/>
      </a:tcStyle>
    </a:firstCol>
    <a:lastRow>
      <a:tcStyle>
        <a:tcBdr>
          <a:top>
            <a:ln w="25400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seCell>
      <a:tcStyle>
        <a:tcBdr/>
      </a:tcStyle>
    </a:seCell>
    <a:swCell>
      <a:tcStyle>
        <a:tcBdr/>
      </a:tcStyle>
    </a:swCell>
    <a:firstRow>
      <a:tcStyle>
        <a:tcBdr/>
        <a:fill>
          <a:solidFill>
            <a:schemeClr val="accent1">
              <a:tint val="20000"/>
            </a:schemeClr>
          </a:solidFill>
        </a:fill>
      </a:tcStyle>
    </a:firstRow>
    <a:neCell>
      <a:tcStyle>
        <a:tcBdr/>
      </a:tcStyle>
    </a:neCell>
    <a:nwCell>
      <a:tcStyle>
        <a:tcBdr/>
      </a:tcStyle>
    </a:nwCell>
  </a:tblStyle>
  <a:tblStyle styleId="{96BFA136-60C2-0513-DDB3-F814A4FAC428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>
              <a:solidFill>
                <a:schemeClr val="lt1"/>
              </a:solidFill>
            </a:ln>
          </a:left>
          <a:right>
            <a:ln w="12700">
              <a:solidFill>
                <a:schemeClr val="lt1"/>
              </a:solidFill>
            </a:ln>
          </a:right>
          <a:top>
            <a:ln w="12700">
              <a:solidFill>
                <a:schemeClr val="lt1"/>
              </a:solidFill>
            </a:ln>
          </a:top>
          <a:bottom>
            <a:ln w="12700">
              <a:solidFill>
                <a:schemeClr val="lt1"/>
              </a:solidFill>
            </a:ln>
          </a:bottom>
          <a:insideH>
            <a:ln w="12700">
              <a:solidFill>
                <a:schemeClr val="lt1"/>
              </a:solidFill>
            </a:ln>
          </a:insideH>
          <a:insideV>
            <a:ln w="12700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  <a:fill>
          <a:solidFill>
            <a:schemeClr val="accent1">
              <a:tint val="40000"/>
            </a:schemeClr>
          </a:solidFill>
        </a:fill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seCell>
      <a:tcStyle>
        <a:tcBdr/>
      </a:tcStyle>
    </a:seCell>
    <a:swCell>
      <a:tcStyle>
        <a:tcBdr/>
      </a:tcStyle>
    </a:swCell>
    <a:firstRow>
      <a:tcTxStyle b="on">
        <a:fontRef idx="minor">
          <a:prstClr val="black"/>
        </a:fontRef>
        <a:schemeClr val="lt1"/>
      </a:tcTxStyle>
      <a:tcStyle>
        <a:tcBdr>
          <a:bottom>
            <a:ln w="38100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  <a:neCell>
      <a:tcStyle>
        <a:tcBdr/>
      </a:tcStyle>
    </a:neCell>
    <a:nwCell>
      <a:tcStyle>
        <a:tcBdr/>
      </a:tcStyle>
    </a:nwCell>
  </a:tblStyle>
  <a:tblStyle styleId="{69C7853C-536D-4A76-A0AE-DD22124D55A5}" styleName="Стиль из темы 1 - акцент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2A488322-F2BA-4B5B-9748-0D474271808F}" styleName="Средний стиль 3 — акцент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FABFCF23-3B69-468F-B69F-88F6DE6A72F2}" styleName="Средний стиль 1 — акцент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>
        <p:scale>
          <a:sx n="1" d="2"/>
          <a:sy n="1" d="2"/>
        </p:scale>
        <p:origin x="0" y="0"/>
      </p:cViewPr>
      <p:guideLst>
        <p:guide orient="horz" pos="2795"/>
        <p:guide pos="2880"/>
      </p:guideLst>
    </p:cSldViewPr>
  </p:slide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3.fntdata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2.fntdata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1.fntdata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notesMaster" Target="notesMasters/notesMaster1.xml"/><Relationship Id="rId19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4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 bwMode="auto"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pPr>
              <a:defRPr/>
            </a:pPr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>
      <a:lnSpc>
        <a:spcPct val="100000"/>
      </a:lnSpc>
      <a:spcBef>
        <a:spcPts val="0"/>
      </a:spcBef>
      <a:spcAft>
        <a:spcPts val="0"/>
      </a:spcAft>
    </a:defPPr>
    <a:lvl1pPr marR="0" lv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1pPr>
    <a:lvl2pPr marR="0" lvl="1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2pPr>
    <a:lvl3pPr marR="0" lvl="2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3pPr>
    <a:lvl4pPr marR="0" lvl="3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4pPr>
    <a:lvl5pPr marR="0" lvl="4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5pPr>
    <a:lvl6pPr marR="0" lvl="5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6pPr>
    <a:lvl7pPr marR="0" lvl="6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7pPr>
    <a:lvl8pPr marR="0" lvl="7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8pPr>
    <a:lvl9pPr marR="0" lvl="8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528270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>
            <a:extLst>
              <a:ext uri="{FF2B5EF4-FFF2-40B4-BE49-F238E27FC236}">
                <a16:creationId xmlns:a16="http://schemas.microsoft.com/office/drawing/2014/main" id="{38BFE160-97AF-F5D2-28EF-E84C065A2B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2173" y="318641"/>
            <a:ext cx="10514926" cy="799971"/>
          </a:xfrm>
          <a:prstGeom prst="rect">
            <a:avLst/>
          </a:prstGeom>
        </p:spPr>
        <p:txBody>
          <a:bodyPr/>
          <a:lstStyle>
            <a:lvl1pPr>
              <a:defRPr sz="3638" cap="all" baseline="0">
                <a:solidFill>
                  <a:schemeClr val="accent1"/>
                </a:solidFill>
              </a:defRPr>
            </a:lvl1pPr>
          </a:lstStyle>
          <a:p>
            <a:r>
              <a:rPr lang="ru-RU"/>
              <a:t>Образец 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535212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750495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600671" y="5929932"/>
            <a:ext cx="10985503" cy="318491"/>
          </a:xfrm>
          <a:prstGeom prst="rect">
            <a:avLst/>
          </a:prstGeom>
        </p:spPr>
        <p:txBody>
          <a:bodyPr lIns="45718" tIns="45718" rIns="45718" bIns="45718" spcCol="38100"/>
          <a:lstStyle>
            <a:lvl1pPr marL="0" indent="0" defTabSz="412731">
              <a:lnSpc>
                <a:spcPct val="100000"/>
              </a:lnSpc>
              <a:spcBef>
                <a:spcPts val="0"/>
              </a:spcBef>
              <a:buSzTx/>
              <a:buNone/>
              <a:defRPr sz="1800" b="1"/>
            </a:lvl1pPr>
            <a:lvl2pPr marL="533375" indent="-228589" defTabSz="412731">
              <a:lnSpc>
                <a:spcPct val="100000"/>
              </a:lnSpc>
              <a:spcBef>
                <a:spcPts val="0"/>
              </a:spcBef>
              <a:defRPr sz="1800" b="1"/>
            </a:lvl2pPr>
            <a:lvl3pPr marL="838161" indent="-228589" defTabSz="412731">
              <a:lnSpc>
                <a:spcPct val="100000"/>
              </a:lnSpc>
              <a:spcBef>
                <a:spcPts val="0"/>
              </a:spcBef>
              <a:defRPr sz="1800" b="1"/>
            </a:lvl3pPr>
            <a:lvl4pPr marL="1142947" indent="-228589" defTabSz="412731">
              <a:lnSpc>
                <a:spcPct val="100000"/>
              </a:lnSpc>
              <a:spcBef>
                <a:spcPts val="0"/>
              </a:spcBef>
              <a:defRPr sz="1800" b="1"/>
            </a:lvl4pPr>
            <a:lvl5pPr marL="1447733" indent="-228589" defTabSz="412731">
              <a:lnSpc>
                <a:spcPct val="100000"/>
              </a:lnSpc>
              <a:spcBef>
                <a:spcPts val="0"/>
              </a:spcBef>
              <a:defRPr sz="1800" b="1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/>
          </a:p>
        </p:txBody>
      </p:sp>
      <p:sp>
        <p:nvSpPr>
          <p:cNvPr id="12" name="Заголовок презентации"/>
          <p:cNvSpPr txBox="1">
            <a:spLocks noGrp="1"/>
          </p:cNvSpPr>
          <p:nvPr>
            <p:ph type="title"/>
          </p:nvPr>
        </p:nvSpPr>
        <p:spPr>
          <a:xfrm>
            <a:off x="603249" y="1287496"/>
            <a:ext cx="10985503" cy="2324102"/>
          </a:xfrm>
          <a:prstGeom prst="rect">
            <a:avLst/>
          </a:prstGeom>
        </p:spPr>
        <p:txBody>
          <a:bodyPr anchor="b"/>
          <a:lstStyle>
            <a:lvl1pPr>
              <a:defRPr sz="5800" spc="-116"/>
            </a:lvl1pPr>
          </a:lstStyle>
          <a:p>
            <a:r>
              <a:rPr lang="ru-RU"/>
              <a:t>Образец заголовка</a:t>
            </a:r>
            <a:endParaRPr/>
          </a:p>
        </p:txBody>
      </p:sp>
      <p:sp>
        <p:nvSpPr>
          <p:cNvPr id="13" name="Уровень текста 1…"/>
          <p:cNvSpPr txBox="1">
            <a:spLocks noGrp="1"/>
          </p:cNvSpPr>
          <p:nvPr>
            <p:ph type="body" sz="quarter" idx="21"/>
          </p:nvPr>
        </p:nvSpPr>
        <p:spPr>
          <a:xfrm>
            <a:off x="600672" y="3611595"/>
            <a:ext cx="10985501" cy="952502"/>
          </a:xfrm>
          <a:prstGeom prst="rect">
            <a:avLst/>
          </a:prstGeom>
        </p:spPr>
        <p:txBody>
          <a:bodyPr spcCol="38100"/>
          <a:lstStyle>
            <a:lvl1pPr marL="0" indent="0" defTabSz="412731">
              <a:lnSpc>
                <a:spcPct val="100000"/>
              </a:lnSpc>
              <a:spcBef>
                <a:spcPts val="0"/>
              </a:spcBef>
              <a:buSzTx/>
              <a:buNone/>
              <a:defRPr sz="2750" b="1"/>
            </a:lvl1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" name="Номер слайда">
            <a:extLst>
              <a:ext uri="{FF2B5EF4-FFF2-40B4-BE49-F238E27FC236}">
                <a16:creationId xmlns:a16="http://schemas.microsoft.com/office/drawing/2014/main" id="{A4B7D94B-7166-495F-F7F5-FEADFC81131C}"/>
              </a:ext>
            </a:extLst>
          </p:cNvPr>
          <p:cNvSpPr txBox="1">
            <a:spLocks noGrp="1"/>
          </p:cNvSpPr>
          <p:nvPr>
            <p:ph type="sldNum" sz="quarter" idx="22"/>
          </p:nvPr>
        </p:nvSpPr>
        <p:spPr/>
        <p:txBody>
          <a:bodyPr/>
          <a:lstStyle>
            <a:lvl1pPr>
              <a:defRPr/>
            </a:lvl1pPr>
          </a:lstStyle>
          <a:p>
            <a:pPr defTabSz="554492" rtl="0">
              <a:buClrTx/>
            </a:pPr>
            <a:fld id="{B0489526-BA99-4733-AEC4-101D6143F289}" type="slidenum">
              <a:rPr lang="ru-RU" altLang="ru-RU" sz="1092" kern="1200" smtClean="0">
                <a:solidFill>
                  <a:prstClr val="black"/>
                </a:solidFill>
                <a:latin typeface="Gilroy"/>
                <a:ea typeface="+mn-ea"/>
                <a:cs typeface="+mn-cs"/>
              </a:rPr>
              <a:pPr defTabSz="554492" rtl="0">
                <a:buClrTx/>
              </a:pPr>
              <a:t>‹#›</a:t>
            </a:fld>
            <a:endParaRPr lang="ru-RU" altLang="ru-RU" sz="1092" kern="1200">
              <a:solidFill>
                <a:prstClr val="black"/>
              </a:solidFill>
              <a:latin typeface="Gilroy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04603997"/>
      </p:ext>
    </p:extLst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85040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>
            <a:extLst>
              <a:ext uri="{FF2B5EF4-FFF2-40B4-BE49-F238E27FC236}">
                <a16:creationId xmlns:a16="http://schemas.microsoft.com/office/drawing/2014/main" id="{38BFE160-97AF-F5D2-28EF-E84C065A2B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2173" y="318641"/>
            <a:ext cx="10514926" cy="799971"/>
          </a:xfrm>
          <a:prstGeom prst="rect">
            <a:avLst/>
          </a:prstGeom>
        </p:spPr>
        <p:txBody>
          <a:bodyPr/>
          <a:lstStyle>
            <a:lvl1pPr>
              <a:defRPr sz="3638" cap="all" baseline="0">
                <a:solidFill>
                  <a:schemeClr val="accent1"/>
                </a:solidFill>
              </a:defRPr>
            </a:lvl1pPr>
          </a:lstStyle>
          <a:p>
            <a:r>
              <a:rPr lang="ru-RU"/>
              <a:t>Образец 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14042598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549822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1524000" y="1122362"/>
            <a:ext cx="9144000" cy="2387601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t>Текст заголовка</a:t>
            </a:r>
          </a:p>
        </p:txBody>
      </p:sp>
      <p:sp>
        <p:nvSpPr>
          <p:cNvPr id="12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1524000" y="3602037"/>
            <a:ext cx="9144000" cy="1655766"/>
          </a:xfrm>
          <a:prstGeom prst="rect">
            <a:avLst/>
          </a:prstGeom>
        </p:spPr>
        <p:txBody>
          <a:bodyPr/>
          <a:lstStyle>
            <a:lvl1pPr marL="0" indent="0" algn="ctr">
              <a:buSzTx/>
              <a:buFontTx/>
              <a:buNone/>
              <a:defRPr sz="2400"/>
            </a:lvl1pPr>
            <a:lvl2pPr marL="0" indent="0" algn="ctr">
              <a:buSzTx/>
              <a:buFontTx/>
              <a:buNone/>
              <a:defRPr sz="2400"/>
            </a:lvl2pPr>
            <a:lvl3pPr marL="0" indent="0" algn="ctr">
              <a:buSzTx/>
              <a:buFontTx/>
              <a:buNone/>
              <a:defRPr sz="2400"/>
            </a:lvl3pPr>
            <a:lvl4pPr marL="0" indent="0" algn="ctr">
              <a:buSzTx/>
              <a:buFontTx/>
              <a:buNone/>
              <a:defRPr sz="2400"/>
            </a:lvl4pPr>
            <a:lvl5pPr marL="0" indent="0" algn="ctr">
              <a:buSzTx/>
              <a:buFontTx/>
              <a:buNone/>
              <a:defRPr sz="2400"/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13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753967824"/>
      </p:ext>
    </p:extLst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4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2.png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Relationship Id="rId14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Группа 6">
            <a:extLst>
              <a:ext uri="{FF2B5EF4-FFF2-40B4-BE49-F238E27FC236}">
                <a16:creationId xmlns:a16="http://schemas.microsoft.com/office/drawing/2014/main" id="{810629CF-10CA-8B6A-4733-1DBF04317230}"/>
              </a:ext>
            </a:extLst>
          </p:cNvPr>
          <p:cNvGrpSpPr/>
          <p:nvPr userDrawn="1"/>
        </p:nvGrpSpPr>
        <p:grpSpPr>
          <a:xfrm>
            <a:off x="-15875" y="6554570"/>
            <a:ext cx="12236450" cy="327002"/>
            <a:chOff x="-15875" y="6554788"/>
            <a:chExt cx="12236450" cy="327025"/>
          </a:xfrm>
        </p:grpSpPr>
        <p:sp>
          <p:nvSpPr>
            <p:cNvPr id="8" name="Прямоугольник">
              <a:extLst>
                <a:ext uri="{FF2B5EF4-FFF2-40B4-BE49-F238E27FC236}">
                  <a16:creationId xmlns:a16="http://schemas.microsoft.com/office/drawing/2014/main" id="{A9CABD2D-30FD-9256-79CB-436AF9EE2AB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15875" y="6554788"/>
              <a:ext cx="1503363" cy="327025"/>
            </a:xfrm>
            <a:prstGeom prst="rect">
              <a:avLst/>
            </a:prstGeom>
            <a:blipFill dpi="0" rotWithShape="1">
              <a:blip r:embed="rId10"/>
              <a:srcRect/>
              <a:stretch>
                <a:fillRect/>
              </a:stretch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400000"/>
                  <a:headEnd/>
                  <a:tailEnd/>
                </a14:hiddenLine>
              </a:ext>
            </a:extLst>
          </p:spPr>
          <p:txBody>
            <a:bodyPr lIns="41884" tIns="41884" rIns="41884" bIns="41884" anchor="ctr"/>
            <a:lstStyle>
              <a:lvl1pPr defTabSz="1217613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defTabSz="12176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defTabSz="12176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defTabSz="12176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defTabSz="12176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12176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12176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12176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12176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marL="0" marR="0" lvl="0" indent="0" algn="ctr" defTabSz="738361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altLang="ru-RU" sz="1200" b="0" i="0" u="none" strike="noStrike" kern="1200" cap="none" spc="0" normalizeH="0" baseline="0" noProof="0">
                <a:ln>
                  <a:noFill/>
                </a:ln>
                <a:solidFill>
                  <a:srgbClr val="5E5E5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9" name="Прямоугольник">
              <a:extLst>
                <a:ext uri="{FF2B5EF4-FFF2-40B4-BE49-F238E27FC236}">
                  <a16:creationId xmlns:a16="http://schemas.microsoft.com/office/drawing/2014/main" id="{47F4E153-CBCE-9309-89EF-F64E6932290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81138" y="6554788"/>
              <a:ext cx="1501775" cy="327025"/>
            </a:xfrm>
            <a:prstGeom prst="rect">
              <a:avLst/>
            </a:prstGeom>
            <a:blipFill dpi="0" rotWithShape="1">
              <a:blip r:embed="rId11"/>
              <a:srcRect/>
              <a:stretch>
                <a:fillRect/>
              </a:stretch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400000"/>
                  <a:headEnd/>
                  <a:tailEnd/>
                </a14:hiddenLine>
              </a:ext>
            </a:extLst>
          </p:spPr>
          <p:txBody>
            <a:bodyPr lIns="41884" tIns="41884" rIns="41884" bIns="41884" anchor="ctr"/>
            <a:lstStyle>
              <a:lvl1pPr defTabSz="1217613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defTabSz="12176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defTabSz="12176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defTabSz="12176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defTabSz="12176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12176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12176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12176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12176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marL="0" marR="0" lvl="0" indent="0" algn="ctr" defTabSz="738361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altLang="ru-RU" sz="1200" b="0" i="0" u="none" strike="noStrike" kern="1200" cap="none" spc="0" normalizeH="0" baseline="0" noProof="0">
                <a:ln>
                  <a:noFill/>
                </a:ln>
                <a:solidFill>
                  <a:srgbClr val="5E5E5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10" name="Прямоугольник">
              <a:extLst>
                <a:ext uri="{FF2B5EF4-FFF2-40B4-BE49-F238E27FC236}">
                  <a16:creationId xmlns:a16="http://schemas.microsoft.com/office/drawing/2014/main" id="{380527E8-3B18-E5E5-0110-9560F3AC80F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68625" y="6554788"/>
              <a:ext cx="1501775" cy="327025"/>
            </a:xfrm>
            <a:prstGeom prst="rect">
              <a:avLst/>
            </a:prstGeom>
            <a:blipFill dpi="0" rotWithShape="1">
              <a:blip r:embed="rId12"/>
              <a:srcRect/>
              <a:stretch>
                <a:fillRect/>
              </a:stretch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400000"/>
                  <a:headEnd/>
                  <a:tailEnd/>
                </a14:hiddenLine>
              </a:ext>
            </a:extLst>
          </p:spPr>
          <p:txBody>
            <a:bodyPr lIns="41884" tIns="41884" rIns="41884" bIns="41884" anchor="ctr"/>
            <a:lstStyle>
              <a:lvl1pPr defTabSz="1217613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defTabSz="12176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defTabSz="12176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defTabSz="12176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defTabSz="12176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12176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12176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12176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12176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marL="0" marR="0" lvl="0" indent="0" algn="ctr" defTabSz="738361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altLang="ru-RU" sz="1200" b="0" i="0" u="none" strike="noStrike" kern="1200" cap="none" spc="0" normalizeH="0" baseline="0" noProof="0">
                <a:ln>
                  <a:noFill/>
                </a:ln>
                <a:solidFill>
                  <a:srgbClr val="5E5E5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11" name="Прямоугольник">
              <a:extLst>
                <a:ext uri="{FF2B5EF4-FFF2-40B4-BE49-F238E27FC236}">
                  <a16:creationId xmlns:a16="http://schemas.microsoft.com/office/drawing/2014/main" id="{CD700213-111B-C0C6-F64C-C31AB6A6746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449763" y="6554788"/>
              <a:ext cx="1503362" cy="327025"/>
            </a:xfrm>
            <a:prstGeom prst="rect">
              <a:avLst/>
            </a:prstGeom>
            <a:blipFill dpi="0" rotWithShape="1">
              <a:blip r:embed="rId13"/>
              <a:srcRect/>
              <a:stretch>
                <a:fillRect/>
              </a:stretch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400000"/>
                  <a:headEnd/>
                  <a:tailEnd/>
                </a14:hiddenLine>
              </a:ext>
            </a:extLst>
          </p:spPr>
          <p:txBody>
            <a:bodyPr lIns="41884" tIns="41884" rIns="41884" bIns="41884" anchor="ctr"/>
            <a:lstStyle>
              <a:lvl1pPr defTabSz="1217613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defTabSz="12176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defTabSz="12176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defTabSz="12176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defTabSz="12176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12176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12176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12176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12176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marL="0" marR="0" lvl="0" indent="0" algn="ctr" defTabSz="738361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altLang="ru-RU" sz="1200" b="0" i="0" u="none" strike="noStrike" kern="1200" cap="none" spc="0" normalizeH="0" baseline="0" noProof="0">
                <a:ln>
                  <a:noFill/>
                </a:ln>
                <a:solidFill>
                  <a:srgbClr val="5E5E5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12" name="Прямоугольник">
              <a:extLst>
                <a:ext uri="{FF2B5EF4-FFF2-40B4-BE49-F238E27FC236}">
                  <a16:creationId xmlns:a16="http://schemas.microsoft.com/office/drawing/2014/main" id="{E8E87C2D-6745-0207-2153-51940CF6B08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951538" y="6554788"/>
              <a:ext cx="1501775" cy="327025"/>
            </a:xfrm>
            <a:prstGeom prst="rect">
              <a:avLst/>
            </a:prstGeom>
            <a:blipFill dpi="0" rotWithShape="1">
              <a:blip r:embed="rId12"/>
              <a:srcRect/>
              <a:stretch>
                <a:fillRect/>
              </a:stretch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400000"/>
                  <a:headEnd/>
                  <a:tailEnd/>
                </a14:hiddenLine>
              </a:ext>
            </a:extLst>
          </p:spPr>
          <p:txBody>
            <a:bodyPr lIns="41884" tIns="41884" rIns="41884" bIns="41884" anchor="ctr"/>
            <a:lstStyle>
              <a:lvl1pPr defTabSz="1217613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defTabSz="12176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defTabSz="12176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defTabSz="12176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defTabSz="12176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12176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12176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12176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12176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marL="0" marR="0" lvl="0" indent="0" algn="ctr" defTabSz="738361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altLang="ru-RU" sz="1200" b="0" i="0" u="none" strike="noStrike" kern="1200" cap="none" spc="0" normalizeH="0" baseline="0" noProof="0">
                <a:ln>
                  <a:noFill/>
                </a:ln>
                <a:solidFill>
                  <a:srgbClr val="5E5E5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13" name="Прямоугольник">
              <a:extLst>
                <a:ext uri="{FF2B5EF4-FFF2-40B4-BE49-F238E27FC236}">
                  <a16:creationId xmlns:a16="http://schemas.microsoft.com/office/drawing/2014/main" id="{FD48D0B4-16E8-BB20-F631-63C06F235C8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419975" y="6554788"/>
              <a:ext cx="1501775" cy="327025"/>
            </a:xfrm>
            <a:prstGeom prst="rect">
              <a:avLst/>
            </a:prstGeom>
            <a:blipFill dpi="0" rotWithShape="1">
              <a:blip r:embed="rId14"/>
              <a:srcRect/>
              <a:stretch>
                <a:fillRect/>
              </a:stretch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400000"/>
                  <a:headEnd/>
                  <a:tailEnd/>
                </a14:hiddenLine>
              </a:ext>
            </a:extLst>
          </p:spPr>
          <p:txBody>
            <a:bodyPr lIns="41884" tIns="41884" rIns="41884" bIns="41884" anchor="ctr"/>
            <a:lstStyle>
              <a:lvl1pPr defTabSz="1217613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defTabSz="12176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defTabSz="12176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defTabSz="12176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defTabSz="12176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12176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12176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12176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12176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marL="0" marR="0" lvl="0" indent="0" algn="ctr" defTabSz="738361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altLang="ru-RU" sz="1200" b="0" i="0" u="none" strike="noStrike" kern="1200" cap="none" spc="0" normalizeH="0" baseline="0" noProof="0">
                <a:ln>
                  <a:noFill/>
                </a:ln>
                <a:solidFill>
                  <a:srgbClr val="5E5E5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14" name="Прямоугольник">
              <a:extLst>
                <a:ext uri="{FF2B5EF4-FFF2-40B4-BE49-F238E27FC236}">
                  <a16:creationId xmlns:a16="http://schemas.microsoft.com/office/drawing/2014/main" id="{CE488FD2-63D9-28DD-9402-CDF9039C2A7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920163" y="6554788"/>
              <a:ext cx="1503362" cy="327025"/>
            </a:xfrm>
            <a:prstGeom prst="rect">
              <a:avLst/>
            </a:prstGeom>
            <a:blipFill dpi="0" rotWithShape="1">
              <a:blip r:embed="rId10"/>
              <a:srcRect/>
              <a:stretch>
                <a:fillRect/>
              </a:stretch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400000"/>
                  <a:headEnd/>
                  <a:tailEnd/>
                </a14:hiddenLine>
              </a:ext>
            </a:extLst>
          </p:spPr>
          <p:txBody>
            <a:bodyPr lIns="41884" tIns="41884" rIns="41884" bIns="41884" anchor="ctr"/>
            <a:lstStyle>
              <a:lvl1pPr defTabSz="1217613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defTabSz="12176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defTabSz="12176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defTabSz="12176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defTabSz="12176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12176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12176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12176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12176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marL="0" marR="0" lvl="0" indent="0" algn="ctr" defTabSz="738361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altLang="ru-RU" sz="1200" b="0" i="0" u="none" strike="noStrike" kern="1200" cap="none" spc="0" normalizeH="0" baseline="0" noProof="0">
                <a:ln>
                  <a:noFill/>
                </a:ln>
                <a:solidFill>
                  <a:srgbClr val="5E5E5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15" name="Прямоугольник">
              <a:extLst>
                <a:ext uri="{FF2B5EF4-FFF2-40B4-BE49-F238E27FC236}">
                  <a16:creationId xmlns:a16="http://schemas.microsoft.com/office/drawing/2014/main" id="{86D85FBD-EFD2-C6A5-A63D-3360367BFBD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234613" y="6554788"/>
              <a:ext cx="1503362" cy="327025"/>
            </a:xfrm>
            <a:prstGeom prst="rect">
              <a:avLst/>
            </a:prstGeom>
            <a:blipFill dpi="0" rotWithShape="1">
              <a:blip r:embed="rId13"/>
              <a:srcRect/>
              <a:stretch>
                <a:fillRect/>
              </a:stretch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400000"/>
                  <a:headEnd/>
                  <a:tailEnd/>
                </a14:hiddenLine>
              </a:ext>
            </a:extLst>
          </p:spPr>
          <p:txBody>
            <a:bodyPr lIns="41884" tIns="41884" rIns="41884" bIns="41884" anchor="ctr"/>
            <a:lstStyle>
              <a:lvl1pPr defTabSz="1217613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defTabSz="12176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defTabSz="12176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defTabSz="12176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defTabSz="12176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12176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12176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12176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12176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marL="0" marR="0" lvl="0" indent="0" algn="ctr" defTabSz="738361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altLang="ru-RU" sz="1200" b="0" i="0" u="none" strike="noStrike" kern="1200" cap="none" spc="0" normalizeH="0" baseline="0" noProof="0">
                <a:ln>
                  <a:noFill/>
                </a:ln>
                <a:solidFill>
                  <a:srgbClr val="5E5E5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16" name="Прямоугольник">
              <a:extLst>
                <a:ext uri="{FF2B5EF4-FFF2-40B4-BE49-F238E27FC236}">
                  <a16:creationId xmlns:a16="http://schemas.microsoft.com/office/drawing/2014/main" id="{BFD85403-139B-47EA-41BC-C0C0727610B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731625" y="6554788"/>
              <a:ext cx="488950" cy="327025"/>
            </a:xfrm>
            <a:prstGeom prst="rect">
              <a:avLst/>
            </a:prstGeom>
            <a:blipFill dpi="0" rotWithShape="1">
              <a:blip r:embed="rId10"/>
              <a:srcRect/>
              <a:stretch>
                <a:fillRect/>
              </a:stretch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400000"/>
                  <a:headEnd/>
                  <a:tailEnd/>
                </a14:hiddenLine>
              </a:ext>
            </a:extLst>
          </p:spPr>
          <p:txBody>
            <a:bodyPr lIns="41884" tIns="41884" rIns="41884" bIns="41884" anchor="ctr"/>
            <a:lstStyle>
              <a:lvl1pPr defTabSz="1217613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defTabSz="12176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defTabSz="12176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defTabSz="12176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defTabSz="12176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12176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12176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12176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12176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marL="0" marR="0" lvl="0" indent="0" algn="ctr" defTabSz="738361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altLang="ru-RU" sz="1200" b="0" i="0" u="none" strike="noStrike" kern="1200" cap="none" spc="0" normalizeH="0" baseline="0" noProof="0">
                <a:ln>
                  <a:noFill/>
                </a:ln>
                <a:solidFill>
                  <a:srgbClr val="5E5E5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</p:grpSp>
      <p:sp>
        <p:nvSpPr>
          <p:cNvPr id="17" name="Прямоугольник">
            <a:extLst>
              <a:ext uri="{FF2B5EF4-FFF2-40B4-BE49-F238E27FC236}">
                <a16:creationId xmlns:a16="http://schemas.microsoft.com/office/drawing/2014/main" id="{FFF8CBD4-87DD-13A3-9A8F-990F8245B4E4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11496718" y="-7697"/>
            <a:ext cx="696871" cy="1760415"/>
          </a:xfrm>
          <a:prstGeom prst="rect">
            <a:avLst/>
          </a:prstGeom>
          <a:blipFill dpi="0" rotWithShape="1">
            <a:blip r:embed="rId12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25398" tIns="25398" rIns="25398" bIns="25398" anchor="ctr"/>
          <a:lstStyle>
            <a:lvl1pPr defTabSz="1217613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defTabSz="12176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defTabSz="12176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defTabSz="12176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defTabSz="12176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12176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12176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12176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12176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ctr" defTabSz="738361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altLang="ru-RU" sz="1200" b="0" i="0" u="none" strike="noStrike" kern="1200" cap="none" spc="0" normalizeH="0" baseline="0" noProof="0">
              <a:ln>
                <a:noFill/>
              </a:ln>
              <a:solidFill>
                <a:srgbClr val="5E5E5E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18" name="Прямоугольник">
            <a:extLst>
              <a:ext uri="{FF2B5EF4-FFF2-40B4-BE49-F238E27FC236}">
                <a16:creationId xmlns:a16="http://schemas.microsoft.com/office/drawing/2014/main" id="{1F8319DE-6B1F-876E-A3B0-D65172202FE1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11496718" y="1751131"/>
            <a:ext cx="696871" cy="1760413"/>
          </a:xfrm>
          <a:prstGeom prst="rect">
            <a:avLst/>
          </a:prstGeom>
          <a:blipFill dpi="0" rotWithShape="1">
            <a:blip r:embed="rId10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25398" tIns="25398" rIns="25398" bIns="25398" anchor="ctr"/>
          <a:lstStyle>
            <a:lvl1pPr defTabSz="1217613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defTabSz="12176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defTabSz="12176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defTabSz="12176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defTabSz="12176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12176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12176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12176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12176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ctr" defTabSz="738361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altLang="ru-RU" sz="1200" b="0" i="0" u="none" strike="noStrike" kern="1200" cap="none" spc="0" normalizeH="0" baseline="0" noProof="0">
              <a:ln>
                <a:noFill/>
              </a:ln>
              <a:solidFill>
                <a:srgbClr val="5E5E5E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19" name="Прямоугольник">
            <a:extLst>
              <a:ext uri="{FF2B5EF4-FFF2-40B4-BE49-F238E27FC236}">
                <a16:creationId xmlns:a16="http://schemas.microsoft.com/office/drawing/2014/main" id="{2838CEC7-A244-778B-A37A-50A2324147BA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11496718" y="3505195"/>
            <a:ext cx="696871" cy="1760415"/>
          </a:xfrm>
          <a:prstGeom prst="rect">
            <a:avLst/>
          </a:prstGeom>
          <a:blipFill dpi="0" rotWithShape="1">
            <a:blip r:embed="rId14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25398" tIns="25398" rIns="25398" bIns="25398" anchor="ctr"/>
          <a:lstStyle>
            <a:lvl1pPr defTabSz="1217613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defTabSz="12176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defTabSz="12176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defTabSz="12176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defTabSz="12176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12176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12176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12176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12176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ctr" defTabSz="738361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altLang="ru-RU" sz="1200" b="0" i="0" u="none" strike="noStrike" kern="1200" cap="none" spc="0" normalizeH="0" baseline="0" noProof="0">
              <a:ln>
                <a:noFill/>
              </a:ln>
              <a:solidFill>
                <a:srgbClr val="5E5E5E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20" name="Прямоугольник">
            <a:extLst>
              <a:ext uri="{FF2B5EF4-FFF2-40B4-BE49-F238E27FC236}">
                <a16:creationId xmlns:a16="http://schemas.microsoft.com/office/drawing/2014/main" id="{E419DE2C-BC4D-CFD3-59F5-4006E7D3F6DD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11496718" y="5264021"/>
            <a:ext cx="696871" cy="1290547"/>
          </a:xfrm>
          <a:prstGeom prst="rect">
            <a:avLst/>
          </a:prstGeom>
          <a:blipFill dpi="0" rotWithShape="1">
            <a:blip r:embed="rId12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25398" tIns="25398" rIns="25398" bIns="25398" anchor="ctr"/>
          <a:lstStyle>
            <a:lvl1pPr defTabSz="1217613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defTabSz="12176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defTabSz="12176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defTabSz="12176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defTabSz="12176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12176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12176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12176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12176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ctr" defTabSz="738361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altLang="ru-RU" sz="1200" b="0" i="0" u="none" strike="noStrike" kern="1200" cap="none" spc="0" normalizeH="0" baseline="0" noProof="0">
              <a:ln>
                <a:noFill/>
              </a:ln>
              <a:solidFill>
                <a:srgbClr val="5E5E5E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21" name="Номер слайда 135">
            <a:extLst>
              <a:ext uri="{FF2B5EF4-FFF2-40B4-BE49-F238E27FC236}">
                <a16:creationId xmlns:a16="http://schemas.microsoft.com/office/drawing/2014/main" id="{983BEB8E-615E-2599-CF07-A65202253448}"/>
              </a:ext>
            </a:extLst>
          </p:cNvPr>
          <p:cNvSpPr txBox="1">
            <a:spLocks/>
          </p:cNvSpPr>
          <p:nvPr userDrawn="1"/>
        </p:nvSpPr>
        <p:spPr>
          <a:xfrm>
            <a:off x="8988425" y="6564183"/>
            <a:ext cx="2743200" cy="307771"/>
          </a:xfrm>
          <a:prstGeom prst="rect">
            <a:avLst/>
          </a:prstGeom>
        </p:spPr>
        <p:txBody>
          <a:bodyPr vert="horz" wrap="square" lIns="91434" tIns="45717" rIns="91434" bIns="45717" rtlCol="0" anchor="ctr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55449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0489526-BA99-4733-AEC4-101D6143F289}" type="slidenum">
              <a:rPr kumimoji="0" lang="ru-RU" altLang="ru-RU" sz="1400" b="1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ilroy" panose="00000500000000000000" pitchFamily="2" charset="-52"/>
                <a:ea typeface="+mn-ea"/>
                <a:cs typeface="+mn-cs"/>
              </a:rPr>
              <a:pPr marL="0" marR="0" lvl="0" indent="0" algn="r" defTabSz="55449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altLang="ru-RU" sz="14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ilroy" panose="00000500000000000000" pitchFamily="2" charset="-52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338130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  <p:sldLayoutId id="2147483654" r:id="rId2"/>
    <p:sldLayoutId id="2147483655" r:id="rId3"/>
    <p:sldLayoutId id="2147483656" r:id="rId4"/>
    <p:sldLayoutId id="2147483687" r:id="rId5"/>
    <p:sldLayoutId id="2147483659" r:id="rId6"/>
    <p:sldLayoutId id="2147483660" r:id="rId7"/>
    <p:sldLayoutId id="2147483688" r:id="rId8"/>
  </p:sldLayoutIdLst>
  <p:txStyles>
    <p:titleStyle>
      <a:lvl1pPr algn="l" defTabSz="914358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589" indent="-228589" algn="l" defTabSz="914358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68" indent="-228589" algn="l" defTabSz="91435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47" indent="-228589" algn="l" defTabSz="91435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26" indent="-228589" algn="l" defTabSz="91435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305" indent="-228589" algn="l" defTabSz="91435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483" indent="-228589" algn="l" defTabSz="91435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662" indent="-228589" algn="l" defTabSz="91435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841" indent="-228589" algn="l" defTabSz="91435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020" indent="-228589" algn="l" defTabSz="91435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35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79" algn="l" defTabSz="91435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58" algn="l" defTabSz="91435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36" algn="l" defTabSz="91435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15" algn="l" defTabSz="91435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894" algn="l" defTabSz="91435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073" algn="l" defTabSz="91435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252" algn="l" defTabSz="91435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430" algn="l" defTabSz="91435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3562">
          <p15:clr>
            <a:srgbClr val="F26B43"/>
          </p15:clr>
        </p15:guide>
        <p15:guide id="2" pos="6332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8" name="Rectangle 27">
            <a:extLst>
              <a:ext uri="{FF2B5EF4-FFF2-40B4-BE49-F238E27FC236}">
                <a16:creationId xmlns:a16="http://schemas.microsoft.com/office/drawing/2014/main" id="{BFFB6EAD-767A-4A95-9246-C39976AD11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8CDC384-FC7A-C2BB-48A0-5DAF22DE98B3}"/>
              </a:ext>
            </a:extLst>
          </p:cNvPr>
          <p:cNvSpPr txBox="1"/>
          <p:nvPr/>
        </p:nvSpPr>
        <p:spPr>
          <a:xfrm>
            <a:off x="3797800" y="224709"/>
            <a:ext cx="8389901" cy="3264121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marL="7620" algn="ctr" rtl="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Tx/>
            </a:pPr>
            <a:r>
              <a:rPr lang="en-US" sz="6000" b="1" kern="1200" cap="all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ОБРАЗОВАТЕЛЬНая</a:t>
            </a:r>
            <a:endParaRPr lang="ru-RU" err="1">
              <a:solidFill>
                <a:schemeClr val="tx1"/>
              </a:solidFill>
            </a:endParaRPr>
          </a:p>
          <a:p>
            <a:pPr marL="7620"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Tx/>
            </a:pPr>
            <a:r>
              <a:rPr lang="en-US" sz="6000" b="1" kern="1200" cap="all" err="1">
                <a:solidFill>
                  <a:schemeClr val="tx1"/>
                </a:solidFill>
                <a:latin typeface="Gilroy-Black"/>
                <a:ea typeface="+mj-ea"/>
                <a:cs typeface="+mj-cs"/>
              </a:rPr>
              <a:t>платформа</a:t>
            </a:r>
          </a:p>
        </p:txBody>
      </p:sp>
      <p:sp>
        <p:nvSpPr>
          <p:cNvPr id="30" name="Freeform: Shape 29">
            <a:extLst>
              <a:ext uri="{FF2B5EF4-FFF2-40B4-BE49-F238E27FC236}">
                <a16:creationId xmlns:a16="http://schemas.microsoft.com/office/drawing/2014/main" id="{07062BB1-E215-424E-80C4-7E1CF179A3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3960301" y="1"/>
            <a:ext cx="2066948" cy="1621879"/>
          </a:xfrm>
          <a:custGeom>
            <a:avLst/>
            <a:gdLst>
              <a:gd name="connsiteX0" fmla="*/ 0 w 2066948"/>
              <a:gd name="connsiteY0" fmla="*/ 0 h 1621879"/>
              <a:gd name="connsiteX1" fmla="*/ 123825 w 2066948"/>
              <a:gd name="connsiteY1" fmla="*/ 0 h 1621879"/>
              <a:gd name="connsiteX2" fmla="*/ 123825 w 2066948"/>
              <a:gd name="connsiteY2" fmla="*/ 1452620 h 1621879"/>
              <a:gd name="connsiteX3" fmla="*/ 1881378 w 2066948"/>
              <a:gd name="connsiteY3" fmla="*/ 436017 h 1621879"/>
              <a:gd name="connsiteX4" fmla="*/ 1127572 w 2066948"/>
              <a:gd name="connsiteY4" fmla="*/ 0 h 1621879"/>
              <a:gd name="connsiteX5" fmla="*/ 1374887 w 2066948"/>
              <a:gd name="connsiteY5" fmla="*/ 0 h 1621879"/>
              <a:gd name="connsiteX6" fmla="*/ 2035969 w 2066948"/>
              <a:gd name="connsiteY6" fmla="*/ 382391 h 1621879"/>
              <a:gd name="connsiteX7" fmla="*/ 2058648 w 2066948"/>
              <a:gd name="connsiteY7" fmla="*/ 466963 h 1621879"/>
              <a:gd name="connsiteX8" fmla="*/ 2035969 w 2066948"/>
              <a:gd name="connsiteY8" fmla="*/ 489642 h 1621879"/>
              <a:gd name="connsiteX9" fmla="*/ 92869 w 2066948"/>
              <a:gd name="connsiteY9" fmla="*/ 1613592 h 1621879"/>
              <a:gd name="connsiteX10" fmla="*/ 61913 w 2066948"/>
              <a:gd name="connsiteY10" fmla="*/ 1621879 h 1621879"/>
              <a:gd name="connsiteX11" fmla="*/ 0 w 2066948"/>
              <a:gd name="connsiteY11" fmla="*/ 1559967 h 16218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066948" h="1621879">
                <a:moveTo>
                  <a:pt x="0" y="0"/>
                </a:moveTo>
                <a:lnTo>
                  <a:pt x="123825" y="0"/>
                </a:lnTo>
                <a:lnTo>
                  <a:pt x="123825" y="1452620"/>
                </a:lnTo>
                <a:lnTo>
                  <a:pt x="1881378" y="436017"/>
                </a:lnTo>
                <a:lnTo>
                  <a:pt x="1127572" y="0"/>
                </a:lnTo>
                <a:lnTo>
                  <a:pt x="1374887" y="0"/>
                </a:lnTo>
                <a:lnTo>
                  <a:pt x="2035969" y="382391"/>
                </a:lnTo>
                <a:cubicBezTo>
                  <a:pt x="2065582" y="399479"/>
                  <a:pt x="2075745" y="437340"/>
                  <a:pt x="2058648" y="466963"/>
                </a:cubicBezTo>
                <a:cubicBezTo>
                  <a:pt x="2053219" y="476384"/>
                  <a:pt x="2045389" y="484204"/>
                  <a:pt x="2035969" y="489642"/>
                </a:cubicBezTo>
                <a:lnTo>
                  <a:pt x="92869" y="1613592"/>
                </a:lnTo>
                <a:cubicBezTo>
                  <a:pt x="83458" y="1619031"/>
                  <a:pt x="72780" y="1621889"/>
                  <a:pt x="61913" y="1621879"/>
                </a:cubicBezTo>
                <a:cubicBezTo>
                  <a:pt x="27719" y="1621879"/>
                  <a:pt x="0" y="1594161"/>
                  <a:pt x="0" y="1559967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32" name="Freeform: Shape 31">
            <a:extLst>
              <a:ext uri="{FF2B5EF4-FFF2-40B4-BE49-F238E27FC236}">
                <a16:creationId xmlns:a16="http://schemas.microsoft.com/office/drawing/2014/main" id="{B368E167-B2D7-4904-BB6B-AE0486A2C6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3295758"/>
            <a:ext cx="1261243" cy="1648694"/>
          </a:xfrm>
          <a:custGeom>
            <a:avLst/>
            <a:gdLst>
              <a:gd name="connsiteX0" fmla="*/ 824347 w 1261243"/>
              <a:gd name="connsiteY0" fmla="*/ 0 h 1648694"/>
              <a:gd name="connsiteX1" fmla="*/ 1145220 w 1261243"/>
              <a:gd name="connsiteY1" fmla="*/ 64781 h 1648694"/>
              <a:gd name="connsiteX2" fmla="*/ 1261243 w 1261243"/>
              <a:gd name="connsiteY2" fmla="*/ 127757 h 1648694"/>
              <a:gd name="connsiteX3" fmla="*/ 1261243 w 1261243"/>
              <a:gd name="connsiteY3" fmla="*/ 1520938 h 1648694"/>
              <a:gd name="connsiteX4" fmla="*/ 1145220 w 1261243"/>
              <a:gd name="connsiteY4" fmla="*/ 1583913 h 1648694"/>
              <a:gd name="connsiteX5" fmla="*/ 824347 w 1261243"/>
              <a:gd name="connsiteY5" fmla="*/ 1648694 h 1648694"/>
              <a:gd name="connsiteX6" fmla="*/ 0 w 1261243"/>
              <a:gd name="connsiteY6" fmla="*/ 824347 h 1648694"/>
              <a:gd name="connsiteX7" fmla="*/ 824347 w 1261243"/>
              <a:gd name="connsiteY7" fmla="*/ 0 h 16486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61243" h="1648694">
                <a:moveTo>
                  <a:pt x="824347" y="0"/>
                </a:moveTo>
                <a:cubicBezTo>
                  <a:pt x="938165" y="0"/>
                  <a:pt x="1046596" y="23067"/>
                  <a:pt x="1145220" y="64781"/>
                </a:cubicBezTo>
                <a:lnTo>
                  <a:pt x="1261243" y="127757"/>
                </a:lnTo>
                <a:lnTo>
                  <a:pt x="1261243" y="1520938"/>
                </a:lnTo>
                <a:lnTo>
                  <a:pt x="1145220" y="1583913"/>
                </a:lnTo>
                <a:cubicBezTo>
                  <a:pt x="1046596" y="1625627"/>
                  <a:pt x="938165" y="1648694"/>
                  <a:pt x="824347" y="1648694"/>
                </a:cubicBezTo>
                <a:cubicBezTo>
                  <a:pt x="369073" y="1648694"/>
                  <a:pt x="0" y="1279621"/>
                  <a:pt x="0" y="824347"/>
                </a:cubicBezTo>
                <a:cubicBezTo>
                  <a:pt x="0" y="369073"/>
                  <a:pt x="369073" y="0"/>
                  <a:pt x="824347" y="0"/>
                </a:cubicBezTo>
                <a:close/>
              </a:path>
            </a:pathLst>
          </a:custGeom>
          <a:solidFill>
            <a:schemeClr val="accent2"/>
          </a:solidFill>
          <a:ln w="1270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4" name="Oval 33">
            <a:extLst>
              <a:ext uri="{FF2B5EF4-FFF2-40B4-BE49-F238E27FC236}">
                <a16:creationId xmlns:a16="http://schemas.microsoft.com/office/drawing/2014/main" id="{6FD0FBFA-B43E-40C1-A6E4-B88234171E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2112432" y="4748447"/>
            <a:ext cx="569514" cy="569514"/>
          </a:xfrm>
          <a:prstGeom prst="ellipse">
            <a:avLst/>
          </a:prstGeom>
          <a:noFill/>
          <a:ln w="127000">
            <a:solidFill>
              <a:schemeClr val="accent5">
                <a:alpha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Freeform: Shape 35">
            <a:extLst>
              <a:ext uri="{FF2B5EF4-FFF2-40B4-BE49-F238E27FC236}">
                <a16:creationId xmlns:a16="http://schemas.microsoft.com/office/drawing/2014/main" id="{70A21480-D93D-46BE-9A94-B5A80469DF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5519196"/>
            <a:ext cx="1340305" cy="1338805"/>
          </a:xfrm>
          <a:custGeom>
            <a:avLst/>
            <a:gdLst>
              <a:gd name="connsiteX0" fmla="*/ 61913 w 1340305"/>
              <a:gd name="connsiteY0" fmla="*/ 0 h 1338805"/>
              <a:gd name="connsiteX1" fmla="*/ 1340305 w 1340305"/>
              <a:gd name="connsiteY1" fmla="*/ 0 h 1338805"/>
              <a:gd name="connsiteX2" fmla="*/ 1340305 w 1340305"/>
              <a:gd name="connsiteY2" fmla="*/ 123825 h 1338805"/>
              <a:gd name="connsiteX3" fmla="*/ 123825 w 1340305"/>
              <a:gd name="connsiteY3" fmla="*/ 123825 h 1338805"/>
              <a:gd name="connsiteX4" fmla="*/ 123825 w 1340305"/>
              <a:gd name="connsiteY4" fmla="*/ 1338805 h 1338805"/>
              <a:gd name="connsiteX5" fmla="*/ 0 w 1340305"/>
              <a:gd name="connsiteY5" fmla="*/ 1338805 h 1338805"/>
              <a:gd name="connsiteX6" fmla="*/ 0 w 1340305"/>
              <a:gd name="connsiteY6" fmla="*/ 61913 h 1338805"/>
              <a:gd name="connsiteX7" fmla="*/ 61913 w 1340305"/>
              <a:gd name="connsiteY7" fmla="*/ 0 h 13388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340305" h="1338805">
                <a:moveTo>
                  <a:pt x="61913" y="0"/>
                </a:moveTo>
                <a:lnTo>
                  <a:pt x="1340305" y="0"/>
                </a:lnTo>
                <a:lnTo>
                  <a:pt x="1340305" y="123825"/>
                </a:lnTo>
                <a:lnTo>
                  <a:pt x="123825" y="123825"/>
                </a:lnTo>
                <a:lnTo>
                  <a:pt x="123825" y="1338805"/>
                </a:lnTo>
                <a:lnTo>
                  <a:pt x="0" y="1338805"/>
                </a:lnTo>
                <a:lnTo>
                  <a:pt x="0" y="61913"/>
                </a:lnTo>
                <a:cubicBezTo>
                  <a:pt x="0" y="27719"/>
                  <a:pt x="27719" y="0"/>
                  <a:pt x="61913" y="0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38" name="Freeform: Shape 37">
            <a:extLst>
              <a:ext uri="{FF2B5EF4-FFF2-40B4-BE49-F238E27FC236}">
                <a16:creationId xmlns:a16="http://schemas.microsoft.com/office/drawing/2014/main" id="{33E49524-66B4-4DB0-AD09-DC8B9874E1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3898354" y="6039059"/>
            <a:ext cx="1978348" cy="818941"/>
          </a:xfrm>
          <a:custGeom>
            <a:avLst/>
            <a:gdLst>
              <a:gd name="connsiteX0" fmla="*/ 995532 w 1991064"/>
              <a:gd name="connsiteY0" fmla="*/ 0 h 824205"/>
              <a:gd name="connsiteX1" fmla="*/ 1984823 w 1991064"/>
              <a:gd name="connsiteY1" fmla="*/ 784423 h 824205"/>
              <a:gd name="connsiteX2" fmla="*/ 1991064 w 1991064"/>
              <a:gd name="connsiteY2" fmla="*/ 824205 h 824205"/>
              <a:gd name="connsiteX3" fmla="*/ 0 w 1991064"/>
              <a:gd name="connsiteY3" fmla="*/ 824205 h 824205"/>
              <a:gd name="connsiteX4" fmla="*/ 6241 w 1991064"/>
              <a:gd name="connsiteY4" fmla="*/ 784423 h 824205"/>
              <a:gd name="connsiteX5" fmla="*/ 995532 w 1991064"/>
              <a:gd name="connsiteY5" fmla="*/ 0 h 8242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991064" h="824205">
                <a:moveTo>
                  <a:pt x="995532" y="0"/>
                </a:moveTo>
                <a:cubicBezTo>
                  <a:pt x="1483521" y="0"/>
                  <a:pt x="1890663" y="336754"/>
                  <a:pt x="1984823" y="784423"/>
                </a:cubicBezTo>
                <a:lnTo>
                  <a:pt x="1991064" y="824205"/>
                </a:lnTo>
                <a:lnTo>
                  <a:pt x="0" y="824205"/>
                </a:lnTo>
                <a:lnTo>
                  <a:pt x="6241" y="784423"/>
                </a:lnTo>
                <a:cubicBezTo>
                  <a:pt x="100402" y="336754"/>
                  <a:pt x="507544" y="0"/>
                  <a:pt x="995532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40" name="Freeform: Shape 39">
            <a:extLst>
              <a:ext uri="{FF2B5EF4-FFF2-40B4-BE49-F238E27FC236}">
                <a16:creationId xmlns:a16="http://schemas.microsoft.com/office/drawing/2014/main" id="{E5EBF8F5-ABE5-4029-A8FC-4E32622D70A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136562" flipH="1">
            <a:off x="3441866" y="5166681"/>
            <a:ext cx="1835725" cy="2024785"/>
          </a:xfrm>
          <a:custGeom>
            <a:avLst/>
            <a:gdLst>
              <a:gd name="connsiteX0" fmla="*/ 1801138 w 1835725"/>
              <a:gd name="connsiteY0" fmla="*/ 1622662 h 2024785"/>
              <a:gd name="connsiteX1" fmla="*/ 1835717 w 1835725"/>
              <a:gd name="connsiteY1" fmla="*/ 1680254 h 2024785"/>
              <a:gd name="connsiteX2" fmla="*/ 1812568 w 1835725"/>
              <a:gd name="connsiteY2" fmla="*/ 1877193 h 2024785"/>
              <a:gd name="connsiteX3" fmla="*/ 1776210 w 1835725"/>
              <a:gd name="connsiteY3" fmla="*/ 2024785 h 2024785"/>
              <a:gd name="connsiteX4" fmla="*/ 1655772 w 1835725"/>
              <a:gd name="connsiteY4" fmla="*/ 1983449 h 2024785"/>
              <a:gd name="connsiteX5" fmla="*/ 1687591 w 1835725"/>
              <a:gd name="connsiteY5" fmla="*/ 1854495 h 2024785"/>
              <a:gd name="connsiteX6" fmla="*/ 1708939 w 1835725"/>
              <a:gd name="connsiteY6" fmla="*/ 1673301 h 2024785"/>
              <a:gd name="connsiteX7" fmla="*/ 1778129 w 1835725"/>
              <a:gd name="connsiteY7" fmla="*/ 1615979 h 2024785"/>
              <a:gd name="connsiteX8" fmla="*/ 1801138 w 1835725"/>
              <a:gd name="connsiteY8" fmla="*/ 1622662 h 2024785"/>
              <a:gd name="connsiteX9" fmla="*/ 1585229 w 1835725"/>
              <a:gd name="connsiteY9" fmla="*/ 764759 h 2024785"/>
              <a:gd name="connsiteX10" fmla="*/ 1623024 w 1835725"/>
              <a:gd name="connsiteY10" fmla="*/ 792810 h 2024785"/>
              <a:gd name="connsiteX11" fmla="*/ 1777614 w 1835725"/>
              <a:gd name="connsiteY11" fmla="*/ 1157141 h 2024785"/>
              <a:gd name="connsiteX12" fmla="*/ 1733799 w 1835725"/>
              <a:gd name="connsiteY12" fmla="*/ 1235532 h 2024785"/>
              <a:gd name="connsiteX13" fmla="*/ 1716464 w 1835725"/>
              <a:gd name="connsiteY13" fmla="*/ 1237722 h 2024785"/>
              <a:gd name="connsiteX14" fmla="*/ 1716464 w 1835725"/>
              <a:gd name="connsiteY14" fmla="*/ 1237913 h 2024785"/>
              <a:gd name="connsiteX15" fmla="*/ 1655409 w 1835725"/>
              <a:gd name="connsiteY15" fmla="*/ 1191717 h 2024785"/>
              <a:gd name="connsiteX16" fmla="*/ 1513200 w 1835725"/>
              <a:gd name="connsiteY16" fmla="*/ 856627 h 2024785"/>
              <a:gd name="connsiteX17" fmla="*/ 1538499 w 1835725"/>
              <a:gd name="connsiteY17" fmla="*/ 770415 h 2024785"/>
              <a:gd name="connsiteX18" fmla="*/ 1585229 w 1835725"/>
              <a:gd name="connsiteY18" fmla="*/ 764759 h 2024785"/>
              <a:gd name="connsiteX19" fmla="*/ 477919 w 1835725"/>
              <a:gd name="connsiteY19" fmla="*/ 21437 h 2024785"/>
              <a:gd name="connsiteX20" fmla="*/ 509236 w 1835725"/>
              <a:gd name="connsiteY20" fmla="*/ 84182 h 2024785"/>
              <a:gd name="connsiteX21" fmla="*/ 445829 w 1835725"/>
              <a:gd name="connsiteY21" fmla="*/ 139871 h 2024785"/>
              <a:gd name="connsiteX22" fmla="*/ 437447 w 1835725"/>
              <a:gd name="connsiteY22" fmla="*/ 139395 h 2024785"/>
              <a:gd name="connsiteX23" fmla="*/ 73211 w 1835725"/>
              <a:gd name="connsiteY23" fmla="*/ 137204 h 2024785"/>
              <a:gd name="connsiteX24" fmla="*/ 749 w 1835725"/>
              <a:gd name="connsiteY24" fmla="*/ 84082 h 2024785"/>
              <a:gd name="connsiteX25" fmla="*/ 53871 w 1835725"/>
              <a:gd name="connsiteY25" fmla="*/ 11621 h 2024785"/>
              <a:gd name="connsiteX26" fmla="*/ 58352 w 1835725"/>
              <a:gd name="connsiteY26" fmla="*/ 11093 h 2024785"/>
              <a:gd name="connsiteX27" fmla="*/ 454020 w 1835725"/>
              <a:gd name="connsiteY27" fmla="*/ 13474 h 2024785"/>
              <a:gd name="connsiteX28" fmla="*/ 477919 w 1835725"/>
              <a:gd name="connsiteY28" fmla="*/ 21437 h 2024785"/>
              <a:gd name="connsiteX29" fmla="*/ 957797 w 1835725"/>
              <a:gd name="connsiteY29" fmla="*/ 167970 h 2024785"/>
              <a:gd name="connsiteX30" fmla="*/ 1286982 w 1835725"/>
              <a:gd name="connsiteY30" fmla="*/ 387616 h 2024785"/>
              <a:gd name="connsiteX31" fmla="*/ 1293725 w 1835725"/>
              <a:gd name="connsiteY31" fmla="*/ 477075 h 2024785"/>
              <a:gd name="connsiteX32" fmla="*/ 1245453 w 1835725"/>
              <a:gd name="connsiteY32" fmla="*/ 499154 h 2024785"/>
              <a:gd name="connsiteX33" fmla="*/ 1245167 w 1835725"/>
              <a:gd name="connsiteY33" fmla="*/ 499154 h 2024785"/>
              <a:gd name="connsiteX34" fmla="*/ 1203638 w 1835725"/>
              <a:gd name="connsiteY34" fmla="*/ 484104 h 2024785"/>
              <a:gd name="connsiteX35" fmla="*/ 900647 w 1835725"/>
              <a:gd name="connsiteY35" fmla="*/ 281508 h 2024785"/>
              <a:gd name="connsiteX36" fmla="*/ 872454 w 1835725"/>
              <a:gd name="connsiteY36" fmla="*/ 196164 h 2024785"/>
              <a:gd name="connsiteX37" fmla="*/ 957797 w 1835725"/>
              <a:gd name="connsiteY37" fmla="*/ 167970 h 20247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1835725" h="2024785">
                <a:moveTo>
                  <a:pt x="1801138" y="1622662"/>
                </a:moveTo>
                <a:cubicBezTo>
                  <a:pt x="1822105" y="1633400"/>
                  <a:pt x="1836117" y="1655372"/>
                  <a:pt x="1835717" y="1680254"/>
                </a:cubicBezTo>
                <a:cubicBezTo>
                  <a:pt x="1832093" y="1746382"/>
                  <a:pt x="1824354" y="1812154"/>
                  <a:pt x="1812568" y="1877193"/>
                </a:cubicBezTo>
                <a:lnTo>
                  <a:pt x="1776210" y="2024785"/>
                </a:lnTo>
                <a:lnTo>
                  <a:pt x="1655772" y="1983449"/>
                </a:lnTo>
                <a:lnTo>
                  <a:pt x="1687591" y="1854495"/>
                </a:lnTo>
                <a:cubicBezTo>
                  <a:pt x="1698455" y="1794657"/>
                  <a:pt x="1705590" y="1734142"/>
                  <a:pt x="1708939" y="1673301"/>
                </a:cubicBezTo>
                <a:cubicBezTo>
                  <a:pt x="1712216" y="1638363"/>
                  <a:pt x="1743190" y="1612703"/>
                  <a:pt x="1778129" y="1615979"/>
                </a:cubicBezTo>
                <a:cubicBezTo>
                  <a:pt x="1786387" y="1616753"/>
                  <a:pt x="1794149" y="1619084"/>
                  <a:pt x="1801138" y="1622662"/>
                </a:cubicBezTo>
                <a:close/>
                <a:moveTo>
                  <a:pt x="1585229" y="764759"/>
                </a:moveTo>
                <a:cubicBezTo>
                  <a:pt x="1600438" y="768789"/>
                  <a:pt x="1614156" y="778436"/>
                  <a:pt x="1623024" y="792810"/>
                </a:cubicBezTo>
                <a:cubicBezTo>
                  <a:pt x="1689575" y="907319"/>
                  <a:pt x="1741505" y="1029715"/>
                  <a:pt x="1777614" y="1157141"/>
                </a:cubicBezTo>
                <a:cubicBezTo>
                  <a:pt x="1787149" y="1190888"/>
                  <a:pt x="1767537" y="1225969"/>
                  <a:pt x="1733799" y="1235532"/>
                </a:cubicBezTo>
                <a:cubicBezTo>
                  <a:pt x="1728151" y="1237046"/>
                  <a:pt x="1722312" y="1237780"/>
                  <a:pt x="1716464" y="1237722"/>
                </a:cubicBezTo>
                <a:lnTo>
                  <a:pt x="1716464" y="1237913"/>
                </a:lnTo>
                <a:cubicBezTo>
                  <a:pt x="1688070" y="1237913"/>
                  <a:pt x="1663124" y="1219044"/>
                  <a:pt x="1655409" y="1191717"/>
                </a:cubicBezTo>
                <a:cubicBezTo>
                  <a:pt x="1622214" y="1074512"/>
                  <a:pt x="1574437" y="961936"/>
                  <a:pt x="1513200" y="856627"/>
                </a:cubicBezTo>
                <a:cubicBezTo>
                  <a:pt x="1496379" y="825834"/>
                  <a:pt x="1507704" y="787236"/>
                  <a:pt x="1538499" y="770415"/>
                </a:cubicBezTo>
                <a:cubicBezTo>
                  <a:pt x="1553325" y="762319"/>
                  <a:pt x="1570022" y="760730"/>
                  <a:pt x="1585229" y="764759"/>
                </a:cubicBezTo>
                <a:close/>
                <a:moveTo>
                  <a:pt x="477919" y="21437"/>
                </a:moveTo>
                <a:cubicBezTo>
                  <a:pt x="499341" y="33775"/>
                  <a:pt x="512445" y="58102"/>
                  <a:pt x="509236" y="84182"/>
                </a:cubicBezTo>
                <a:cubicBezTo>
                  <a:pt x="505303" y="116151"/>
                  <a:pt x="478038" y="140098"/>
                  <a:pt x="445829" y="139871"/>
                </a:cubicBezTo>
                <a:cubicBezTo>
                  <a:pt x="443027" y="139899"/>
                  <a:pt x="440227" y="139740"/>
                  <a:pt x="437447" y="139395"/>
                </a:cubicBezTo>
                <a:cubicBezTo>
                  <a:pt x="316592" y="123615"/>
                  <a:pt x="194247" y="122878"/>
                  <a:pt x="73211" y="137204"/>
                </a:cubicBezTo>
                <a:cubicBezTo>
                  <a:pt x="38532" y="142545"/>
                  <a:pt x="6090" y="118762"/>
                  <a:pt x="749" y="84082"/>
                </a:cubicBezTo>
                <a:cubicBezTo>
                  <a:pt x="-4591" y="49403"/>
                  <a:pt x="19192" y="16961"/>
                  <a:pt x="53871" y="11621"/>
                </a:cubicBezTo>
                <a:cubicBezTo>
                  <a:pt x="55358" y="11392"/>
                  <a:pt x="56852" y="11216"/>
                  <a:pt x="58352" y="11093"/>
                </a:cubicBezTo>
                <a:cubicBezTo>
                  <a:pt x="189834" y="-4456"/>
                  <a:pt x="322735" y="-3656"/>
                  <a:pt x="454020" y="13474"/>
                </a:cubicBezTo>
                <a:cubicBezTo>
                  <a:pt x="462713" y="14543"/>
                  <a:pt x="470778" y="17324"/>
                  <a:pt x="477919" y="21437"/>
                </a:cubicBezTo>
                <a:close/>
                <a:moveTo>
                  <a:pt x="957797" y="167970"/>
                </a:moveTo>
                <a:cubicBezTo>
                  <a:pt x="1076184" y="227289"/>
                  <a:pt x="1186759" y="301068"/>
                  <a:pt x="1286982" y="387616"/>
                </a:cubicBezTo>
                <a:cubicBezTo>
                  <a:pt x="1313547" y="410457"/>
                  <a:pt x="1316566" y="450510"/>
                  <a:pt x="1293725" y="477075"/>
                </a:cubicBezTo>
                <a:cubicBezTo>
                  <a:pt x="1281638" y="491137"/>
                  <a:pt x="1263998" y="499204"/>
                  <a:pt x="1245453" y="499154"/>
                </a:cubicBezTo>
                <a:lnTo>
                  <a:pt x="1245167" y="499154"/>
                </a:lnTo>
                <a:cubicBezTo>
                  <a:pt x="1229965" y="499301"/>
                  <a:pt x="1215220" y="493956"/>
                  <a:pt x="1203638" y="484104"/>
                </a:cubicBezTo>
                <a:cubicBezTo>
                  <a:pt x="1111407" y="404300"/>
                  <a:pt x="1009633" y="336248"/>
                  <a:pt x="900647" y="281508"/>
                </a:cubicBezTo>
                <a:cubicBezTo>
                  <a:pt x="869295" y="265726"/>
                  <a:pt x="856672" y="227516"/>
                  <a:pt x="872454" y="196164"/>
                </a:cubicBezTo>
                <a:cubicBezTo>
                  <a:pt x="888235" y="164811"/>
                  <a:pt x="926445" y="152188"/>
                  <a:pt x="957797" y="167970"/>
                </a:cubicBezTo>
                <a:close/>
              </a:path>
            </a:pathLst>
          </a:custGeom>
          <a:solidFill>
            <a:schemeClr val="accent4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" name="Блок-схема: узел 1">
            <a:extLst>
              <a:ext uri="{FF2B5EF4-FFF2-40B4-BE49-F238E27FC236}">
                <a16:creationId xmlns:a16="http://schemas.microsoft.com/office/drawing/2014/main" id="{C9DD4AB7-A854-55FD-5D07-CA9B45D43793}"/>
              </a:ext>
            </a:extLst>
          </p:cNvPr>
          <p:cNvSpPr/>
          <p:nvPr/>
        </p:nvSpPr>
        <p:spPr>
          <a:xfrm>
            <a:off x="-482464" y="-1151324"/>
            <a:ext cx="4156363" cy="3918857"/>
          </a:xfrm>
          <a:prstGeom prst="flowChartConnector">
            <a:avLst/>
          </a:prstGeom>
          <a:solidFill>
            <a:schemeClr val="tx1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062265BF-CCF0-95BC-1BD9-21BCE629DD7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9429" y="464202"/>
            <a:ext cx="2565029" cy="1320989"/>
          </a:xfrm>
          <a:custGeom>
            <a:avLst/>
            <a:gdLst/>
            <a:ahLst/>
            <a:cxnLst/>
            <a:rect l="l" t="t" r="r" b="b"/>
            <a:pathLst>
              <a:path w="1964763" h="1856167">
                <a:moveTo>
                  <a:pt x="34265" y="0"/>
                </a:moveTo>
                <a:lnTo>
                  <a:pt x="1930498" y="0"/>
                </a:lnTo>
                <a:cubicBezTo>
                  <a:pt x="1949422" y="0"/>
                  <a:pt x="1964763" y="15341"/>
                  <a:pt x="1964763" y="34265"/>
                </a:cubicBezTo>
                <a:lnTo>
                  <a:pt x="1964763" y="1821902"/>
                </a:lnTo>
                <a:cubicBezTo>
                  <a:pt x="1964763" y="1840826"/>
                  <a:pt x="1949422" y="1856167"/>
                  <a:pt x="1930498" y="1856167"/>
                </a:cubicBezTo>
                <a:lnTo>
                  <a:pt x="34265" y="1856167"/>
                </a:lnTo>
                <a:cubicBezTo>
                  <a:pt x="15341" y="1856167"/>
                  <a:pt x="0" y="1840826"/>
                  <a:pt x="0" y="1821902"/>
                </a:cubicBezTo>
                <a:lnTo>
                  <a:pt x="0" y="34265"/>
                </a:lnTo>
                <a:cubicBezTo>
                  <a:pt x="0" y="15341"/>
                  <a:pt x="15341" y="0"/>
                  <a:pt x="34265" y="0"/>
                </a:cubicBezTo>
                <a:close/>
              </a:path>
            </a:pathLst>
          </a:custGeom>
        </p:spPr>
      </p:pic>
      <p:sp>
        <p:nvSpPr>
          <p:cNvPr id="6" name="Блок-схема: узел 5">
            <a:extLst>
              <a:ext uri="{FF2B5EF4-FFF2-40B4-BE49-F238E27FC236}">
                <a16:creationId xmlns:a16="http://schemas.microsoft.com/office/drawing/2014/main" id="{47933AA4-6356-ED81-0855-436BD7599ACD}"/>
              </a:ext>
            </a:extLst>
          </p:cNvPr>
          <p:cNvSpPr/>
          <p:nvPr/>
        </p:nvSpPr>
        <p:spPr>
          <a:xfrm>
            <a:off x="8733255" y="3985455"/>
            <a:ext cx="4030857" cy="3667844"/>
          </a:xfrm>
          <a:prstGeom prst="flowChartConnector">
            <a:avLst/>
          </a:prstGeom>
          <a:solidFill>
            <a:schemeClr val="accent2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4F72D016-FF9C-F0A2-13CB-866DBB643DA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68573" y="4508212"/>
            <a:ext cx="2565029" cy="2019960"/>
          </a:xfrm>
          <a:custGeom>
            <a:avLst/>
            <a:gdLst/>
            <a:ahLst/>
            <a:cxnLst/>
            <a:rect l="l" t="t" r="r" b="b"/>
            <a:pathLst>
              <a:path w="1964763" h="1856167">
                <a:moveTo>
                  <a:pt x="34265" y="0"/>
                </a:moveTo>
                <a:lnTo>
                  <a:pt x="1930498" y="0"/>
                </a:lnTo>
                <a:cubicBezTo>
                  <a:pt x="1949422" y="0"/>
                  <a:pt x="1964763" y="15341"/>
                  <a:pt x="1964763" y="34265"/>
                </a:cubicBezTo>
                <a:lnTo>
                  <a:pt x="1964763" y="1821902"/>
                </a:lnTo>
                <a:cubicBezTo>
                  <a:pt x="1964763" y="1840826"/>
                  <a:pt x="1949422" y="1856167"/>
                  <a:pt x="1930498" y="1856167"/>
                </a:cubicBezTo>
                <a:lnTo>
                  <a:pt x="34265" y="1856167"/>
                </a:lnTo>
                <a:cubicBezTo>
                  <a:pt x="15341" y="1856167"/>
                  <a:pt x="0" y="1840826"/>
                  <a:pt x="0" y="1821902"/>
                </a:cubicBezTo>
                <a:lnTo>
                  <a:pt x="0" y="34265"/>
                </a:lnTo>
                <a:cubicBezTo>
                  <a:pt x="0" y="15341"/>
                  <a:pt x="15341" y="0"/>
                  <a:pt x="34265" y="0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3254436904"/>
      </p:ext>
    </p:extLst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1CD81A2A-6ED4-4EF4-A14C-912D31E1480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2" name="object 5">
            <a:extLst>
              <a:ext uri="{FF2B5EF4-FFF2-40B4-BE49-F238E27FC236}">
                <a16:creationId xmlns:a16="http://schemas.microsoft.com/office/drawing/2014/main" id="{A3E1E4D0-4E61-5662-5A1B-0AC270EDB972}"/>
              </a:ext>
            </a:extLst>
          </p:cNvPr>
          <p:cNvSpPr txBox="1">
            <a:spLocks/>
          </p:cNvSpPr>
          <p:nvPr/>
        </p:nvSpPr>
        <p:spPr>
          <a:xfrm>
            <a:off x="838200" y="365125"/>
            <a:ext cx="5393361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358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7701" defTabSz="914400">
              <a:spcAft>
                <a:spcPts val="600"/>
              </a:spcAft>
              <a:buClrTx/>
            </a:pPr>
            <a:r>
              <a:rPr lang="en-US" kern="1200" cap="all">
                <a:solidFill>
                  <a:schemeClr val="tx1"/>
                </a:solidFill>
                <a:latin typeface="+mj-lt"/>
                <a:ea typeface="+mj-ea"/>
                <a:cs typeface="+mj-cs"/>
              </a:rPr>
              <a:t>Актуальность проекта</a:t>
            </a:r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1661932C-CA15-4E17-B115-FAE7CBEE478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198657" y="1"/>
            <a:ext cx="1155142" cy="625027"/>
          </a:xfrm>
          <a:custGeom>
            <a:avLst/>
            <a:gdLst>
              <a:gd name="connsiteX0" fmla="*/ 4784 w 1155142"/>
              <a:gd name="connsiteY0" fmla="*/ 0 h 625027"/>
              <a:gd name="connsiteX1" fmla="*/ 1150358 w 1155142"/>
              <a:gd name="connsiteY1" fmla="*/ 0 h 625027"/>
              <a:gd name="connsiteX2" fmla="*/ 1155142 w 1155142"/>
              <a:gd name="connsiteY2" fmla="*/ 47456 h 625027"/>
              <a:gd name="connsiteX3" fmla="*/ 577571 w 1155142"/>
              <a:gd name="connsiteY3" fmla="*/ 625027 h 625027"/>
              <a:gd name="connsiteX4" fmla="*/ 0 w 1155142"/>
              <a:gd name="connsiteY4" fmla="*/ 47456 h 6250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55142" h="625027">
                <a:moveTo>
                  <a:pt x="4784" y="0"/>
                </a:moveTo>
                <a:lnTo>
                  <a:pt x="1150358" y="0"/>
                </a:lnTo>
                <a:lnTo>
                  <a:pt x="1155142" y="47456"/>
                </a:lnTo>
                <a:cubicBezTo>
                  <a:pt x="1155142" y="366440"/>
                  <a:pt x="896555" y="625027"/>
                  <a:pt x="577571" y="625027"/>
                </a:cubicBezTo>
                <a:cubicBezTo>
                  <a:pt x="258587" y="625027"/>
                  <a:pt x="0" y="366440"/>
                  <a:pt x="0" y="47456"/>
                </a:cubicBezTo>
                <a:close/>
              </a:path>
            </a:pathLst>
          </a:custGeom>
          <a:solidFill>
            <a:schemeClr val="accent5">
              <a:alpha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4775382-D3A4-9473-DF4A-2B16AD4F1A1C}"/>
              </a:ext>
            </a:extLst>
          </p:cNvPr>
          <p:cNvSpPr txBox="1"/>
          <p:nvPr/>
        </p:nvSpPr>
        <p:spPr>
          <a:xfrm>
            <a:off x="838200" y="1825625"/>
            <a:ext cx="5907959" cy="4361234"/>
          </a:xfrm>
          <a:prstGeom prst="rect">
            <a:avLst/>
          </a:prstGeom>
        </p:spPr>
        <p:txBody>
          <a:bodyPr rot="0" spcFirstLastPara="0" vertOverflow="overflow" horzOverflow="overflow" vert="horz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indent="-228600" rtl="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 kern="120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Ежегодно</a:t>
            </a:r>
            <a:r>
              <a:rPr lang="en-US" sz="2400" kern="12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:</a:t>
            </a:r>
          </a:p>
          <a:p>
            <a:pPr indent="-228600" rtl="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 kern="12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ОГЭ - 1,3 </a:t>
            </a:r>
            <a:r>
              <a:rPr lang="en-US" sz="2400" kern="120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млн</a:t>
            </a:r>
            <a:r>
              <a:rPr lang="en-US" sz="2400" kern="12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 </a:t>
            </a:r>
            <a:r>
              <a:rPr lang="en-US" sz="2400" kern="120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человек</a:t>
            </a:r>
            <a:endParaRPr lang="en-US" sz="24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indent="-228600" rtl="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 kern="12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ЕГЭ - 700 </a:t>
            </a:r>
            <a:r>
              <a:rPr lang="en-US" sz="2400" kern="120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тыс</a:t>
            </a:r>
            <a:r>
              <a:rPr lang="en-US" sz="2400" kern="12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 </a:t>
            </a:r>
            <a:r>
              <a:rPr lang="en-US" sz="2400" kern="120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человек</a:t>
            </a:r>
          </a:p>
          <a:p>
            <a:pPr indent="-228600" rtl="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 kern="120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За</a:t>
            </a:r>
            <a:r>
              <a:rPr lang="en-US" sz="2400" kern="12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2400" kern="120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помощью</a:t>
            </a:r>
            <a:r>
              <a:rPr lang="en-US" sz="2400" kern="12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к </a:t>
            </a:r>
            <a:r>
              <a:rPr lang="en-US" sz="2400" kern="120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репетиторам</a:t>
            </a:r>
            <a:r>
              <a:rPr lang="en-US" sz="2400" kern="12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2400" kern="120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обращается</a:t>
            </a:r>
            <a:r>
              <a:rPr lang="en-US" sz="2400" kern="12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49% </a:t>
            </a:r>
            <a:r>
              <a:rPr lang="en-US" sz="2400" kern="120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родителей</a:t>
            </a:r>
            <a:r>
              <a:rPr lang="en-US" sz="2400" kern="12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</a:t>
            </a:r>
          </a:p>
          <a:p>
            <a:pPr indent="-228600" rtl="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24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indent="-228600" rtl="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 kern="12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ИИ - </a:t>
            </a:r>
            <a:r>
              <a:rPr lang="en-US" sz="2400" kern="120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помощник</a:t>
            </a:r>
            <a:r>
              <a:rPr lang="en-US" sz="2400" kern="12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и </a:t>
            </a:r>
            <a:r>
              <a:rPr lang="en-US" sz="2400" kern="120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мотиватор</a:t>
            </a:r>
            <a:r>
              <a:rPr lang="en-US" sz="2400" kern="12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в </a:t>
            </a:r>
            <a:r>
              <a:rPr lang="en-US" sz="2400" kern="120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учёбе</a:t>
            </a:r>
            <a:r>
              <a:rPr lang="en-US" sz="2400" kern="12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 </a:t>
            </a:r>
          </a:p>
          <a:p>
            <a:pPr indent="-228600" rtl="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 kern="120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Рост</a:t>
            </a:r>
            <a:r>
              <a:rPr lang="en-US" sz="2400" kern="12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2400" kern="120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популярности</a:t>
            </a:r>
            <a:r>
              <a:rPr lang="en-US" sz="2400" kern="12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2400" kern="120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коротких</a:t>
            </a:r>
            <a:r>
              <a:rPr lang="en-US" sz="2400" kern="12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2400" kern="120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видео</a:t>
            </a:r>
            <a:r>
              <a:rPr lang="en-US" sz="2400" kern="12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</a:t>
            </a:r>
          </a:p>
          <a:p>
            <a:pPr indent="-228600" rtl="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 kern="120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Кроссплатформенность</a:t>
            </a:r>
            <a:endParaRPr lang="en-US" sz="24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8590ADD5-9383-4D3D-9047-3DA2593CCB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808185" y="3423959"/>
            <a:ext cx="540822" cy="540822"/>
          </a:xfrm>
          <a:prstGeom prst="ellipse">
            <a:avLst/>
          </a:prstGeom>
          <a:noFill/>
          <a:ln w="127000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93E4B7D2-ABA2-9D5C-4813-9EEED1A20EE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87184" y="2899053"/>
            <a:ext cx="3781051" cy="415915"/>
          </a:xfrm>
          <a:custGeom>
            <a:avLst/>
            <a:gdLst/>
            <a:ahLst/>
            <a:cxnLst/>
            <a:rect l="l" t="t" r="r" b="b"/>
            <a:pathLst>
              <a:path w="4114800" h="5712488">
                <a:moveTo>
                  <a:pt x="133155" y="0"/>
                </a:moveTo>
                <a:lnTo>
                  <a:pt x="3981645" y="0"/>
                </a:lnTo>
                <a:cubicBezTo>
                  <a:pt x="4055184" y="0"/>
                  <a:pt x="4114800" y="59616"/>
                  <a:pt x="4114800" y="133155"/>
                </a:cubicBezTo>
                <a:lnTo>
                  <a:pt x="4114800" y="5579333"/>
                </a:lnTo>
                <a:cubicBezTo>
                  <a:pt x="4114800" y="5652872"/>
                  <a:pt x="4055184" y="5712488"/>
                  <a:pt x="3981645" y="5712488"/>
                </a:cubicBezTo>
                <a:lnTo>
                  <a:pt x="133155" y="5712488"/>
                </a:lnTo>
                <a:cubicBezTo>
                  <a:pt x="59616" y="5712488"/>
                  <a:pt x="0" y="5652872"/>
                  <a:pt x="0" y="5579333"/>
                </a:cubicBezTo>
                <a:lnTo>
                  <a:pt x="0" y="133155"/>
                </a:lnTo>
                <a:cubicBezTo>
                  <a:pt x="0" y="59616"/>
                  <a:pt x="59616" y="0"/>
                  <a:pt x="133155" y="0"/>
                </a:cubicBezTo>
                <a:close/>
              </a:path>
            </a:pathLst>
          </a:custGeom>
        </p:spPr>
      </p:pic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DABE3E45-88CF-45D8-8D40-C773324D93F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749602" y="1"/>
            <a:ext cx="2066948" cy="1621879"/>
          </a:xfrm>
          <a:custGeom>
            <a:avLst/>
            <a:gdLst>
              <a:gd name="connsiteX0" fmla="*/ 0 w 2066948"/>
              <a:gd name="connsiteY0" fmla="*/ 0 h 1621879"/>
              <a:gd name="connsiteX1" fmla="*/ 123825 w 2066948"/>
              <a:gd name="connsiteY1" fmla="*/ 0 h 1621879"/>
              <a:gd name="connsiteX2" fmla="*/ 123825 w 2066948"/>
              <a:gd name="connsiteY2" fmla="*/ 1452620 h 1621879"/>
              <a:gd name="connsiteX3" fmla="*/ 1881378 w 2066948"/>
              <a:gd name="connsiteY3" fmla="*/ 436017 h 1621879"/>
              <a:gd name="connsiteX4" fmla="*/ 1127572 w 2066948"/>
              <a:gd name="connsiteY4" fmla="*/ 0 h 1621879"/>
              <a:gd name="connsiteX5" fmla="*/ 1374887 w 2066948"/>
              <a:gd name="connsiteY5" fmla="*/ 0 h 1621879"/>
              <a:gd name="connsiteX6" fmla="*/ 2035969 w 2066948"/>
              <a:gd name="connsiteY6" fmla="*/ 382391 h 1621879"/>
              <a:gd name="connsiteX7" fmla="*/ 2058648 w 2066948"/>
              <a:gd name="connsiteY7" fmla="*/ 466963 h 1621879"/>
              <a:gd name="connsiteX8" fmla="*/ 2035969 w 2066948"/>
              <a:gd name="connsiteY8" fmla="*/ 489642 h 1621879"/>
              <a:gd name="connsiteX9" fmla="*/ 92869 w 2066948"/>
              <a:gd name="connsiteY9" fmla="*/ 1613592 h 1621879"/>
              <a:gd name="connsiteX10" fmla="*/ 61913 w 2066948"/>
              <a:gd name="connsiteY10" fmla="*/ 1621879 h 1621879"/>
              <a:gd name="connsiteX11" fmla="*/ 0 w 2066948"/>
              <a:gd name="connsiteY11" fmla="*/ 1559967 h 16218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066948" h="1621879">
                <a:moveTo>
                  <a:pt x="0" y="0"/>
                </a:moveTo>
                <a:lnTo>
                  <a:pt x="123825" y="0"/>
                </a:lnTo>
                <a:lnTo>
                  <a:pt x="123825" y="1452620"/>
                </a:lnTo>
                <a:lnTo>
                  <a:pt x="1881378" y="436017"/>
                </a:lnTo>
                <a:lnTo>
                  <a:pt x="1127572" y="0"/>
                </a:lnTo>
                <a:lnTo>
                  <a:pt x="1374887" y="0"/>
                </a:lnTo>
                <a:lnTo>
                  <a:pt x="2035969" y="382391"/>
                </a:lnTo>
                <a:cubicBezTo>
                  <a:pt x="2065582" y="399479"/>
                  <a:pt x="2075745" y="437340"/>
                  <a:pt x="2058648" y="466963"/>
                </a:cubicBezTo>
                <a:cubicBezTo>
                  <a:pt x="2053219" y="476384"/>
                  <a:pt x="2045389" y="484204"/>
                  <a:pt x="2035969" y="489642"/>
                </a:cubicBezTo>
                <a:lnTo>
                  <a:pt x="92869" y="1613592"/>
                </a:lnTo>
                <a:cubicBezTo>
                  <a:pt x="83458" y="1619031"/>
                  <a:pt x="72780" y="1621889"/>
                  <a:pt x="61913" y="1621879"/>
                </a:cubicBezTo>
                <a:cubicBezTo>
                  <a:pt x="27719" y="1621879"/>
                  <a:pt x="0" y="1594161"/>
                  <a:pt x="0" y="1559967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49CD1692-827B-4C8D-B4A1-134FD04CF4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2138745" y="1027906"/>
            <a:ext cx="0" cy="1597708"/>
          </a:xfrm>
          <a:prstGeom prst="line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B91ECDA9-56DC-4270-8F33-01C5637B8CE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463438">
            <a:off x="7456580" y="5166682"/>
            <a:ext cx="1835725" cy="2024785"/>
          </a:xfrm>
          <a:custGeom>
            <a:avLst/>
            <a:gdLst>
              <a:gd name="connsiteX0" fmla="*/ 1801138 w 1835725"/>
              <a:gd name="connsiteY0" fmla="*/ 1622662 h 2024785"/>
              <a:gd name="connsiteX1" fmla="*/ 1835717 w 1835725"/>
              <a:gd name="connsiteY1" fmla="*/ 1680254 h 2024785"/>
              <a:gd name="connsiteX2" fmla="*/ 1812568 w 1835725"/>
              <a:gd name="connsiteY2" fmla="*/ 1877193 h 2024785"/>
              <a:gd name="connsiteX3" fmla="*/ 1776210 w 1835725"/>
              <a:gd name="connsiteY3" fmla="*/ 2024785 h 2024785"/>
              <a:gd name="connsiteX4" fmla="*/ 1655772 w 1835725"/>
              <a:gd name="connsiteY4" fmla="*/ 1983449 h 2024785"/>
              <a:gd name="connsiteX5" fmla="*/ 1687591 w 1835725"/>
              <a:gd name="connsiteY5" fmla="*/ 1854495 h 2024785"/>
              <a:gd name="connsiteX6" fmla="*/ 1708939 w 1835725"/>
              <a:gd name="connsiteY6" fmla="*/ 1673301 h 2024785"/>
              <a:gd name="connsiteX7" fmla="*/ 1778129 w 1835725"/>
              <a:gd name="connsiteY7" fmla="*/ 1615979 h 2024785"/>
              <a:gd name="connsiteX8" fmla="*/ 1801138 w 1835725"/>
              <a:gd name="connsiteY8" fmla="*/ 1622662 h 2024785"/>
              <a:gd name="connsiteX9" fmla="*/ 1585229 w 1835725"/>
              <a:gd name="connsiteY9" fmla="*/ 764759 h 2024785"/>
              <a:gd name="connsiteX10" fmla="*/ 1623024 w 1835725"/>
              <a:gd name="connsiteY10" fmla="*/ 792810 h 2024785"/>
              <a:gd name="connsiteX11" fmla="*/ 1777614 w 1835725"/>
              <a:gd name="connsiteY11" fmla="*/ 1157141 h 2024785"/>
              <a:gd name="connsiteX12" fmla="*/ 1733799 w 1835725"/>
              <a:gd name="connsiteY12" fmla="*/ 1235532 h 2024785"/>
              <a:gd name="connsiteX13" fmla="*/ 1716464 w 1835725"/>
              <a:gd name="connsiteY13" fmla="*/ 1237722 h 2024785"/>
              <a:gd name="connsiteX14" fmla="*/ 1716464 w 1835725"/>
              <a:gd name="connsiteY14" fmla="*/ 1237913 h 2024785"/>
              <a:gd name="connsiteX15" fmla="*/ 1655409 w 1835725"/>
              <a:gd name="connsiteY15" fmla="*/ 1191717 h 2024785"/>
              <a:gd name="connsiteX16" fmla="*/ 1513200 w 1835725"/>
              <a:gd name="connsiteY16" fmla="*/ 856627 h 2024785"/>
              <a:gd name="connsiteX17" fmla="*/ 1538499 w 1835725"/>
              <a:gd name="connsiteY17" fmla="*/ 770415 h 2024785"/>
              <a:gd name="connsiteX18" fmla="*/ 1585229 w 1835725"/>
              <a:gd name="connsiteY18" fmla="*/ 764759 h 2024785"/>
              <a:gd name="connsiteX19" fmla="*/ 477919 w 1835725"/>
              <a:gd name="connsiteY19" fmla="*/ 21437 h 2024785"/>
              <a:gd name="connsiteX20" fmla="*/ 509236 w 1835725"/>
              <a:gd name="connsiteY20" fmla="*/ 84182 h 2024785"/>
              <a:gd name="connsiteX21" fmla="*/ 445829 w 1835725"/>
              <a:gd name="connsiteY21" fmla="*/ 139871 h 2024785"/>
              <a:gd name="connsiteX22" fmla="*/ 437447 w 1835725"/>
              <a:gd name="connsiteY22" fmla="*/ 139395 h 2024785"/>
              <a:gd name="connsiteX23" fmla="*/ 73211 w 1835725"/>
              <a:gd name="connsiteY23" fmla="*/ 137204 h 2024785"/>
              <a:gd name="connsiteX24" fmla="*/ 749 w 1835725"/>
              <a:gd name="connsiteY24" fmla="*/ 84082 h 2024785"/>
              <a:gd name="connsiteX25" fmla="*/ 53871 w 1835725"/>
              <a:gd name="connsiteY25" fmla="*/ 11621 h 2024785"/>
              <a:gd name="connsiteX26" fmla="*/ 58352 w 1835725"/>
              <a:gd name="connsiteY26" fmla="*/ 11093 h 2024785"/>
              <a:gd name="connsiteX27" fmla="*/ 454020 w 1835725"/>
              <a:gd name="connsiteY27" fmla="*/ 13474 h 2024785"/>
              <a:gd name="connsiteX28" fmla="*/ 477919 w 1835725"/>
              <a:gd name="connsiteY28" fmla="*/ 21437 h 2024785"/>
              <a:gd name="connsiteX29" fmla="*/ 957797 w 1835725"/>
              <a:gd name="connsiteY29" fmla="*/ 167970 h 2024785"/>
              <a:gd name="connsiteX30" fmla="*/ 1286982 w 1835725"/>
              <a:gd name="connsiteY30" fmla="*/ 387616 h 2024785"/>
              <a:gd name="connsiteX31" fmla="*/ 1293725 w 1835725"/>
              <a:gd name="connsiteY31" fmla="*/ 477075 h 2024785"/>
              <a:gd name="connsiteX32" fmla="*/ 1245453 w 1835725"/>
              <a:gd name="connsiteY32" fmla="*/ 499154 h 2024785"/>
              <a:gd name="connsiteX33" fmla="*/ 1245167 w 1835725"/>
              <a:gd name="connsiteY33" fmla="*/ 499154 h 2024785"/>
              <a:gd name="connsiteX34" fmla="*/ 1203638 w 1835725"/>
              <a:gd name="connsiteY34" fmla="*/ 484104 h 2024785"/>
              <a:gd name="connsiteX35" fmla="*/ 900647 w 1835725"/>
              <a:gd name="connsiteY35" fmla="*/ 281508 h 2024785"/>
              <a:gd name="connsiteX36" fmla="*/ 872454 w 1835725"/>
              <a:gd name="connsiteY36" fmla="*/ 196164 h 2024785"/>
              <a:gd name="connsiteX37" fmla="*/ 957797 w 1835725"/>
              <a:gd name="connsiteY37" fmla="*/ 167970 h 20247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1835725" h="2024785">
                <a:moveTo>
                  <a:pt x="1801138" y="1622662"/>
                </a:moveTo>
                <a:cubicBezTo>
                  <a:pt x="1822105" y="1633400"/>
                  <a:pt x="1836117" y="1655372"/>
                  <a:pt x="1835717" y="1680254"/>
                </a:cubicBezTo>
                <a:cubicBezTo>
                  <a:pt x="1832093" y="1746382"/>
                  <a:pt x="1824354" y="1812154"/>
                  <a:pt x="1812568" y="1877193"/>
                </a:cubicBezTo>
                <a:lnTo>
                  <a:pt x="1776210" y="2024785"/>
                </a:lnTo>
                <a:lnTo>
                  <a:pt x="1655772" y="1983449"/>
                </a:lnTo>
                <a:lnTo>
                  <a:pt x="1687591" y="1854495"/>
                </a:lnTo>
                <a:cubicBezTo>
                  <a:pt x="1698455" y="1794657"/>
                  <a:pt x="1705590" y="1734142"/>
                  <a:pt x="1708939" y="1673301"/>
                </a:cubicBezTo>
                <a:cubicBezTo>
                  <a:pt x="1712216" y="1638363"/>
                  <a:pt x="1743190" y="1612703"/>
                  <a:pt x="1778129" y="1615979"/>
                </a:cubicBezTo>
                <a:cubicBezTo>
                  <a:pt x="1786387" y="1616753"/>
                  <a:pt x="1794149" y="1619084"/>
                  <a:pt x="1801138" y="1622662"/>
                </a:cubicBezTo>
                <a:close/>
                <a:moveTo>
                  <a:pt x="1585229" y="764759"/>
                </a:moveTo>
                <a:cubicBezTo>
                  <a:pt x="1600438" y="768789"/>
                  <a:pt x="1614156" y="778436"/>
                  <a:pt x="1623024" y="792810"/>
                </a:cubicBezTo>
                <a:cubicBezTo>
                  <a:pt x="1689575" y="907319"/>
                  <a:pt x="1741505" y="1029715"/>
                  <a:pt x="1777614" y="1157141"/>
                </a:cubicBezTo>
                <a:cubicBezTo>
                  <a:pt x="1787149" y="1190888"/>
                  <a:pt x="1767537" y="1225969"/>
                  <a:pt x="1733799" y="1235532"/>
                </a:cubicBezTo>
                <a:cubicBezTo>
                  <a:pt x="1728151" y="1237046"/>
                  <a:pt x="1722312" y="1237780"/>
                  <a:pt x="1716464" y="1237722"/>
                </a:cubicBezTo>
                <a:lnTo>
                  <a:pt x="1716464" y="1237913"/>
                </a:lnTo>
                <a:cubicBezTo>
                  <a:pt x="1688070" y="1237913"/>
                  <a:pt x="1663124" y="1219044"/>
                  <a:pt x="1655409" y="1191717"/>
                </a:cubicBezTo>
                <a:cubicBezTo>
                  <a:pt x="1622214" y="1074512"/>
                  <a:pt x="1574437" y="961936"/>
                  <a:pt x="1513200" y="856627"/>
                </a:cubicBezTo>
                <a:cubicBezTo>
                  <a:pt x="1496379" y="825834"/>
                  <a:pt x="1507704" y="787236"/>
                  <a:pt x="1538499" y="770415"/>
                </a:cubicBezTo>
                <a:cubicBezTo>
                  <a:pt x="1553325" y="762319"/>
                  <a:pt x="1570022" y="760730"/>
                  <a:pt x="1585229" y="764759"/>
                </a:cubicBezTo>
                <a:close/>
                <a:moveTo>
                  <a:pt x="477919" y="21437"/>
                </a:moveTo>
                <a:cubicBezTo>
                  <a:pt x="499341" y="33775"/>
                  <a:pt x="512445" y="58102"/>
                  <a:pt x="509236" y="84182"/>
                </a:cubicBezTo>
                <a:cubicBezTo>
                  <a:pt x="505303" y="116151"/>
                  <a:pt x="478038" y="140098"/>
                  <a:pt x="445829" y="139871"/>
                </a:cubicBezTo>
                <a:cubicBezTo>
                  <a:pt x="443027" y="139899"/>
                  <a:pt x="440227" y="139740"/>
                  <a:pt x="437447" y="139395"/>
                </a:cubicBezTo>
                <a:cubicBezTo>
                  <a:pt x="316592" y="123615"/>
                  <a:pt x="194247" y="122878"/>
                  <a:pt x="73211" y="137204"/>
                </a:cubicBezTo>
                <a:cubicBezTo>
                  <a:pt x="38532" y="142545"/>
                  <a:pt x="6090" y="118762"/>
                  <a:pt x="749" y="84082"/>
                </a:cubicBezTo>
                <a:cubicBezTo>
                  <a:pt x="-4591" y="49403"/>
                  <a:pt x="19192" y="16961"/>
                  <a:pt x="53871" y="11621"/>
                </a:cubicBezTo>
                <a:cubicBezTo>
                  <a:pt x="55358" y="11392"/>
                  <a:pt x="56852" y="11216"/>
                  <a:pt x="58352" y="11093"/>
                </a:cubicBezTo>
                <a:cubicBezTo>
                  <a:pt x="189834" y="-4456"/>
                  <a:pt x="322735" y="-3656"/>
                  <a:pt x="454020" y="13474"/>
                </a:cubicBezTo>
                <a:cubicBezTo>
                  <a:pt x="462713" y="14543"/>
                  <a:pt x="470778" y="17324"/>
                  <a:pt x="477919" y="21437"/>
                </a:cubicBezTo>
                <a:close/>
                <a:moveTo>
                  <a:pt x="957797" y="167970"/>
                </a:moveTo>
                <a:cubicBezTo>
                  <a:pt x="1076184" y="227289"/>
                  <a:pt x="1186759" y="301068"/>
                  <a:pt x="1286982" y="387616"/>
                </a:cubicBezTo>
                <a:cubicBezTo>
                  <a:pt x="1313547" y="410457"/>
                  <a:pt x="1316566" y="450510"/>
                  <a:pt x="1293725" y="477075"/>
                </a:cubicBezTo>
                <a:cubicBezTo>
                  <a:pt x="1281638" y="491137"/>
                  <a:pt x="1263998" y="499204"/>
                  <a:pt x="1245453" y="499154"/>
                </a:cubicBezTo>
                <a:lnTo>
                  <a:pt x="1245167" y="499154"/>
                </a:lnTo>
                <a:cubicBezTo>
                  <a:pt x="1229965" y="499301"/>
                  <a:pt x="1215220" y="493956"/>
                  <a:pt x="1203638" y="484104"/>
                </a:cubicBezTo>
                <a:cubicBezTo>
                  <a:pt x="1111407" y="404300"/>
                  <a:pt x="1009633" y="336248"/>
                  <a:pt x="900647" y="281508"/>
                </a:cubicBezTo>
                <a:cubicBezTo>
                  <a:pt x="869295" y="265726"/>
                  <a:pt x="856672" y="227516"/>
                  <a:pt x="872454" y="196164"/>
                </a:cubicBezTo>
                <a:cubicBezTo>
                  <a:pt x="888235" y="164811"/>
                  <a:pt x="926445" y="152188"/>
                  <a:pt x="957797" y="167970"/>
                </a:cubicBezTo>
                <a:close/>
              </a:path>
            </a:pathLst>
          </a:custGeom>
          <a:solidFill>
            <a:schemeClr val="accent4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2" name="Freeform: Shape 21">
            <a:extLst>
              <a:ext uri="{FF2B5EF4-FFF2-40B4-BE49-F238E27FC236}">
                <a16:creationId xmlns:a16="http://schemas.microsoft.com/office/drawing/2014/main" id="{75F47824-961D-465D-84F9-EAE11BC617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809527" y="6033795"/>
            <a:ext cx="1991064" cy="824205"/>
          </a:xfrm>
          <a:custGeom>
            <a:avLst/>
            <a:gdLst>
              <a:gd name="connsiteX0" fmla="*/ 995532 w 1991064"/>
              <a:gd name="connsiteY0" fmla="*/ 0 h 824205"/>
              <a:gd name="connsiteX1" fmla="*/ 1984823 w 1991064"/>
              <a:gd name="connsiteY1" fmla="*/ 784423 h 824205"/>
              <a:gd name="connsiteX2" fmla="*/ 1991064 w 1991064"/>
              <a:gd name="connsiteY2" fmla="*/ 824205 h 824205"/>
              <a:gd name="connsiteX3" fmla="*/ 0 w 1991064"/>
              <a:gd name="connsiteY3" fmla="*/ 824205 h 824205"/>
              <a:gd name="connsiteX4" fmla="*/ 6241 w 1991064"/>
              <a:gd name="connsiteY4" fmla="*/ 784423 h 824205"/>
              <a:gd name="connsiteX5" fmla="*/ 995532 w 1991064"/>
              <a:gd name="connsiteY5" fmla="*/ 0 h 8242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991064" h="824205">
                <a:moveTo>
                  <a:pt x="995532" y="0"/>
                </a:moveTo>
                <a:cubicBezTo>
                  <a:pt x="1483521" y="0"/>
                  <a:pt x="1890663" y="336754"/>
                  <a:pt x="1984823" y="784423"/>
                </a:cubicBezTo>
                <a:lnTo>
                  <a:pt x="1991064" y="824205"/>
                </a:lnTo>
                <a:lnTo>
                  <a:pt x="0" y="824205"/>
                </a:lnTo>
                <a:lnTo>
                  <a:pt x="6241" y="784423"/>
                </a:lnTo>
                <a:cubicBezTo>
                  <a:pt x="100402" y="336754"/>
                  <a:pt x="507544" y="0"/>
                  <a:pt x="995532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4" name="Freeform: Shape 23">
            <a:extLst>
              <a:ext uri="{FF2B5EF4-FFF2-40B4-BE49-F238E27FC236}">
                <a16:creationId xmlns:a16="http://schemas.microsoft.com/office/drawing/2014/main" id="{FEC9DA3E-C1D7-472D-B7C0-F71AE41FBA2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851696" y="5519196"/>
            <a:ext cx="1340305" cy="1338805"/>
          </a:xfrm>
          <a:custGeom>
            <a:avLst/>
            <a:gdLst>
              <a:gd name="connsiteX0" fmla="*/ 61913 w 1340305"/>
              <a:gd name="connsiteY0" fmla="*/ 0 h 1338805"/>
              <a:gd name="connsiteX1" fmla="*/ 1340305 w 1340305"/>
              <a:gd name="connsiteY1" fmla="*/ 0 h 1338805"/>
              <a:gd name="connsiteX2" fmla="*/ 1340305 w 1340305"/>
              <a:gd name="connsiteY2" fmla="*/ 123825 h 1338805"/>
              <a:gd name="connsiteX3" fmla="*/ 123825 w 1340305"/>
              <a:gd name="connsiteY3" fmla="*/ 123825 h 1338805"/>
              <a:gd name="connsiteX4" fmla="*/ 123825 w 1340305"/>
              <a:gd name="connsiteY4" fmla="*/ 1338805 h 1338805"/>
              <a:gd name="connsiteX5" fmla="*/ 0 w 1340305"/>
              <a:gd name="connsiteY5" fmla="*/ 1338805 h 1338805"/>
              <a:gd name="connsiteX6" fmla="*/ 0 w 1340305"/>
              <a:gd name="connsiteY6" fmla="*/ 61913 h 1338805"/>
              <a:gd name="connsiteX7" fmla="*/ 61913 w 1340305"/>
              <a:gd name="connsiteY7" fmla="*/ 0 h 13388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340305" h="1338805">
                <a:moveTo>
                  <a:pt x="61913" y="0"/>
                </a:moveTo>
                <a:lnTo>
                  <a:pt x="1340305" y="0"/>
                </a:lnTo>
                <a:lnTo>
                  <a:pt x="1340305" y="123825"/>
                </a:lnTo>
                <a:lnTo>
                  <a:pt x="123825" y="123825"/>
                </a:lnTo>
                <a:lnTo>
                  <a:pt x="123825" y="1338805"/>
                </a:lnTo>
                <a:lnTo>
                  <a:pt x="0" y="1338805"/>
                </a:lnTo>
                <a:lnTo>
                  <a:pt x="0" y="61913"/>
                </a:lnTo>
                <a:cubicBezTo>
                  <a:pt x="0" y="27719"/>
                  <a:pt x="27719" y="0"/>
                  <a:pt x="61913" y="0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49847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1CD81A2A-6ED4-4EF4-A14C-912D31E1480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3" name="object 5">
            <a:extLst>
              <a:ext uri="{FF2B5EF4-FFF2-40B4-BE49-F238E27FC236}">
                <a16:creationId xmlns:a16="http://schemas.microsoft.com/office/drawing/2014/main" id="{81BB222C-2C92-68A6-FC99-BC31B9616279}"/>
              </a:ext>
            </a:extLst>
          </p:cNvPr>
          <p:cNvSpPr txBox="1">
            <a:spLocks/>
          </p:cNvSpPr>
          <p:nvPr/>
        </p:nvSpPr>
        <p:spPr>
          <a:xfrm>
            <a:off x="838200" y="295852"/>
            <a:ext cx="5393361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358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7701" defTabSz="914400">
              <a:spcAft>
                <a:spcPts val="600"/>
              </a:spcAft>
              <a:buClrTx/>
            </a:pPr>
            <a:r>
              <a:rPr lang="en-US" kern="1200" cap="all">
                <a:solidFill>
                  <a:schemeClr val="tx1"/>
                </a:solidFill>
                <a:latin typeface="+mj-lt"/>
                <a:ea typeface="+mj-ea"/>
                <a:cs typeface="+mj-cs"/>
              </a:rPr>
              <a:t>Проблема</a:t>
            </a:r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1661932C-CA15-4E17-B115-FAE7CBEE478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198657" y="1"/>
            <a:ext cx="1155142" cy="625027"/>
          </a:xfrm>
          <a:custGeom>
            <a:avLst/>
            <a:gdLst>
              <a:gd name="connsiteX0" fmla="*/ 4784 w 1155142"/>
              <a:gd name="connsiteY0" fmla="*/ 0 h 625027"/>
              <a:gd name="connsiteX1" fmla="*/ 1150358 w 1155142"/>
              <a:gd name="connsiteY1" fmla="*/ 0 h 625027"/>
              <a:gd name="connsiteX2" fmla="*/ 1155142 w 1155142"/>
              <a:gd name="connsiteY2" fmla="*/ 47456 h 625027"/>
              <a:gd name="connsiteX3" fmla="*/ 577571 w 1155142"/>
              <a:gd name="connsiteY3" fmla="*/ 625027 h 625027"/>
              <a:gd name="connsiteX4" fmla="*/ 0 w 1155142"/>
              <a:gd name="connsiteY4" fmla="*/ 47456 h 6250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55142" h="625027">
                <a:moveTo>
                  <a:pt x="4784" y="0"/>
                </a:moveTo>
                <a:lnTo>
                  <a:pt x="1150358" y="0"/>
                </a:lnTo>
                <a:lnTo>
                  <a:pt x="1155142" y="47456"/>
                </a:lnTo>
                <a:cubicBezTo>
                  <a:pt x="1155142" y="366440"/>
                  <a:pt x="896555" y="625027"/>
                  <a:pt x="577571" y="625027"/>
                </a:cubicBezTo>
                <a:cubicBezTo>
                  <a:pt x="258587" y="625027"/>
                  <a:pt x="0" y="366440"/>
                  <a:pt x="0" y="47456"/>
                </a:cubicBezTo>
                <a:close/>
              </a:path>
            </a:pathLst>
          </a:custGeom>
          <a:solidFill>
            <a:schemeClr val="accent5">
              <a:alpha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56D4CBC-9438-F9B4-30A6-4CC98022A1AB}"/>
              </a:ext>
            </a:extLst>
          </p:cNvPr>
          <p:cNvSpPr txBox="1"/>
          <p:nvPr/>
        </p:nvSpPr>
        <p:spPr>
          <a:xfrm>
            <a:off x="838200" y="1518846"/>
            <a:ext cx="5393361" cy="4351338"/>
          </a:xfrm>
          <a:prstGeom prst="rect">
            <a:avLst/>
          </a:prstGeom>
        </p:spPr>
        <p:txBody>
          <a:bodyPr rot="0" spcFirstLastPara="0" vertOverflow="overflow" horzOverflow="overflow" vert="horz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rtl="0">
              <a:lnSpc>
                <a:spcPct val="90000"/>
              </a:lnSpc>
              <a:spcAft>
                <a:spcPts val="600"/>
              </a:spcAft>
            </a:pPr>
            <a:r>
              <a:rPr lang="en-US" sz="2400" kern="12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 </a:t>
            </a:r>
            <a:r>
              <a:rPr lang="en-US" sz="2400" kern="120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Родители</a:t>
            </a:r>
            <a:endParaRPr lang="en-US" sz="24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342900" indent="-342900">
              <a:lnSpc>
                <a:spcPct val="90000"/>
              </a:lnSpc>
              <a:spcAft>
                <a:spcPts val="600"/>
              </a:spcAft>
              <a:buChar char="•"/>
            </a:pPr>
            <a:r>
              <a:rPr lang="en-US" sz="2400" kern="120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Беспокойство</a:t>
            </a:r>
            <a:r>
              <a:rPr lang="en-US" sz="2400" kern="12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о </a:t>
            </a:r>
            <a:r>
              <a:rPr lang="en-US" sz="2400" kern="120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сдаче</a:t>
            </a:r>
            <a:r>
              <a:rPr lang="en-US" sz="2400" kern="12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ЕГЭ </a:t>
            </a:r>
            <a:r>
              <a:rPr lang="en-US" sz="2400" kern="120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или</a:t>
            </a:r>
            <a:r>
              <a:rPr lang="en-US" sz="2400" kern="12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ОГЭ.</a:t>
            </a:r>
            <a:endParaRPr lang="ru-RU">
              <a:solidFill>
                <a:schemeClr val="tx1"/>
              </a:solidFill>
              <a:ea typeface="+mn-ea"/>
            </a:endParaRPr>
          </a:p>
          <a:p>
            <a:pPr marL="342900" indent="-342900" rtl="0">
              <a:lnSpc>
                <a:spcPct val="90000"/>
              </a:lnSpc>
              <a:spcAft>
                <a:spcPts val="600"/>
              </a:spcAft>
              <a:buChar char="•"/>
            </a:pPr>
            <a:r>
              <a:rPr lang="en-US" sz="2400" kern="120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Сложный</a:t>
            </a:r>
            <a:r>
              <a:rPr lang="en-US" sz="2400" kern="12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2400" kern="120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выбор</a:t>
            </a:r>
            <a:r>
              <a:rPr lang="en-US" sz="2400" kern="12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2400" kern="120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подходящего</a:t>
            </a:r>
            <a:r>
              <a:rPr lang="en-US" sz="2400" kern="12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2400" kern="120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педагога</a:t>
            </a:r>
            <a:r>
              <a:rPr lang="en-US" sz="2400" kern="12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</a:t>
            </a:r>
          </a:p>
          <a:p>
            <a:pPr marL="342900" indent="-342900" rtl="0">
              <a:lnSpc>
                <a:spcPct val="90000"/>
              </a:lnSpc>
              <a:spcAft>
                <a:spcPts val="600"/>
              </a:spcAft>
              <a:buChar char="•"/>
            </a:pPr>
            <a:r>
              <a:rPr lang="en-US" sz="2400" kern="120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Доверие</a:t>
            </a:r>
            <a:r>
              <a:rPr lang="en-US" sz="2400" kern="12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к </a:t>
            </a:r>
            <a:r>
              <a:rPr lang="en-US" sz="2400" kern="120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педагогу</a:t>
            </a:r>
            <a:r>
              <a:rPr lang="en-US" sz="2400" kern="12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</a:t>
            </a:r>
          </a:p>
          <a:p>
            <a:pPr>
              <a:lnSpc>
                <a:spcPct val="90000"/>
              </a:lnSpc>
              <a:spcAft>
                <a:spcPts val="600"/>
              </a:spcAft>
            </a:pPr>
            <a:endParaRPr lang="en-US" sz="24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rtl="0">
              <a:lnSpc>
                <a:spcPct val="90000"/>
              </a:lnSpc>
              <a:spcAft>
                <a:spcPts val="600"/>
              </a:spcAft>
            </a:pPr>
            <a:r>
              <a:rPr lang="en-US" sz="2400" kern="12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 </a:t>
            </a:r>
            <a:r>
              <a:rPr lang="en-US" sz="2400" kern="120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Дети</a:t>
            </a:r>
            <a:endParaRPr lang="en-US" sz="24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342900" indent="-342900">
              <a:lnSpc>
                <a:spcPct val="90000"/>
              </a:lnSpc>
              <a:spcAft>
                <a:spcPts val="600"/>
              </a:spcAft>
              <a:buChar char="•"/>
            </a:pPr>
            <a:r>
              <a:rPr lang="en-US" sz="2400" kern="120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Сложность</a:t>
            </a:r>
            <a:r>
              <a:rPr lang="en-US" sz="2400" kern="12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в </a:t>
            </a:r>
            <a:r>
              <a:rPr lang="en-US" sz="2400" kern="120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самостоятельной</a:t>
            </a:r>
            <a:r>
              <a:rPr lang="en-US" sz="2400" kern="12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2400" kern="120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подготовке</a:t>
            </a:r>
            <a:r>
              <a:rPr lang="en-US" sz="2400" kern="12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</a:t>
            </a:r>
            <a:endParaRPr lang="en-US">
              <a:solidFill>
                <a:schemeClr val="tx1"/>
              </a:solidFill>
              <a:ea typeface="+mn-ea"/>
              <a:cs typeface="+mn-cs"/>
            </a:endParaRPr>
          </a:p>
          <a:p>
            <a:pPr marL="342900" indent="-342900" rtl="0">
              <a:lnSpc>
                <a:spcPct val="90000"/>
              </a:lnSpc>
              <a:spcAft>
                <a:spcPts val="600"/>
              </a:spcAft>
              <a:buChar char="•"/>
            </a:pPr>
            <a:r>
              <a:rPr lang="en-US" sz="2400" kern="12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Отсутствие </a:t>
            </a:r>
            <a:r>
              <a:rPr lang="en-US" sz="2400" kern="120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удобного</a:t>
            </a:r>
            <a:r>
              <a:rPr lang="en-US" sz="2400" kern="12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2400" kern="120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поиска</a:t>
            </a:r>
            <a:r>
              <a:rPr lang="en-US" sz="2400" kern="12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2400" kern="120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информации</a:t>
            </a:r>
            <a:r>
              <a:rPr lang="en-US" sz="2400" kern="12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</a:t>
            </a:r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8590ADD5-9383-4D3D-9047-3DA2593CCB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808185" y="3423959"/>
            <a:ext cx="540822" cy="540822"/>
          </a:xfrm>
          <a:prstGeom prst="ellipse">
            <a:avLst/>
          </a:prstGeom>
          <a:noFill/>
          <a:ln w="127000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26755067-5D5D-C2B7-36E3-02EFD83F547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87184" y="2899053"/>
            <a:ext cx="3781051" cy="415915"/>
          </a:xfrm>
          <a:custGeom>
            <a:avLst/>
            <a:gdLst/>
            <a:ahLst/>
            <a:cxnLst/>
            <a:rect l="l" t="t" r="r" b="b"/>
            <a:pathLst>
              <a:path w="4114800" h="5712488">
                <a:moveTo>
                  <a:pt x="133155" y="0"/>
                </a:moveTo>
                <a:lnTo>
                  <a:pt x="3981645" y="0"/>
                </a:lnTo>
                <a:cubicBezTo>
                  <a:pt x="4055184" y="0"/>
                  <a:pt x="4114800" y="59616"/>
                  <a:pt x="4114800" y="133155"/>
                </a:cubicBezTo>
                <a:lnTo>
                  <a:pt x="4114800" y="5579333"/>
                </a:lnTo>
                <a:cubicBezTo>
                  <a:pt x="4114800" y="5652872"/>
                  <a:pt x="4055184" y="5712488"/>
                  <a:pt x="3981645" y="5712488"/>
                </a:cubicBezTo>
                <a:lnTo>
                  <a:pt x="133155" y="5712488"/>
                </a:lnTo>
                <a:cubicBezTo>
                  <a:pt x="59616" y="5712488"/>
                  <a:pt x="0" y="5652872"/>
                  <a:pt x="0" y="5579333"/>
                </a:cubicBezTo>
                <a:lnTo>
                  <a:pt x="0" y="133155"/>
                </a:lnTo>
                <a:cubicBezTo>
                  <a:pt x="0" y="59616"/>
                  <a:pt x="59616" y="0"/>
                  <a:pt x="133155" y="0"/>
                </a:cubicBezTo>
                <a:close/>
              </a:path>
            </a:pathLst>
          </a:custGeom>
        </p:spPr>
      </p:pic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DABE3E45-88CF-45D8-8D40-C773324D93F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749602" y="1"/>
            <a:ext cx="2066948" cy="1621879"/>
          </a:xfrm>
          <a:custGeom>
            <a:avLst/>
            <a:gdLst>
              <a:gd name="connsiteX0" fmla="*/ 0 w 2066948"/>
              <a:gd name="connsiteY0" fmla="*/ 0 h 1621879"/>
              <a:gd name="connsiteX1" fmla="*/ 123825 w 2066948"/>
              <a:gd name="connsiteY1" fmla="*/ 0 h 1621879"/>
              <a:gd name="connsiteX2" fmla="*/ 123825 w 2066948"/>
              <a:gd name="connsiteY2" fmla="*/ 1452620 h 1621879"/>
              <a:gd name="connsiteX3" fmla="*/ 1881378 w 2066948"/>
              <a:gd name="connsiteY3" fmla="*/ 436017 h 1621879"/>
              <a:gd name="connsiteX4" fmla="*/ 1127572 w 2066948"/>
              <a:gd name="connsiteY4" fmla="*/ 0 h 1621879"/>
              <a:gd name="connsiteX5" fmla="*/ 1374887 w 2066948"/>
              <a:gd name="connsiteY5" fmla="*/ 0 h 1621879"/>
              <a:gd name="connsiteX6" fmla="*/ 2035969 w 2066948"/>
              <a:gd name="connsiteY6" fmla="*/ 382391 h 1621879"/>
              <a:gd name="connsiteX7" fmla="*/ 2058648 w 2066948"/>
              <a:gd name="connsiteY7" fmla="*/ 466963 h 1621879"/>
              <a:gd name="connsiteX8" fmla="*/ 2035969 w 2066948"/>
              <a:gd name="connsiteY8" fmla="*/ 489642 h 1621879"/>
              <a:gd name="connsiteX9" fmla="*/ 92869 w 2066948"/>
              <a:gd name="connsiteY9" fmla="*/ 1613592 h 1621879"/>
              <a:gd name="connsiteX10" fmla="*/ 61913 w 2066948"/>
              <a:gd name="connsiteY10" fmla="*/ 1621879 h 1621879"/>
              <a:gd name="connsiteX11" fmla="*/ 0 w 2066948"/>
              <a:gd name="connsiteY11" fmla="*/ 1559967 h 16218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066948" h="1621879">
                <a:moveTo>
                  <a:pt x="0" y="0"/>
                </a:moveTo>
                <a:lnTo>
                  <a:pt x="123825" y="0"/>
                </a:lnTo>
                <a:lnTo>
                  <a:pt x="123825" y="1452620"/>
                </a:lnTo>
                <a:lnTo>
                  <a:pt x="1881378" y="436017"/>
                </a:lnTo>
                <a:lnTo>
                  <a:pt x="1127572" y="0"/>
                </a:lnTo>
                <a:lnTo>
                  <a:pt x="1374887" y="0"/>
                </a:lnTo>
                <a:lnTo>
                  <a:pt x="2035969" y="382391"/>
                </a:lnTo>
                <a:cubicBezTo>
                  <a:pt x="2065582" y="399479"/>
                  <a:pt x="2075745" y="437340"/>
                  <a:pt x="2058648" y="466963"/>
                </a:cubicBezTo>
                <a:cubicBezTo>
                  <a:pt x="2053219" y="476384"/>
                  <a:pt x="2045389" y="484204"/>
                  <a:pt x="2035969" y="489642"/>
                </a:cubicBezTo>
                <a:lnTo>
                  <a:pt x="92869" y="1613592"/>
                </a:lnTo>
                <a:cubicBezTo>
                  <a:pt x="83458" y="1619031"/>
                  <a:pt x="72780" y="1621889"/>
                  <a:pt x="61913" y="1621879"/>
                </a:cubicBezTo>
                <a:cubicBezTo>
                  <a:pt x="27719" y="1621879"/>
                  <a:pt x="0" y="1594161"/>
                  <a:pt x="0" y="1559967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49CD1692-827B-4C8D-B4A1-134FD04CF4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2138745" y="1027906"/>
            <a:ext cx="0" cy="1597708"/>
          </a:xfrm>
          <a:prstGeom prst="line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B91ECDA9-56DC-4270-8F33-01C5637B8CE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463438">
            <a:off x="7456580" y="5166682"/>
            <a:ext cx="1835725" cy="2024785"/>
          </a:xfrm>
          <a:custGeom>
            <a:avLst/>
            <a:gdLst>
              <a:gd name="connsiteX0" fmla="*/ 1801138 w 1835725"/>
              <a:gd name="connsiteY0" fmla="*/ 1622662 h 2024785"/>
              <a:gd name="connsiteX1" fmla="*/ 1835717 w 1835725"/>
              <a:gd name="connsiteY1" fmla="*/ 1680254 h 2024785"/>
              <a:gd name="connsiteX2" fmla="*/ 1812568 w 1835725"/>
              <a:gd name="connsiteY2" fmla="*/ 1877193 h 2024785"/>
              <a:gd name="connsiteX3" fmla="*/ 1776210 w 1835725"/>
              <a:gd name="connsiteY3" fmla="*/ 2024785 h 2024785"/>
              <a:gd name="connsiteX4" fmla="*/ 1655772 w 1835725"/>
              <a:gd name="connsiteY4" fmla="*/ 1983449 h 2024785"/>
              <a:gd name="connsiteX5" fmla="*/ 1687591 w 1835725"/>
              <a:gd name="connsiteY5" fmla="*/ 1854495 h 2024785"/>
              <a:gd name="connsiteX6" fmla="*/ 1708939 w 1835725"/>
              <a:gd name="connsiteY6" fmla="*/ 1673301 h 2024785"/>
              <a:gd name="connsiteX7" fmla="*/ 1778129 w 1835725"/>
              <a:gd name="connsiteY7" fmla="*/ 1615979 h 2024785"/>
              <a:gd name="connsiteX8" fmla="*/ 1801138 w 1835725"/>
              <a:gd name="connsiteY8" fmla="*/ 1622662 h 2024785"/>
              <a:gd name="connsiteX9" fmla="*/ 1585229 w 1835725"/>
              <a:gd name="connsiteY9" fmla="*/ 764759 h 2024785"/>
              <a:gd name="connsiteX10" fmla="*/ 1623024 w 1835725"/>
              <a:gd name="connsiteY10" fmla="*/ 792810 h 2024785"/>
              <a:gd name="connsiteX11" fmla="*/ 1777614 w 1835725"/>
              <a:gd name="connsiteY11" fmla="*/ 1157141 h 2024785"/>
              <a:gd name="connsiteX12" fmla="*/ 1733799 w 1835725"/>
              <a:gd name="connsiteY12" fmla="*/ 1235532 h 2024785"/>
              <a:gd name="connsiteX13" fmla="*/ 1716464 w 1835725"/>
              <a:gd name="connsiteY13" fmla="*/ 1237722 h 2024785"/>
              <a:gd name="connsiteX14" fmla="*/ 1716464 w 1835725"/>
              <a:gd name="connsiteY14" fmla="*/ 1237913 h 2024785"/>
              <a:gd name="connsiteX15" fmla="*/ 1655409 w 1835725"/>
              <a:gd name="connsiteY15" fmla="*/ 1191717 h 2024785"/>
              <a:gd name="connsiteX16" fmla="*/ 1513200 w 1835725"/>
              <a:gd name="connsiteY16" fmla="*/ 856627 h 2024785"/>
              <a:gd name="connsiteX17" fmla="*/ 1538499 w 1835725"/>
              <a:gd name="connsiteY17" fmla="*/ 770415 h 2024785"/>
              <a:gd name="connsiteX18" fmla="*/ 1585229 w 1835725"/>
              <a:gd name="connsiteY18" fmla="*/ 764759 h 2024785"/>
              <a:gd name="connsiteX19" fmla="*/ 477919 w 1835725"/>
              <a:gd name="connsiteY19" fmla="*/ 21437 h 2024785"/>
              <a:gd name="connsiteX20" fmla="*/ 509236 w 1835725"/>
              <a:gd name="connsiteY20" fmla="*/ 84182 h 2024785"/>
              <a:gd name="connsiteX21" fmla="*/ 445829 w 1835725"/>
              <a:gd name="connsiteY21" fmla="*/ 139871 h 2024785"/>
              <a:gd name="connsiteX22" fmla="*/ 437447 w 1835725"/>
              <a:gd name="connsiteY22" fmla="*/ 139395 h 2024785"/>
              <a:gd name="connsiteX23" fmla="*/ 73211 w 1835725"/>
              <a:gd name="connsiteY23" fmla="*/ 137204 h 2024785"/>
              <a:gd name="connsiteX24" fmla="*/ 749 w 1835725"/>
              <a:gd name="connsiteY24" fmla="*/ 84082 h 2024785"/>
              <a:gd name="connsiteX25" fmla="*/ 53871 w 1835725"/>
              <a:gd name="connsiteY25" fmla="*/ 11621 h 2024785"/>
              <a:gd name="connsiteX26" fmla="*/ 58352 w 1835725"/>
              <a:gd name="connsiteY26" fmla="*/ 11093 h 2024785"/>
              <a:gd name="connsiteX27" fmla="*/ 454020 w 1835725"/>
              <a:gd name="connsiteY27" fmla="*/ 13474 h 2024785"/>
              <a:gd name="connsiteX28" fmla="*/ 477919 w 1835725"/>
              <a:gd name="connsiteY28" fmla="*/ 21437 h 2024785"/>
              <a:gd name="connsiteX29" fmla="*/ 957797 w 1835725"/>
              <a:gd name="connsiteY29" fmla="*/ 167970 h 2024785"/>
              <a:gd name="connsiteX30" fmla="*/ 1286982 w 1835725"/>
              <a:gd name="connsiteY30" fmla="*/ 387616 h 2024785"/>
              <a:gd name="connsiteX31" fmla="*/ 1293725 w 1835725"/>
              <a:gd name="connsiteY31" fmla="*/ 477075 h 2024785"/>
              <a:gd name="connsiteX32" fmla="*/ 1245453 w 1835725"/>
              <a:gd name="connsiteY32" fmla="*/ 499154 h 2024785"/>
              <a:gd name="connsiteX33" fmla="*/ 1245167 w 1835725"/>
              <a:gd name="connsiteY33" fmla="*/ 499154 h 2024785"/>
              <a:gd name="connsiteX34" fmla="*/ 1203638 w 1835725"/>
              <a:gd name="connsiteY34" fmla="*/ 484104 h 2024785"/>
              <a:gd name="connsiteX35" fmla="*/ 900647 w 1835725"/>
              <a:gd name="connsiteY35" fmla="*/ 281508 h 2024785"/>
              <a:gd name="connsiteX36" fmla="*/ 872454 w 1835725"/>
              <a:gd name="connsiteY36" fmla="*/ 196164 h 2024785"/>
              <a:gd name="connsiteX37" fmla="*/ 957797 w 1835725"/>
              <a:gd name="connsiteY37" fmla="*/ 167970 h 20247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1835725" h="2024785">
                <a:moveTo>
                  <a:pt x="1801138" y="1622662"/>
                </a:moveTo>
                <a:cubicBezTo>
                  <a:pt x="1822105" y="1633400"/>
                  <a:pt x="1836117" y="1655372"/>
                  <a:pt x="1835717" y="1680254"/>
                </a:cubicBezTo>
                <a:cubicBezTo>
                  <a:pt x="1832093" y="1746382"/>
                  <a:pt x="1824354" y="1812154"/>
                  <a:pt x="1812568" y="1877193"/>
                </a:cubicBezTo>
                <a:lnTo>
                  <a:pt x="1776210" y="2024785"/>
                </a:lnTo>
                <a:lnTo>
                  <a:pt x="1655772" y="1983449"/>
                </a:lnTo>
                <a:lnTo>
                  <a:pt x="1687591" y="1854495"/>
                </a:lnTo>
                <a:cubicBezTo>
                  <a:pt x="1698455" y="1794657"/>
                  <a:pt x="1705590" y="1734142"/>
                  <a:pt x="1708939" y="1673301"/>
                </a:cubicBezTo>
                <a:cubicBezTo>
                  <a:pt x="1712216" y="1638363"/>
                  <a:pt x="1743190" y="1612703"/>
                  <a:pt x="1778129" y="1615979"/>
                </a:cubicBezTo>
                <a:cubicBezTo>
                  <a:pt x="1786387" y="1616753"/>
                  <a:pt x="1794149" y="1619084"/>
                  <a:pt x="1801138" y="1622662"/>
                </a:cubicBezTo>
                <a:close/>
                <a:moveTo>
                  <a:pt x="1585229" y="764759"/>
                </a:moveTo>
                <a:cubicBezTo>
                  <a:pt x="1600438" y="768789"/>
                  <a:pt x="1614156" y="778436"/>
                  <a:pt x="1623024" y="792810"/>
                </a:cubicBezTo>
                <a:cubicBezTo>
                  <a:pt x="1689575" y="907319"/>
                  <a:pt x="1741505" y="1029715"/>
                  <a:pt x="1777614" y="1157141"/>
                </a:cubicBezTo>
                <a:cubicBezTo>
                  <a:pt x="1787149" y="1190888"/>
                  <a:pt x="1767537" y="1225969"/>
                  <a:pt x="1733799" y="1235532"/>
                </a:cubicBezTo>
                <a:cubicBezTo>
                  <a:pt x="1728151" y="1237046"/>
                  <a:pt x="1722312" y="1237780"/>
                  <a:pt x="1716464" y="1237722"/>
                </a:cubicBezTo>
                <a:lnTo>
                  <a:pt x="1716464" y="1237913"/>
                </a:lnTo>
                <a:cubicBezTo>
                  <a:pt x="1688070" y="1237913"/>
                  <a:pt x="1663124" y="1219044"/>
                  <a:pt x="1655409" y="1191717"/>
                </a:cubicBezTo>
                <a:cubicBezTo>
                  <a:pt x="1622214" y="1074512"/>
                  <a:pt x="1574437" y="961936"/>
                  <a:pt x="1513200" y="856627"/>
                </a:cubicBezTo>
                <a:cubicBezTo>
                  <a:pt x="1496379" y="825834"/>
                  <a:pt x="1507704" y="787236"/>
                  <a:pt x="1538499" y="770415"/>
                </a:cubicBezTo>
                <a:cubicBezTo>
                  <a:pt x="1553325" y="762319"/>
                  <a:pt x="1570022" y="760730"/>
                  <a:pt x="1585229" y="764759"/>
                </a:cubicBezTo>
                <a:close/>
                <a:moveTo>
                  <a:pt x="477919" y="21437"/>
                </a:moveTo>
                <a:cubicBezTo>
                  <a:pt x="499341" y="33775"/>
                  <a:pt x="512445" y="58102"/>
                  <a:pt x="509236" y="84182"/>
                </a:cubicBezTo>
                <a:cubicBezTo>
                  <a:pt x="505303" y="116151"/>
                  <a:pt x="478038" y="140098"/>
                  <a:pt x="445829" y="139871"/>
                </a:cubicBezTo>
                <a:cubicBezTo>
                  <a:pt x="443027" y="139899"/>
                  <a:pt x="440227" y="139740"/>
                  <a:pt x="437447" y="139395"/>
                </a:cubicBezTo>
                <a:cubicBezTo>
                  <a:pt x="316592" y="123615"/>
                  <a:pt x="194247" y="122878"/>
                  <a:pt x="73211" y="137204"/>
                </a:cubicBezTo>
                <a:cubicBezTo>
                  <a:pt x="38532" y="142545"/>
                  <a:pt x="6090" y="118762"/>
                  <a:pt x="749" y="84082"/>
                </a:cubicBezTo>
                <a:cubicBezTo>
                  <a:pt x="-4591" y="49403"/>
                  <a:pt x="19192" y="16961"/>
                  <a:pt x="53871" y="11621"/>
                </a:cubicBezTo>
                <a:cubicBezTo>
                  <a:pt x="55358" y="11392"/>
                  <a:pt x="56852" y="11216"/>
                  <a:pt x="58352" y="11093"/>
                </a:cubicBezTo>
                <a:cubicBezTo>
                  <a:pt x="189834" y="-4456"/>
                  <a:pt x="322735" y="-3656"/>
                  <a:pt x="454020" y="13474"/>
                </a:cubicBezTo>
                <a:cubicBezTo>
                  <a:pt x="462713" y="14543"/>
                  <a:pt x="470778" y="17324"/>
                  <a:pt x="477919" y="21437"/>
                </a:cubicBezTo>
                <a:close/>
                <a:moveTo>
                  <a:pt x="957797" y="167970"/>
                </a:moveTo>
                <a:cubicBezTo>
                  <a:pt x="1076184" y="227289"/>
                  <a:pt x="1186759" y="301068"/>
                  <a:pt x="1286982" y="387616"/>
                </a:cubicBezTo>
                <a:cubicBezTo>
                  <a:pt x="1313547" y="410457"/>
                  <a:pt x="1316566" y="450510"/>
                  <a:pt x="1293725" y="477075"/>
                </a:cubicBezTo>
                <a:cubicBezTo>
                  <a:pt x="1281638" y="491137"/>
                  <a:pt x="1263998" y="499204"/>
                  <a:pt x="1245453" y="499154"/>
                </a:cubicBezTo>
                <a:lnTo>
                  <a:pt x="1245167" y="499154"/>
                </a:lnTo>
                <a:cubicBezTo>
                  <a:pt x="1229965" y="499301"/>
                  <a:pt x="1215220" y="493956"/>
                  <a:pt x="1203638" y="484104"/>
                </a:cubicBezTo>
                <a:cubicBezTo>
                  <a:pt x="1111407" y="404300"/>
                  <a:pt x="1009633" y="336248"/>
                  <a:pt x="900647" y="281508"/>
                </a:cubicBezTo>
                <a:cubicBezTo>
                  <a:pt x="869295" y="265726"/>
                  <a:pt x="856672" y="227516"/>
                  <a:pt x="872454" y="196164"/>
                </a:cubicBezTo>
                <a:cubicBezTo>
                  <a:pt x="888235" y="164811"/>
                  <a:pt x="926445" y="152188"/>
                  <a:pt x="957797" y="167970"/>
                </a:cubicBezTo>
                <a:close/>
              </a:path>
            </a:pathLst>
          </a:custGeom>
          <a:solidFill>
            <a:schemeClr val="accent4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2" name="Freeform: Shape 21">
            <a:extLst>
              <a:ext uri="{FF2B5EF4-FFF2-40B4-BE49-F238E27FC236}">
                <a16:creationId xmlns:a16="http://schemas.microsoft.com/office/drawing/2014/main" id="{75F47824-961D-465D-84F9-EAE11BC617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809527" y="6033795"/>
            <a:ext cx="1991064" cy="824205"/>
          </a:xfrm>
          <a:custGeom>
            <a:avLst/>
            <a:gdLst>
              <a:gd name="connsiteX0" fmla="*/ 995532 w 1991064"/>
              <a:gd name="connsiteY0" fmla="*/ 0 h 824205"/>
              <a:gd name="connsiteX1" fmla="*/ 1984823 w 1991064"/>
              <a:gd name="connsiteY1" fmla="*/ 784423 h 824205"/>
              <a:gd name="connsiteX2" fmla="*/ 1991064 w 1991064"/>
              <a:gd name="connsiteY2" fmla="*/ 824205 h 824205"/>
              <a:gd name="connsiteX3" fmla="*/ 0 w 1991064"/>
              <a:gd name="connsiteY3" fmla="*/ 824205 h 824205"/>
              <a:gd name="connsiteX4" fmla="*/ 6241 w 1991064"/>
              <a:gd name="connsiteY4" fmla="*/ 784423 h 824205"/>
              <a:gd name="connsiteX5" fmla="*/ 995532 w 1991064"/>
              <a:gd name="connsiteY5" fmla="*/ 0 h 8242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991064" h="824205">
                <a:moveTo>
                  <a:pt x="995532" y="0"/>
                </a:moveTo>
                <a:cubicBezTo>
                  <a:pt x="1483521" y="0"/>
                  <a:pt x="1890663" y="336754"/>
                  <a:pt x="1984823" y="784423"/>
                </a:cubicBezTo>
                <a:lnTo>
                  <a:pt x="1991064" y="824205"/>
                </a:lnTo>
                <a:lnTo>
                  <a:pt x="0" y="824205"/>
                </a:lnTo>
                <a:lnTo>
                  <a:pt x="6241" y="784423"/>
                </a:lnTo>
                <a:cubicBezTo>
                  <a:pt x="100402" y="336754"/>
                  <a:pt x="507544" y="0"/>
                  <a:pt x="995532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4" name="Freeform: Shape 23">
            <a:extLst>
              <a:ext uri="{FF2B5EF4-FFF2-40B4-BE49-F238E27FC236}">
                <a16:creationId xmlns:a16="http://schemas.microsoft.com/office/drawing/2014/main" id="{FEC9DA3E-C1D7-472D-B7C0-F71AE41FBA2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851696" y="5519196"/>
            <a:ext cx="1340305" cy="1338805"/>
          </a:xfrm>
          <a:custGeom>
            <a:avLst/>
            <a:gdLst>
              <a:gd name="connsiteX0" fmla="*/ 61913 w 1340305"/>
              <a:gd name="connsiteY0" fmla="*/ 0 h 1338805"/>
              <a:gd name="connsiteX1" fmla="*/ 1340305 w 1340305"/>
              <a:gd name="connsiteY1" fmla="*/ 0 h 1338805"/>
              <a:gd name="connsiteX2" fmla="*/ 1340305 w 1340305"/>
              <a:gd name="connsiteY2" fmla="*/ 123825 h 1338805"/>
              <a:gd name="connsiteX3" fmla="*/ 123825 w 1340305"/>
              <a:gd name="connsiteY3" fmla="*/ 123825 h 1338805"/>
              <a:gd name="connsiteX4" fmla="*/ 123825 w 1340305"/>
              <a:gd name="connsiteY4" fmla="*/ 1338805 h 1338805"/>
              <a:gd name="connsiteX5" fmla="*/ 0 w 1340305"/>
              <a:gd name="connsiteY5" fmla="*/ 1338805 h 1338805"/>
              <a:gd name="connsiteX6" fmla="*/ 0 w 1340305"/>
              <a:gd name="connsiteY6" fmla="*/ 61913 h 1338805"/>
              <a:gd name="connsiteX7" fmla="*/ 61913 w 1340305"/>
              <a:gd name="connsiteY7" fmla="*/ 0 h 13388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340305" h="1338805">
                <a:moveTo>
                  <a:pt x="61913" y="0"/>
                </a:moveTo>
                <a:lnTo>
                  <a:pt x="1340305" y="0"/>
                </a:lnTo>
                <a:lnTo>
                  <a:pt x="1340305" y="123825"/>
                </a:lnTo>
                <a:lnTo>
                  <a:pt x="123825" y="123825"/>
                </a:lnTo>
                <a:lnTo>
                  <a:pt x="123825" y="1338805"/>
                </a:lnTo>
                <a:lnTo>
                  <a:pt x="0" y="1338805"/>
                </a:lnTo>
                <a:lnTo>
                  <a:pt x="0" y="61913"/>
                </a:lnTo>
                <a:cubicBezTo>
                  <a:pt x="0" y="27719"/>
                  <a:pt x="27719" y="0"/>
                  <a:pt x="61913" y="0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8077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1CD81A2A-6ED4-4EF4-A14C-912D31E1480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2" name="object 5">
            <a:extLst>
              <a:ext uri="{FF2B5EF4-FFF2-40B4-BE49-F238E27FC236}">
                <a16:creationId xmlns:a16="http://schemas.microsoft.com/office/drawing/2014/main" id="{76CF61E7-8107-9222-0032-98BDABB829B3}"/>
              </a:ext>
            </a:extLst>
          </p:cNvPr>
          <p:cNvSpPr txBox="1">
            <a:spLocks/>
          </p:cNvSpPr>
          <p:nvPr/>
        </p:nvSpPr>
        <p:spPr>
          <a:xfrm>
            <a:off x="838200" y="365125"/>
            <a:ext cx="5393361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358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7701" defTabSz="914400">
              <a:spcAft>
                <a:spcPts val="600"/>
              </a:spcAft>
              <a:buClrTx/>
            </a:pPr>
            <a:r>
              <a:rPr lang="en-US" kern="1200" cap="all">
                <a:solidFill>
                  <a:schemeClr val="tx1"/>
                </a:solidFill>
                <a:latin typeface="+mj-lt"/>
                <a:ea typeface="+mj-ea"/>
                <a:cs typeface="+mj-cs"/>
              </a:rPr>
              <a:t>Решение</a:t>
            </a:r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1661932C-CA15-4E17-B115-FAE7CBEE478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198657" y="1"/>
            <a:ext cx="1155142" cy="625027"/>
          </a:xfrm>
          <a:custGeom>
            <a:avLst/>
            <a:gdLst>
              <a:gd name="connsiteX0" fmla="*/ 4784 w 1155142"/>
              <a:gd name="connsiteY0" fmla="*/ 0 h 625027"/>
              <a:gd name="connsiteX1" fmla="*/ 1150358 w 1155142"/>
              <a:gd name="connsiteY1" fmla="*/ 0 h 625027"/>
              <a:gd name="connsiteX2" fmla="*/ 1155142 w 1155142"/>
              <a:gd name="connsiteY2" fmla="*/ 47456 h 625027"/>
              <a:gd name="connsiteX3" fmla="*/ 577571 w 1155142"/>
              <a:gd name="connsiteY3" fmla="*/ 625027 h 625027"/>
              <a:gd name="connsiteX4" fmla="*/ 0 w 1155142"/>
              <a:gd name="connsiteY4" fmla="*/ 47456 h 6250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55142" h="625027">
                <a:moveTo>
                  <a:pt x="4784" y="0"/>
                </a:moveTo>
                <a:lnTo>
                  <a:pt x="1150358" y="0"/>
                </a:lnTo>
                <a:lnTo>
                  <a:pt x="1155142" y="47456"/>
                </a:lnTo>
                <a:cubicBezTo>
                  <a:pt x="1155142" y="366440"/>
                  <a:pt x="896555" y="625027"/>
                  <a:pt x="577571" y="625027"/>
                </a:cubicBezTo>
                <a:cubicBezTo>
                  <a:pt x="258587" y="625027"/>
                  <a:pt x="0" y="366440"/>
                  <a:pt x="0" y="47456"/>
                </a:cubicBezTo>
                <a:close/>
              </a:path>
            </a:pathLst>
          </a:custGeom>
          <a:solidFill>
            <a:schemeClr val="accent5">
              <a:alpha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CC80303-41AF-2532-CF6D-562240ED0D7C}"/>
              </a:ext>
            </a:extLst>
          </p:cNvPr>
          <p:cNvSpPr txBox="1"/>
          <p:nvPr/>
        </p:nvSpPr>
        <p:spPr>
          <a:xfrm>
            <a:off x="838200" y="1825625"/>
            <a:ext cx="6244425" cy="4361234"/>
          </a:xfrm>
          <a:prstGeom prst="rect">
            <a:avLst/>
          </a:prstGeom>
        </p:spPr>
        <p:txBody>
          <a:bodyPr rot="0" spcFirstLastPara="0" vertOverflow="overflow" horzOverflow="overflow" vert="horz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indent="-228600" rtl="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 kern="120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Обучающая</a:t>
            </a:r>
            <a:r>
              <a:rPr lang="en-US" sz="2400" kern="12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2400" kern="120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платформа</a:t>
            </a:r>
            <a:r>
              <a:rPr lang="en-US" sz="2400" kern="12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"V/E/S"</a:t>
            </a:r>
          </a:p>
          <a:p>
            <a:pPr indent="-228600" rtl="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 kern="120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Помощь</a:t>
            </a:r>
            <a:r>
              <a:rPr lang="en-US" sz="2400" kern="12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в </a:t>
            </a:r>
            <a:r>
              <a:rPr lang="en-US" sz="2400" kern="120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сдаче</a:t>
            </a:r>
            <a:r>
              <a:rPr lang="en-US" sz="2400" kern="12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2400" kern="120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выпускных</a:t>
            </a:r>
            <a:r>
              <a:rPr lang="en-US" sz="2400" kern="12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2400" kern="120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экзаменов</a:t>
            </a:r>
            <a:r>
              <a:rPr lang="en-US" sz="2400" kern="12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</a:t>
            </a:r>
            <a:r>
              <a:rPr lang="en-US" sz="2400" kern="120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включая</a:t>
            </a:r>
            <a:r>
              <a:rPr lang="en-US" sz="2400" kern="12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ОГЭ и ЕГЭ. 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 kern="120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Платформа</a:t>
            </a:r>
            <a:r>
              <a:rPr lang="en-US" sz="2400" kern="12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2400" kern="120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обеспечивает</a:t>
            </a:r>
            <a:r>
              <a:rPr lang="en-US" sz="2400" kern="12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2400" kern="120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качественный</a:t>
            </a:r>
            <a:r>
              <a:rPr lang="en-US" sz="2400" kern="12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2400" kern="120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выбор</a:t>
            </a:r>
            <a:r>
              <a:rPr lang="en-US" sz="2400" kern="12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2400" kern="120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педагогов</a:t>
            </a:r>
            <a:r>
              <a:rPr lang="en-US" sz="2400" kern="12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2400" kern="120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для</a:t>
            </a:r>
            <a:r>
              <a:rPr lang="en-US" sz="2400" kern="12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2400" kern="120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подготовки</a:t>
            </a:r>
            <a:r>
              <a:rPr lang="en-US" sz="2400" kern="12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к </a:t>
            </a:r>
            <a:r>
              <a:rPr lang="en-US" sz="2400" kern="120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экзаменам</a:t>
            </a:r>
            <a:r>
              <a:rPr lang="en-US" sz="2400" kern="12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</a:t>
            </a:r>
            <a:r>
              <a:rPr lang="en-US" sz="2400" kern="120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что</a:t>
            </a:r>
            <a:r>
              <a:rPr lang="en-US" sz="2400" kern="12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2400" kern="120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гарантирует</a:t>
            </a:r>
            <a:r>
              <a:rPr lang="en-US" sz="2400" kern="12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2400" kern="120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уверенность</a:t>
            </a:r>
            <a:r>
              <a:rPr lang="en-US" sz="2400" kern="12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в </a:t>
            </a:r>
            <a:r>
              <a:rPr lang="en-US" sz="2400" kern="120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компетенции</a:t>
            </a:r>
            <a:r>
              <a:rPr lang="en-US" sz="2400" kern="12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2400" kern="120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преподавателей</a:t>
            </a:r>
            <a:r>
              <a:rPr lang="en-US" sz="2400" kern="12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 ​</a:t>
            </a:r>
            <a:endParaRPr lang="en-US">
              <a:solidFill>
                <a:schemeClr val="tx1"/>
              </a:solidFill>
              <a:ea typeface="+mn-ea"/>
              <a:cs typeface="+mn-cs"/>
            </a:endParaRPr>
          </a:p>
          <a:p>
            <a:pPr indent="-228600" rtl="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 kern="120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Система</a:t>
            </a:r>
            <a:r>
              <a:rPr lang="en-US" sz="2400" kern="12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2400" kern="120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позволяет</a:t>
            </a:r>
            <a:r>
              <a:rPr lang="en-US" sz="2400" kern="12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2400" kern="120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сэкономить</a:t>
            </a:r>
            <a:r>
              <a:rPr lang="en-US" sz="2400" kern="12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2400" kern="120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время</a:t>
            </a:r>
            <a:r>
              <a:rPr lang="en-US" sz="2400" kern="12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2400" kern="120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на</a:t>
            </a:r>
            <a:r>
              <a:rPr lang="en-US" sz="2400" kern="12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2400" kern="120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подбор</a:t>
            </a:r>
            <a:r>
              <a:rPr lang="en-US" sz="2400" kern="12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2400" kern="120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специалистов</a:t>
            </a:r>
            <a:r>
              <a:rPr lang="en-US" sz="2400" kern="12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</a:t>
            </a:r>
            <a:r>
              <a:rPr lang="en-US" sz="2400" kern="120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предоставляя</a:t>
            </a:r>
            <a:r>
              <a:rPr lang="en-US" sz="2400" kern="12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2400" kern="120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надежный</a:t>
            </a:r>
            <a:r>
              <a:rPr lang="en-US" sz="2400" kern="12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2400" kern="120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инструмент</a:t>
            </a:r>
            <a:r>
              <a:rPr lang="en-US" sz="2400" kern="12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2400" kern="120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для</a:t>
            </a:r>
            <a:r>
              <a:rPr lang="en-US" sz="2400" kern="12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2400" kern="120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эффективной</a:t>
            </a:r>
            <a:r>
              <a:rPr lang="en-US" sz="2400" kern="12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2400" kern="120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подготовки</a:t>
            </a:r>
            <a:r>
              <a:rPr lang="en-US" sz="2400" kern="12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</a:t>
            </a:r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8590ADD5-9383-4D3D-9047-3DA2593CCB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808185" y="3423959"/>
            <a:ext cx="540822" cy="540822"/>
          </a:xfrm>
          <a:prstGeom prst="ellipse">
            <a:avLst/>
          </a:prstGeom>
          <a:noFill/>
          <a:ln w="127000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A8C81062-B682-2462-DBB3-158BBE1A438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87184" y="2899053"/>
            <a:ext cx="3781051" cy="415915"/>
          </a:xfrm>
          <a:custGeom>
            <a:avLst/>
            <a:gdLst/>
            <a:ahLst/>
            <a:cxnLst/>
            <a:rect l="l" t="t" r="r" b="b"/>
            <a:pathLst>
              <a:path w="4114800" h="5712488">
                <a:moveTo>
                  <a:pt x="133155" y="0"/>
                </a:moveTo>
                <a:lnTo>
                  <a:pt x="3981645" y="0"/>
                </a:lnTo>
                <a:cubicBezTo>
                  <a:pt x="4055184" y="0"/>
                  <a:pt x="4114800" y="59616"/>
                  <a:pt x="4114800" y="133155"/>
                </a:cubicBezTo>
                <a:lnTo>
                  <a:pt x="4114800" y="5579333"/>
                </a:lnTo>
                <a:cubicBezTo>
                  <a:pt x="4114800" y="5652872"/>
                  <a:pt x="4055184" y="5712488"/>
                  <a:pt x="3981645" y="5712488"/>
                </a:cubicBezTo>
                <a:lnTo>
                  <a:pt x="133155" y="5712488"/>
                </a:lnTo>
                <a:cubicBezTo>
                  <a:pt x="59616" y="5712488"/>
                  <a:pt x="0" y="5652872"/>
                  <a:pt x="0" y="5579333"/>
                </a:cubicBezTo>
                <a:lnTo>
                  <a:pt x="0" y="133155"/>
                </a:lnTo>
                <a:cubicBezTo>
                  <a:pt x="0" y="59616"/>
                  <a:pt x="59616" y="0"/>
                  <a:pt x="133155" y="0"/>
                </a:cubicBezTo>
                <a:close/>
              </a:path>
            </a:pathLst>
          </a:custGeom>
        </p:spPr>
      </p:pic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DABE3E45-88CF-45D8-8D40-C773324D93F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749602" y="1"/>
            <a:ext cx="2066948" cy="1621879"/>
          </a:xfrm>
          <a:custGeom>
            <a:avLst/>
            <a:gdLst>
              <a:gd name="connsiteX0" fmla="*/ 0 w 2066948"/>
              <a:gd name="connsiteY0" fmla="*/ 0 h 1621879"/>
              <a:gd name="connsiteX1" fmla="*/ 123825 w 2066948"/>
              <a:gd name="connsiteY1" fmla="*/ 0 h 1621879"/>
              <a:gd name="connsiteX2" fmla="*/ 123825 w 2066948"/>
              <a:gd name="connsiteY2" fmla="*/ 1452620 h 1621879"/>
              <a:gd name="connsiteX3" fmla="*/ 1881378 w 2066948"/>
              <a:gd name="connsiteY3" fmla="*/ 436017 h 1621879"/>
              <a:gd name="connsiteX4" fmla="*/ 1127572 w 2066948"/>
              <a:gd name="connsiteY4" fmla="*/ 0 h 1621879"/>
              <a:gd name="connsiteX5" fmla="*/ 1374887 w 2066948"/>
              <a:gd name="connsiteY5" fmla="*/ 0 h 1621879"/>
              <a:gd name="connsiteX6" fmla="*/ 2035969 w 2066948"/>
              <a:gd name="connsiteY6" fmla="*/ 382391 h 1621879"/>
              <a:gd name="connsiteX7" fmla="*/ 2058648 w 2066948"/>
              <a:gd name="connsiteY7" fmla="*/ 466963 h 1621879"/>
              <a:gd name="connsiteX8" fmla="*/ 2035969 w 2066948"/>
              <a:gd name="connsiteY8" fmla="*/ 489642 h 1621879"/>
              <a:gd name="connsiteX9" fmla="*/ 92869 w 2066948"/>
              <a:gd name="connsiteY9" fmla="*/ 1613592 h 1621879"/>
              <a:gd name="connsiteX10" fmla="*/ 61913 w 2066948"/>
              <a:gd name="connsiteY10" fmla="*/ 1621879 h 1621879"/>
              <a:gd name="connsiteX11" fmla="*/ 0 w 2066948"/>
              <a:gd name="connsiteY11" fmla="*/ 1559967 h 16218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066948" h="1621879">
                <a:moveTo>
                  <a:pt x="0" y="0"/>
                </a:moveTo>
                <a:lnTo>
                  <a:pt x="123825" y="0"/>
                </a:lnTo>
                <a:lnTo>
                  <a:pt x="123825" y="1452620"/>
                </a:lnTo>
                <a:lnTo>
                  <a:pt x="1881378" y="436017"/>
                </a:lnTo>
                <a:lnTo>
                  <a:pt x="1127572" y="0"/>
                </a:lnTo>
                <a:lnTo>
                  <a:pt x="1374887" y="0"/>
                </a:lnTo>
                <a:lnTo>
                  <a:pt x="2035969" y="382391"/>
                </a:lnTo>
                <a:cubicBezTo>
                  <a:pt x="2065582" y="399479"/>
                  <a:pt x="2075745" y="437340"/>
                  <a:pt x="2058648" y="466963"/>
                </a:cubicBezTo>
                <a:cubicBezTo>
                  <a:pt x="2053219" y="476384"/>
                  <a:pt x="2045389" y="484204"/>
                  <a:pt x="2035969" y="489642"/>
                </a:cubicBezTo>
                <a:lnTo>
                  <a:pt x="92869" y="1613592"/>
                </a:lnTo>
                <a:cubicBezTo>
                  <a:pt x="83458" y="1619031"/>
                  <a:pt x="72780" y="1621889"/>
                  <a:pt x="61913" y="1621879"/>
                </a:cubicBezTo>
                <a:cubicBezTo>
                  <a:pt x="27719" y="1621879"/>
                  <a:pt x="0" y="1594161"/>
                  <a:pt x="0" y="1559967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49CD1692-827B-4C8D-B4A1-134FD04CF4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2138745" y="1027906"/>
            <a:ext cx="0" cy="1597708"/>
          </a:xfrm>
          <a:prstGeom prst="line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Freeform: Shape 20">
            <a:extLst>
              <a:ext uri="{FF2B5EF4-FFF2-40B4-BE49-F238E27FC236}">
                <a16:creationId xmlns:a16="http://schemas.microsoft.com/office/drawing/2014/main" id="{B91ECDA9-56DC-4270-8F33-01C5637B8CE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463438">
            <a:off x="7456580" y="5166682"/>
            <a:ext cx="1835725" cy="2024785"/>
          </a:xfrm>
          <a:custGeom>
            <a:avLst/>
            <a:gdLst>
              <a:gd name="connsiteX0" fmla="*/ 1801138 w 1835725"/>
              <a:gd name="connsiteY0" fmla="*/ 1622662 h 2024785"/>
              <a:gd name="connsiteX1" fmla="*/ 1835717 w 1835725"/>
              <a:gd name="connsiteY1" fmla="*/ 1680254 h 2024785"/>
              <a:gd name="connsiteX2" fmla="*/ 1812568 w 1835725"/>
              <a:gd name="connsiteY2" fmla="*/ 1877193 h 2024785"/>
              <a:gd name="connsiteX3" fmla="*/ 1776210 w 1835725"/>
              <a:gd name="connsiteY3" fmla="*/ 2024785 h 2024785"/>
              <a:gd name="connsiteX4" fmla="*/ 1655772 w 1835725"/>
              <a:gd name="connsiteY4" fmla="*/ 1983449 h 2024785"/>
              <a:gd name="connsiteX5" fmla="*/ 1687591 w 1835725"/>
              <a:gd name="connsiteY5" fmla="*/ 1854495 h 2024785"/>
              <a:gd name="connsiteX6" fmla="*/ 1708939 w 1835725"/>
              <a:gd name="connsiteY6" fmla="*/ 1673301 h 2024785"/>
              <a:gd name="connsiteX7" fmla="*/ 1778129 w 1835725"/>
              <a:gd name="connsiteY7" fmla="*/ 1615979 h 2024785"/>
              <a:gd name="connsiteX8" fmla="*/ 1801138 w 1835725"/>
              <a:gd name="connsiteY8" fmla="*/ 1622662 h 2024785"/>
              <a:gd name="connsiteX9" fmla="*/ 1585229 w 1835725"/>
              <a:gd name="connsiteY9" fmla="*/ 764759 h 2024785"/>
              <a:gd name="connsiteX10" fmla="*/ 1623024 w 1835725"/>
              <a:gd name="connsiteY10" fmla="*/ 792810 h 2024785"/>
              <a:gd name="connsiteX11" fmla="*/ 1777614 w 1835725"/>
              <a:gd name="connsiteY11" fmla="*/ 1157141 h 2024785"/>
              <a:gd name="connsiteX12" fmla="*/ 1733799 w 1835725"/>
              <a:gd name="connsiteY12" fmla="*/ 1235532 h 2024785"/>
              <a:gd name="connsiteX13" fmla="*/ 1716464 w 1835725"/>
              <a:gd name="connsiteY13" fmla="*/ 1237722 h 2024785"/>
              <a:gd name="connsiteX14" fmla="*/ 1716464 w 1835725"/>
              <a:gd name="connsiteY14" fmla="*/ 1237913 h 2024785"/>
              <a:gd name="connsiteX15" fmla="*/ 1655409 w 1835725"/>
              <a:gd name="connsiteY15" fmla="*/ 1191717 h 2024785"/>
              <a:gd name="connsiteX16" fmla="*/ 1513200 w 1835725"/>
              <a:gd name="connsiteY16" fmla="*/ 856627 h 2024785"/>
              <a:gd name="connsiteX17" fmla="*/ 1538499 w 1835725"/>
              <a:gd name="connsiteY17" fmla="*/ 770415 h 2024785"/>
              <a:gd name="connsiteX18" fmla="*/ 1585229 w 1835725"/>
              <a:gd name="connsiteY18" fmla="*/ 764759 h 2024785"/>
              <a:gd name="connsiteX19" fmla="*/ 477919 w 1835725"/>
              <a:gd name="connsiteY19" fmla="*/ 21437 h 2024785"/>
              <a:gd name="connsiteX20" fmla="*/ 509236 w 1835725"/>
              <a:gd name="connsiteY20" fmla="*/ 84182 h 2024785"/>
              <a:gd name="connsiteX21" fmla="*/ 445829 w 1835725"/>
              <a:gd name="connsiteY21" fmla="*/ 139871 h 2024785"/>
              <a:gd name="connsiteX22" fmla="*/ 437447 w 1835725"/>
              <a:gd name="connsiteY22" fmla="*/ 139395 h 2024785"/>
              <a:gd name="connsiteX23" fmla="*/ 73211 w 1835725"/>
              <a:gd name="connsiteY23" fmla="*/ 137204 h 2024785"/>
              <a:gd name="connsiteX24" fmla="*/ 749 w 1835725"/>
              <a:gd name="connsiteY24" fmla="*/ 84082 h 2024785"/>
              <a:gd name="connsiteX25" fmla="*/ 53871 w 1835725"/>
              <a:gd name="connsiteY25" fmla="*/ 11621 h 2024785"/>
              <a:gd name="connsiteX26" fmla="*/ 58352 w 1835725"/>
              <a:gd name="connsiteY26" fmla="*/ 11093 h 2024785"/>
              <a:gd name="connsiteX27" fmla="*/ 454020 w 1835725"/>
              <a:gd name="connsiteY27" fmla="*/ 13474 h 2024785"/>
              <a:gd name="connsiteX28" fmla="*/ 477919 w 1835725"/>
              <a:gd name="connsiteY28" fmla="*/ 21437 h 2024785"/>
              <a:gd name="connsiteX29" fmla="*/ 957797 w 1835725"/>
              <a:gd name="connsiteY29" fmla="*/ 167970 h 2024785"/>
              <a:gd name="connsiteX30" fmla="*/ 1286982 w 1835725"/>
              <a:gd name="connsiteY30" fmla="*/ 387616 h 2024785"/>
              <a:gd name="connsiteX31" fmla="*/ 1293725 w 1835725"/>
              <a:gd name="connsiteY31" fmla="*/ 477075 h 2024785"/>
              <a:gd name="connsiteX32" fmla="*/ 1245453 w 1835725"/>
              <a:gd name="connsiteY32" fmla="*/ 499154 h 2024785"/>
              <a:gd name="connsiteX33" fmla="*/ 1245167 w 1835725"/>
              <a:gd name="connsiteY33" fmla="*/ 499154 h 2024785"/>
              <a:gd name="connsiteX34" fmla="*/ 1203638 w 1835725"/>
              <a:gd name="connsiteY34" fmla="*/ 484104 h 2024785"/>
              <a:gd name="connsiteX35" fmla="*/ 900647 w 1835725"/>
              <a:gd name="connsiteY35" fmla="*/ 281508 h 2024785"/>
              <a:gd name="connsiteX36" fmla="*/ 872454 w 1835725"/>
              <a:gd name="connsiteY36" fmla="*/ 196164 h 2024785"/>
              <a:gd name="connsiteX37" fmla="*/ 957797 w 1835725"/>
              <a:gd name="connsiteY37" fmla="*/ 167970 h 20247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1835725" h="2024785">
                <a:moveTo>
                  <a:pt x="1801138" y="1622662"/>
                </a:moveTo>
                <a:cubicBezTo>
                  <a:pt x="1822105" y="1633400"/>
                  <a:pt x="1836117" y="1655372"/>
                  <a:pt x="1835717" y="1680254"/>
                </a:cubicBezTo>
                <a:cubicBezTo>
                  <a:pt x="1832093" y="1746382"/>
                  <a:pt x="1824354" y="1812154"/>
                  <a:pt x="1812568" y="1877193"/>
                </a:cubicBezTo>
                <a:lnTo>
                  <a:pt x="1776210" y="2024785"/>
                </a:lnTo>
                <a:lnTo>
                  <a:pt x="1655772" y="1983449"/>
                </a:lnTo>
                <a:lnTo>
                  <a:pt x="1687591" y="1854495"/>
                </a:lnTo>
                <a:cubicBezTo>
                  <a:pt x="1698455" y="1794657"/>
                  <a:pt x="1705590" y="1734142"/>
                  <a:pt x="1708939" y="1673301"/>
                </a:cubicBezTo>
                <a:cubicBezTo>
                  <a:pt x="1712216" y="1638363"/>
                  <a:pt x="1743190" y="1612703"/>
                  <a:pt x="1778129" y="1615979"/>
                </a:cubicBezTo>
                <a:cubicBezTo>
                  <a:pt x="1786387" y="1616753"/>
                  <a:pt x="1794149" y="1619084"/>
                  <a:pt x="1801138" y="1622662"/>
                </a:cubicBezTo>
                <a:close/>
                <a:moveTo>
                  <a:pt x="1585229" y="764759"/>
                </a:moveTo>
                <a:cubicBezTo>
                  <a:pt x="1600438" y="768789"/>
                  <a:pt x="1614156" y="778436"/>
                  <a:pt x="1623024" y="792810"/>
                </a:cubicBezTo>
                <a:cubicBezTo>
                  <a:pt x="1689575" y="907319"/>
                  <a:pt x="1741505" y="1029715"/>
                  <a:pt x="1777614" y="1157141"/>
                </a:cubicBezTo>
                <a:cubicBezTo>
                  <a:pt x="1787149" y="1190888"/>
                  <a:pt x="1767537" y="1225969"/>
                  <a:pt x="1733799" y="1235532"/>
                </a:cubicBezTo>
                <a:cubicBezTo>
                  <a:pt x="1728151" y="1237046"/>
                  <a:pt x="1722312" y="1237780"/>
                  <a:pt x="1716464" y="1237722"/>
                </a:cubicBezTo>
                <a:lnTo>
                  <a:pt x="1716464" y="1237913"/>
                </a:lnTo>
                <a:cubicBezTo>
                  <a:pt x="1688070" y="1237913"/>
                  <a:pt x="1663124" y="1219044"/>
                  <a:pt x="1655409" y="1191717"/>
                </a:cubicBezTo>
                <a:cubicBezTo>
                  <a:pt x="1622214" y="1074512"/>
                  <a:pt x="1574437" y="961936"/>
                  <a:pt x="1513200" y="856627"/>
                </a:cubicBezTo>
                <a:cubicBezTo>
                  <a:pt x="1496379" y="825834"/>
                  <a:pt x="1507704" y="787236"/>
                  <a:pt x="1538499" y="770415"/>
                </a:cubicBezTo>
                <a:cubicBezTo>
                  <a:pt x="1553325" y="762319"/>
                  <a:pt x="1570022" y="760730"/>
                  <a:pt x="1585229" y="764759"/>
                </a:cubicBezTo>
                <a:close/>
                <a:moveTo>
                  <a:pt x="477919" y="21437"/>
                </a:moveTo>
                <a:cubicBezTo>
                  <a:pt x="499341" y="33775"/>
                  <a:pt x="512445" y="58102"/>
                  <a:pt x="509236" y="84182"/>
                </a:cubicBezTo>
                <a:cubicBezTo>
                  <a:pt x="505303" y="116151"/>
                  <a:pt x="478038" y="140098"/>
                  <a:pt x="445829" y="139871"/>
                </a:cubicBezTo>
                <a:cubicBezTo>
                  <a:pt x="443027" y="139899"/>
                  <a:pt x="440227" y="139740"/>
                  <a:pt x="437447" y="139395"/>
                </a:cubicBezTo>
                <a:cubicBezTo>
                  <a:pt x="316592" y="123615"/>
                  <a:pt x="194247" y="122878"/>
                  <a:pt x="73211" y="137204"/>
                </a:cubicBezTo>
                <a:cubicBezTo>
                  <a:pt x="38532" y="142545"/>
                  <a:pt x="6090" y="118762"/>
                  <a:pt x="749" y="84082"/>
                </a:cubicBezTo>
                <a:cubicBezTo>
                  <a:pt x="-4591" y="49403"/>
                  <a:pt x="19192" y="16961"/>
                  <a:pt x="53871" y="11621"/>
                </a:cubicBezTo>
                <a:cubicBezTo>
                  <a:pt x="55358" y="11392"/>
                  <a:pt x="56852" y="11216"/>
                  <a:pt x="58352" y="11093"/>
                </a:cubicBezTo>
                <a:cubicBezTo>
                  <a:pt x="189834" y="-4456"/>
                  <a:pt x="322735" y="-3656"/>
                  <a:pt x="454020" y="13474"/>
                </a:cubicBezTo>
                <a:cubicBezTo>
                  <a:pt x="462713" y="14543"/>
                  <a:pt x="470778" y="17324"/>
                  <a:pt x="477919" y="21437"/>
                </a:cubicBezTo>
                <a:close/>
                <a:moveTo>
                  <a:pt x="957797" y="167970"/>
                </a:moveTo>
                <a:cubicBezTo>
                  <a:pt x="1076184" y="227289"/>
                  <a:pt x="1186759" y="301068"/>
                  <a:pt x="1286982" y="387616"/>
                </a:cubicBezTo>
                <a:cubicBezTo>
                  <a:pt x="1313547" y="410457"/>
                  <a:pt x="1316566" y="450510"/>
                  <a:pt x="1293725" y="477075"/>
                </a:cubicBezTo>
                <a:cubicBezTo>
                  <a:pt x="1281638" y="491137"/>
                  <a:pt x="1263998" y="499204"/>
                  <a:pt x="1245453" y="499154"/>
                </a:cubicBezTo>
                <a:lnTo>
                  <a:pt x="1245167" y="499154"/>
                </a:lnTo>
                <a:cubicBezTo>
                  <a:pt x="1229965" y="499301"/>
                  <a:pt x="1215220" y="493956"/>
                  <a:pt x="1203638" y="484104"/>
                </a:cubicBezTo>
                <a:cubicBezTo>
                  <a:pt x="1111407" y="404300"/>
                  <a:pt x="1009633" y="336248"/>
                  <a:pt x="900647" y="281508"/>
                </a:cubicBezTo>
                <a:cubicBezTo>
                  <a:pt x="869295" y="265726"/>
                  <a:pt x="856672" y="227516"/>
                  <a:pt x="872454" y="196164"/>
                </a:cubicBezTo>
                <a:cubicBezTo>
                  <a:pt x="888235" y="164811"/>
                  <a:pt x="926445" y="152188"/>
                  <a:pt x="957797" y="167970"/>
                </a:cubicBezTo>
                <a:close/>
              </a:path>
            </a:pathLst>
          </a:custGeom>
          <a:solidFill>
            <a:schemeClr val="accent4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75F47824-961D-465D-84F9-EAE11BC617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809527" y="6033795"/>
            <a:ext cx="1991064" cy="824205"/>
          </a:xfrm>
          <a:custGeom>
            <a:avLst/>
            <a:gdLst>
              <a:gd name="connsiteX0" fmla="*/ 995532 w 1991064"/>
              <a:gd name="connsiteY0" fmla="*/ 0 h 824205"/>
              <a:gd name="connsiteX1" fmla="*/ 1984823 w 1991064"/>
              <a:gd name="connsiteY1" fmla="*/ 784423 h 824205"/>
              <a:gd name="connsiteX2" fmla="*/ 1991064 w 1991064"/>
              <a:gd name="connsiteY2" fmla="*/ 824205 h 824205"/>
              <a:gd name="connsiteX3" fmla="*/ 0 w 1991064"/>
              <a:gd name="connsiteY3" fmla="*/ 824205 h 824205"/>
              <a:gd name="connsiteX4" fmla="*/ 6241 w 1991064"/>
              <a:gd name="connsiteY4" fmla="*/ 784423 h 824205"/>
              <a:gd name="connsiteX5" fmla="*/ 995532 w 1991064"/>
              <a:gd name="connsiteY5" fmla="*/ 0 h 8242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991064" h="824205">
                <a:moveTo>
                  <a:pt x="995532" y="0"/>
                </a:moveTo>
                <a:cubicBezTo>
                  <a:pt x="1483521" y="0"/>
                  <a:pt x="1890663" y="336754"/>
                  <a:pt x="1984823" y="784423"/>
                </a:cubicBezTo>
                <a:lnTo>
                  <a:pt x="1991064" y="824205"/>
                </a:lnTo>
                <a:lnTo>
                  <a:pt x="0" y="824205"/>
                </a:lnTo>
                <a:lnTo>
                  <a:pt x="6241" y="784423"/>
                </a:lnTo>
                <a:cubicBezTo>
                  <a:pt x="100402" y="336754"/>
                  <a:pt x="507544" y="0"/>
                  <a:pt x="995532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5" name="Freeform: Shape 24">
            <a:extLst>
              <a:ext uri="{FF2B5EF4-FFF2-40B4-BE49-F238E27FC236}">
                <a16:creationId xmlns:a16="http://schemas.microsoft.com/office/drawing/2014/main" id="{FEC9DA3E-C1D7-472D-B7C0-F71AE41FBA2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851696" y="5519196"/>
            <a:ext cx="1340305" cy="1338805"/>
          </a:xfrm>
          <a:custGeom>
            <a:avLst/>
            <a:gdLst>
              <a:gd name="connsiteX0" fmla="*/ 61913 w 1340305"/>
              <a:gd name="connsiteY0" fmla="*/ 0 h 1338805"/>
              <a:gd name="connsiteX1" fmla="*/ 1340305 w 1340305"/>
              <a:gd name="connsiteY1" fmla="*/ 0 h 1338805"/>
              <a:gd name="connsiteX2" fmla="*/ 1340305 w 1340305"/>
              <a:gd name="connsiteY2" fmla="*/ 123825 h 1338805"/>
              <a:gd name="connsiteX3" fmla="*/ 123825 w 1340305"/>
              <a:gd name="connsiteY3" fmla="*/ 123825 h 1338805"/>
              <a:gd name="connsiteX4" fmla="*/ 123825 w 1340305"/>
              <a:gd name="connsiteY4" fmla="*/ 1338805 h 1338805"/>
              <a:gd name="connsiteX5" fmla="*/ 0 w 1340305"/>
              <a:gd name="connsiteY5" fmla="*/ 1338805 h 1338805"/>
              <a:gd name="connsiteX6" fmla="*/ 0 w 1340305"/>
              <a:gd name="connsiteY6" fmla="*/ 61913 h 1338805"/>
              <a:gd name="connsiteX7" fmla="*/ 61913 w 1340305"/>
              <a:gd name="connsiteY7" fmla="*/ 0 h 13388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340305" h="1338805">
                <a:moveTo>
                  <a:pt x="61913" y="0"/>
                </a:moveTo>
                <a:lnTo>
                  <a:pt x="1340305" y="0"/>
                </a:lnTo>
                <a:lnTo>
                  <a:pt x="1340305" y="123825"/>
                </a:lnTo>
                <a:lnTo>
                  <a:pt x="123825" y="123825"/>
                </a:lnTo>
                <a:lnTo>
                  <a:pt x="123825" y="1338805"/>
                </a:lnTo>
                <a:lnTo>
                  <a:pt x="0" y="1338805"/>
                </a:lnTo>
                <a:lnTo>
                  <a:pt x="0" y="61913"/>
                </a:lnTo>
                <a:cubicBezTo>
                  <a:pt x="0" y="27719"/>
                  <a:pt x="27719" y="0"/>
                  <a:pt x="61913" y="0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162159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1CD81A2A-6ED4-4EF4-A14C-912D31E1480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2" name="object 5">
            <a:extLst>
              <a:ext uri="{FF2B5EF4-FFF2-40B4-BE49-F238E27FC236}">
                <a16:creationId xmlns:a16="http://schemas.microsoft.com/office/drawing/2014/main" id="{76CF61E7-8107-9222-0032-98BDABB829B3}"/>
              </a:ext>
            </a:extLst>
          </p:cNvPr>
          <p:cNvSpPr txBox="1">
            <a:spLocks/>
          </p:cNvSpPr>
          <p:nvPr/>
        </p:nvSpPr>
        <p:spPr>
          <a:xfrm>
            <a:off x="838200" y="365125"/>
            <a:ext cx="5393361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358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7620" defTabSz="914400">
              <a:spcAft>
                <a:spcPts val="600"/>
              </a:spcAft>
              <a:buClrTx/>
            </a:pPr>
            <a:r>
              <a:rPr lang="en-US" cap="all" err="1"/>
              <a:t>рынок</a:t>
            </a:r>
            <a:endParaRPr lang="en-US" kern="1200" cap="all" err="1">
              <a:latin typeface="+mj-lt"/>
            </a:endParaRPr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1661932C-CA15-4E17-B115-FAE7CBEE478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198657" y="1"/>
            <a:ext cx="1155142" cy="625027"/>
          </a:xfrm>
          <a:custGeom>
            <a:avLst/>
            <a:gdLst>
              <a:gd name="connsiteX0" fmla="*/ 4784 w 1155142"/>
              <a:gd name="connsiteY0" fmla="*/ 0 h 625027"/>
              <a:gd name="connsiteX1" fmla="*/ 1150358 w 1155142"/>
              <a:gd name="connsiteY1" fmla="*/ 0 h 625027"/>
              <a:gd name="connsiteX2" fmla="*/ 1155142 w 1155142"/>
              <a:gd name="connsiteY2" fmla="*/ 47456 h 625027"/>
              <a:gd name="connsiteX3" fmla="*/ 577571 w 1155142"/>
              <a:gd name="connsiteY3" fmla="*/ 625027 h 625027"/>
              <a:gd name="connsiteX4" fmla="*/ 0 w 1155142"/>
              <a:gd name="connsiteY4" fmla="*/ 47456 h 6250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55142" h="625027">
                <a:moveTo>
                  <a:pt x="4784" y="0"/>
                </a:moveTo>
                <a:lnTo>
                  <a:pt x="1150358" y="0"/>
                </a:lnTo>
                <a:lnTo>
                  <a:pt x="1155142" y="47456"/>
                </a:lnTo>
                <a:cubicBezTo>
                  <a:pt x="1155142" y="366440"/>
                  <a:pt x="896555" y="625027"/>
                  <a:pt x="577571" y="625027"/>
                </a:cubicBezTo>
                <a:cubicBezTo>
                  <a:pt x="258587" y="625027"/>
                  <a:pt x="0" y="366440"/>
                  <a:pt x="0" y="47456"/>
                </a:cubicBezTo>
                <a:close/>
              </a:path>
            </a:pathLst>
          </a:custGeom>
          <a:solidFill>
            <a:schemeClr val="accent5">
              <a:alpha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8590ADD5-9383-4D3D-9047-3DA2593CCB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808185" y="3423959"/>
            <a:ext cx="540822" cy="540822"/>
          </a:xfrm>
          <a:prstGeom prst="ellipse">
            <a:avLst/>
          </a:prstGeom>
          <a:noFill/>
          <a:ln w="127000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A8C81062-B682-2462-DBB3-158BBE1A438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87184" y="2899053"/>
            <a:ext cx="3781051" cy="415915"/>
          </a:xfrm>
          <a:custGeom>
            <a:avLst/>
            <a:gdLst/>
            <a:ahLst/>
            <a:cxnLst/>
            <a:rect l="l" t="t" r="r" b="b"/>
            <a:pathLst>
              <a:path w="4114800" h="5712488">
                <a:moveTo>
                  <a:pt x="133155" y="0"/>
                </a:moveTo>
                <a:lnTo>
                  <a:pt x="3981645" y="0"/>
                </a:lnTo>
                <a:cubicBezTo>
                  <a:pt x="4055184" y="0"/>
                  <a:pt x="4114800" y="59616"/>
                  <a:pt x="4114800" y="133155"/>
                </a:cubicBezTo>
                <a:lnTo>
                  <a:pt x="4114800" y="5579333"/>
                </a:lnTo>
                <a:cubicBezTo>
                  <a:pt x="4114800" y="5652872"/>
                  <a:pt x="4055184" y="5712488"/>
                  <a:pt x="3981645" y="5712488"/>
                </a:cubicBezTo>
                <a:lnTo>
                  <a:pt x="133155" y="5712488"/>
                </a:lnTo>
                <a:cubicBezTo>
                  <a:pt x="59616" y="5712488"/>
                  <a:pt x="0" y="5652872"/>
                  <a:pt x="0" y="5579333"/>
                </a:cubicBezTo>
                <a:lnTo>
                  <a:pt x="0" y="133155"/>
                </a:lnTo>
                <a:cubicBezTo>
                  <a:pt x="0" y="59616"/>
                  <a:pt x="59616" y="0"/>
                  <a:pt x="133155" y="0"/>
                </a:cubicBezTo>
                <a:close/>
              </a:path>
            </a:pathLst>
          </a:custGeom>
        </p:spPr>
      </p:pic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DABE3E45-88CF-45D8-8D40-C773324D93F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749602" y="1"/>
            <a:ext cx="2066948" cy="1621879"/>
          </a:xfrm>
          <a:custGeom>
            <a:avLst/>
            <a:gdLst>
              <a:gd name="connsiteX0" fmla="*/ 0 w 2066948"/>
              <a:gd name="connsiteY0" fmla="*/ 0 h 1621879"/>
              <a:gd name="connsiteX1" fmla="*/ 123825 w 2066948"/>
              <a:gd name="connsiteY1" fmla="*/ 0 h 1621879"/>
              <a:gd name="connsiteX2" fmla="*/ 123825 w 2066948"/>
              <a:gd name="connsiteY2" fmla="*/ 1452620 h 1621879"/>
              <a:gd name="connsiteX3" fmla="*/ 1881378 w 2066948"/>
              <a:gd name="connsiteY3" fmla="*/ 436017 h 1621879"/>
              <a:gd name="connsiteX4" fmla="*/ 1127572 w 2066948"/>
              <a:gd name="connsiteY4" fmla="*/ 0 h 1621879"/>
              <a:gd name="connsiteX5" fmla="*/ 1374887 w 2066948"/>
              <a:gd name="connsiteY5" fmla="*/ 0 h 1621879"/>
              <a:gd name="connsiteX6" fmla="*/ 2035969 w 2066948"/>
              <a:gd name="connsiteY6" fmla="*/ 382391 h 1621879"/>
              <a:gd name="connsiteX7" fmla="*/ 2058648 w 2066948"/>
              <a:gd name="connsiteY7" fmla="*/ 466963 h 1621879"/>
              <a:gd name="connsiteX8" fmla="*/ 2035969 w 2066948"/>
              <a:gd name="connsiteY8" fmla="*/ 489642 h 1621879"/>
              <a:gd name="connsiteX9" fmla="*/ 92869 w 2066948"/>
              <a:gd name="connsiteY9" fmla="*/ 1613592 h 1621879"/>
              <a:gd name="connsiteX10" fmla="*/ 61913 w 2066948"/>
              <a:gd name="connsiteY10" fmla="*/ 1621879 h 1621879"/>
              <a:gd name="connsiteX11" fmla="*/ 0 w 2066948"/>
              <a:gd name="connsiteY11" fmla="*/ 1559967 h 16218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066948" h="1621879">
                <a:moveTo>
                  <a:pt x="0" y="0"/>
                </a:moveTo>
                <a:lnTo>
                  <a:pt x="123825" y="0"/>
                </a:lnTo>
                <a:lnTo>
                  <a:pt x="123825" y="1452620"/>
                </a:lnTo>
                <a:lnTo>
                  <a:pt x="1881378" y="436017"/>
                </a:lnTo>
                <a:lnTo>
                  <a:pt x="1127572" y="0"/>
                </a:lnTo>
                <a:lnTo>
                  <a:pt x="1374887" y="0"/>
                </a:lnTo>
                <a:lnTo>
                  <a:pt x="2035969" y="382391"/>
                </a:lnTo>
                <a:cubicBezTo>
                  <a:pt x="2065582" y="399479"/>
                  <a:pt x="2075745" y="437340"/>
                  <a:pt x="2058648" y="466963"/>
                </a:cubicBezTo>
                <a:cubicBezTo>
                  <a:pt x="2053219" y="476384"/>
                  <a:pt x="2045389" y="484204"/>
                  <a:pt x="2035969" y="489642"/>
                </a:cubicBezTo>
                <a:lnTo>
                  <a:pt x="92869" y="1613592"/>
                </a:lnTo>
                <a:cubicBezTo>
                  <a:pt x="83458" y="1619031"/>
                  <a:pt x="72780" y="1621889"/>
                  <a:pt x="61913" y="1621879"/>
                </a:cubicBezTo>
                <a:cubicBezTo>
                  <a:pt x="27719" y="1621879"/>
                  <a:pt x="0" y="1594161"/>
                  <a:pt x="0" y="1559967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49CD1692-827B-4C8D-B4A1-134FD04CF4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2138745" y="1027906"/>
            <a:ext cx="0" cy="1597708"/>
          </a:xfrm>
          <a:prstGeom prst="line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Freeform: Shape 20">
            <a:extLst>
              <a:ext uri="{FF2B5EF4-FFF2-40B4-BE49-F238E27FC236}">
                <a16:creationId xmlns:a16="http://schemas.microsoft.com/office/drawing/2014/main" id="{B91ECDA9-56DC-4270-8F33-01C5637B8CE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463438">
            <a:off x="7456580" y="5166682"/>
            <a:ext cx="1835725" cy="2024785"/>
          </a:xfrm>
          <a:custGeom>
            <a:avLst/>
            <a:gdLst>
              <a:gd name="connsiteX0" fmla="*/ 1801138 w 1835725"/>
              <a:gd name="connsiteY0" fmla="*/ 1622662 h 2024785"/>
              <a:gd name="connsiteX1" fmla="*/ 1835717 w 1835725"/>
              <a:gd name="connsiteY1" fmla="*/ 1680254 h 2024785"/>
              <a:gd name="connsiteX2" fmla="*/ 1812568 w 1835725"/>
              <a:gd name="connsiteY2" fmla="*/ 1877193 h 2024785"/>
              <a:gd name="connsiteX3" fmla="*/ 1776210 w 1835725"/>
              <a:gd name="connsiteY3" fmla="*/ 2024785 h 2024785"/>
              <a:gd name="connsiteX4" fmla="*/ 1655772 w 1835725"/>
              <a:gd name="connsiteY4" fmla="*/ 1983449 h 2024785"/>
              <a:gd name="connsiteX5" fmla="*/ 1687591 w 1835725"/>
              <a:gd name="connsiteY5" fmla="*/ 1854495 h 2024785"/>
              <a:gd name="connsiteX6" fmla="*/ 1708939 w 1835725"/>
              <a:gd name="connsiteY6" fmla="*/ 1673301 h 2024785"/>
              <a:gd name="connsiteX7" fmla="*/ 1778129 w 1835725"/>
              <a:gd name="connsiteY7" fmla="*/ 1615979 h 2024785"/>
              <a:gd name="connsiteX8" fmla="*/ 1801138 w 1835725"/>
              <a:gd name="connsiteY8" fmla="*/ 1622662 h 2024785"/>
              <a:gd name="connsiteX9" fmla="*/ 1585229 w 1835725"/>
              <a:gd name="connsiteY9" fmla="*/ 764759 h 2024785"/>
              <a:gd name="connsiteX10" fmla="*/ 1623024 w 1835725"/>
              <a:gd name="connsiteY10" fmla="*/ 792810 h 2024785"/>
              <a:gd name="connsiteX11" fmla="*/ 1777614 w 1835725"/>
              <a:gd name="connsiteY11" fmla="*/ 1157141 h 2024785"/>
              <a:gd name="connsiteX12" fmla="*/ 1733799 w 1835725"/>
              <a:gd name="connsiteY12" fmla="*/ 1235532 h 2024785"/>
              <a:gd name="connsiteX13" fmla="*/ 1716464 w 1835725"/>
              <a:gd name="connsiteY13" fmla="*/ 1237722 h 2024785"/>
              <a:gd name="connsiteX14" fmla="*/ 1716464 w 1835725"/>
              <a:gd name="connsiteY14" fmla="*/ 1237913 h 2024785"/>
              <a:gd name="connsiteX15" fmla="*/ 1655409 w 1835725"/>
              <a:gd name="connsiteY15" fmla="*/ 1191717 h 2024785"/>
              <a:gd name="connsiteX16" fmla="*/ 1513200 w 1835725"/>
              <a:gd name="connsiteY16" fmla="*/ 856627 h 2024785"/>
              <a:gd name="connsiteX17" fmla="*/ 1538499 w 1835725"/>
              <a:gd name="connsiteY17" fmla="*/ 770415 h 2024785"/>
              <a:gd name="connsiteX18" fmla="*/ 1585229 w 1835725"/>
              <a:gd name="connsiteY18" fmla="*/ 764759 h 2024785"/>
              <a:gd name="connsiteX19" fmla="*/ 477919 w 1835725"/>
              <a:gd name="connsiteY19" fmla="*/ 21437 h 2024785"/>
              <a:gd name="connsiteX20" fmla="*/ 509236 w 1835725"/>
              <a:gd name="connsiteY20" fmla="*/ 84182 h 2024785"/>
              <a:gd name="connsiteX21" fmla="*/ 445829 w 1835725"/>
              <a:gd name="connsiteY21" fmla="*/ 139871 h 2024785"/>
              <a:gd name="connsiteX22" fmla="*/ 437447 w 1835725"/>
              <a:gd name="connsiteY22" fmla="*/ 139395 h 2024785"/>
              <a:gd name="connsiteX23" fmla="*/ 73211 w 1835725"/>
              <a:gd name="connsiteY23" fmla="*/ 137204 h 2024785"/>
              <a:gd name="connsiteX24" fmla="*/ 749 w 1835725"/>
              <a:gd name="connsiteY24" fmla="*/ 84082 h 2024785"/>
              <a:gd name="connsiteX25" fmla="*/ 53871 w 1835725"/>
              <a:gd name="connsiteY25" fmla="*/ 11621 h 2024785"/>
              <a:gd name="connsiteX26" fmla="*/ 58352 w 1835725"/>
              <a:gd name="connsiteY26" fmla="*/ 11093 h 2024785"/>
              <a:gd name="connsiteX27" fmla="*/ 454020 w 1835725"/>
              <a:gd name="connsiteY27" fmla="*/ 13474 h 2024785"/>
              <a:gd name="connsiteX28" fmla="*/ 477919 w 1835725"/>
              <a:gd name="connsiteY28" fmla="*/ 21437 h 2024785"/>
              <a:gd name="connsiteX29" fmla="*/ 957797 w 1835725"/>
              <a:gd name="connsiteY29" fmla="*/ 167970 h 2024785"/>
              <a:gd name="connsiteX30" fmla="*/ 1286982 w 1835725"/>
              <a:gd name="connsiteY30" fmla="*/ 387616 h 2024785"/>
              <a:gd name="connsiteX31" fmla="*/ 1293725 w 1835725"/>
              <a:gd name="connsiteY31" fmla="*/ 477075 h 2024785"/>
              <a:gd name="connsiteX32" fmla="*/ 1245453 w 1835725"/>
              <a:gd name="connsiteY32" fmla="*/ 499154 h 2024785"/>
              <a:gd name="connsiteX33" fmla="*/ 1245167 w 1835725"/>
              <a:gd name="connsiteY33" fmla="*/ 499154 h 2024785"/>
              <a:gd name="connsiteX34" fmla="*/ 1203638 w 1835725"/>
              <a:gd name="connsiteY34" fmla="*/ 484104 h 2024785"/>
              <a:gd name="connsiteX35" fmla="*/ 900647 w 1835725"/>
              <a:gd name="connsiteY35" fmla="*/ 281508 h 2024785"/>
              <a:gd name="connsiteX36" fmla="*/ 872454 w 1835725"/>
              <a:gd name="connsiteY36" fmla="*/ 196164 h 2024785"/>
              <a:gd name="connsiteX37" fmla="*/ 957797 w 1835725"/>
              <a:gd name="connsiteY37" fmla="*/ 167970 h 20247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1835725" h="2024785">
                <a:moveTo>
                  <a:pt x="1801138" y="1622662"/>
                </a:moveTo>
                <a:cubicBezTo>
                  <a:pt x="1822105" y="1633400"/>
                  <a:pt x="1836117" y="1655372"/>
                  <a:pt x="1835717" y="1680254"/>
                </a:cubicBezTo>
                <a:cubicBezTo>
                  <a:pt x="1832093" y="1746382"/>
                  <a:pt x="1824354" y="1812154"/>
                  <a:pt x="1812568" y="1877193"/>
                </a:cubicBezTo>
                <a:lnTo>
                  <a:pt x="1776210" y="2024785"/>
                </a:lnTo>
                <a:lnTo>
                  <a:pt x="1655772" y="1983449"/>
                </a:lnTo>
                <a:lnTo>
                  <a:pt x="1687591" y="1854495"/>
                </a:lnTo>
                <a:cubicBezTo>
                  <a:pt x="1698455" y="1794657"/>
                  <a:pt x="1705590" y="1734142"/>
                  <a:pt x="1708939" y="1673301"/>
                </a:cubicBezTo>
                <a:cubicBezTo>
                  <a:pt x="1712216" y="1638363"/>
                  <a:pt x="1743190" y="1612703"/>
                  <a:pt x="1778129" y="1615979"/>
                </a:cubicBezTo>
                <a:cubicBezTo>
                  <a:pt x="1786387" y="1616753"/>
                  <a:pt x="1794149" y="1619084"/>
                  <a:pt x="1801138" y="1622662"/>
                </a:cubicBezTo>
                <a:close/>
                <a:moveTo>
                  <a:pt x="1585229" y="764759"/>
                </a:moveTo>
                <a:cubicBezTo>
                  <a:pt x="1600438" y="768789"/>
                  <a:pt x="1614156" y="778436"/>
                  <a:pt x="1623024" y="792810"/>
                </a:cubicBezTo>
                <a:cubicBezTo>
                  <a:pt x="1689575" y="907319"/>
                  <a:pt x="1741505" y="1029715"/>
                  <a:pt x="1777614" y="1157141"/>
                </a:cubicBezTo>
                <a:cubicBezTo>
                  <a:pt x="1787149" y="1190888"/>
                  <a:pt x="1767537" y="1225969"/>
                  <a:pt x="1733799" y="1235532"/>
                </a:cubicBezTo>
                <a:cubicBezTo>
                  <a:pt x="1728151" y="1237046"/>
                  <a:pt x="1722312" y="1237780"/>
                  <a:pt x="1716464" y="1237722"/>
                </a:cubicBezTo>
                <a:lnTo>
                  <a:pt x="1716464" y="1237913"/>
                </a:lnTo>
                <a:cubicBezTo>
                  <a:pt x="1688070" y="1237913"/>
                  <a:pt x="1663124" y="1219044"/>
                  <a:pt x="1655409" y="1191717"/>
                </a:cubicBezTo>
                <a:cubicBezTo>
                  <a:pt x="1622214" y="1074512"/>
                  <a:pt x="1574437" y="961936"/>
                  <a:pt x="1513200" y="856627"/>
                </a:cubicBezTo>
                <a:cubicBezTo>
                  <a:pt x="1496379" y="825834"/>
                  <a:pt x="1507704" y="787236"/>
                  <a:pt x="1538499" y="770415"/>
                </a:cubicBezTo>
                <a:cubicBezTo>
                  <a:pt x="1553325" y="762319"/>
                  <a:pt x="1570022" y="760730"/>
                  <a:pt x="1585229" y="764759"/>
                </a:cubicBezTo>
                <a:close/>
                <a:moveTo>
                  <a:pt x="477919" y="21437"/>
                </a:moveTo>
                <a:cubicBezTo>
                  <a:pt x="499341" y="33775"/>
                  <a:pt x="512445" y="58102"/>
                  <a:pt x="509236" y="84182"/>
                </a:cubicBezTo>
                <a:cubicBezTo>
                  <a:pt x="505303" y="116151"/>
                  <a:pt x="478038" y="140098"/>
                  <a:pt x="445829" y="139871"/>
                </a:cubicBezTo>
                <a:cubicBezTo>
                  <a:pt x="443027" y="139899"/>
                  <a:pt x="440227" y="139740"/>
                  <a:pt x="437447" y="139395"/>
                </a:cubicBezTo>
                <a:cubicBezTo>
                  <a:pt x="316592" y="123615"/>
                  <a:pt x="194247" y="122878"/>
                  <a:pt x="73211" y="137204"/>
                </a:cubicBezTo>
                <a:cubicBezTo>
                  <a:pt x="38532" y="142545"/>
                  <a:pt x="6090" y="118762"/>
                  <a:pt x="749" y="84082"/>
                </a:cubicBezTo>
                <a:cubicBezTo>
                  <a:pt x="-4591" y="49403"/>
                  <a:pt x="19192" y="16961"/>
                  <a:pt x="53871" y="11621"/>
                </a:cubicBezTo>
                <a:cubicBezTo>
                  <a:pt x="55358" y="11392"/>
                  <a:pt x="56852" y="11216"/>
                  <a:pt x="58352" y="11093"/>
                </a:cubicBezTo>
                <a:cubicBezTo>
                  <a:pt x="189834" y="-4456"/>
                  <a:pt x="322735" y="-3656"/>
                  <a:pt x="454020" y="13474"/>
                </a:cubicBezTo>
                <a:cubicBezTo>
                  <a:pt x="462713" y="14543"/>
                  <a:pt x="470778" y="17324"/>
                  <a:pt x="477919" y="21437"/>
                </a:cubicBezTo>
                <a:close/>
                <a:moveTo>
                  <a:pt x="957797" y="167970"/>
                </a:moveTo>
                <a:cubicBezTo>
                  <a:pt x="1076184" y="227289"/>
                  <a:pt x="1186759" y="301068"/>
                  <a:pt x="1286982" y="387616"/>
                </a:cubicBezTo>
                <a:cubicBezTo>
                  <a:pt x="1313547" y="410457"/>
                  <a:pt x="1316566" y="450510"/>
                  <a:pt x="1293725" y="477075"/>
                </a:cubicBezTo>
                <a:cubicBezTo>
                  <a:pt x="1281638" y="491137"/>
                  <a:pt x="1263998" y="499204"/>
                  <a:pt x="1245453" y="499154"/>
                </a:cubicBezTo>
                <a:lnTo>
                  <a:pt x="1245167" y="499154"/>
                </a:lnTo>
                <a:cubicBezTo>
                  <a:pt x="1229965" y="499301"/>
                  <a:pt x="1215220" y="493956"/>
                  <a:pt x="1203638" y="484104"/>
                </a:cubicBezTo>
                <a:cubicBezTo>
                  <a:pt x="1111407" y="404300"/>
                  <a:pt x="1009633" y="336248"/>
                  <a:pt x="900647" y="281508"/>
                </a:cubicBezTo>
                <a:cubicBezTo>
                  <a:pt x="869295" y="265726"/>
                  <a:pt x="856672" y="227516"/>
                  <a:pt x="872454" y="196164"/>
                </a:cubicBezTo>
                <a:cubicBezTo>
                  <a:pt x="888235" y="164811"/>
                  <a:pt x="926445" y="152188"/>
                  <a:pt x="957797" y="167970"/>
                </a:cubicBezTo>
                <a:close/>
              </a:path>
            </a:pathLst>
          </a:custGeom>
          <a:solidFill>
            <a:schemeClr val="accent4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75F47824-961D-465D-84F9-EAE11BC617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809527" y="6033795"/>
            <a:ext cx="1991064" cy="824205"/>
          </a:xfrm>
          <a:custGeom>
            <a:avLst/>
            <a:gdLst>
              <a:gd name="connsiteX0" fmla="*/ 995532 w 1991064"/>
              <a:gd name="connsiteY0" fmla="*/ 0 h 824205"/>
              <a:gd name="connsiteX1" fmla="*/ 1984823 w 1991064"/>
              <a:gd name="connsiteY1" fmla="*/ 784423 h 824205"/>
              <a:gd name="connsiteX2" fmla="*/ 1991064 w 1991064"/>
              <a:gd name="connsiteY2" fmla="*/ 824205 h 824205"/>
              <a:gd name="connsiteX3" fmla="*/ 0 w 1991064"/>
              <a:gd name="connsiteY3" fmla="*/ 824205 h 824205"/>
              <a:gd name="connsiteX4" fmla="*/ 6241 w 1991064"/>
              <a:gd name="connsiteY4" fmla="*/ 784423 h 824205"/>
              <a:gd name="connsiteX5" fmla="*/ 995532 w 1991064"/>
              <a:gd name="connsiteY5" fmla="*/ 0 h 8242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991064" h="824205">
                <a:moveTo>
                  <a:pt x="995532" y="0"/>
                </a:moveTo>
                <a:cubicBezTo>
                  <a:pt x="1483521" y="0"/>
                  <a:pt x="1890663" y="336754"/>
                  <a:pt x="1984823" y="784423"/>
                </a:cubicBezTo>
                <a:lnTo>
                  <a:pt x="1991064" y="824205"/>
                </a:lnTo>
                <a:lnTo>
                  <a:pt x="0" y="824205"/>
                </a:lnTo>
                <a:lnTo>
                  <a:pt x="6241" y="784423"/>
                </a:lnTo>
                <a:cubicBezTo>
                  <a:pt x="100402" y="336754"/>
                  <a:pt x="507544" y="0"/>
                  <a:pt x="995532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5" name="Freeform: Shape 24">
            <a:extLst>
              <a:ext uri="{FF2B5EF4-FFF2-40B4-BE49-F238E27FC236}">
                <a16:creationId xmlns:a16="http://schemas.microsoft.com/office/drawing/2014/main" id="{FEC9DA3E-C1D7-472D-B7C0-F71AE41FBA2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851696" y="5519196"/>
            <a:ext cx="1340305" cy="1338805"/>
          </a:xfrm>
          <a:custGeom>
            <a:avLst/>
            <a:gdLst>
              <a:gd name="connsiteX0" fmla="*/ 61913 w 1340305"/>
              <a:gd name="connsiteY0" fmla="*/ 0 h 1338805"/>
              <a:gd name="connsiteX1" fmla="*/ 1340305 w 1340305"/>
              <a:gd name="connsiteY1" fmla="*/ 0 h 1338805"/>
              <a:gd name="connsiteX2" fmla="*/ 1340305 w 1340305"/>
              <a:gd name="connsiteY2" fmla="*/ 123825 h 1338805"/>
              <a:gd name="connsiteX3" fmla="*/ 123825 w 1340305"/>
              <a:gd name="connsiteY3" fmla="*/ 123825 h 1338805"/>
              <a:gd name="connsiteX4" fmla="*/ 123825 w 1340305"/>
              <a:gd name="connsiteY4" fmla="*/ 1338805 h 1338805"/>
              <a:gd name="connsiteX5" fmla="*/ 0 w 1340305"/>
              <a:gd name="connsiteY5" fmla="*/ 1338805 h 1338805"/>
              <a:gd name="connsiteX6" fmla="*/ 0 w 1340305"/>
              <a:gd name="connsiteY6" fmla="*/ 61913 h 1338805"/>
              <a:gd name="connsiteX7" fmla="*/ 61913 w 1340305"/>
              <a:gd name="connsiteY7" fmla="*/ 0 h 13388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340305" h="1338805">
                <a:moveTo>
                  <a:pt x="61913" y="0"/>
                </a:moveTo>
                <a:lnTo>
                  <a:pt x="1340305" y="0"/>
                </a:lnTo>
                <a:lnTo>
                  <a:pt x="1340305" y="123825"/>
                </a:lnTo>
                <a:lnTo>
                  <a:pt x="123825" y="123825"/>
                </a:lnTo>
                <a:lnTo>
                  <a:pt x="123825" y="1338805"/>
                </a:lnTo>
                <a:lnTo>
                  <a:pt x="0" y="1338805"/>
                </a:lnTo>
                <a:lnTo>
                  <a:pt x="0" y="61913"/>
                </a:lnTo>
                <a:cubicBezTo>
                  <a:pt x="0" y="27719"/>
                  <a:pt x="27719" y="0"/>
                  <a:pt x="61913" y="0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4BC433F-8C9F-EE84-DE4B-1821DF9FF759}"/>
              </a:ext>
            </a:extLst>
          </p:cNvPr>
          <p:cNvSpPr txBox="1"/>
          <p:nvPr/>
        </p:nvSpPr>
        <p:spPr>
          <a:xfrm>
            <a:off x="841168" y="1820883"/>
            <a:ext cx="4067298" cy="295465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ru-RU" sz="5200" err="1">
                <a:latin typeface="Times New Roman"/>
                <a:cs typeface="Times New Roman"/>
              </a:rPr>
              <a:t>Edunet</a:t>
            </a:r>
            <a:endParaRPr lang="ru-RU" sz="2400" err="1">
              <a:latin typeface="Times New Roman"/>
              <a:cs typeface="Times New Roman"/>
            </a:endParaRPr>
          </a:p>
          <a:p>
            <a:endParaRPr lang="ru-RU" sz="2400">
              <a:latin typeface="Times New Roman"/>
              <a:cs typeface="Times New Roman"/>
            </a:endParaRPr>
          </a:p>
          <a:p>
            <a:r>
              <a:rPr lang="ru-RU" sz="2400">
                <a:latin typeface="Times New Roman"/>
                <a:cs typeface="Times New Roman"/>
              </a:rPr>
              <a:t>МЫ - </a:t>
            </a:r>
            <a:r>
              <a:rPr lang="ru-RU" sz="2400"/>
              <a:t>ориентируемся на потребности современного общества в постоянном развитии и обучении!</a:t>
            </a:r>
            <a:endParaRPr lang="en-US" sz="2400"/>
          </a:p>
          <a:p>
            <a:pPr algn="l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0597789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1CD81A2A-6ED4-4EF4-A14C-912D31E1480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2" name="object 5">
            <a:extLst>
              <a:ext uri="{FF2B5EF4-FFF2-40B4-BE49-F238E27FC236}">
                <a16:creationId xmlns:a16="http://schemas.microsoft.com/office/drawing/2014/main" id="{76CF61E7-8107-9222-0032-98BDABB829B3}"/>
              </a:ext>
            </a:extLst>
          </p:cNvPr>
          <p:cNvSpPr txBox="1">
            <a:spLocks/>
          </p:cNvSpPr>
          <p:nvPr/>
        </p:nvSpPr>
        <p:spPr>
          <a:xfrm>
            <a:off x="838200" y="365125"/>
            <a:ext cx="5393361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358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7620" defTabSz="914400">
              <a:spcAft>
                <a:spcPts val="600"/>
              </a:spcAft>
              <a:buClrTx/>
            </a:pPr>
            <a:r>
              <a:rPr lang="en-US" cap="all" err="1"/>
              <a:t>Бизнес-модель</a:t>
            </a:r>
            <a:endParaRPr lang="en-US" kern="1200" cap="all" err="1">
              <a:latin typeface="+mj-lt"/>
            </a:endParaRPr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1661932C-CA15-4E17-B115-FAE7CBEE478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198657" y="1"/>
            <a:ext cx="1155142" cy="625027"/>
          </a:xfrm>
          <a:custGeom>
            <a:avLst/>
            <a:gdLst>
              <a:gd name="connsiteX0" fmla="*/ 4784 w 1155142"/>
              <a:gd name="connsiteY0" fmla="*/ 0 h 625027"/>
              <a:gd name="connsiteX1" fmla="*/ 1150358 w 1155142"/>
              <a:gd name="connsiteY1" fmla="*/ 0 h 625027"/>
              <a:gd name="connsiteX2" fmla="*/ 1155142 w 1155142"/>
              <a:gd name="connsiteY2" fmla="*/ 47456 h 625027"/>
              <a:gd name="connsiteX3" fmla="*/ 577571 w 1155142"/>
              <a:gd name="connsiteY3" fmla="*/ 625027 h 625027"/>
              <a:gd name="connsiteX4" fmla="*/ 0 w 1155142"/>
              <a:gd name="connsiteY4" fmla="*/ 47456 h 6250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55142" h="625027">
                <a:moveTo>
                  <a:pt x="4784" y="0"/>
                </a:moveTo>
                <a:lnTo>
                  <a:pt x="1150358" y="0"/>
                </a:lnTo>
                <a:lnTo>
                  <a:pt x="1155142" y="47456"/>
                </a:lnTo>
                <a:cubicBezTo>
                  <a:pt x="1155142" y="366440"/>
                  <a:pt x="896555" y="625027"/>
                  <a:pt x="577571" y="625027"/>
                </a:cubicBezTo>
                <a:cubicBezTo>
                  <a:pt x="258587" y="625027"/>
                  <a:pt x="0" y="366440"/>
                  <a:pt x="0" y="47456"/>
                </a:cubicBezTo>
                <a:close/>
              </a:path>
            </a:pathLst>
          </a:custGeom>
          <a:solidFill>
            <a:schemeClr val="accent5">
              <a:alpha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CC80303-41AF-2532-CF6D-562240ED0D7C}"/>
              </a:ext>
            </a:extLst>
          </p:cNvPr>
          <p:cNvSpPr txBox="1"/>
          <p:nvPr/>
        </p:nvSpPr>
        <p:spPr>
          <a:xfrm>
            <a:off x="838200" y="1162586"/>
            <a:ext cx="4957933" cy="4351338"/>
          </a:xfrm>
          <a:prstGeom prst="rect">
            <a:avLst/>
          </a:prstGeom>
        </p:spPr>
        <p:txBody>
          <a:bodyPr rot="0" spcFirstLastPara="0" vertOverflow="overflow" horzOverflow="overflow" vert="horz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br>
              <a:rPr lang="ru-RU" sz="1100" kern="1200">
                <a:latin typeface="Times New Roman"/>
                <a:ea typeface="+mn-ea"/>
                <a:cs typeface="Times New Roman"/>
              </a:rPr>
            </a:br>
            <a:endParaRPr lang="ru-RU"/>
          </a:p>
          <a:p>
            <a:pPr marL="342900" indent="-342900">
              <a:lnSpc>
                <a:spcPct val="90000"/>
              </a:lnSpc>
              <a:spcAft>
                <a:spcPts val="600"/>
              </a:spcAft>
              <a:buChar char="•"/>
            </a:pPr>
            <a:r>
              <a:rPr lang="ru-RU" sz="2400" err="1">
                <a:ea typeface="+mn-ea"/>
              </a:rPr>
              <a:t>freemium</a:t>
            </a:r>
            <a:r>
              <a:rPr lang="ru-RU" sz="2400">
                <a:ea typeface="+mn-ea"/>
              </a:rPr>
              <a:t> модель </a:t>
            </a:r>
            <a:endParaRPr lang="ru-RU">
              <a:ea typeface="+mn-ea"/>
            </a:endParaRPr>
          </a:p>
          <a:p>
            <a:pPr marL="342900" indent="-342900">
              <a:lnSpc>
                <a:spcPct val="90000"/>
              </a:lnSpc>
              <a:spcAft>
                <a:spcPts val="600"/>
              </a:spcAft>
              <a:buChar char="•"/>
            </a:pPr>
            <a:r>
              <a:rPr lang="ru-RU" sz="2400">
                <a:ea typeface="+mn-ea"/>
              </a:rPr>
              <a:t>индивидуальные занятия</a:t>
            </a:r>
            <a:endParaRPr lang="ru-RU">
              <a:ea typeface="+mn-ea"/>
            </a:endParaRPr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ru-RU" sz="2400">
                <a:ea typeface="+mn-ea"/>
              </a:rPr>
              <a:t> Таким образом, мы создаем уникальную образовательную платформу, которая отвечает потребностям современных школьников. Это не только дает возможность зарабатывать на проекте, но и обеспечивает качественное образование для всех пользователей.</a:t>
            </a:r>
          </a:p>
          <a:p>
            <a:pPr>
              <a:lnSpc>
                <a:spcPct val="90000"/>
              </a:lnSpc>
              <a:spcAft>
                <a:spcPts val="600"/>
              </a:spcAft>
            </a:pPr>
            <a:endParaRPr lang="ru-RU" sz="1100" kern="1200">
              <a:solidFill>
                <a:srgbClr val="4F80BD"/>
              </a:solidFill>
              <a:latin typeface="Times New Roman"/>
              <a:ea typeface="+mn-ea"/>
              <a:cs typeface="Times New Roman"/>
            </a:endParaRPr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8590ADD5-9383-4D3D-9047-3DA2593CCB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808185" y="3423959"/>
            <a:ext cx="540822" cy="540822"/>
          </a:xfrm>
          <a:prstGeom prst="ellipse">
            <a:avLst/>
          </a:prstGeom>
          <a:noFill/>
          <a:ln w="127000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A8C81062-B682-2462-DBB3-158BBE1A438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87184" y="2899053"/>
            <a:ext cx="3781051" cy="415915"/>
          </a:xfrm>
          <a:custGeom>
            <a:avLst/>
            <a:gdLst/>
            <a:ahLst/>
            <a:cxnLst/>
            <a:rect l="l" t="t" r="r" b="b"/>
            <a:pathLst>
              <a:path w="4114800" h="5712488">
                <a:moveTo>
                  <a:pt x="133155" y="0"/>
                </a:moveTo>
                <a:lnTo>
                  <a:pt x="3981645" y="0"/>
                </a:lnTo>
                <a:cubicBezTo>
                  <a:pt x="4055184" y="0"/>
                  <a:pt x="4114800" y="59616"/>
                  <a:pt x="4114800" y="133155"/>
                </a:cubicBezTo>
                <a:lnTo>
                  <a:pt x="4114800" y="5579333"/>
                </a:lnTo>
                <a:cubicBezTo>
                  <a:pt x="4114800" y="5652872"/>
                  <a:pt x="4055184" y="5712488"/>
                  <a:pt x="3981645" y="5712488"/>
                </a:cubicBezTo>
                <a:lnTo>
                  <a:pt x="133155" y="5712488"/>
                </a:lnTo>
                <a:cubicBezTo>
                  <a:pt x="59616" y="5712488"/>
                  <a:pt x="0" y="5652872"/>
                  <a:pt x="0" y="5579333"/>
                </a:cubicBezTo>
                <a:lnTo>
                  <a:pt x="0" y="133155"/>
                </a:lnTo>
                <a:cubicBezTo>
                  <a:pt x="0" y="59616"/>
                  <a:pt x="59616" y="0"/>
                  <a:pt x="133155" y="0"/>
                </a:cubicBezTo>
                <a:close/>
              </a:path>
            </a:pathLst>
          </a:custGeom>
        </p:spPr>
      </p:pic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DABE3E45-88CF-45D8-8D40-C773324D93F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749602" y="1"/>
            <a:ext cx="2066948" cy="1621879"/>
          </a:xfrm>
          <a:custGeom>
            <a:avLst/>
            <a:gdLst>
              <a:gd name="connsiteX0" fmla="*/ 0 w 2066948"/>
              <a:gd name="connsiteY0" fmla="*/ 0 h 1621879"/>
              <a:gd name="connsiteX1" fmla="*/ 123825 w 2066948"/>
              <a:gd name="connsiteY1" fmla="*/ 0 h 1621879"/>
              <a:gd name="connsiteX2" fmla="*/ 123825 w 2066948"/>
              <a:gd name="connsiteY2" fmla="*/ 1452620 h 1621879"/>
              <a:gd name="connsiteX3" fmla="*/ 1881378 w 2066948"/>
              <a:gd name="connsiteY3" fmla="*/ 436017 h 1621879"/>
              <a:gd name="connsiteX4" fmla="*/ 1127572 w 2066948"/>
              <a:gd name="connsiteY4" fmla="*/ 0 h 1621879"/>
              <a:gd name="connsiteX5" fmla="*/ 1374887 w 2066948"/>
              <a:gd name="connsiteY5" fmla="*/ 0 h 1621879"/>
              <a:gd name="connsiteX6" fmla="*/ 2035969 w 2066948"/>
              <a:gd name="connsiteY6" fmla="*/ 382391 h 1621879"/>
              <a:gd name="connsiteX7" fmla="*/ 2058648 w 2066948"/>
              <a:gd name="connsiteY7" fmla="*/ 466963 h 1621879"/>
              <a:gd name="connsiteX8" fmla="*/ 2035969 w 2066948"/>
              <a:gd name="connsiteY8" fmla="*/ 489642 h 1621879"/>
              <a:gd name="connsiteX9" fmla="*/ 92869 w 2066948"/>
              <a:gd name="connsiteY9" fmla="*/ 1613592 h 1621879"/>
              <a:gd name="connsiteX10" fmla="*/ 61913 w 2066948"/>
              <a:gd name="connsiteY10" fmla="*/ 1621879 h 1621879"/>
              <a:gd name="connsiteX11" fmla="*/ 0 w 2066948"/>
              <a:gd name="connsiteY11" fmla="*/ 1559967 h 16218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066948" h="1621879">
                <a:moveTo>
                  <a:pt x="0" y="0"/>
                </a:moveTo>
                <a:lnTo>
                  <a:pt x="123825" y="0"/>
                </a:lnTo>
                <a:lnTo>
                  <a:pt x="123825" y="1452620"/>
                </a:lnTo>
                <a:lnTo>
                  <a:pt x="1881378" y="436017"/>
                </a:lnTo>
                <a:lnTo>
                  <a:pt x="1127572" y="0"/>
                </a:lnTo>
                <a:lnTo>
                  <a:pt x="1374887" y="0"/>
                </a:lnTo>
                <a:lnTo>
                  <a:pt x="2035969" y="382391"/>
                </a:lnTo>
                <a:cubicBezTo>
                  <a:pt x="2065582" y="399479"/>
                  <a:pt x="2075745" y="437340"/>
                  <a:pt x="2058648" y="466963"/>
                </a:cubicBezTo>
                <a:cubicBezTo>
                  <a:pt x="2053219" y="476384"/>
                  <a:pt x="2045389" y="484204"/>
                  <a:pt x="2035969" y="489642"/>
                </a:cubicBezTo>
                <a:lnTo>
                  <a:pt x="92869" y="1613592"/>
                </a:lnTo>
                <a:cubicBezTo>
                  <a:pt x="83458" y="1619031"/>
                  <a:pt x="72780" y="1621889"/>
                  <a:pt x="61913" y="1621879"/>
                </a:cubicBezTo>
                <a:cubicBezTo>
                  <a:pt x="27719" y="1621879"/>
                  <a:pt x="0" y="1594161"/>
                  <a:pt x="0" y="1559967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49CD1692-827B-4C8D-B4A1-134FD04CF4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2138745" y="1027906"/>
            <a:ext cx="0" cy="1597708"/>
          </a:xfrm>
          <a:prstGeom prst="line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Freeform: Shape 20">
            <a:extLst>
              <a:ext uri="{FF2B5EF4-FFF2-40B4-BE49-F238E27FC236}">
                <a16:creationId xmlns:a16="http://schemas.microsoft.com/office/drawing/2014/main" id="{B91ECDA9-56DC-4270-8F33-01C5637B8CE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463438">
            <a:off x="7456580" y="5166682"/>
            <a:ext cx="1835725" cy="2024785"/>
          </a:xfrm>
          <a:custGeom>
            <a:avLst/>
            <a:gdLst>
              <a:gd name="connsiteX0" fmla="*/ 1801138 w 1835725"/>
              <a:gd name="connsiteY0" fmla="*/ 1622662 h 2024785"/>
              <a:gd name="connsiteX1" fmla="*/ 1835717 w 1835725"/>
              <a:gd name="connsiteY1" fmla="*/ 1680254 h 2024785"/>
              <a:gd name="connsiteX2" fmla="*/ 1812568 w 1835725"/>
              <a:gd name="connsiteY2" fmla="*/ 1877193 h 2024785"/>
              <a:gd name="connsiteX3" fmla="*/ 1776210 w 1835725"/>
              <a:gd name="connsiteY3" fmla="*/ 2024785 h 2024785"/>
              <a:gd name="connsiteX4" fmla="*/ 1655772 w 1835725"/>
              <a:gd name="connsiteY4" fmla="*/ 1983449 h 2024785"/>
              <a:gd name="connsiteX5" fmla="*/ 1687591 w 1835725"/>
              <a:gd name="connsiteY5" fmla="*/ 1854495 h 2024785"/>
              <a:gd name="connsiteX6" fmla="*/ 1708939 w 1835725"/>
              <a:gd name="connsiteY6" fmla="*/ 1673301 h 2024785"/>
              <a:gd name="connsiteX7" fmla="*/ 1778129 w 1835725"/>
              <a:gd name="connsiteY7" fmla="*/ 1615979 h 2024785"/>
              <a:gd name="connsiteX8" fmla="*/ 1801138 w 1835725"/>
              <a:gd name="connsiteY8" fmla="*/ 1622662 h 2024785"/>
              <a:gd name="connsiteX9" fmla="*/ 1585229 w 1835725"/>
              <a:gd name="connsiteY9" fmla="*/ 764759 h 2024785"/>
              <a:gd name="connsiteX10" fmla="*/ 1623024 w 1835725"/>
              <a:gd name="connsiteY10" fmla="*/ 792810 h 2024785"/>
              <a:gd name="connsiteX11" fmla="*/ 1777614 w 1835725"/>
              <a:gd name="connsiteY11" fmla="*/ 1157141 h 2024785"/>
              <a:gd name="connsiteX12" fmla="*/ 1733799 w 1835725"/>
              <a:gd name="connsiteY12" fmla="*/ 1235532 h 2024785"/>
              <a:gd name="connsiteX13" fmla="*/ 1716464 w 1835725"/>
              <a:gd name="connsiteY13" fmla="*/ 1237722 h 2024785"/>
              <a:gd name="connsiteX14" fmla="*/ 1716464 w 1835725"/>
              <a:gd name="connsiteY14" fmla="*/ 1237913 h 2024785"/>
              <a:gd name="connsiteX15" fmla="*/ 1655409 w 1835725"/>
              <a:gd name="connsiteY15" fmla="*/ 1191717 h 2024785"/>
              <a:gd name="connsiteX16" fmla="*/ 1513200 w 1835725"/>
              <a:gd name="connsiteY16" fmla="*/ 856627 h 2024785"/>
              <a:gd name="connsiteX17" fmla="*/ 1538499 w 1835725"/>
              <a:gd name="connsiteY17" fmla="*/ 770415 h 2024785"/>
              <a:gd name="connsiteX18" fmla="*/ 1585229 w 1835725"/>
              <a:gd name="connsiteY18" fmla="*/ 764759 h 2024785"/>
              <a:gd name="connsiteX19" fmla="*/ 477919 w 1835725"/>
              <a:gd name="connsiteY19" fmla="*/ 21437 h 2024785"/>
              <a:gd name="connsiteX20" fmla="*/ 509236 w 1835725"/>
              <a:gd name="connsiteY20" fmla="*/ 84182 h 2024785"/>
              <a:gd name="connsiteX21" fmla="*/ 445829 w 1835725"/>
              <a:gd name="connsiteY21" fmla="*/ 139871 h 2024785"/>
              <a:gd name="connsiteX22" fmla="*/ 437447 w 1835725"/>
              <a:gd name="connsiteY22" fmla="*/ 139395 h 2024785"/>
              <a:gd name="connsiteX23" fmla="*/ 73211 w 1835725"/>
              <a:gd name="connsiteY23" fmla="*/ 137204 h 2024785"/>
              <a:gd name="connsiteX24" fmla="*/ 749 w 1835725"/>
              <a:gd name="connsiteY24" fmla="*/ 84082 h 2024785"/>
              <a:gd name="connsiteX25" fmla="*/ 53871 w 1835725"/>
              <a:gd name="connsiteY25" fmla="*/ 11621 h 2024785"/>
              <a:gd name="connsiteX26" fmla="*/ 58352 w 1835725"/>
              <a:gd name="connsiteY26" fmla="*/ 11093 h 2024785"/>
              <a:gd name="connsiteX27" fmla="*/ 454020 w 1835725"/>
              <a:gd name="connsiteY27" fmla="*/ 13474 h 2024785"/>
              <a:gd name="connsiteX28" fmla="*/ 477919 w 1835725"/>
              <a:gd name="connsiteY28" fmla="*/ 21437 h 2024785"/>
              <a:gd name="connsiteX29" fmla="*/ 957797 w 1835725"/>
              <a:gd name="connsiteY29" fmla="*/ 167970 h 2024785"/>
              <a:gd name="connsiteX30" fmla="*/ 1286982 w 1835725"/>
              <a:gd name="connsiteY30" fmla="*/ 387616 h 2024785"/>
              <a:gd name="connsiteX31" fmla="*/ 1293725 w 1835725"/>
              <a:gd name="connsiteY31" fmla="*/ 477075 h 2024785"/>
              <a:gd name="connsiteX32" fmla="*/ 1245453 w 1835725"/>
              <a:gd name="connsiteY32" fmla="*/ 499154 h 2024785"/>
              <a:gd name="connsiteX33" fmla="*/ 1245167 w 1835725"/>
              <a:gd name="connsiteY33" fmla="*/ 499154 h 2024785"/>
              <a:gd name="connsiteX34" fmla="*/ 1203638 w 1835725"/>
              <a:gd name="connsiteY34" fmla="*/ 484104 h 2024785"/>
              <a:gd name="connsiteX35" fmla="*/ 900647 w 1835725"/>
              <a:gd name="connsiteY35" fmla="*/ 281508 h 2024785"/>
              <a:gd name="connsiteX36" fmla="*/ 872454 w 1835725"/>
              <a:gd name="connsiteY36" fmla="*/ 196164 h 2024785"/>
              <a:gd name="connsiteX37" fmla="*/ 957797 w 1835725"/>
              <a:gd name="connsiteY37" fmla="*/ 167970 h 20247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1835725" h="2024785">
                <a:moveTo>
                  <a:pt x="1801138" y="1622662"/>
                </a:moveTo>
                <a:cubicBezTo>
                  <a:pt x="1822105" y="1633400"/>
                  <a:pt x="1836117" y="1655372"/>
                  <a:pt x="1835717" y="1680254"/>
                </a:cubicBezTo>
                <a:cubicBezTo>
                  <a:pt x="1832093" y="1746382"/>
                  <a:pt x="1824354" y="1812154"/>
                  <a:pt x="1812568" y="1877193"/>
                </a:cubicBezTo>
                <a:lnTo>
                  <a:pt x="1776210" y="2024785"/>
                </a:lnTo>
                <a:lnTo>
                  <a:pt x="1655772" y="1983449"/>
                </a:lnTo>
                <a:lnTo>
                  <a:pt x="1687591" y="1854495"/>
                </a:lnTo>
                <a:cubicBezTo>
                  <a:pt x="1698455" y="1794657"/>
                  <a:pt x="1705590" y="1734142"/>
                  <a:pt x="1708939" y="1673301"/>
                </a:cubicBezTo>
                <a:cubicBezTo>
                  <a:pt x="1712216" y="1638363"/>
                  <a:pt x="1743190" y="1612703"/>
                  <a:pt x="1778129" y="1615979"/>
                </a:cubicBezTo>
                <a:cubicBezTo>
                  <a:pt x="1786387" y="1616753"/>
                  <a:pt x="1794149" y="1619084"/>
                  <a:pt x="1801138" y="1622662"/>
                </a:cubicBezTo>
                <a:close/>
                <a:moveTo>
                  <a:pt x="1585229" y="764759"/>
                </a:moveTo>
                <a:cubicBezTo>
                  <a:pt x="1600438" y="768789"/>
                  <a:pt x="1614156" y="778436"/>
                  <a:pt x="1623024" y="792810"/>
                </a:cubicBezTo>
                <a:cubicBezTo>
                  <a:pt x="1689575" y="907319"/>
                  <a:pt x="1741505" y="1029715"/>
                  <a:pt x="1777614" y="1157141"/>
                </a:cubicBezTo>
                <a:cubicBezTo>
                  <a:pt x="1787149" y="1190888"/>
                  <a:pt x="1767537" y="1225969"/>
                  <a:pt x="1733799" y="1235532"/>
                </a:cubicBezTo>
                <a:cubicBezTo>
                  <a:pt x="1728151" y="1237046"/>
                  <a:pt x="1722312" y="1237780"/>
                  <a:pt x="1716464" y="1237722"/>
                </a:cubicBezTo>
                <a:lnTo>
                  <a:pt x="1716464" y="1237913"/>
                </a:lnTo>
                <a:cubicBezTo>
                  <a:pt x="1688070" y="1237913"/>
                  <a:pt x="1663124" y="1219044"/>
                  <a:pt x="1655409" y="1191717"/>
                </a:cubicBezTo>
                <a:cubicBezTo>
                  <a:pt x="1622214" y="1074512"/>
                  <a:pt x="1574437" y="961936"/>
                  <a:pt x="1513200" y="856627"/>
                </a:cubicBezTo>
                <a:cubicBezTo>
                  <a:pt x="1496379" y="825834"/>
                  <a:pt x="1507704" y="787236"/>
                  <a:pt x="1538499" y="770415"/>
                </a:cubicBezTo>
                <a:cubicBezTo>
                  <a:pt x="1553325" y="762319"/>
                  <a:pt x="1570022" y="760730"/>
                  <a:pt x="1585229" y="764759"/>
                </a:cubicBezTo>
                <a:close/>
                <a:moveTo>
                  <a:pt x="477919" y="21437"/>
                </a:moveTo>
                <a:cubicBezTo>
                  <a:pt x="499341" y="33775"/>
                  <a:pt x="512445" y="58102"/>
                  <a:pt x="509236" y="84182"/>
                </a:cubicBezTo>
                <a:cubicBezTo>
                  <a:pt x="505303" y="116151"/>
                  <a:pt x="478038" y="140098"/>
                  <a:pt x="445829" y="139871"/>
                </a:cubicBezTo>
                <a:cubicBezTo>
                  <a:pt x="443027" y="139899"/>
                  <a:pt x="440227" y="139740"/>
                  <a:pt x="437447" y="139395"/>
                </a:cubicBezTo>
                <a:cubicBezTo>
                  <a:pt x="316592" y="123615"/>
                  <a:pt x="194247" y="122878"/>
                  <a:pt x="73211" y="137204"/>
                </a:cubicBezTo>
                <a:cubicBezTo>
                  <a:pt x="38532" y="142545"/>
                  <a:pt x="6090" y="118762"/>
                  <a:pt x="749" y="84082"/>
                </a:cubicBezTo>
                <a:cubicBezTo>
                  <a:pt x="-4591" y="49403"/>
                  <a:pt x="19192" y="16961"/>
                  <a:pt x="53871" y="11621"/>
                </a:cubicBezTo>
                <a:cubicBezTo>
                  <a:pt x="55358" y="11392"/>
                  <a:pt x="56852" y="11216"/>
                  <a:pt x="58352" y="11093"/>
                </a:cubicBezTo>
                <a:cubicBezTo>
                  <a:pt x="189834" y="-4456"/>
                  <a:pt x="322735" y="-3656"/>
                  <a:pt x="454020" y="13474"/>
                </a:cubicBezTo>
                <a:cubicBezTo>
                  <a:pt x="462713" y="14543"/>
                  <a:pt x="470778" y="17324"/>
                  <a:pt x="477919" y="21437"/>
                </a:cubicBezTo>
                <a:close/>
                <a:moveTo>
                  <a:pt x="957797" y="167970"/>
                </a:moveTo>
                <a:cubicBezTo>
                  <a:pt x="1076184" y="227289"/>
                  <a:pt x="1186759" y="301068"/>
                  <a:pt x="1286982" y="387616"/>
                </a:cubicBezTo>
                <a:cubicBezTo>
                  <a:pt x="1313547" y="410457"/>
                  <a:pt x="1316566" y="450510"/>
                  <a:pt x="1293725" y="477075"/>
                </a:cubicBezTo>
                <a:cubicBezTo>
                  <a:pt x="1281638" y="491137"/>
                  <a:pt x="1263998" y="499204"/>
                  <a:pt x="1245453" y="499154"/>
                </a:cubicBezTo>
                <a:lnTo>
                  <a:pt x="1245167" y="499154"/>
                </a:lnTo>
                <a:cubicBezTo>
                  <a:pt x="1229965" y="499301"/>
                  <a:pt x="1215220" y="493956"/>
                  <a:pt x="1203638" y="484104"/>
                </a:cubicBezTo>
                <a:cubicBezTo>
                  <a:pt x="1111407" y="404300"/>
                  <a:pt x="1009633" y="336248"/>
                  <a:pt x="900647" y="281508"/>
                </a:cubicBezTo>
                <a:cubicBezTo>
                  <a:pt x="869295" y="265726"/>
                  <a:pt x="856672" y="227516"/>
                  <a:pt x="872454" y="196164"/>
                </a:cubicBezTo>
                <a:cubicBezTo>
                  <a:pt x="888235" y="164811"/>
                  <a:pt x="926445" y="152188"/>
                  <a:pt x="957797" y="167970"/>
                </a:cubicBezTo>
                <a:close/>
              </a:path>
            </a:pathLst>
          </a:custGeom>
          <a:solidFill>
            <a:schemeClr val="accent4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75F47824-961D-465D-84F9-EAE11BC617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809527" y="6033795"/>
            <a:ext cx="1991064" cy="824205"/>
          </a:xfrm>
          <a:custGeom>
            <a:avLst/>
            <a:gdLst>
              <a:gd name="connsiteX0" fmla="*/ 995532 w 1991064"/>
              <a:gd name="connsiteY0" fmla="*/ 0 h 824205"/>
              <a:gd name="connsiteX1" fmla="*/ 1984823 w 1991064"/>
              <a:gd name="connsiteY1" fmla="*/ 784423 h 824205"/>
              <a:gd name="connsiteX2" fmla="*/ 1991064 w 1991064"/>
              <a:gd name="connsiteY2" fmla="*/ 824205 h 824205"/>
              <a:gd name="connsiteX3" fmla="*/ 0 w 1991064"/>
              <a:gd name="connsiteY3" fmla="*/ 824205 h 824205"/>
              <a:gd name="connsiteX4" fmla="*/ 6241 w 1991064"/>
              <a:gd name="connsiteY4" fmla="*/ 784423 h 824205"/>
              <a:gd name="connsiteX5" fmla="*/ 995532 w 1991064"/>
              <a:gd name="connsiteY5" fmla="*/ 0 h 8242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991064" h="824205">
                <a:moveTo>
                  <a:pt x="995532" y="0"/>
                </a:moveTo>
                <a:cubicBezTo>
                  <a:pt x="1483521" y="0"/>
                  <a:pt x="1890663" y="336754"/>
                  <a:pt x="1984823" y="784423"/>
                </a:cubicBezTo>
                <a:lnTo>
                  <a:pt x="1991064" y="824205"/>
                </a:lnTo>
                <a:lnTo>
                  <a:pt x="0" y="824205"/>
                </a:lnTo>
                <a:lnTo>
                  <a:pt x="6241" y="784423"/>
                </a:lnTo>
                <a:cubicBezTo>
                  <a:pt x="100402" y="336754"/>
                  <a:pt x="507544" y="0"/>
                  <a:pt x="995532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5" name="Freeform: Shape 24">
            <a:extLst>
              <a:ext uri="{FF2B5EF4-FFF2-40B4-BE49-F238E27FC236}">
                <a16:creationId xmlns:a16="http://schemas.microsoft.com/office/drawing/2014/main" id="{FEC9DA3E-C1D7-472D-B7C0-F71AE41FBA2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851696" y="5519196"/>
            <a:ext cx="1340305" cy="1338805"/>
          </a:xfrm>
          <a:custGeom>
            <a:avLst/>
            <a:gdLst>
              <a:gd name="connsiteX0" fmla="*/ 61913 w 1340305"/>
              <a:gd name="connsiteY0" fmla="*/ 0 h 1338805"/>
              <a:gd name="connsiteX1" fmla="*/ 1340305 w 1340305"/>
              <a:gd name="connsiteY1" fmla="*/ 0 h 1338805"/>
              <a:gd name="connsiteX2" fmla="*/ 1340305 w 1340305"/>
              <a:gd name="connsiteY2" fmla="*/ 123825 h 1338805"/>
              <a:gd name="connsiteX3" fmla="*/ 123825 w 1340305"/>
              <a:gd name="connsiteY3" fmla="*/ 123825 h 1338805"/>
              <a:gd name="connsiteX4" fmla="*/ 123825 w 1340305"/>
              <a:gd name="connsiteY4" fmla="*/ 1338805 h 1338805"/>
              <a:gd name="connsiteX5" fmla="*/ 0 w 1340305"/>
              <a:gd name="connsiteY5" fmla="*/ 1338805 h 1338805"/>
              <a:gd name="connsiteX6" fmla="*/ 0 w 1340305"/>
              <a:gd name="connsiteY6" fmla="*/ 61913 h 1338805"/>
              <a:gd name="connsiteX7" fmla="*/ 61913 w 1340305"/>
              <a:gd name="connsiteY7" fmla="*/ 0 h 13388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340305" h="1338805">
                <a:moveTo>
                  <a:pt x="61913" y="0"/>
                </a:moveTo>
                <a:lnTo>
                  <a:pt x="1340305" y="0"/>
                </a:lnTo>
                <a:lnTo>
                  <a:pt x="1340305" y="123825"/>
                </a:lnTo>
                <a:lnTo>
                  <a:pt x="123825" y="123825"/>
                </a:lnTo>
                <a:lnTo>
                  <a:pt x="123825" y="1338805"/>
                </a:lnTo>
                <a:lnTo>
                  <a:pt x="0" y="1338805"/>
                </a:lnTo>
                <a:lnTo>
                  <a:pt x="0" y="61913"/>
                </a:lnTo>
                <a:cubicBezTo>
                  <a:pt x="0" y="27719"/>
                  <a:pt x="27719" y="0"/>
                  <a:pt x="61913" y="0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944990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1CD81A2A-6ED4-4EF4-A14C-912D31E1480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2" name="object 5">
            <a:extLst>
              <a:ext uri="{FF2B5EF4-FFF2-40B4-BE49-F238E27FC236}">
                <a16:creationId xmlns:a16="http://schemas.microsoft.com/office/drawing/2014/main" id="{76CF61E7-8107-9222-0032-98BDABB829B3}"/>
              </a:ext>
            </a:extLst>
          </p:cNvPr>
          <p:cNvSpPr txBox="1">
            <a:spLocks/>
          </p:cNvSpPr>
          <p:nvPr/>
        </p:nvSpPr>
        <p:spPr>
          <a:xfrm>
            <a:off x="838200" y="365125"/>
            <a:ext cx="5393361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358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7620" defTabSz="914400">
              <a:spcAft>
                <a:spcPts val="600"/>
              </a:spcAft>
              <a:buClrTx/>
            </a:pPr>
            <a:r>
              <a:rPr lang="en-US" cap="all" err="1"/>
              <a:t>Текущие</a:t>
            </a:r>
            <a:r>
              <a:rPr lang="en-US" cap="all"/>
              <a:t> </a:t>
            </a:r>
            <a:r>
              <a:rPr lang="en-US" cap="all" err="1"/>
              <a:t>Результаты</a:t>
            </a:r>
            <a:endParaRPr lang="en-US" kern="1200" cap="all" err="1">
              <a:latin typeface="+mj-lt"/>
            </a:endParaRPr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1661932C-CA15-4E17-B115-FAE7CBEE478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198657" y="1"/>
            <a:ext cx="1155142" cy="625027"/>
          </a:xfrm>
          <a:custGeom>
            <a:avLst/>
            <a:gdLst>
              <a:gd name="connsiteX0" fmla="*/ 4784 w 1155142"/>
              <a:gd name="connsiteY0" fmla="*/ 0 h 625027"/>
              <a:gd name="connsiteX1" fmla="*/ 1150358 w 1155142"/>
              <a:gd name="connsiteY1" fmla="*/ 0 h 625027"/>
              <a:gd name="connsiteX2" fmla="*/ 1155142 w 1155142"/>
              <a:gd name="connsiteY2" fmla="*/ 47456 h 625027"/>
              <a:gd name="connsiteX3" fmla="*/ 577571 w 1155142"/>
              <a:gd name="connsiteY3" fmla="*/ 625027 h 625027"/>
              <a:gd name="connsiteX4" fmla="*/ 0 w 1155142"/>
              <a:gd name="connsiteY4" fmla="*/ 47456 h 6250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55142" h="625027">
                <a:moveTo>
                  <a:pt x="4784" y="0"/>
                </a:moveTo>
                <a:lnTo>
                  <a:pt x="1150358" y="0"/>
                </a:lnTo>
                <a:lnTo>
                  <a:pt x="1155142" y="47456"/>
                </a:lnTo>
                <a:cubicBezTo>
                  <a:pt x="1155142" y="366440"/>
                  <a:pt x="896555" y="625027"/>
                  <a:pt x="577571" y="625027"/>
                </a:cubicBezTo>
                <a:cubicBezTo>
                  <a:pt x="258587" y="625027"/>
                  <a:pt x="0" y="366440"/>
                  <a:pt x="0" y="47456"/>
                </a:cubicBezTo>
                <a:close/>
              </a:path>
            </a:pathLst>
          </a:custGeom>
          <a:solidFill>
            <a:schemeClr val="accent5">
              <a:alpha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CC80303-41AF-2532-CF6D-562240ED0D7C}"/>
              </a:ext>
            </a:extLst>
          </p:cNvPr>
          <p:cNvSpPr txBox="1"/>
          <p:nvPr/>
        </p:nvSpPr>
        <p:spPr>
          <a:xfrm>
            <a:off x="699655" y="1439677"/>
            <a:ext cx="5393361" cy="4351338"/>
          </a:xfrm>
          <a:prstGeom prst="rect">
            <a:avLst/>
          </a:prstGeom>
        </p:spPr>
        <p:txBody>
          <a:bodyPr rot="0" spcFirstLastPara="0" vertOverflow="overflow" horzOverflow="overflow" vert="horz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endParaRPr lang="ru-RU" sz="2400" kern="1200">
              <a:solidFill>
                <a:schemeClr val="tx1"/>
              </a:solidFill>
              <a:latin typeface="Times New Roman"/>
              <a:ea typeface="+mn-ea"/>
              <a:cs typeface="Times New Roman"/>
            </a:endParaRPr>
          </a:p>
          <a:p>
            <a:pPr marL="342900" indent="-342900">
              <a:lnSpc>
                <a:spcPct val="90000"/>
              </a:lnSpc>
              <a:spcAft>
                <a:spcPts val="600"/>
              </a:spcAft>
              <a:buChar char="•"/>
            </a:pPr>
            <a:r>
              <a:rPr lang="ru-RU" sz="2400" kern="1200">
                <a:solidFill>
                  <a:schemeClr val="tx1"/>
                </a:solidFill>
                <a:latin typeface="Times New Roman"/>
                <a:ea typeface="+mn-ea"/>
                <a:cs typeface="Times New Roman"/>
              </a:rPr>
              <a:t>Проведено 90 интервью с родителями, в которых подтвердилось проблема в надобности качественного преподавателя.</a:t>
            </a:r>
            <a:endParaRPr lang="ru-RU">
              <a:solidFill>
                <a:schemeClr val="tx1"/>
              </a:solidFill>
            </a:endParaRPr>
          </a:p>
          <a:p>
            <a:pPr marL="342900" indent="-342900">
              <a:lnSpc>
                <a:spcPct val="90000"/>
              </a:lnSpc>
              <a:spcAft>
                <a:spcPts val="600"/>
              </a:spcAft>
              <a:buChar char="•"/>
            </a:pPr>
            <a:r>
              <a:rPr lang="ru-RU" sz="2400" kern="1200">
                <a:solidFill>
                  <a:schemeClr val="tx1"/>
                </a:solidFill>
                <a:latin typeface="Times New Roman"/>
                <a:ea typeface="+mn-ea"/>
                <a:cs typeface="Times New Roman"/>
              </a:rPr>
              <a:t>Проведены приблизительные расчёты и затрат на ближайшее время.</a:t>
            </a:r>
          </a:p>
          <a:p>
            <a:pPr marL="342900" indent="-342900">
              <a:lnSpc>
                <a:spcPct val="90000"/>
              </a:lnSpc>
              <a:spcAft>
                <a:spcPts val="600"/>
              </a:spcAft>
              <a:buChar char="•"/>
            </a:pPr>
            <a:r>
              <a:rPr lang="ru-RU" sz="2400" kern="1200">
                <a:solidFill>
                  <a:schemeClr val="tx1"/>
                </a:solidFill>
                <a:latin typeface="Times New Roman"/>
                <a:ea typeface="+mn-ea"/>
                <a:cs typeface="Times New Roman"/>
              </a:rPr>
              <a:t>Найдены партнёры для начала проекта. </a:t>
            </a:r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8590ADD5-9383-4D3D-9047-3DA2593CCB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808185" y="3423959"/>
            <a:ext cx="540822" cy="540822"/>
          </a:xfrm>
          <a:prstGeom prst="ellipse">
            <a:avLst/>
          </a:prstGeom>
          <a:noFill/>
          <a:ln w="127000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A8C81062-B682-2462-DBB3-158BBE1A438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87184" y="2899053"/>
            <a:ext cx="3781051" cy="415915"/>
          </a:xfrm>
          <a:custGeom>
            <a:avLst/>
            <a:gdLst/>
            <a:ahLst/>
            <a:cxnLst/>
            <a:rect l="l" t="t" r="r" b="b"/>
            <a:pathLst>
              <a:path w="4114800" h="5712488">
                <a:moveTo>
                  <a:pt x="133155" y="0"/>
                </a:moveTo>
                <a:lnTo>
                  <a:pt x="3981645" y="0"/>
                </a:lnTo>
                <a:cubicBezTo>
                  <a:pt x="4055184" y="0"/>
                  <a:pt x="4114800" y="59616"/>
                  <a:pt x="4114800" y="133155"/>
                </a:cubicBezTo>
                <a:lnTo>
                  <a:pt x="4114800" y="5579333"/>
                </a:lnTo>
                <a:cubicBezTo>
                  <a:pt x="4114800" y="5652872"/>
                  <a:pt x="4055184" y="5712488"/>
                  <a:pt x="3981645" y="5712488"/>
                </a:cubicBezTo>
                <a:lnTo>
                  <a:pt x="133155" y="5712488"/>
                </a:lnTo>
                <a:cubicBezTo>
                  <a:pt x="59616" y="5712488"/>
                  <a:pt x="0" y="5652872"/>
                  <a:pt x="0" y="5579333"/>
                </a:cubicBezTo>
                <a:lnTo>
                  <a:pt x="0" y="133155"/>
                </a:lnTo>
                <a:cubicBezTo>
                  <a:pt x="0" y="59616"/>
                  <a:pt x="59616" y="0"/>
                  <a:pt x="133155" y="0"/>
                </a:cubicBezTo>
                <a:close/>
              </a:path>
            </a:pathLst>
          </a:custGeom>
        </p:spPr>
      </p:pic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DABE3E45-88CF-45D8-8D40-C773324D93F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749602" y="1"/>
            <a:ext cx="2066948" cy="1621879"/>
          </a:xfrm>
          <a:custGeom>
            <a:avLst/>
            <a:gdLst>
              <a:gd name="connsiteX0" fmla="*/ 0 w 2066948"/>
              <a:gd name="connsiteY0" fmla="*/ 0 h 1621879"/>
              <a:gd name="connsiteX1" fmla="*/ 123825 w 2066948"/>
              <a:gd name="connsiteY1" fmla="*/ 0 h 1621879"/>
              <a:gd name="connsiteX2" fmla="*/ 123825 w 2066948"/>
              <a:gd name="connsiteY2" fmla="*/ 1452620 h 1621879"/>
              <a:gd name="connsiteX3" fmla="*/ 1881378 w 2066948"/>
              <a:gd name="connsiteY3" fmla="*/ 436017 h 1621879"/>
              <a:gd name="connsiteX4" fmla="*/ 1127572 w 2066948"/>
              <a:gd name="connsiteY4" fmla="*/ 0 h 1621879"/>
              <a:gd name="connsiteX5" fmla="*/ 1374887 w 2066948"/>
              <a:gd name="connsiteY5" fmla="*/ 0 h 1621879"/>
              <a:gd name="connsiteX6" fmla="*/ 2035969 w 2066948"/>
              <a:gd name="connsiteY6" fmla="*/ 382391 h 1621879"/>
              <a:gd name="connsiteX7" fmla="*/ 2058648 w 2066948"/>
              <a:gd name="connsiteY7" fmla="*/ 466963 h 1621879"/>
              <a:gd name="connsiteX8" fmla="*/ 2035969 w 2066948"/>
              <a:gd name="connsiteY8" fmla="*/ 489642 h 1621879"/>
              <a:gd name="connsiteX9" fmla="*/ 92869 w 2066948"/>
              <a:gd name="connsiteY9" fmla="*/ 1613592 h 1621879"/>
              <a:gd name="connsiteX10" fmla="*/ 61913 w 2066948"/>
              <a:gd name="connsiteY10" fmla="*/ 1621879 h 1621879"/>
              <a:gd name="connsiteX11" fmla="*/ 0 w 2066948"/>
              <a:gd name="connsiteY11" fmla="*/ 1559967 h 16218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066948" h="1621879">
                <a:moveTo>
                  <a:pt x="0" y="0"/>
                </a:moveTo>
                <a:lnTo>
                  <a:pt x="123825" y="0"/>
                </a:lnTo>
                <a:lnTo>
                  <a:pt x="123825" y="1452620"/>
                </a:lnTo>
                <a:lnTo>
                  <a:pt x="1881378" y="436017"/>
                </a:lnTo>
                <a:lnTo>
                  <a:pt x="1127572" y="0"/>
                </a:lnTo>
                <a:lnTo>
                  <a:pt x="1374887" y="0"/>
                </a:lnTo>
                <a:lnTo>
                  <a:pt x="2035969" y="382391"/>
                </a:lnTo>
                <a:cubicBezTo>
                  <a:pt x="2065582" y="399479"/>
                  <a:pt x="2075745" y="437340"/>
                  <a:pt x="2058648" y="466963"/>
                </a:cubicBezTo>
                <a:cubicBezTo>
                  <a:pt x="2053219" y="476384"/>
                  <a:pt x="2045389" y="484204"/>
                  <a:pt x="2035969" y="489642"/>
                </a:cubicBezTo>
                <a:lnTo>
                  <a:pt x="92869" y="1613592"/>
                </a:lnTo>
                <a:cubicBezTo>
                  <a:pt x="83458" y="1619031"/>
                  <a:pt x="72780" y="1621889"/>
                  <a:pt x="61913" y="1621879"/>
                </a:cubicBezTo>
                <a:cubicBezTo>
                  <a:pt x="27719" y="1621879"/>
                  <a:pt x="0" y="1594161"/>
                  <a:pt x="0" y="1559967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49CD1692-827B-4C8D-B4A1-134FD04CF4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2138745" y="1027906"/>
            <a:ext cx="0" cy="1597708"/>
          </a:xfrm>
          <a:prstGeom prst="line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Freeform: Shape 20">
            <a:extLst>
              <a:ext uri="{FF2B5EF4-FFF2-40B4-BE49-F238E27FC236}">
                <a16:creationId xmlns:a16="http://schemas.microsoft.com/office/drawing/2014/main" id="{B91ECDA9-56DC-4270-8F33-01C5637B8CE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463438">
            <a:off x="7456580" y="5166682"/>
            <a:ext cx="1835725" cy="2024785"/>
          </a:xfrm>
          <a:custGeom>
            <a:avLst/>
            <a:gdLst>
              <a:gd name="connsiteX0" fmla="*/ 1801138 w 1835725"/>
              <a:gd name="connsiteY0" fmla="*/ 1622662 h 2024785"/>
              <a:gd name="connsiteX1" fmla="*/ 1835717 w 1835725"/>
              <a:gd name="connsiteY1" fmla="*/ 1680254 h 2024785"/>
              <a:gd name="connsiteX2" fmla="*/ 1812568 w 1835725"/>
              <a:gd name="connsiteY2" fmla="*/ 1877193 h 2024785"/>
              <a:gd name="connsiteX3" fmla="*/ 1776210 w 1835725"/>
              <a:gd name="connsiteY3" fmla="*/ 2024785 h 2024785"/>
              <a:gd name="connsiteX4" fmla="*/ 1655772 w 1835725"/>
              <a:gd name="connsiteY4" fmla="*/ 1983449 h 2024785"/>
              <a:gd name="connsiteX5" fmla="*/ 1687591 w 1835725"/>
              <a:gd name="connsiteY5" fmla="*/ 1854495 h 2024785"/>
              <a:gd name="connsiteX6" fmla="*/ 1708939 w 1835725"/>
              <a:gd name="connsiteY6" fmla="*/ 1673301 h 2024785"/>
              <a:gd name="connsiteX7" fmla="*/ 1778129 w 1835725"/>
              <a:gd name="connsiteY7" fmla="*/ 1615979 h 2024785"/>
              <a:gd name="connsiteX8" fmla="*/ 1801138 w 1835725"/>
              <a:gd name="connsiteY8" fmla="*/ 1622662 h 2024785"/>
              <a:gd name="connsiteX9" fmla="*/ 1585229 w 1835725"/>
              <a:gd name="connsiteY9" fmla="*/ 764759 h 2024785"/>
              <a:gd name="connsiteX10" fmla="*/ 1623024 w 1835725"/>
              <a:gd name="connsiteY10" fmla="*/ 792810 h 2024785"/>
              <a:gd name="connsiteX11" fmla="*/ 1777614 w 1835725"/>
              <a:gd name="connsiteY11" fmla="*/ 1157141 h 2024785"/>
              <a:gd name="connsiteX12" fmla="*/ 1733799 w 1835725"/>
              <a:gd name="connsiteY12" fmla="*/ 1235532 h 2024785"/>
              <a:gd name="connsiteX13" fmla="*/ 1716464 w 1835725"/>
              <a:gd name="connsiteY13" fmla="*/ 1237722 h 2024785"/>
              <a:gd name="connsiteX14" fmla="*/ 1716464 w 1835725"/>
              <a:gd name="connsiteY14" fmla="*/ 1237913 h 2024785"/>
              <a:gd name="connsiteX15" fmla="*/ 1655409 w 1835725"/>
              <a:gd name="connsiteY15" fmla="*/ 1191717 h 2024785"/>
              <a:gd name="connsiteX16" fmla="*/ 1513200 w 1835725"/>
              <a:gd name="connsiteY16" fmla="*/ 856627 h 2024785"/>
              <a:gd name="connsiteX17" fmla="*/ 1538499 w 1835725"/>
              <a:gd name="connsiteY17" fmla="*/ 770415 h 2024785"/>
              <a:gd name="connsiteX18" fmla="*/ 1585229 w 1835725"/>
              <a:gd name="connsiteY18" fmla="*/ 764759 h 2024785"/>
              <a:gd name="connsiteX19" fmla="*/ 477919 w 1835725"/>
              <a:gd name="connsiteY19" fmla="*/ 21437 h 2024785"/>
              <a:gd name="connsiteX20" fmla="*/ 509236 w 1835725"/>
              <a:gd name="connsiteY20" fmla="*/ 84182 h 2024785"/>
              <a:gd name="connsiteX21" fmla="*/ 445829 w 1835725"/>
              <a:gd name="connsiteY21" fmla="*/ 139871 h 2024785"/>
              <a:gd name="connsiteX22" fmla="*/ 437447 w 1835725"/>
              <a:gd name="connsiteY22" fmla="*/ 139395 h 2024785"/>
              <a:gd name="connsiteX23" fmla="*/ 73211 w 1835725"/>
              <a:gd name="connsiteY23" fmla="*/ 137204 h 2024785"/>
              <a:gd name="connsiteX24" fmla="*/ 749 w 1835725"/>
              <a:gd name="connsiteY24" fmla="*/ 84082 h 2024785"/>
              <a:gd name="connsiteX25" fmla="*/ 53871 w 1835725"/>
              <a:gd name="connsiteY25" fmla="*/ 11621 h 2024785"/>
              <a:gd name="connsiteX26" fmla="*/ 58352 w 1835725"/>
              <a:gd name="connsiteY26" fmla="*/ 11093 h 2024785"/>
              <a:gd name="connsiteX27" fmla="*/ 454020 w 1835725"/>
              <a:gd name="connsiteY27" fmla="*/ 13474 h 2024785"/>
              <a:gd name="connsiteX28" fmla="*/ 477919 w 1835725"/>
              <a:gd name="connsiteY28" fmla="*/ 21437 h 2024785"/>
              <a:gd name="connsiteX29" fmla="*/ 957797 w 1835725"/>
              <a:gd name="connsiteY29" fmla="*/ 167970 h 2024785"/>
              <a:gd name="connsiteX30" fmla="*/ 1286982 w 1835725"/>
              <a:gd name="connsiteY30" fmla="*/ 387616 h 2024785"/>
              <a:gd name="connsiteX31" fmla="*/ 1293725 w 1835725"/>
              <a:gd name="connsiteY31" fmla="*/ 477075 h 2024785"/>
              <a:gd name="connsiteX32" fmla="*/ 1245453 w 1835725"/>
              <a:gd name="connsiteY32" fmla="*/ 499154 h 2024785"/>
              <a:gd name="connsiteX33" fmla="*/ 1245167 w 1835725"/>
              <a:gd name="connsiteY33" fmla="*/ 499154 h 2024785"/>
              <a:gd name="connsiteX34" fmla="*/ 1203638 w 1835725"/>
              <a:gd name="connsiteY34" fmla="*/ 484104 h 2024785"/>
              <a:gd name="connsiteX35" fmla="*/ 900647 w 1835725"/>
              <a:gd name="connsiteY35" fmla="*/ 281508 h 2024785"/>
              <a:gd name="connsiteX36" fmla="*/ 872454 w 1835725"/>
              <a:gd name="connsiteY36" fmla="*/ 196164 h 2024785"/>
              <a:gd name="connsiteX37" fmla="*/ 957797 w 1835725"/>
              <a:gd name="connsiteY37" fmla="*/ 167970 h 20247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1835725" h="2024785">
                <a:moveTo>
                  <a:pt x="1801138" y="1622662"/>
                </a:moveTo>
                <a:cubicBezTo>
                  <a:pt x="1822105" y="1633400"/>
                  <a:pt x="1836117" y="1655372"/>
                  <a:pt x="1835717" y="1680254"/>
                </a:cubicBezTo>
                <a:cubicBezTo>
                  <a:pt x="1832093" y="1746382"/>
                  <a:pt x="1824354" y="1812154"/>
                  <a:pt x="1812568" y="1877193"/>
                </a:cubicBezTo>
                <a:lnTo>
                  <a:pt x="1776210" y="2024785"/>
                </a:lnTo>
                <a:lnTo>
                  <a:pt x="1655772" y="1983449"/>
                </a:lnTo>
                <a:lnTo>
                  <a:pt x="1687591" y="1854495"/>
                </a:lnTo>
                <a:cubicBezTo>
                  <a:pt x="1698455" y="1794657"/>
                  <a:pt x="1705590" y="1734142"/>
                  <a:pt x="1708939" y="1673301"/>
                </a:cubicBezTo>
                <a:cubicBezTo>
                  <a:pt x="1712216" y="1638363"/>
                  <a:pt x="1743190" y="1612703"/>
                  <a:pt x="1778129" y="1615979"/>
                </a:cubicBezTo>
                <a:cubicBezTo>
                  <a:pt x="1786387" y="1616753"/>
                  <a:pt x="1794149" y="1619084"/>
                  <a:pt x="1801138" y="1622662"/>
                </a:cubicBezTo>
                <a:close/>
                <a:moveTo>
                  <a:pt x="1585229" y="764759"/>
                </a:moveTo>
                <a:cubicBezTo>
                  <a:pt x="1600438" y="768789"/>
                  <a:pt x="1614156" y="778436"/>
                  <a:pt x="1623024" y="792810"/>
                </a:cubicBezTo>
                <a:cubicBezTo>
                  <a:pt x="1689575" y="907319"/>
                  <a:pt x="1741505" y="1029715"/>
                  <a:pt x="1777614" y="1157141"/>
                </a:cubicBezTo>
                <a:cubicBezTo>
                  <a:pt x="1787149" y="1190888"/>
                  <a:pt x="1767537" y="1225969"/>
                  <a:pt x="1733799" y="1235532"/>
                </a:cubicBezTo>
                <a:cubicBezTo>
                  <a:pt x="1728151" y="1237046"/>
                  <a:pt x="1722312" y="1237780"/>
                  <a:pt x="1716464" y="1237722"/>
                </a:cubicBezTo>
                <a:lnTo>
                  <a:pt x="1716464" y="1237913"/>
                </a:lnTo>
                <a:cubicBezTo>
                  <a:pt x="1688070" y="1237913"/>
                  <a:pt x="1663124" y="1219044"/>
                  <a:pt x="1655409" y="1191717"/>
                </a:cubicBezTo>
                <a:cubicBezTo>
                  <a:pt x="1622214" y="1074512"/>
                  <a:pt x="1574437" y="961936"/>
                  <a:pt x="1513200" y="856627"/>
                </a:cubicBezTo>
                <a:cubicBezTo>
                  <a:pt x="1496379" y="825834"/>
                  <a:pt x="1507704" y="787236"/>
                  <a:pt x="1538499" y="770415"/>
                </a:cubicBezTo>
                <a:cubicBezTo>
                  <a:pt x="1553325" y="762319"/>
                  <a:pt x="1570022" y="760730"/>
                  <a:pt x="1585229" y="764759"/>
                </a:cubicBezTo>
                <a:close/>
                <a:moveTo>
                  <a:pt x="477919" y="21437"/>
                </a:moveTo>
                <a:cubicBezTo>
                  <a:pt x="499341" y="33775"/>
                  <a:pt x="512445" y="58102"/>
                  <a:pt x="509236" y="84182"/>
                </a:cubicBezTo>
                <a:cubicBezTo>
                  <a:pt x="505303" y="116151"/>
                  <a:pt x="478038" y="140098"/>
                  <a:pt x="445829" y="139871"/>
                </a:cubicBezTo>
                <a:cubicBezTo>
                  <a:pt x="443027" y="139899"/>
                  <a:pt x="440227" y="139740"/>
                  <a:pt x="437447" y="139395"/>
                </a:cubicBezTo>
                <a:cubicBezTo>
                  <a:pt x="316592" y="123615"/>
                  <a:pt x="194247" y="122878"/>
                  <a:pt x="73211" y="137204"/>
                </a:cubicBezTo>
                <a:cubicBezTo>
                  <a:pt x="38532" y="142545"/>
                  <a:pt x="6090" y="118762"/>
                  <a:pt x="749" y="84082"/>
                </a:cubicBezTo>
                <a:cubicBezTo>
                  <a:pt x="-4591" y="49403"/>
                  <a:pt x="19192" y="16961"/>
                  <a:pt x="53871" y="11621"/>
                </a:cubicBezTo>
                <a:cubicBezTo>
                  <a:pt x="55358" y="11392"/>
                  <a:pt x="56852" y="11216"/>
                  <a:pt x="58352" y="11093"/>
                </a:cubicBezTo>
                <a:cubicBezTo>
                  <a:pt x="189834" y="-4456"/>
                  <a:pt x="322735" y="-3656"/>
                  <a:pt x="454020" y="13474"/>
                </a:cubicBezTo>
                <a:cubicBezTo>
                  <a:pt x="462713" y="14543"/>
                  <a:pt x="470778" y="17324"/>
                  <a:pt x="477919" y="21437"/>
                </a:cubicBezTo>
                <a:close/>
                <a:moveTo>
                  <a:pt x="957797" y="167970"/>
                </a:moveTo>
                <a:cubicBezTo>
                  <a:pt x="1076184" y="227289"/>
                  <a:pt x="1186759" y="301068"/>
                  <a:pt x="1286982" y="387616"/>
                </a:cubicBezTo>
                <a:cubicBezTo>
                  <a:pt x="1313547" y="410457"/>
                  <a:pt x="1316566" y="450510"/>
                  <a:pt x="1293725" y="477075"/>
                </a:cubicBezTo>
                <a:cubicBezTo>
                  <a:pt x="1281638" y="491137"/>
                  <a:pt x="1263998" y="499204"/>
                  <a:pt x="1245453" y="499154"/>
                </a:cubicBezTo>
                <a:lnTo>
                  <a:pt x="1245167" y="499154"/>
                </a:lnTo>
                <a:cubicBezTo>
                  <a:pt x="1229965" y="499301"/>
                  <a:pt x="1215220" y="493956"/>
                  <a:pt x="1203638" y="484104"/>
                </a:cubicBezTo>
                <a:cubicBezTo>
                  <a:pt x="1111407" y="404300"/>
                  <a:pt x="1009633" y="336248"/>
                  <a:pt x="900647" y="281508"/>
                </a:cubicBezTo>
                <a:cubicBezTo>
                  <a:pt x="869295" y="265726"/>
                  <a:pt x="856672" y="227516"/>
                  <a:pt x="872454" y="196164"/>
                </a:cubicBezTo>
                <a:cubicBezTo>
                  <a:pt x="888235" y="164811"/>
                  <a:pt x="926445" y="152188"/>
                  <a:pt x="957797" y="167970"/>
                </a:cubicBezTo>
                <a:close/>
              </a:path>
            </a:pathLst>
          </a:custGeom>
          <a:solidFill>
            <a:schemeClr val="accent4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75F47824-961D-465D-84F9-EAE11BC617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809527" y="6033795"/>
            <a:ext cx="1991064" cy="824205"/>
          </a:xfrm>
          <a:custGeom>
            <a:avLst/>
            <a:gdLst>
              <a:gd name="connsiteX0" fmla="*/ 995532 w 1991064"/>
              <a:gd name="connsiteY0" fmla="*/ 0 h 824205"/>
              <a:gd name="connsiteX1" fmla="*/ 1984823 w 1991064"/>
              <a:gd name="connsiteY1" fmla="*/ 784423 h 824205"/>
              <a:gd name="connsiteX2" fmla="*/ 1991064 w 1991064"/>
              <a:gd name="connsiteY2" fmla="*/ 824205 h 824205"/>
              <a:gd name="connsiteX3" fmla="*/ 0 w 1991064"/>
              <a:gd name="connsiteY3" fmla="*/ 824205 h 824205"/>
              <a:gd name="connsiteX4" fmla="*/ 6241 w 1991064"/>
              <a:gd name="connsiteY4" fmla="*/ 784423 h 824205"/>
              <a:gd name="connsiteX5" fmla="*/ 995532 w 1991064"/>
              <a:gd name="connsiteY5" fmla="*/ 0 h 8242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991064" h="824205">
                <a:moveTo>
                  <a:pt x="995532" y="0"/>
                </a:moveTo>
                <a:cubicBezTo>
                  <a:pt x="1483521" y="0"/>
                  <a:pt x="1890663" y="336754"/>
                  <a:pt x="1984823" y="784423"/>
                </a:cubicBezTo>
                <a:lnTo>
                  <a:pt x="1991064" y="824205"/>
                </a:lnTo>
                <a:lnTo>
                  <a:pt x="0" y="824205"/>
                </a:lnTo>
                <a:lnTo>
                  <a:pt x="6241" y="784423"/>
                </a:lnTo>
                <a:cubicBezTo>
                  <a:pt x="100402" y="336754"/>
                  <a:pt x="507544" y="0"/>
                  <a:pt x="995532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5" name="Freeform: Shape 24">
            <a:extLst>
              <a:ext uri="{FF2B5EF4-FFF2-40B4-BE49-F238E27FC236}">
                <a16:creationId xmlns:a16="http://schemas.microsoft.com/office/drawing/2014/main" id="{FEC9DA3E-C1D7-472D-B7C0-F71AE41FBA2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851696" y="5519196"/>
            <a:ext cx="1340305" cy="1338805"/>
          </a:xfrm>
          <a:custGeom>
            <a:avLst/>
            <a:gdLst>
              <a:gd name="connsiteX0" fmla="*/ 61913 w 1340305"/>
              <a:gd name="connsiteY0" fmla="*/ 0 h 1338805"/>
              <a:gd name="connsiteX1" fmla="*/ 1340305 w 1340305"/>
              <a:gd name="connsiteY1" fmla="*/ 0 h 1338805"/>
              <a:gd name="connsiteX2" fmla="*/ 1340305 w 1340305"/>
              <a:gd name="connsiteY2" fmla="*/ 123825 h 1338805"/>
              <a:gd name="connsiteX3" fmla="*/ 123825 w 1340305"/>
              <a:gd name="connsiteY3" fmla="*/ 123825 h 1338805"/>
              <a:gd name="connsiteX4" fmla="*/ 123825 w 1340305"/>
              <a:gd name="connsiteY4" fmla="*/ 1338805 h 1338805"/>
              <a:gd name="connsiteX5" fmla="*/ 0 w 1340305"/>
              <a:gd name="connsiteY5" fmla="*/ 1338805 h 1338805"/>
              <a:gd name="connsiteX6" fmla="*/ 0 w 1340305"/>
              <a:gd name="connsiteY6" fmla="*/ 61913 h 1338805"/>
              <a:gd name="connsiteX7" fmla="*/ 61913 w 1340305"/>
              <a:gd name="connsiteY7" fmla="*/ 0 h 13388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340305" h="1338805">
                <a:moveTo>
                  <a:pt x="61913" y="0"/>
                </a:moveTo>
                <a:lnTo>
                  <a:pt x="1340305" y="0"/>
                </a:lnTo>
                <a:lnTo>
                  <a:pt x="1340305" y="123825"/>
                </a:lnTo>
                <a:lnTo>
                  <a:pt x="123825" y="123825"/>
                </a:lnTo>
                <a:lnTo>
                  <a:pt x="123825" y="1338805"/>
                </a:lnTo>
                <a:lnTo>
                  <a:pt x="0" y="1338805"/>
                </a:lnTo>
                <a:lnTo>
                  <a:pt x="0" y="61913"/>
                </a:lnTo>
                <a:cubicBezTo>
                  <a:pt x="0" y="27719"/>
                  <a:pt x="27719" y="0"/>
                  <a:pt x="61913" y="0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545784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1CD81A2A-6ED4-4EF4-A14C-912D31E1480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2" name="object 5">
            <a:extLst>
              <a:ext uri="{FF2B5EF4-FFF2-40B4-BE49-F238E27FC236}">
                <a16:creationId xmlns:a16="http://schemas.microsoft.com/office/drawing/2014/main" id="{76CF61E7-8107-9222-0032-98BDABB829B3}"/>
              </a:ext>
            </a:extLst>
          </p:cNvPr>
          <p:cNvSpPr txBox="1">
            <a:spLocks/>
          </p:cNvSpPr>
          <p:nvPr/>
        </p:nvSpPr>
        <p:spPr>
          <a:xfrm>
            <a:off x="699655" y="365125"/>
            <a:ext cx="5393361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/>
          </a:bodyPr>
          <a:lstStyle>
            <a:lvl1pPr algn="l" defTabSz="914358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7620" defTabSz="914400">
              <a:spcAft>
                <a:spcPts val="600"/>
              </a:spcAft>
              <a:buClrTx/>
            </a:pPr>
            <a:r>
              <a:rPr lang="en-US" cap="all"/>
              <a:t>О </a:t>
            </a:r>
            <a:r>
              <a:rPr lang="en-US" cap="all" err="1"/>
              <a:t>том</a:t>
            </a:r>
            <a:r>
              <a:rPr lang="en-US" cap="all"/>
              <a:t> </a:t>
            </a:r>
            <a:r>
              <a:rPr lang="en-US" cap="all" err="1"/>
              <a:t>как</a:t>
            </a:r>
            <a:r>
              <a:rPr lang="en-US" cap="all"/>
              <a:t> </a:t>
            </a:r>
            <a:r>
              <a:rPr lang="en-US" cap="all" err="1"/>
              <a:t>связаться</a:t>
            </a:r>
            <a:r>
              <a:rPr lang="en-US" cap="all"/>
              <a:t> с </a:t>
            </a:r>
            <a:r>
              <a:rPr lang="en-US" cap="all" err="1"/>
              <a:t>нами</a:t>
            </a:r>
            <a:endParaRPr lang="en-US" kern="1200" cap="all" err="1">
              <a:latin typeface="+mj-lt"/>
            </a:endParaRPr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1661932C-CA15-4E17-B115-FAE7CBEE478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198657" y="1"/>
            <a:ext cx="1155142" cy="625027"/>
          </a:xfrm>
          <a:custGeom>
            <a:avLst/>
            <a:gdLst>
              <a:gd name="connsiteX0" fmla="*/ 4784 w 1155142"/>
              <a:gd name="connsiteY0" fmla="*/ 0 h 625027"/>
              <a:gd name="connsiteX1" fmla="*/ 1150358 w 1155142"/>
              <a:gd name="connsiteY1" fmla="*/ 0 h 625027"/>
              <a:gd name="connsiteX2" fmla="*/ 1155142 w 1155142"/>
              <a:gd name="connsiteY2" fmla="*/ 47456 h 625027"/>
              <a:gd name="connsiteX3" fmla="*/ 577571 w 1155142"/>
              <a:gd name="connsiteY3" fmla="*/ 625027 h 625027"/>
              <a:gd name="connsiteX4" fmla="*/ 0 w 1155142"/>
              <a:gd name="connsiteY4" fmla="*/ 47456 h 6250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55142" h="625027">
                <a:moveTo>
                  <a:pt x="4784" y="0"/>
                </a:moveTo>
                <a:lnTo>
                  <a:pt x="1150358" y="0"/>
                </a:lnTo>
                <a:lnTo>
                  <a:pt x="1155142" y="47456"/>
                </a:lnTo>
                <a:cubicBezTo>
                  <a:pt x="1155142" y="366440"/>
                  <a:pt x="896555" y="625027"/>
                  <a:pt x="577571" y="625027"/>
                </a:cubicBezTo>
                <a:cubicBezTo>
                  <a:pt x="258587" y="625027"/>
                  <a:pt x="0" y="366440"/>
                  <a:pt x="0" y="47456"/>
                </a:cubicBezTo>
                <a:close/>
              </a:path>
            </a:pathLst>
          </a:custGeom>
          <a:solidFill>
            <a:schemeClr val="accent5">
              <a:alpha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8590ADD5-9383-4D3D-9047-3DA2593CCB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808185" y="3423959"/>
            <a:ext cx="540822" cy="540822"/>
          </a:xfrm>
          <a:prstGeom prst="ellipse">
            <a:avLst/>
          </a:prstGeom>
          <a:noFill/>
          <a:ln w="127000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A8C81062-B682-2462-DBB3-158BBE1A438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87184" y="2899053"/>
            <a:ext cx="3781051" cy="415915"/>
          </a:xfrm>
          <a:custGeom>
            <a:avLst/>
            <a:gdLst/>
            <a:ahLst/>
            <a:cxnLst/>
            <a:rect l="l" t="t" r="r" b="b"/>
            <a:pathLst>
              <a:path w="4114800" h="5712488">
                <a:moveTo>
                  <a:pt x="133155" y="0"/>
                </a:moveTo>
                <a:lnTo>
                  <a:pt x="3981645" y="0"/>
                </a:lnTo>
                <a:cubicBezTo>
                  <a:pt x="4055184" y="0"/>
                  <a:pt x="4114800" y="59616"/>
                  <a:pt x="4114800" y="133155"/>
                </a:cubicBezTo>
                <a:lnTo>
                  <a:pt x="4114800" y="5579333"/>
                </a:lnTo>
                <a:cubicBezTo>
                  <a:pt x="4114800" y="5652872"/>
                  <a:pt x="4055184" y="5712488"/>
                  <a:pt x="3981645" y="5712488"/>
                </a:cubicBezTo>
                <a:lnTo>
                  <a:pt x="133155" y="5712488"/>
                </a:lnTo>
                <a:cubicBezTo>
                  <a:pt x="59616" y="5712488"/>
                  <a:pt x="0" y="5652872"/>
                  <a:pt x="0" y="5579333"/>
                </a:cubicBezTo>
                <a:lnTo>
                  <a:pt x="0" y="133155"/>
                </a:lnTo>
                <a:cubicBezTo>
                  <a:pt x="0" y="59616"/>
                  <a:pt x="59616" y="0"/>
                  <a:pt x="133155" y="0"/>
                </a:cubicBezTo>
                <a:close/>
              </a:path>
            </a:pathLst>
          </a:custGeom>
        </p:spPr>
      </p:pic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DABE3E45-88CF-45D8-8D40-C773324D93F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749602" y="1"/>
            <a:ext cx="2066948" cy="1621879"/>
          </a:xfrm>
          <a:custGeom>
            <a:avLst/>
            <a:gdLst>
              <a:gd name="connsiteX0" fmla="*/ 0 w 2066948"/>
              <a:gd name="connsiteY0" fmla="*/ 0 h 1621879"/>
              <a:gd name="connsiteX1" fmla="*/ 123825 w 2066948"/>
              <a:gd name="connsiteY1" fmla="*/ 0 h 1621879"/>
              <a:gd name="connsiteX2" fmla="*/ 123825 w 2066948"/>
              <a:gd name="connsiteY2" fmla="*/ 1452620 h 1621879"/>
              <a:gd name="connsiteX3" fmla="*/ 1881378 w 2066948"/>
              <a:gd name="connsiteY3" fmla="*/ 436017 h 1621879"/>
              <a:gd name="connsiteX4" fmla="*/ 1127572 w 2066948"/>
              <a:gd name="connsiteY4" fmla="*/ 0 h 1621879"/>
              <a:gd name="connsiteX5" fmla="*/ 1374887 w 2066948"/>
              <a:gd name="connsiteY5" fmla="*/ 0 h 1621879"/>
              <a:gd name="connsiteX6" fmla="*/ 2035969 w 2066948"/>
              <a:gd name="connsiteY6" fmla="*/ 382391 h 1621879"/>
              <a:gd name="connsiteX7" fmla="*/ 2058648 w 2066948"/>
              <a:gd name="connsiteY7" fmla="*/ 466963 h 1621879"/>
              <a:gd name="connsiteX8" fmla="*/ 2035969 w 2066948"/>
              <a:gd name="connsiteY8" fmla="*/ 489642 h 1621879"/>
              <a:gd name="connsiteX9" fmla="*/ 92869 w 2066948"/>
              <a:gd name="connsiteY9" fmla="*/ 1613592 h 1621879"/>
              <a:gd name="connsiteX10" fmla="*/ 61913 w 2066948"/>
              <a:gd name="connsiteY10" fmla="*/ 1621879 h 1621879"/>
              <a:gd name="connsiteX11" fmla="*/ 0 w 2066948"/>
              <a:gd name="connsiteY11" fmla="*/ 1559967 h 16218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066948" h="1621879">
                <a:moveTo>
                  <a:pt x="0" y="0"/>
                </a:moveTo>
                <a:lnTo>
                  <a:pt x="123825" y="0"/>
                </a:lnTo>
                <a:lnTo>
                  <a:pt x="123825" y="1452620"/>
                </a:lnTo>
                <a:lnTo>
                  <a:pt x="1881378" y="436017"/>
                </a:lnTo>
                <a:lnTo>
                  <a:pt x="1127572" y="0"/>
                </a:lnTo>
                <a:lnTo>
                  <a:pt x="1374887" y="0"/>
                </a:lnTo>
                <a:lnTo>
                  <a:pt x="2035969" y="382391"/>
                </a:lnTo>
                <a:cubicBezTo>
                  <a:pt x="2065582" y="399479"/>
                  <a:pt x="2075745" y="437340"/>
                  <a:pt x="2058648" y="466963"/>
                </a:cubicBezTo>
                <a:cubicBezTo>
                  <a:pt x="2053219" y="476384"/>
                  <a:pt x="2045389" y="484204"/>
                  <a:pt x="2035969" y="489642"/>
                </a:cubicBezTo>
                <a:lnTo>
                  <a:pt x="92869" y="1613592"/>
                </a:lnTo>
                <a:cubicBezTo>
                  <a:pt x="83458" y="1619031"/>
                  <a:pt x="72780" y="1621889"/>
                  <a:pt x="61913" y="1621879"/>
                </a:cubicBezTo>
                <a:cubicBezTo>
                  <a:pt x="27719" y="1621879"/>
                  <a:pt x="0" y="1594161"/>
                  <a:pt x="0" y="1559967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49CD1692-827B-4C8D-B4A1-134FD04CF4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2138745" y="1027906"/>
            <a:ext cx="0" cy="1597708"/>
          </a:xfrm>
          <a:prstGeom prst="line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Freeform: Shape 20">
            <a:extLst>
              <a:ext uri="{FF2B5EF4-FFF2-40B4-BE49-F238E27FC236}">
                <a16:creationId xmlns:a16="http://schemas.microsoft.com/office/drawing/2014/main" id="{B91ECDA9-56DC-4270-8F33-01C5637B8CE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463438">
            <a:off x="7456580" y="5166682"/>
            <a:ext cx="1835725" cy="2024785"/>
          </a:xfrm>
          <a:custGeom>
            <a:avLst/>
            <a:gdLst>
              <a:gd name="connsiteX0" fmla="*/ 1801138 w 1835725"/>
              <a:gd name="connsiteY0" fmla="*/ 1622662 h 2024785"/>
              <a:gd name="connsiteX1" fmla="*/ 1835717 w 1835725"/>
              <a:gd name="connsiteY1" fmla="*/ 1680254 h 2024785"/>
              <a:gd name="connsiteX2" fmla="*/ 1812568 w 1835725"/>
              <a:gd name="connsiteY2" fmla="*/ 1877193 h 2024785"/>
              <a:gd name="connsiteX3" fmla="*/ 1776210 w 1835725"/>
              <a:gd name="connsiteY3" fmla="*/ 2024785 h 2024785"/>
              <a:gd name="connsiteX4" fmla="*/ 1655772 w 1835725"/>
              <a:gd name="connsiteY4" fmla="*/ 1983449 h 2024785"/>
              <a:gd name="connsiteX5" fmla="*/ 1687591 w 1835725"/>
              <a:gd name="connsiteY5" fmla="*/ 1854495 h 2024785"/>
              <a:gd name="connsiteX6" fmla="*/ 1708939 w 1835725"/>
              <a:gd name="connsiteY6" fmla="*/ 1673301 h 2024785"/>
              <a:gd name="connsiteX7" fmla="*/ 1778129 w 1835725"/>
              <a:gd name="connsiteY7" fmla="*/ 1615979 h 2024785"/>
              <a:gd name="connsiteX8" fmla="*/ 1801138 w 1835725"/>
              <a:gd name="connsiteY8" fmla="*/ 1622662 h 2024785"/>
              <a:gd name="connsiteX9" fmla="*/ 1585229 w 1835725"/>
              <a:gd name="connsiteY9" fmla="*/ 764759 h 2024785"/>
              <a:gd name="connsiteX10" fmla="*/ 1623024 w 1835725"/>
              <a:gd name="connsiteY10" fmla="*/ 792810 h 2024785"/>
              <a:gd name="connsiteX11" fmla="*/ 1777614 w 1835725"/>
              <a:gd name="connsiteY11" fmla="*/ 1157141 h 2024785"/>
              <a:gd name="connsiteX12" fmla="*/ 1733799 w 1835725"/>
              <a:gd name="connsiteY12" fmla="*/ 1235532 h 2024785"/>
              <a:gd name="connsiteX13" fmla="*/ 1716464 w 1835725"/>
              <a:gd name="connsiteY13" fmla="*/ 1237722 h 2024785"/>
              <a:gd name="connsiteX14" fmla="*/ 1716464 w 1835725"/>
              <a:gd name="connsiteY14" fmla="*/ 1237913 h 2024785"/>
              <a:gd name="connsiteX15" fmla="*/ 1655409 w 1835725"/>
              <a:gd name="connsiteY15" fmla="*/ 1191717 h 2024785"/>
              <a:gd name="connsiteX16" fmla="*/ 1513200 w 1835725"/>
              <a:gd name="connsiteY16" fmla="*/ 856627 h 2024785"/>
              <a:gd name="connsiteX17" fmla="*/ 1538499 w 1835725"/>
              <a:gd name="connsiteY17" fmla="*/ 770415 h 2024785"/>
              <a:gd name="connsiteX18" fmla="*/ 1585229 w 1835725"/>
              <a:gd name="connsiteY18" fmla="*/ 764759 h 2024785"/>
              <a:gd name="connsiteX19" fmla="*/ 477919 w 1835725"/>
              <a:gd name="connsiteY19" fmla="*/ 21437 h 2024785"/>
              <a:gd name="connsiteX20" fmla="*/ 509236 w 1835725"/>
              <a:gd name="connsiteY20" fmla="*/ 84182 h 2024785"/>
              <a:gd name="connsiteX21" fmla="*/ 445829 w 1835725"/>
              <a:gd name="connsiteY21" fmla="*/ 139871 h 2024785"/>
              <a:gd name="connsiteX22" fmla="*/ 437447 w 1835725"/>
              <a:gd name="connsiteY22" fmla="*/ 139395 h 2024785"/>
              <a:gd name="connsiteX23" fmla="*/ 73211 w 1835725"/>
              <a:gd name="connsiteY23" fmla="*/ 137204 h 2024785"/>
              <a:gd name="connsiteX24" fmla="*/ 749 w 1835725"/>
              <a:gd name="connsiteY24" fmla="*/ 84082 h 2024785"/>
              <a:gd name="connsiteX25" fmla="*/ 53871 w 1835725"/>
              <a:gd name="connsiteY25" fmla="*/ 11621 h 2024785"/>
              <a:gd name="connsiteX26" fmla="*/ 58352 w 1835725"/>
              <a:gd name="connsiteY26" fmla="*/ 11093 h 2024785"/>
              <a:gd name="connsiteX27" fmla="*/ 454020 w 1835725"/>
              <a:gd name="connsiteY27" fmla="*/ 13474 h 2024785"/>
              <a:gd name="connsiteX28" fmla="*/ 477919 w 1835725"/>
              <a:gd name="connsiteY28" fmla="*/ 21437 h 2024785"/>
              <a:gd name="connsiteX29" fmla="*/ 957797 w 1835725"/>
              <a:gd name="connsiteY29" fmla="*/ 167970 h 2024785"/>
              <a:gd name="connsiteX30" fmla="*/ 1286982 w 1835725"/>
              <a:gd name="connsiteY30" fmla="*/ 387616 h 2024785"/>
              <a:gd name="connsiteX31" fmla="*/ 1293725 w 1835725"/>
              <a:gd name="connsiteY31" fmla="*/ 477075 h 2024785"/>
              <a:gd name="connsiteX32" fmla="*/ 1245453 w 1835725"/>
              <a:gd name="connsiteY32" fmla="*/ 499154 h 2024785"/>
              <a:gd name="connsiteX33" fmla="*/ 1245167 w 1835725"/>
              <a:gd name="connsiteY33" fmla="*/ 499154 h 2024785"/>
              <a:gd name="connsiteX34" fmla="*/ 1203638 w 1835725"/>
              <a:gd name="connsiteY34" fmla="*/ 484104 h 2024785"/>
              <a:gd name="connsiteX35" fmla="*/ 900647 w 1835725"/>
              <a:gd name="connsiteY35" fmla="*/ 281508 h 2024785"/>
              <a:gd name="connsiteX36" fmla="*/ 872454 w 1835725"/>
              <a:gd name="connsiteY36" fmla="*/ 196164 h 2024785"/>
              <a:gd name="connsiteX37" fmla="*/ 957797 w 1835725"/>
              <a:gd name="connsiteY37" fmla="*/ 167970 h 20247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1835725" h="2024785">
                <a:moveTo>
                  <a:pt x="1801138" y="1622662"/>
                </a:moveTo>
                <a:cubicBezTo>
                  <a:pt x="1822105" y="1633400"/>
                  <a:pt x="1836117" y="1655372"/>
                  <a:pt x="1835717" y="1680254"/>
                </a:cubicBezTo>
                <a:cubicBezTo>
                  <a:pt x="1832093" y="1746382"/>
                  <a:pt x="1824354" y="1812154"/>
                  <a:pt x="1812568" y="1877193"/>
                </a:cubicBezTo>
                <a:lnTo>
                  <a:pt x="1776210" y="2024785"/>
                </a:lnTo>
                <a:lnTo>
                  <a:pt x="1655772" y="1983449"/>
                </a:lnTo>
                <a:lnTo>
                  <a:pt x="1687591" y="1854495"/>
                </a:lnTo>
                <a:cubicBezTo>
                  <a:pt x="1698455" y="1794657"/>
                  <a:pt x="1705590" y="1734142"/>
                  <a:pt x="1708939" y="1673301"/>
                </a:cubicBezTo>
                <a:cubicBezTo>
                  <a:pt x="1712216" y="1638363"/>
                  <a:pt x="1743190" y="1612703"/>
                  <a:pt x="1778129" y="1615979"/>
                </a:cubicBezTo>
                <a:cubicBezTo>
                  <a:pt x="1786387" y="1616753"/>
                  <a:pt x="1794149" y="1619084"/>
                  <a:pt x="1801138" y="1622662"/>
                </a:cubicBezTo>
                <a:close/>
                <a:moveTo>
                  <a:pt x="1585229" y="764759"/>
                </a:moveTo>
                <a:cubicBezTo>
                  <a:pt x="1600438" y="768789"/>
                  <a:pt x="1614156" y="778436"/>
                  <a:pt x="1623024" y="792810"/>
                </a:cubicBezTo>
                <a:cubicBezTo>
                  <a:pt x="1689575" y="907319"/>
                  <a:pt x="1741505" y="1029715"/>
                  <a:pt x="1777614" y="1157141"/>
                </a:cubicBezTo>
                <a:cubicBezTo>
                  <a:pt x="1787149" y="1190888"/>
                  <a:pt x="1767537" y="1225969"/>
                  <a:pt x="1733799" y="1235532"/>
                </a:cubicBezTo>
                <a:cubicBezTo>
                  <a:pt x="1728151" y="1237046"/>
                  <a:pt x="1722312" y="1237780"/>
                  <a:pt x="1716464" y="1237722"/>
                </a:cubicBezTo>
                <a:lnTo>
                  <a:pt x="1716464" y="1237913"/>
                </a:lnTo>
                <a:cubicBezTo>
                  <a:pt x="1688070" y="1237913"/>
                  <a:pt x="1663124" y="1219044"/>
                  <a:pt x="1655409" y="1191717"/>
                </a:cubicBezTo>
                <a:cubicBezTo>
                  <a:pt x="1622214" y="1074512"/>
                  <a:pt x="1574437" y="961936"/>
                  <a:pt x="1513200" y="856627"/>
                </a:cubicBezTo>
                <a:cubicBezTo>
                  <a:pt x="1496379" y="825834"/>
                  <a:pt x="1507704" y="787236"/>
                  <a:pt x="1538499" y="770415"/>
                </a:cubicBezTo>
                <a:cubicBezTo>
                  <a:pt x="1553325" y="762319"/>
                  <a:pt x="1570022" y="760730"/>
                  <a:pt x="1585229" y="764759"/>
                </a:cubicBezTo>
                <a:close/>
                <a:moveTo>
                  <a:pt x="477919" y="21437"/>
                </a:moveTo>
                <a:cubicBezTo>
                  <a:pt x="499341" y="33775"/>
                  <a:pt x="512445" y="58102"/>
                  <a:pt x="509236" y="84182"/>
                </a:cubicBezTo>
                <a:cubicBezTo>
                  <a:pt x="505303" y="116151"/>
                  <a:pt x="478038" y="140098"/>
                  <a:pt x="445829" y="139871"/>
                </a:cubicBezTo>
                <a:cubicBezTo>
                  <a:pt x="443027" y="139899"/>
                  <a:pt x="440227" y="139740"/>
                  <a:pt x="437447" y="139395"/>
                </a:cubicBezTo>
                <a:cubicBezTo>
                  <a:pt x="316592" y="123615"/>
                  <a:pt x="194247" y="122878"/>
                  <a:pt x="73211" y="137204"/>
                </a:cubicBezTo>
                <a:cubicBezTo>
                  <a:pt x="38532" y="142545"/>
                  <a:pt x="6090" y="118762"/>
                  <a:pt x="749" y="84082"/>
                </a:cubicBezTo>
                <a:cubicBezTo>
                  <a:pt x="-4591" y="49403"/>
                  <a:pt x="19192" y="16961"/>
                  <a:pt x="53871" y="11621"/>
                </a:cubicBezTo>
                <a:cubicBezTo>
                  <a:pt x="55358" y="11392"/>
                  <a:pt x="56852" y="11216"/>
                  <a:pt x="58352" y="11093"/>
                </a:cubicBezTo>
                <a:cubicBezTo>
                  <a:pt x="189834" y="-4456"/>
                  <a:pt x="322735" y="-3656"/>
                  <a:pt x="454020" y="13474"/>
                </a:cubicBezTo>
                <a:cubicBezTo>
                  <a:pt x="462713" y="14543"/>
                  <a:pt x="470778" y="17324"/>
                  <a:pt x="477919" y="21437"/>
                </a:cubicBezTo>
                <a:close/>
                <a:moveTo>
                  <a:pt x="957797" y="167970"/>
                </a:moveTo>
                <a:cubicBezTo>
                  <a:pt x="1076184" y="227289"/>
                  <a:pt x="1186759" y="301068"/>
                  <a:pt x="1286982" y="387616"/>
                </a:cubicBezTo>
                <a:cubicBezTo>
                  <a:pt x="1313547" y="410457"/>
                  <a:pt x="1316566" y="450510"/>
                  <a:pt x="1293725" y="477075"/>
                </a:cubicBezTo>
                <a:cubicBezTo>
                  <a:pt x="1281638" y="491137"/>
                  <a:pt x="1263998" y="499204"/>
                  <a:pt x="1245453" y="499154"/>
                </a:cubicBezTo>
                <a:lnTo>
                  <a:pt x="1245167" y="499154"/>
                </a:lnTo>
                <a:cubicBezTo>
                  <a:pt x="1229965" y="499301"/>
                  <a:pt x="1215220" y="493956"/>
                  <a:pt x="1203638" y="484104"/>
                </a:cubicBezTo>
                <a:cubicBezTo>
                  <a:pt x="1111407" y="404300"/>
                  <a:pt x="1009633" y="336248"/>
                  <a:pt x="900647" y="281508"/>
                </a:cubicBezTo>
                <a:cubicBezTo>
                  <a:pt x="869295" y="265726"/>
                  <a:pt x="856672" y="227516"/>
                  <a:pt x="872454" y="196164"/>
                </a:cubicBezTo>
                <a:cubicBezTo>
                  <a:pt x="888235" y="164811"/>
                  <a:pt x="926445" y="152188"/>
                  <a:pt x="957797" y="167970"/>
                </a:cubicBezTo>
                <a:close/>
              </a:path>
            </a:pathLst>
          </a:custGeom>
          <a:solidFill>
            <a:schemeClr val="accent4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75F47824-961D-465D-84F9-EAE11BC617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809527" y="6033795"/>
            <a:ext cx="1991064" cy="824205"/>
          </a:xfrm>
          <a:custGeom>
            <a:avLst/>
            <a:gdLst>
              <a:gd name="connsiteX0" fmla="*/ 995532 w 1991064"/>
              <a:gd name="connsiteY0" fmla="*/ 0 h 824205"/>
              <a:gd name="connsiteX1" fmla="*/ 1984823 w 1991064"/>
              <a:gd name="connsiteY1" fmla="*/ 784423 h 824205"/>
              <a:gd name="connsiteX2" fmla="*/ 1991064 w 1991064"/>
              <a:gd name="connsiteY2" fmla="*/ 824205 h 824205"/>
              <a:gd name="connsiteX3" fmla="*/ 0 w 1991064"/>
              <a:gd name="connsiteY3" fmla="*/ 824205 h 824205"/>
              <a:gd name="connsiteX4" fmla="*/ 6241 w 1991064"/>
              <a:gd name="connsiteY4" fmla="*/ 784423 h 824205"/>
              <a:gd name="connsiteX5" fmla="*/ 995532 w 1991064"/>
              <a:gd name="connsiteY5" fmla="*/ 0 h 8242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991064" h="824205">
                <a:moveTo>
                  <a:pt x="995532" y="0"/>
                </a:moveTo>
                <a:cubicBezTo>
                  <a:pt x="1483521" y="0"/>
                  <a:pt x="1890663" y="336754"/>
                  <a:pt x="1984823" y="784423"/>
                </a:cubicBezTo>
                <a:lnTo>
                  <a:pt x="1991064" y="824205"/>
                </a:lnTo>
                <a:lnTo>
                  <a:pt x="0" y="824205"/>
                </a:lnTo>
                <a:lnTo>
                  <a:pt x="6241" y="784423"/>
                </a:lnTo>
                <a:cubicBezTo>
                  <a:pt x="100402" y="336754"/>
                  <a:pt x="507544" y="0"/>
                  <a:pt x="995532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5" name="Freeform: Shape 24">
            <a:extLst>
              <a:ext uri="{FF2B5EF4-FFF2-40B4-BE49-F238E27FC236}">
                <a16:creationId xmlns:a16="http://schemas.microsoft.com/office/drawing/2014/main" id="{FEC9DA3E-C1D7-472D-B7C0-F71AE41FBA2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851696" y="5519196"/>
            <a:ext cx="1340305" cy="1338805"/>
          </a:xfrm>
          <a:custGeom>
            <a:avLst/>
            <a:gdLst>
              <a:gd name="connsiteX0" fmla="*/ 61913 w 1340305"/>
              <a:gd name="connsiteY0" fmla="*/ 0 h 1338805"/>
              <a:gd name="connsiteX1" fmla="*/ 1340305 w 1340305"/>
              <a:gd name="connsiteY1" fmla="*/ 0 h 1338805"/>
              <a:gd name="connsiteX2" fmla="*/ 1340305 w 1340305"/>
              <a:gd name="connsiteY2" fmla="*/ 123825 h 1338805"/>
              <a:gd name="connsiteX3" fmla="*/ 123825 w 1340305"/>
              <a:gd name="connsiteY3" fmla="*/ 123825 h 1338805"/>
              <a:gd name="connsiteX4" fmla="*/ 123825 w 1340305"/>
              <a:gd name="connsiteY4" fmla="*/ 1338805 h 1338805"/>
              <a:gd name="connsiteX5" fmla="*/ 0 w 1340305"/>
              <a:gd name="connsiteY5" fmla="*/ 1338805 h 1338805"/>
              <a:gd name="connsiteX6" fmla="*/ 0 w 1340305"/>
              <a:gd name="connsiteY6" fmla="*/ 61913 h 1338805"/>
              <a:gd name="connsiteX7" fmla="*/ 61913 w 1340305"/>
              <a:gd name="connsiteY7" fmla="*/ 0 h 13388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340305" h="1338805">
                <a:moveTo>
                  <a:pt x="61913" y="0"/>
                </a:moveTo>
                <a:lnTo>
                  <a:pt x="1340305" y="0"/>
                </a:lnTo>
                <a:lnTo>
                  <a:pt x="1340305" y="123825"/>
                </a:lnTo>
                <a:lnTo>
                  <a:pt x="123825" y="123825"/>
                </a:lnTo>
                <a:lnTo>
                  <a:pt x="123825" y="1338805"/>
                </a:lnTo>
                <a:lnTo>
                  <a:pt x="0" y="1338805"/>
                </a:lnTo>
                <a:lnTo>
                  <a:pt x="0" y="61913"/>
                </a:lnTo>
                <a:cubicBezTo>
                  <a:pt x="0" y="27719"/>
                  <a:pt x="27719" y="0"/>
                  <a:pt x="61913" y="0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3F1B548-0278-B4CF-DCC0-43364BB4020B}"/>
              </a:ext>
            </a:extLst>
          </p:cNvPr>
          <p:cNvSpPr txBox="1"/>
          <p:nvPr/>
        </p:nvSpPr>
        <p:spPr>
          <a:xfrm>
            <a:off x="703671" y="2065491"/>
            <a:ext cx="4453594" cy="230832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342900" indent="-342900" rtl="0">
              <a:buChar char="•"/>
            </a:pPr>
            <a:r>
              <a:rPr lang="en-US" sz="2300">
                <a:latin typeface="Gilroy-Light"/>
                <a:ea typeface="Segoe UI"/>
                <a:cs typeface="Segoe UI"/>
              </a:rPr>
              <a:t>​</a:t>
            </a:r>
            <a:r>
              <a:rPr lang="en-US" sz="2400" err="1">
                <a:latin typeface="Gilroy-Light"/>
                <a:ea typeface="Segoe UI"/>
                <a:cs typeface="Segoe UI"/>
              </a:rPr>
              <a:t>Контакты</a:t>
            </a:r>
            <a:endParaRPr lang="en-US" sz="2400">
              <a:latin typeface="Gilroy-Light"/>
              <a:ea typeface="Segoe UI"/>
              <a:cs typeface="Segoe UI"/>
            </a:endParaRPr>
          </a:p>
          <a:p>
            <a:r>
              <a:rPr lang="en-US" sz="2400">
                <a:solidFill>
                  <a:srgbClr val="1B1B1B"/>
                </a:solidFill>
                <a:latin typeface="Gilroy-Light"/>
                <a:cs typeface="Segoe UI"/>
              </a:rPr>
              <a:t> +7-918-403-98 62</a:t>
            </a:r>
          </a:p>
          <a:p>
            <a:pPr marL="342900" indent="-342900" rtl="0">
              <a:buChar char="•"/>
            </a:pPr>
            <a:r>
              <a:rPr lang="en-US" sz="2400">
                <a:solidFill>
                  <a:srgbClr val="1B1B1B"/>
                </a:solidFill>
                <a:latin typeface="Gilroy-Light"/>
                <a:ea typeface="Segoe UI"/>
                <a:cs typeface="Segoe UI"/>
              </a:rPr>
              <a:t>Email</a:t>
            </a:r>
          </a:p>
          <a:p>
            <a:r>
              <a:rPr lang="en-US" sz="2400">
                <a:solidFill>
                  <a:srgbClr val="1B1B1B"/>
                </a:solidFill>
                <a:latin typeface="Gilroy-Light"/>
                <a:ea typeface="Segoe UI"/>
                <a:cs typeface="Segoe UI"/>
              </a:rPr>
              <a:t> elektrobag31@gmail.com</a:t>
            </a:r>
          </a:p>
          <a:p>
            <a:pPr marL="342900" indent="-342900">
              <a:buChar char="•"/>
            </a:pPr>
            <a:r>
              <a:rPr lang="en-US" sz="2400">
                <a:solidFill>
                  <a:srgbClr val="1B1B1B"/>
                </a:solidFill>
                <a:latin typeface="Gilroy-Light"/>
                <a:cs typeface="Segoe UI"/>
              </a:rPr>
              <a:t>Telegram</a:t>
            </a:r>
            <a:br>
              <a:rPr lang="en-US" sz="2400">
                <a:latin typeface="Gilroy-Light"/>
                <a:cs typeface="Segoe UI"/>
              </a:rPr>
            </a:br>
            <a:r>
              <a:rPr lang="en-US" sz="2400">
                <a:solidFill>
                  <a:srgbClr val="1B1B1B"/>
                </a:solidFill>
                <a:latin typeface="Gilroy-Light"/>
                <a:cs typeface="Segoe UI"/>
              </a:rPr>
              <a:t>@</a:t>
            </a:r>
            <a:r>
              <a:rPr lang="en-US" sz="2400">
                <a:solidFill>
                  <a:srgbClr val="1B1B1B"/>
                </a:solidFill>
              </a:rPr>
              <a:t>Blinov8Denis</a:t>
            </a:r>
            <a:endParaRPr lang="en-US" sz="2400">
              <a:latin typeface="Gilroy-Light"/>
              <a:cs typeface="Segoe UI"/>
            </a:endParaRPr>
          </a:p>
        </p:txBody>
      </p:sp>
    </p:spTree>
    <p:extLst>
      <p:ext uri="{BB962C8B-B14F-4D97-AF65-F5344CB8AC3E}">
        <p14:creationId xmlns:p14="http://schemas.microsoft.com/office/powerpoint/2010/main" val="3542015025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Другая 13">
      <a:dk1>
        <a:sysClr val="windowText" lastClr="000000"/>
      </a:dk1>
      <a:lt1>
        <a:sysClr val="window" lastClr="FFFFFF"/>
      </a:lt1>
      <a:dk2>
        <a:srgbClr val="000000"/>
      </a:dk2>
      <a:lt2>
        <a:srgbClr val="E7E6E6"/>
      </a:lt2>
      <a:accent1>
        <a:srgbClr val="8F00FF"/>
      </a:accent1>
      <a:accent2>
        <a:srgbClr val="FD493D"/>
      </a:accent2>
      <a:accent3>
        <a:srgbClr val="FCAF17"/>
      </a:accent3>
      <a:accent4>
        <a:srgbClr val="FBB3C1"/>
      </a:accent4>
      <a:accent5>
        <a:srgbClr val="B5D8E1"/>
      </a:accent5>
      <a:accent6>
        <a:srgbClr val="1B1B1B"/>
      </a:accent6>
      <a:hlink>
        <a:srgbClr val="0563C1"/>
      </a:hlink>
      <a:folHlink>
        <a:srgbClr val="954F72"/>
      </a:folHlink>
    </a:clrScheme>
    <a:fontScheme name="Другая 4">
      <a:majorFont>
        <a:latin typeface="Gilroy-Black"/>
        <a:ea typeface=""/>
        <a:cs typeface=""/>
      </a:majorFont>
      <a:minorFont>
        <a:latin typeface="Gilroy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Arial"/>
        <a:cs typeface="Arial"/>
      </a:majorFont>
      <a:minorFont>
        <a:latin typeface="Arial"/>
        <a:ea typeface="Arial"/>
        <a:cs typeface="Arial"/>
      </a:minorFont>
    </a:fontScheme>
    <a:fmtScheme name="Office">
      <a:fillStyleLst>
        <a:solidFill>
          <a:schemeClr val="phClr"/>
        </a:solidFill>
        <a:gradFill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/>
        </a:gradFill>
        <a:gradFill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Application>Microsoft Office PowerPoint</Application>
  <PresentationFormat>Широкоэкранный</PresentationFormat>
  <Slides>8</Slides>
  <Notes>0</Notes>
  <HiddenSlides>0</HiddenSlide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9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subject/>
  <dc:creator>Mikely</dc:creator>
  <cp:keywords/>
  <dc:description/>
  <cp:revision>9</cp:revision>
  <dcterms:created xsi:type="dcterms:W3CDTF">2022-11-28T09:29:04Z</dcterms:created>
  <dcterms:modified xsi:type="dcterms:W3CDTF">2024-10-29T14:34:38Z</dcterms:modified>
  <cp:category/>
  <dc:identifier/>
  <cp:contentStatus/>
  <dc:language/>
</cp:coreProperties>
</file>