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42CFA23-A7B3-43D6-A56E-A814F216F014}">
  <a:tblStyle styleId="{C42CFA23-A7B3-43D6-A56E-A814F216F01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1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15.jpg"/><Relationship Id="rId6" Type="http://schemas.openxmlformats.org/officeDocument/2006/relationships/image" Target="../media/image1.png"/><Relationship Id="rId7" Type="http://schemas.openxmlformats.org/officeDocument/2006/relationships/image" Target="../media/image12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Культурное </a:t>
            </a:r>
            <a:r>
              <a:rPr lang="ru" sz="3100">
                <a:solidFill>
                  <a:schemeClr val="dk1"/>
                </a:solidFill>
              </a:rPr>
              <a:t>просвещение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Культура для всех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69"/>
            <a:ext cx="61533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4500"/>
              <a:buNone/>
            </a:pPr>
            <a:r>
              <a:rPr lang="ru"/>
              <a:t>В наше время, большинство людей, перестали просвещаться культурно, поэтому наше приложения поможет пользователям получать </a:t>
            </a:r>
            <a:r>
              <a:rPr lang="ru"/>
              <a:t>дозу культурного</a:t>
            </a:r>
            <a:r>
              <a:rPr lang="ru"/>
              <a:t> просвещения ежедневно</a:t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Школьники 5 - 11 классы;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Студенты ВУЗов и Колледжей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Люди, которые любят и хотят просвещаться культурно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56818" y="2568881"/>
            <a:ext cx="65682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Большинство людей, не ходят на культурные мероприятия из-за незнанию прохождения данных мероприятий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 все люди хотят бродить по множеству сайтов для поиска подходящего для них культурного события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20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Решение - приложения, которое будет включать в себя все мероприятия города, а также все культурные новости. Также в этом приложение можно будет </a:t>
            </a:r>
            <a:r>
              <a:rPr lang="ru">
                <a:solidFill>
                  <a:srgbClr val="132C40"/>
                </a:solidFill>
              </a:rPr>
              <a:t>забронировать</a:t>
            </a:r>
            <a:r>
              <a:rPr lang="ru">
                <a:solidFill>
                  <a:srgbClr val="132C40"/>
                </a:solidFill>
              </a:rPr>
              <a:t> билет на мероприятие (Если оно платное)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356132" y="1481081"/>
            <a:ext cx="7743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Ценность продукта заключается в том, что все культурно массовые, и не только, события и мероприятия собраны в одном приложения, что осуществляет более простое бронирование билетов на мероприятие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0" y="3773675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которые хотят просвящаться и быть в курсе культурных событий/мероприятий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V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 - 1)Процент с билета 2) Реклама продуктов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168 тыс.  человек/компаний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(стоимость* 5%) рублей - это ХХ*YY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	Кинотеатры, театры и гос.сайты с мероприятиями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бесценных 0</a:t>
            </a:r>
            <a:r>
              <a:rPr lang="ru"/>
              <a:t> </a:t>
            </a:r>
            <a:r>
              <a:rPr lang="ru"/>
              <a:t>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- заработок процент от продаж и оплата рекламы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313581"/>
            <a:ext cx="79932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бизнес модель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дизайн приложения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{C42CFA23-A7B3-43D6-A56E-A814F216F014}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Хасанов Фаиль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Васильев Никита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Хасанов Фаиль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Заико Андрей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Сухорученко Мария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Сухорученко Мария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{C42CFA23-A7B3-43D6-A56E-A814F216F014}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Прототипы к дизайну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