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6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529" autoAdjust="0"/>
    <p:restoredTop sz="94649"/>
  </p:normalViewPr>
  <p:slideViewPr>
    <p:cSldViewPr snapToGrid="0">
      <p:cViewPr varScale="1">
        <p:scale>
          <a:sx n="48" d="100"/>
          <a:sy n="48" d="100"/>
        </p:scale>
        <p:origin x="200" y="1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42694-5F98-3CDA-E0FA-619AB5515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ABC635-1AFC-22E2-FF8C-DBA25F5F1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18029C-8902-1542-C59F-765ABEB3E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B20C4F-7899-606B-C98E-51B350675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0E82B1-34F7-B759-2806-A3719A72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2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B52F-1B4D-9FC1-7D40-A0624E65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4F652-3ADB-31CD-0AE4-C7B730F91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64E60-D7A1-0F33-52D4-D6A4D6D2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3323BA-6D7E-9472-60AE-F07A5B0B8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01DC7-FED2-6D91-7CE2-26F69145E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2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56AEDC-24AF-C04A-F2C3-1A0B5F524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6F9188-78F2-CBAB-DB16-A145D0197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6B3DFA-397B-7AB0-9F7C-7BCFFFCD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100BA7-4718-E2F0-1254-9541699DB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29FE82-52DE-07FE-9634-C34D0B41B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14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BAEDC-717F-2FBA-F581-165F97B8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384E7E-414A-9FE9-1679-59B7ABF9F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644A85-83F9-7ACA-1F4A-21F3A977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FA7E00-217F-E68A-1A9C-3C47D70C0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B18542-8DC9-EB17-C196-0F95BE191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74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908E2-FAA3-FF40-B45C-54762A391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257563-A1CD-5981-AD7D-8C19BC71A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F0304A-C0C4-AE8A-EC11-663E66A5D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EF602-490B-EBAD-1DEB-EBB6F901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539D67-BA54-CF63-A4A1-BA82853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3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06C7C-2E5A-029B-3137-AE6C8FB2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5A501A-63D9-29E6-40B6-F57EA8D3C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7A4ADC-D60C-F2FB-16B4-291E04335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460D29-F9F6-F681-DD0C-3A8665D30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B27171-C273-4461-9397-F8952F62C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558E9A-BB3E-E100-FA56-E40E9831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02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8F660-F781-694A-F5E9-63A1B942D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DDA698-F8D2-5568-7155-9E7D375C3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308023-ED98-E148-7004-C35B7AFA2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68BB18-FD36-16E6-4F70-ED916C6A4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56078E8-2E79-CB4B-3208-BD81A2A00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A7E510-38CE-3AF2-F25B-AAAA3ED69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36C04F-C3FC-EDC2-3A88-746E551C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913288-2712-E38B-ED18-C8D114F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8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AE235-A379-B374-EF5E-BA220A53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76CFF7-9DF0-2E16-B0E3-BC38CDB23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BBC2AB-3C8B-2CC3-9295-85F1E6F2A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9DBA14-0321-36E2-34D9-85DAB0B87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2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8B4436-ACD5-B2F0-A789-806C5DF80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A21DE0-5147-2E83-C8B1-CB818CD59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41C525-8C81-A6AF-E1AE-B41E4411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80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F60C2-0A91-ED69-3A19-0CF7906D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DF0F4-BB1C-595B-BEA1-61C8158E1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8E7838-C9A6-404B-E9AF-5358DB3C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01482B-358B-A02E-D322-65D2EC093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393EF7-9EB1-4F79-65F1-D1639D3E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3E2500-16A5-4F7E-2651-10938B6FD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81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96F5F-102D-43D0-4B56-9DA768E7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FAEE5C-5C81-313F-3CEE-0DB0F9D03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060F89-753E-4573-41C1-BD689AA60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98FFF5-A444-3FFC-21BE-B91D55C99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D5A4B3-50B4-71EB-502C-572FACFEE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15A3BE-34BC-EB02-6222-9DFCDC3D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72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88510-4D3B-1152-BECE-969F7521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8A5F44-54BA-C5EB-1F1A-4AE17096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C4026B-1BCC-F974-4B2C-3D2906A30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6F2D26-F9BE-4F0B-98FA-4BB7955DD66D}" type="datetimeFigureOut">
              <a:rPr lang="ru-RU" smtClean="0"/>
              <a:t>11.12.2025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0A28D9-DB44-1CDB-F0A6-C7C5AA940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662051-5ABA-F644-3AE9-D81AA0DC6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5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дверь, одежда">
            <a:extLst>
              <a:ext uri="{FF2B5EF4-FFF2-40B4-BE49-F238E27FC236}">
                <a16:creationId xmlns:a16="http://schemas.microsoft.com/office/drawing/2014/main" id="{3A8993A3-0109-F6CA-8B9C-4223043EE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07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3A3E7A-B3AC-A44A-9BAB-9EE291F696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218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1E4C47-626F-4C44-97FF-6BFCF35B42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33237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4B46FFC-C86B-7740-9529-4629D436AB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8259"/>
            <a:ext cx="12192000" cy="704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333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89E6243-59F7-FE46-8DC6-E2F8979B5A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946"/>
            <a:ext cx="12192000" cy="6830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645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ED1797-C477-D236-9959-782426196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4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, число">
            <a:extLst>
              <a:ext uri="{FF2B5EF4-FFF2-40B4-BE49-F238E27FC236}">
                <a16:creationId xmlns:a16="http://schemas.microsoft.com/office/drawing/2014/main" id="{2C5022D8-AA51-1D97-3268-DAF8EEF20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7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">
            <a:extLst>
              <a:ext uri="{FF2B5EF4-FFF2-40B4-BE49-F238E27FC236}">
                <a16:creationId xmlns:a16="http://schemas.microsoft.com/office/drawing/2014/main" id="{F7DB54FB-4427-BE8D-4ABD-C19DB4D6B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дизайн">
            <a:extLst>
              <a:ext uri="{FF2B5EF4-FFF2-40B4-BE49-F238E27FC236}">
                <a16:creationId xmlns:a16="http://schemas.microsoft.com/office/drawing/2014/main" id="{0FB31CE7-334C-A0C8-2BCB-0064B21E6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2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50F193-8FAF-38F3-0911-AA9C3A636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77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8D6BBEB-1EDC-E248-B3CF-935A64CD0A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391"/>
            <a:ext cx="12192000" cy="682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8886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189CF6B-E2C4-6E47-9A9D-C8BAEACA22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48"/>
            <a:ext cx="12192000" cy="6792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771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695F8C6-B942-554C-BC1D-F1CA770EE9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733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9E49B9-9F43-2543-B319-6539795AA3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994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853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0</Words>
  <Application>Microsoft Macintosh PowerPoint</Application>
  <PresentationFormat>Широкоэкранный</PresentationFormat>
  <Paragraphs>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Мишакова</dc:creator>
  <cp:lastModifiedBy>Microsoft Office User</cp:lastModifiedBy>
  <cp:revision>4</cp:revision>
  <dcterms:created xsi:type="dcterms:W3CDTF">2025-10-23T12:13:44Z</dcterms:created>
  <dcterms:modified xsi:type="dcterms:W3CDTF">2025-12-11T06:09:18Z</dcterms:modified>
</cp:coreProperties>
</file>