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58" r:id="rId4"/>
    <p:sldId id="260" r:id="rId5"/>
    <p:sldId id="269" r:id="rId6"/>
    <p:sldId id="270" r:id="rId7"/>
    <p:sldId id="268" r:id="rId8"/>
    <p:sldId id="261" r:id="rId9"/>
    <p:sldId id="262" r:id="rId10"/>
    <p:sldId id="271" r:id="rId11"/>
    <p:sldId id="272" r:id="rId12"/>
    <p:sldId id="273" r:id="rId13"/>
    <p:sldId id="274" r:id="rId14"/>
    <p:sldId id="263" r:id="rId15"/>
    <p:sldId id="264" r:id="rId16"/>
    <p:sldId id="265" r:id="rId17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73" autoAdjust="0"/>
  </p:normalViewPr>
  <p:slideViewPr>
    <p:cSldViewPr>
      <p:cViewPr>
        <p:scale>
          <a:sx n="66" d="100"/>
          <a:sy n="66" d="100"/>
        </p:scale>
        <p:origin x="1301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DCA98-012E-478D-8DE0-A3515C320212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F0882E-E59E-426C-8D04-414960A933BF}">
      <dgm:prSet/>
      <dgm:spPr/>
      <dgm:t>
        <a:bodyPr/>
        <a:lstStyle/>
        <a:p>
          <a:r>
            <a:rPr lang="ru-RU" dirty="0"/>
            <a:t>Как</a:t>
          </a:r>
          <a:r>
            <a:rPr lang="ru-RU" baseline="0" dirty="0"/>
            <a:t> будет выглядеть </a:t>
          </a:r>
          <a:r>
            <a:rPr lang="ru-RU" baseline="0" dirty="0" err="1"/>
            <a:t>постамат</a:t>
          </a:r>
          <a:endParaRPr lang="ru-RU" dirty="0"/>
        </a:p>
      </dgm:t>
    </dgm:pt>
    <dgm:pt modelId="{DAA8CB98-36B8-435A-AC55-A0DDC0D1DBDF}" type="parTrans" cxnId="{1ECFF93E-EEAA-4208-8A3B-358281FD8B06}">
      <dgm:prSet/>
      <dgm:spPr/>
      <dgm:t>
        <a:bodyPr/>
        <a:lstStyle/>
        <a:p>
          <a:endParaRPr lang="ru-RU"/>
        </a:p>
      </dgm:t>
    </dgm:pt>
    <dgm:pt modelId="{30288F81-E3B0-4E36-B6CD-24F772515E8E}" type="sibTrans" cxnId="{1ECFF93E-EEAA-4208-8A3B-358281FD8B06}">
      <dgm:prSet/>
      <dgm:spPr/>
      <dgm:t>
        <a:bodyPr/>
        <a:lstStyle/>
        <a:p>
          <a:endParaRPr lang="ru-RU"/>
        </a:p>
      </dgm:t>
    </dgm:pt>
    <dgm:pt modelId="{63E5B6DC-4706-44A5-A223-CB39779473A5}" type="pres">
      <dgm:prSet presAssocID="{C5EDCA98-012E-478D-8DE0-A3515C320212}" presName="diagram" presStyleCnt="0">
        <dgm:presLayoutVars>
          <dgm:dir/>
          <dgm:resizeHandles val="exact"/>
        </dgm:presLayoutVars>
      </dgm:prSet>
      <dgm:spPr/>
    </dgm:pt>
    <dgm:pt modelId="{8999A09C-F0A2-4E5E-894D-0B4274FAB347}" type="pres">
      <dgm:prSet presAssocID="{C3F0882E-E59E-426C-8D04-414960A933BF}" presName="node" presStyleLbl="node1" presStyleIdx="0" presStyleCnt="1">
        <dgm:presLayoutVars>
          <dgm:bulletEnabled val="1"/>
        </dgm:presLayoutVars>
      </dgm:prSet>
      <dgm:spPr/>
    </dgm:pt>
  </dgm:ptLst>
  <dgm:cxnLst>
    <dgm:cxn modelId="{22EAF833-61E7-4861-82D5-63C82B8C0F11}" type="presOf" srcId="{C5EDCA98-012E-478D-8DE0-A3515C320212}" destId="{63E5B6DC-4706-44A5-A223-CB39779473A5}" srcOrd="0" destOrd="0" presId="urn:microsoft.com/office/officeart/2005/8/layout/default"/>
    <dgm:cxn modelId="{1ECFF93E-EEAA-4208-8A3B-358281FD8B06}" srcId="{C5EDCA98-012E-478D-8DE0-A3515C320212}" destId="{C3F0882E-E59E-426C-8D04-414960A933BF}" srcOrd="0" destOrd="0" parTransId="{DAA8CB98-36B8-435A-AC55-A0DDC0D1DBDF}" sibTransId="{30288F81-E3B0-4E36-B6CD-24F772515E8E}"/>
    <dgm:cxn modelId="{920C56F9-1A64-45D1-AC34-E7002502C34D}" type="presOf" srcId="{C3F0882E-E59E-426C-8D04-414960A933BF}" destId="{8999A09C-F0A2-4E5E-894D-0B4274FAB347}" srcOrd="0" destOrd="0" presId="urn:microsoft.com/office/officeart/2005/8/layout/default"/>
    <dgm:cxn modelId="{C6592685-3B63-4505-9502-E0A363B9750A}" type="presParOf" srcId="{63E5B6DC-4706-44A5-A223-CB39779473A5}" destId="{8999A09C-F0A2-4E5E-894D-0B4274FAB347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9A09C-F0A2-4E5E-894D-0B4274FAB347}">
      <dsp:nvSpPr>
        <dsp:cNvPr id="0" name=""/>
        <dsp:cNvSpPr/>
      </dsp:nvSpPr>
      <dsp:spPr>
        <a:xfrm>
          <a:off x="0" y="132753"/>
          <a:ext cx="3723386" cy="22340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/>
            <a:t>Как</a:t>
          </a:r>
          <a:r>
            <a:rPr lang="ru-RU" sz="4500" kern="1200" baseline="0" dirty="0"/>
            <a:t> будет выглядеть </a:t>
          </a:r>
          <a:r>
            <a:rPr lang="ru-RU" sz="4500" kern="1200" baseline="0" dirty="0" err="1"/>
            <a:t>постамат</a:t>
          </a:r>
          <a:endParaRPr lang="ru-RU" sz="4500" kern="1200" dirty="0"/>
        </a:p>
      </dsp:txBody>
      <dsp:txXfrm>
        <a:off x="0" y="132753"/>
        <a:ext cx="3723386" cy="2234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2D9A-D398-4934-BF0E-D0B8D7FCF9B2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9CB7A-BFA3-432E-9ECC-D9B6AEE9C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93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9CB7A-BFA3-432E-9ECC-D9B6AEE9C66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64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9CB7A-BFA3-432E-9ECC-D9B6AEE9C66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5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158855" cy="5819140"/>
          </a:xfrm>
          <a:custGeom>
            <a:avLst/>
            <a:gdLst/>
            <a:ahLst/>
            <a:cxnLst/>
            <a:rect l="l" t="t" r="r" b="b"/>
            <a:pathLst>
              <a:path w="11158855" h="5819140">
                <a:moveTo>
                  <a:pt x="0" y="5818632"/>
                </a:moveTo>
                <a:lnTo>
                  <a:pt x="11158728" y="5818632"/>
                </a:lnTo>
                <a:lnTo>
                  <a:pt x="11158728" y="0"/>
                </a:lnTo>
                <a:lnTo>
                  <a:pt x="0" y="0"/>
                </a:lnTo>
                <a:lnTo>
                  <a:pt x="0" y="5818632"/>
                </a:lnTo>
                <a:close/>
              </a:path>
            </a:pathLst>
          </a:custGeom>
          <a:solidFill>
            <a:srgbClr val="A9D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33272" y="1871472"/>
            <a:ext cx="10125710" cy="0"/>
          </a:xfrm>
          <a:custGeom>
            <a:avLst/>
            <a:gdLst/>
            <a:ahLst/>
            <a:cxnLst/>
            <a:rect l="l" t="t" r="r" b="b"/>
            <a:pathLst>
              <a:path w="10125710">
                <a:moveTo>
                  <a:pt x="0" y="0"/>
                </a:moveTo>
                <a:lnTo>
                  <a:pt x="1012571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945845"/>
            <a:ext cx="1016000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3C398-A89B-4556-BFDE-1AABC01C7CCA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158855" cy="5819140"/>
          </a:xfrm>
          <a:custGeom>
            <a:avLst/>
            <a:gdLst/>
            <a:ahLst/>
            <a:cxnLst/>
            <a:rect l="l" t="t" r="r" b="b"/>
            <a:pathLst>
              <a:path w="11158855" h="5819140">
                <a:moveTo>
                  <a:pt x="0" y="5818632"/>
                </a:moveTo>
                <a:lnTo>
                  <a:pt x="11158728" y="5818632"/>
                </a:lnTo>
                <a:lnTo>
                  <a:pt x="11158728" y="0"/>
                </a:lnTo>
                <a:lnTo>
                  <a:pt x="0" y="0"/>
                </a:lnTo>
                <a:lnTo>
                  <a:pt x="0" y="5818632"/>
                </a:lnTo>
                <a:close/>
              </a:path>
            </a:pathLst>
          </a:custGeom>
          <a:solidFill>
            <a:srgbClr val="A9D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33272" y="1871472"/>
            <a:ext cx="10125710" cy="0"/>
          </a:xfrm>
          <a:custGeom>
            <a:avLst/>
            <a:gdLst/>
            <a:ahLst/>
            <a:cxnLst/>
            <a:rect l="l" t="t" r="r" b="b"/>
            <a:pathLst>
              <a:path w="10125710">
                <a:moveTo>
                  <a:pt x="0" y="0"/>
                </a:moveTo>
                <a:lnTo>
                  <a:pt x="1012571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43392-E5ED-4DDE-8893-6C37D85E2CF8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33272" y="1869948"/>
            <a:ext cx="4872355" cy="0"/>
          </a:xfrm>
          <a:custGeom>
            <a:avLst/>
            <a:gdLst/>
            <a:ahLst/>
            <a:cxnLst/>
            <a:rect l="l" t="t" r="r" b="b"/>
            <a:pathLst>
              <a:path w="4872355">
                <a:moveTo>
                  <a:pt x="0" y="0"/>
                </a:moveTo>
                <a:lnTo>
                  <a:pt x="4872355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588507" y="2642616"/>
            <a:ext cx="2618740" cy="2405380"/>
          </a:xfrm>
          <a:custGeom>
            <a:avLst/>
            <a:gdLst/>
            <a:ahLst/>
            <a:cxnLst/>
            <a:rect l="l" t="t" r="r" b="b"/>
            <a:pathLst>
              <a:path w="2618740" h="2405379">
                <a:moveTo>
                  <a:pt x="1309115" y="0"/>
                </a:moveTo>
                <a:lnTo>
                  <a:pt x="1258901" y="868"/>
                </a:lnTo>
                <a:lnTo>
                  <a:pt x="1209164" y="3452"/>
                </a:lnTo>
                <a:lnTo>
                  <a:pt x="1159939" y="7721"/>
                </a:lnTo>
                <a:lnTo>
                  <a:pt x="1111261" y="13643"/>
                </a:lnTo>
                <a:lnTo>
                  <a:pt x="1063162" y="21188"/>
                </a:lnTo>
                <a:lnTo>
                  <a:pt x="1015677" y="30324"/>
                </a:lnTo>
                <a:lnTo>
                  <a:pt x="968839" y="41020"/>
                </a:lnTo>
                <a:lnTo>
                  <a:pt x="922683" y="53245"/>
                </a:lnTo>
                <a:lnTo>
                  <a:pt x="877243" y="66968"/>
                </a:lnTo>
                <a:lnTo>
                  <a:pt x="832552" y="82157"/>
                </a:lnTo>
                <a:lnTo>
                  <a:pt x="788644" y="98783"/>
                </a:lnTo>
                <a:lnTo>
                  <a:pt x="745554" y="116812"/>
                </a:lnTo>
                <a:lnTo>
                  <a:pt x="703314" y="136215"/>
                </a:lnTo>
                <a:lnTo>
                  <a:pt x="661959" y="156960"/>
                </a:lnTo>
                <a:lnTo>
                  <a:pt x="621523" y="179016"/>
                </a:lnTo>
                <a:lnTo>
                  <a:pt x="582040" y="202352"/>
                </a:lnTo>
                <a:lnTo>
                  <a:pt x="543544" y="226937"/>
                </a:lnTo>
                <a:lnTo>
                  <a:pt x="506068" y="252739"/>
                </a:lnTo>
                <a:lnTo>
                  <a:pt x="469646" y="279728"/>
                </a:lnTo>
                <a:lnTo>
                  <a:pt x="434313" y="307872"/>
                </a:lnTo>
                <a:lnTo>
                  <a:pt x="400102" y="337140"/>
                </a:lnTo>
                <a:lnTo>
                  <a:pt x="367048" y="367502"/>
                </a:lnTo>
                <a:lnTo>
                  <a:pt x="335183" y="398925"/>
                </a:lnTo>
                <a:lnTo>
                  <a:pt x="304542" y="431379"/>
                </a:lnTo>
                <a:lnTo>
                  <a:pt x="275159" y="464832"/>
                </a:lnTo>
                <a:lnTo>
                  <a:pt x="247068" y="499255"/>
                </a:lnTo>
                <a:lnTo>
                  <a:pt x="220302" y="534614"/>
                </a:lnTo>
                <a:lnTo>
                  <a:pt x="194896" y="570880"/>
                </a:lnTo>
                <a:lnTo>
                  <a:pt x="170884" y="608020"/>
                </a:lnTo>
                <a:lnTo>
                  <a:pt x="148298" y="646005"/>
                </a:lnTo>
                <a:lnTo>
                  <a:pt x="127174" y="684802"/>
                </a:lnTo>
                <a:lnTo>
                  <a:pt x="107545" y="724382"/>
                </a:lnTo>
                <a:lnTo>
                  <a:pt x="89445" y="764711"/>
                </a:lnTo>
                <a:lnTo>
                  <a:pt x="72908" y="805760"/>
                </a:lnTo>
                <a:lnTo>
                  <a:pt x="57968" y="847497"/>
                </a:lnTo>
                <a:lnTo>
                  <a:pt x="44658" y="889892"/>
                </a:lnTo>
                <a:lnTo>
                  <a:pt x="33014" y="932912"/>
                </a:lnTo>
                <a:lnTo>
                  <a:pt x="23067" y="976527"/>
                </a:lnTo>
                <a:lnTo>
                  <a:pt x="14853" y="1020706"/>
                </a:lnTo>
                <a:lnTo>
                  <a:pt x="8406" y="1065417"/>
                </a:lnTo>
                <a:lnTo>
                  <a:pt x="3758" y="1110630"/>
                </a:lnTo>
                <a:lnTo>
                  <a:pt x="945" y="1156313"/>
                </a:lnTo>
                <a:lnTo>
                  <a:pt x="0" y="1202436"/>
                </a:lnTo>
                <a:lnTo>
                  <a:pt x="945" y="1248558"/>
                </a:lnTo>
                <a:lnTo>
                  <a:pt x="3758" y="1294241"/>
                </a:lnTo>
                <a:lnTo>
                  <a:pt x="8406" y="1339454"/>
                </a:lnTo>
                <a:lnTo>
                  <a:pt x="14853" y="1384165"/>
                </a:lnTo>
                <a:lnTo>
                  <a:pt x="23067" y="1428344"/>
                </a:lnTo>
                <a:lnTo>
                  <a:pt x="33014" y="1471959"/>
                </a:lnTo>
                <a:lnTo>
                  <a:pt x="44658" y="1514979"/>
                </a:lnTo>
                <a:lnTo>
                  <a:pt x="57968" y="1557374"/>
                </a:lnTo>
                <a:lnTo>
                  <a:pt x="72908" y="1599111"/>
                </a:lnTo>
                <a:lnTo>
                  <a:pt x="89445" y="1640160"/>
                </a:lnTo>
                <a:lnTo>
                  <a:pt x="107545" y="1680489"/>
                </a:lnTo>
                <a:lnTo>
                  <a:pt x="127174" y="1720069"/>
                </a:lnTo>
                <a:lnTo>
                  <a:pt x="148298" y="1758866"/>
                </a:lnTo>
                <a:lnTo>
                  <a:pt x="170884" y="1796851"/>
                </a:lnTo>
                <a:lnTo>
                  <a:pt x="194896" y="1833991"/>
                </a:lnTo>
                <a:lnTo>
                  <a:pt x="220302" y="1870257"/>
                </a:lnTo>
                <a:lnTo>
                  <a:pt x="247068" y="1905616"/>
                </a:lnTo>
                <a:lnTo>
                  <a:pt x="275159" y="1940039"/>
                </a:lnTo>
                <a:lnTo>
                  <a:pt x="304542" y="1973492"/>
                </a:lnTo>
                <a:lnTo>
                  <a:pt x="335183" y="2005946"/>
                </a:lnTo>
                <a:lnTo>
                  <a:pt x="367048" y="2037369"/>
                </a:lnTo>
                <a:lnTo>
                  <a:pt x="400102" y="2067731"/>
                </a:lnTo>
                <a:lnTo>
                  <a:pt x="434313" y="2096999"/>
                </a:lnTo>
                <a:lnTo>
                  <a:pt x="469646" y="2125143"/>
                </a:lnTo>
                <a:lnTo>
                  <a:pt x="506068" y="2152132"/>
                </a:lnTo>
                <a:lnTo>
                  <a:pt x="543544" y="2177934"/>
                </a:lnTo>
                <a:lnTo>
                  <a:pt x="582040" y="2202519"/>
                </a:lnTo>
                <a:lnTo>
                  <a:pt x="621523" y="2225855"/>
                </a:lnTo>
                <a:lnTo>
                  <a:pt x="661959" y="2247911"/>
                </a:lnTo>
                <a:lnTo>
                  <a:pt x="703314" y="2268656"/>
                </a:lnTo>
                <a:lnTo>
                  <a:pt x="745554" y="2288059"/>
                </a:lnTo>
                <a:lnTo>
                  <a:pt x="788644" y="2306088"/>
                </a:lnTo>
                <a:lnTo>
                  <a:pt x="832552" y="2322714"/>
                </a:lnTo>
                <a:lnTo>
                  <a:pt x="877243" y="2337903"/>
                </a:lnTo>
                <a:lnTo>
                  <a:pt x="922683" y="2351626"/>
                </a:lnTo>
                <a:lnTo>
                  <a:pt x="968839" y="2363851"/>
                </a:lnTo>
                <a:lnTo>
                  <a:pt x="1015677" y="2374547"/>
                </a:lnTo>
                <a:lnTo>
                  <a:pt x="1063162" y="2383683"/>
                </a:lnTo>
                <a:lnTo>
                  <a:pt x="1111261" y="2391228"/>
                </a:lnTo>
                <a:lnTo>
                  <a:pt x="1159939" y="2397150"/>
                </a:lnTo>
                <a:lnTo>
                  <a:pt x="1209164" y="2401419"/>
                </a:lnTo>
                <a:lnTo>
                  <a:pt x="1258901" y="2404003"/>
                </a:lnTo>
                <a:lnTo>
                  <a:pt x="1309115" y="2404872"/>
                </a:lnTo>
                <a:lnTo>
                  <a:pt x="1359330" y="2404003"/>
                </a:lnTo>
                <a:lnTo>
                  <a:pt x="1409067" y="2401419"/>
                </a:lnTo>
                <a:lnTo>
                  <a:pt x="1458292" y="2397150"/>
                </a:lnTo>
                <a:lnTo>
                  <a:pt x="1506970" y="2391228"/>
                </a:lnTo>
                <a:lnTo>
                  <a:pt x="1555069" y="2383683"/>
                </a:lnTo>
                <a:lnTo>
                  <a:pt x="1602554" y="2374547"/>
                </a:lnTo>
                <a:lnTo>
                  <a:pt x="1649392" y="2363851"/>
                </a:lnTo>
                <a:lnTo>
                  <a:pt x="1695548" y="2351626"/>
                </a:lnTo>
                <a:lnTo>
                  <a:pt x="1740988" y="2337903"/>
                </a:lnTo>
                <a:lnTo>
                  <a:pt x="1785679" y="2322714"/>
                </a:lnTo>
                <a:lnTo>
                  <a:pt x="1829587" y="2306088"/>
                </a:lnTo>
                <a:lnTo>
                  <a:pt x="1872677" y="2288059"/>
                </a:lnTo>
                <a:lnTo>
                  <a:pt x="1914917" y="2268656"/>
                </a:lnTo>
                <a:lnTo>
                  <a:pt x="1956272" y="2247911"/>
                </a:lnTo>
                <a:lnTo>
                  <a:pt x="1996708" y="2225855"/>
                </a:lnTo>
                <a:lnTo>
                  <a:pt x="2036191" y="2202519"/>
                </a:lnTo>
                <a:lnTo>
                  <a:pt x="2074687" y="2177934"/>
                </a:lnTo>
                <a:lnTo>
                  <a:pt x="2112163" y="2152132"/>
                </a:lnTo>
                <a:lnTo>
                  <a:pt x="2148585" y="2125143"/>
                </a:lnTo>
                <a:lnTo>
                  <a:pt x="2183918" y="2096999"/>
                </a:lnTo>
                <a:lnTo>
                  <a:pt x="2218129" y="2067731"/>
                </a:lnTo>
                <a:lnTo>
                  <a:pt x="2251183" y="2037369"/>
                </a:lnTo>
                <a:lnTo>
                  <a:pt x="2283048" y="2005946"/>
                </a:lnTo>
                <a:lnTo>
                  <a:pt x="2313689" y="1973492"/>
                </a:lnTo>
                <a:lnTo>
                  <a:pt x="2343072" y="1940039"/>
                </a:lnTo>
                <a:lnTo>
                  <a:pt x="2371163" y="1905616"/>
                </a:lnTo>
                <a:lnTo>
                  <a:pt x="2397929" y="1870257"/>
                </a:lnTo>
                <a:lnTo>
                  <a:pt x="2423335" y="1833991"/>
                </a:lnTo>
                <a:lnTo>
                  <a:pt x="2447347" y="1796851"/>
                </a:lnTo>
                <a:lnTo>
                  <a:pt x="2469933" y="1758866"/>
                </a:lnTo>
                <a:lnTo>
                  <a:pt x="2491057" y="1720069"/>
                </a:lnTo>
                <a:lnTo>
                  <a:pt x="2510686" y="1680489"/>
                </a:lnTo>
                <a:lnTo>
                  <a:pt x="2528786" y="1640160"/>
                </a:lnTo>
                <a:lnTo>
                  <a:pt x="2545323" y="1599111"/>
                </a:lnTo>
                <a:lnTo>
                  <a:pt x="2560263" y="1557374"/>
                </a:lnTo>
                <a:lnTo>
                  <a:pt x="2573573" y="1514979"/>
                </a:lnTo>
                <a:lnTo>
                  <a:pt x="2585217" y="1471959"/>
                </a:lnTo>
                <a:lnTo>
                  <a:pt x="2595164" y="1428344"/>
                </a:lnTo>
                <a:lnTo>
                  <a:pt x="2603378" y="1384165"/>
                </a:lnTo>
                <a:lnTo>
                  <a:pt x="2609825" y="1339454"/>
                </a:lnTo>
                <a:lnTo>
                  <a:pt x="2614473" y="1294241"/>
                </a:lnTo>
                <a:lnTo>
                  <a:pt x="2617286" y="1248558"/>
                </a:lnTo>
                <a:lnTo>
                  <a:pt x="2618232" y="1202436"/>
                </a:lnTo>
                <a:lnTo>
                  <a:pt x="2617286" y="1156313"/>
                </a:lnTo>
                <a:lnTo>
                  <a:pt x="2614473" y="1110630"/>
                </a:lnTo>
                <a:lnTo>
                  <a:pt x="2609825" y="1065417"/>
                </a:lnTo>
                <a:lnTo>
                  <a:pt x="2603378" y="1020706"/>
                </a:lnTo>
                <a:lnTo>
                  <a:pt x="2595164" y="976527"/>
                </a:lnTo>
                <a:lnTo>
                  <a:pt x="2585217" y="932912"/>
                </a:lnTo>
                <a:lnTo>
                  <a:pt x="2573573" y="889892"/>
                </a:lnTo>
                <a:lnTo>
                  <a:pt x="2560263" y="847497"/>
                </a:lnTo>
                <a:lnTo>
                  <a:pt x="2545323" y="805760"/>
                </a:lnTo>
                <a:lnTo>
                  <a:pt x="2528786" y="764711"/>
                </a:lnTo>
                <a:lnTo>
                  <a:pt x="2510686" y="724382"/>
                </a:lnTo>
                <a:lnTo>
                  <a:pt x="2491057" y="684802"/>
                </a:lnTo>
                <a:lnTo>
                  <a:pt x="2469933" y="646005"/>
                </a:lnTo>
                <a:lnTo>
                  <a:pt x="2447347" y="608020"/>
                </a:lnTo>
                <a:lnTo>
                  <a:pt x="2423335" y="570880"/>
                </a:lnTo>
                <a:lnTo>
                  <a:pt x="2397929" y="534614"/>
                </a:lnTo>
                <a:lnTo>
                  <a:pt x="2371163" y="499255"/>
                </a:lnTo>
                <a:lnTo>
                  <a:pt x="2343072" y="464832"/>
                </a:lnTo>
                <a:lnTo>
                  <a:pt x="2313689" y="431379"/>
                </a:lnTo>
                <a:lnTo>
                  <a:pt x="2283048" y="398925"/>
                </a:lnTo>
                <a:lnTo>
                  <a:pt x="2251183" y="367502"/>
                </a:lnTo>
                <a:lnTo>
                  <a:pt x="2218129" y="337140"/>
                </a:lnTo>
                <a:lnTo>
                  <a:pt x="2183918" y="307872"/>
                </a:lnTo>
                <a:lnTo>
                  <a:pt x="2148585" y="279728"/>
                </a:lnTo>
                <a:lnTo>
                  <a:pt x="2112163" y="252739"/>
                </a:lnTo>
                <a:lnTo>
                  <a:pt x="2074687" y="226937"/>
                </a:lnTo>
                <a:lnTo>
                  <a:pt x="2036191" y="202352"/>
                </a:lnTo>
                <a:lnTo>
                  <a:pt x="1996708" y="179016"/>
                </a:lnTo>
                <a:lnTo>
                  <a:pt x="1956272" y="156960"/>
                </a:lnTo>
                <a:lnTo>
                  <a:pt x="1914917" y="136215"/>
                </a:lnTo>
                <a:lnTo>
                  <a:pt x="1872677" y="116812"/>
                </a:lnTo>
                <a:lnTo>
                  <a:pt x="1829587" y="98783"/>
                </a:lnTo>
                <a:lnTo>
                  <a:pt x="1785679" y="82157"/>
                </a:lnTo>
                <a:lnTo>
                  <a:pt x="1740988" y="66968"/>
                </a:lnTo>
                <a:lnTo>
                  <a:pt x="1695548" y="53245"/>
                </a:lnTo>
                <a:lnTo>
                  <a:pt x="1649392" y="41020"/>
                </a:lnTo>
                <a:lnTo>
                  <a:pt x="1602554" y="30324"/>
                </a:lnTo>
                <a:lnTo>
                  <a:pt x="1555069" y="21188"/>
                </a:lnTo>
                <a:lnTo>
                  <a:pt x="1506970" y="13643"/>
                </a:lnTo>
                <a:lnTo>
                  <a:pt x="1458292" y="7721"/>
                </a:lnTo>
                <a:lnTo>
                  <a:pt x="1409067" y="3452"/>
                </a:lnTo>
                <a:lnTo>
                  <a:pt x="1359330" y="868"/>
                </a:lnTo>
                <a:lnTo>
                  <a:pt x="1309115" y="0"/>
                </a:lnTo>
                <a:close/>
              </a:path>
            </a:pathLst>
          </a:custGeom>
          <a:solidFill>
            <a:srgbClr val="A9D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588507" y="2642616"/>
            <a:ext cx="2618740" cy="2405380"/>
          </a:xfrm>
          <a:custGeom>
            <a:avLst/>
            <a:gdLst/>
            <a:ahLst/>
            <a:cxnLst/>
            <a:rect l="l" t="t" r="r" b="b"/>
            <a:pathLst>
              <a:path w="2618740" h="2405379">
                <a:moveTo>
                  <a:pt x="0" y="1202436"/>
                </a:moveTo>
                <a:lnTo>
                  <a:pt x="945" y="1156313"/>
                </a:lnTo>
                <a:lnTo>
                  <a:pt x="3758" y="1110630"/>
                </a:lnTo>
                <a:lnTo>
                  <a:pt x="8406" y="1065417"/>
                </a:lnTo>
                <a:lnTo>
                  <a:pt x="14853" y="1020706"/>
                </a:lnTo>
                <a:lnTo>
                  <a:pt x="23067" y="976527"/>
                </a:lnTo>
                <a:lnTo>
                  <a:pt x="33014" y="932912"/>
                </a:lnTo>
                <a:lnTo>
                  <a:pt x="44658" y="889892"/>
                </a:lnTo>
                <a:lnTo>
                  <a:pt x="57968" y="847497"/>
                </a:lnTo>
                <a:lnTo>
                  <a:pt x="72908" y="805760"/>
                </a:lnTo>
                <a:lnTo>
                  <a:pt x="89445" y="764711"/>
                </a:lnTo>
                <a:lnTo>
                  <a:pt x="107545" y="724382"/>
                </a:lnTo>
                <a:lnTo>
                  <a:pt x="127174" y="684802"/>
                </a:lnTo>
                <a:lnTo>
                  <a:pt x="148298" y="646005"/>
                </a:lnTo>
                <a:lnTo>
                  <a:pt x="170884" y="608020"/>
                </a:lnTo>
                <a:lnTo>
                  <a:pt x="194896" y="570880"/>
                </a:lnTo>
                <a:lnTo>
                  <a:pt x="220302" y="534614"/>
                </a:lnTo>
                <a:lnTo>
                  <a:pt x="247068" y="499255"/>
                </a:lnTo>
                <a:lnTo>
                  <a:pt x="275159" y="464832"/>
                </a:lnTo>
                <a:lnTo>
                  <a:pt x="304542" y="431379"/>
                </a:lnTo>
                <a:lnTo>
                  <a:pt x="335183" y="398925"/>
                </a:lnTo>
                <a:lnTo>
                  <a:pt x="367048" y="367502"/>
                </a:lnTo>
                <a:lnTo>
                  <a:pt x="400102" y="337140"/>
                </a:lnTo>
                <a:lnTo>
                  <a:pt x="434313" y="307872"/>
                </a:lnTo>
                <a:lnTo>
                  <a:pt x="469646" y="279728"/>
                </a:lnTo>
                <a:lnTo>
                  <a:pt x="506068" y="252739"/>
                </a:lnTo>
                <a:lnTo>
                  <a:pt x="543544" y="226937"/>
                </a:lnTo>
                <a:lnTo>
                  <a:pt x="582040" y="202352"/>
                </a:lnTo>
                <a:lnTo>
                  <a:pt x="621523" y="179016"/>
                </a:lnTo>
                <a:lnTo>
                  <a:pt x="661959" y="156960"/>
                </a:lnTo>
                <a:lnTo>
                  <a:pt x="703314" y="136215"/>
                </a:lnTo>
                <a:lnTo>
                  <a:pt x="745554" y="116812"/>
                </a:lnTo>
                <a:lnTo>
                  <a:pt x="788644" y="98783"/>
                </a:lnTo>
                <a:lnTo>
                  <a:pt x="832552" y="82157"/>
                </a:lnTo>
                <a:lnTo>
                  <a:pt x="877243" y="66968"/>
                </a:lnTo>
                <a:lnTo>
                  <a:pt x="922683" y="53245"/>
                </a:lnTo>
                <a:lnTo>
                  <a:pt x="968839" y="41020"/>
                </a:lnTo>
                <a:lnTo>
                  <a:pt x="1015677" y="30324"/>
                </a:lnTo>
                <a:lnTo>
                  <a:pt x="1063162" y="21188"/>
                </a:lnTo>
                <a:lnTo>
                  <a:pt x="1111261" y="13643"/>
                </a:lnTo>
                <a:lnTo>
                  <a:pt x="1159939" y="7721"/>
                </a:lnTo>
                <a:lnTo>
                  <a:pt x="1209164" y="3452"/>
                </a:lnTo>
                <a:lnTo>
                  <a:pt x="1258901" y="868"/>
                </a:lnTo>
                <a:lnTo>
                  <a:pt x="1309115" y="0"/>
                </a:lnTo>
                <a:lnTo>
                  <a:pt x="1359330" y="868"/>
                </a:lnTo>
                <a:lnTo>
                  <a:pt x="1409067" y="3452"/>
                </a:lnTo>
                <a:lnTo>
                  <a:pt x="1458292" y="7721"/>
                </a:lnTo>
                <a:lnTo>
                  <a:pt x="1506970" y="13643"/>
                </a:lnTo>
                <a:lnTo>
                  <a:pt x="1555069" y="21188"/>
                </a:lnTo>
                <a:lnTo>
                  <a:pt x="1602554" y="30324"/>
                </a:lnTo>
                <a:lnTo>
                  <a:pt x="1649392" y="41020"/>
                </a:lnTo>
                <a:lnTo>
                  <a:pt x="1695548" y="53245"/>
                </a:lnTo>
                <a:lnTo>
                  <a:pt x="1740988" y="66968"/>
                </a:lnTo>
                <a:lnTo>
                  <a:pt x="1785679" y="82157"/>
                </a:lnTo>
                <a:lnTo>
                  <a:pt x="1829587" y="98783"/>
                </a:lnTo>
                <a:lnTo>
                  <a:pt x="1872677" y="116812"/>
                </a:lnTo>
                <a:lnTo>
                  <a:pt x="1914917" y="136215"/>
                </a:lnTo>
                <a:lnTo>
                  <a:pt x="1956272" y="156960"/>
                </a:lnTo>
                <a:lnTo>
                  <a:pt x="1996708" y="179016"/>
                </a:lnTo>
                <a:lnTo>
                  <a:pt x="2036191" y="202352"/>
                </a:lnTo>
                <a:lnTo>
                  <a:pt x="2074687" y="226937"/>
                </a:lnTo>
                <a:lnTo>
                  <a:pt x="2112163" y="252739"/>
                </a:lnTo>
                <a:lnTo>
                  <a:pt x="2148585" y="279728"/>
                </a:lnTo>
                <a:lnTo>
                  <a:pt x="2183918" y="307872"/>
                </a:lnTo>
                <a:lnTo>
                  <a:pt x="2218129" y="337140"/>
                </a:lnTo>
                <a:lnTo>
                  <a:pt x="2251183" y="367502"/>
                </a:lnTo>
                <a:lnTo>
                  <a:pt x="2283048" y="398925"/>
                </a:lnTo>
                <a:lnTo>
                  <a:pt x="2313689" y="431379"/>
                </a:lnTo>
                <a:lnTo>
                  <a:pt x="2343072" y="464832"/>
                </a:lnTo>
                <a:lnTo>
                  <a:pt x="2371163" y="499255"/>
                </a:lnTo>
                <a:lnTo>
                  <a:pt x="2397929" y="534614"/>
                </a:lnTo>
                <a:lnTo>
                  <a:pt x="2423335" y="570880"/>
                </a:lnTo>
                <a:lnTo>
                  <a:pt x="2447347" y="608020"/>
                </a:lnTo>
                <a:lnTo>
                  <a:pt x="2469933" y="646005"/>
                </a:lnTo>
                <a:lnTo>
                  <a:pt x="2491057" y="684802"/>
                </a:lnTo>
                <a:lnTo>
                  <a:pt x="2510686" y="724382"/>
                </a:lnTo>
                <a:lnTo>
                  <a:pt x="2528786" y="764711"/>
                </a:lnTo>
                <a:lnTo>
                  <a:pt x="2545323" y="805760"/>
                </a:lnTo>
                <a:lnTo>
                  <a:pt x="2560263" y="847497"/>
                </a:lnTo>
                <a:lnTo>
                  <a:pt x="2573573" y="889892"/>
                </a:lnTo>
                <a:lnTo>
                  <a:pt x="2585217" y="932912"/>
                </a:lnTo>
                <a:lnTo>
                  <a:pt x="2595164" y="976527"/>
                </a:lnTo>
                <a:lnTo>
                  <a:pt x="2603378" y="1020706"/>
                </a:lnTo>
                <a:lnTo>
                  <a:pt x="2609825" y="1065417"/>
                </a:lnTo>
                <a:lnTo>
                  <a:pt x="2614473" y="1110630"/>
                </a:lnTo>
                <a:lnTo>
                  <a:pt x="2617286" y="1156313"/>
                </a:lnTo>
                <a:lnTo>
                  <a:pt x="2618232" y="1202436"/>
                </a:lnTo>
                <a:lnTo>
                  <a:pt x="2617286" y="1248558"/>
                </a:lnTo>
                <a:lnTo>
                  <a:pt x="2614473" y="1294241"/>
                </a:lnTo>
                <a:lnTo>
                  <a:pt x="2609825" y="1339454"/>
                </a:lnTo>
                <a:lnTo>
                  <a:pt x="2603378" y="1384165"/>
                </a:lnTo>
                <a:lnTo>
                  <a:pt x="2595164" y="1428344"/>
                </a:lnTo>
                <a:lnTo>
                  <a:pt x="2585217" y="1471959"/>
                </a:lnTo>
                <a:lnTo>
                  <a:pt x="2573573" y="1514979"/>
                </a:lnTo>
                <a:lnTo>
                  <a:pt x="2560263" y="1557374"/>
                </a:lnTo>
                <a:lnTo>
                  <a:pt x="2545323" y="1599111"/>
                </a:lnTo>
                <a:lnTo>
                  <a:pt x="2528786" y="1640160"/>
                </a:lnTo>
                <a:lnTo>
                  <a:pt x="2510686" y="1680489"/>
                </a:lnTo>
                <a:lnTo>
                  <a:pt x="2491057" y="1720069"/>
                </a:lnTo>
                <a:lnTo>
                  <a:pt x="2469933" y="1758866"/>
                </a:lnTo>
                <a:lnTo>
                  <a:pt x="2447347" y="1796851"/>
                </a:lnTo>
                <a:lnTo>
                  <a:pt x="2423335" y="1833991"/>
                </a:lnTo>
                <a:lnTo>
                  <a:pt x="2397929" y="1870257"/>
                </a:lnTo>
                <a:lnTo>
                  <a:pt x="2371163" y="1905616"/>
                </a:lnTo>
                <a:lnTo>
                  <a:pt x="2343072" y="1940039"/>
                </a:lnTo>
                <a:lnTo>
                  <a:pt x="2313689" y="1973492"/>
                </a:lnTo>
                <a:lnTo>
                  <a:pt x="2283048" y="2005946"/>
                </a:lnTo>
                <a:lnTo>
                  <a:pt x="2251183" y="2037369"/>
                </a:lnTo>
                <a:lnTo>
                  <a:pt x="2218129" y="2067731"/>
                </a:lnTo>
                <a:lnTo>
                  <a:pt x="2183918" y="2096999"/>
                </a:lnTo>
                <a:lnTo>
                  <a:pt x="2148585" y="2125143"/>
                </a:lnTo>
                <a:lnTo>
                  <a:pt x="2112163" y="2152132"/>
                </a:lnTo>
                <a:lnTo>
                  <a:pt x="2074687" y="2177934"/>
                </a:lnTo>
                <a:lnTo>
                  <a:pt x="2036191" y="2202519"/>
                </a:lnTo>
                <a:lnTo>
                  <a:pt x="1996708" y="2225855"/>
                </a:lnTo>
                <a:lnTo>
                  <a:pt x="1956272" y="2247911"/>
                </a:lnTo>
                <a:lnTo>
                  <a:pt x="1914917" y="2268656"/>
                </a:lnTo>
                <a:lnTo>
                  <a:pt x="1872677" y="2288059"/>
                </a:lnTo>
                <a:lnTo>
                  <a:pt x="1829587" y="2306088"/>
                </a:lnTo>
                <a:lnTo>
                  <a:pt x="1785679" y="2322714"/>
                </a:lnTo>
                <a:lnTo>
                  <a:pt x="1740988" y="2337903"/>
                </a:lnTo>
                <a:lnTo>
                  <a:pt x="1695548" y="2351626"/>
                </a:lnTo>
                <a:lnTo>
                  <a:pt x="1649392" y="2363851"/>
                </a:lnTo>
                <a:lnTo>
                  <a:pt x="1602554" y="2374547"/>
                </a:lnTo>
                <a:lnTo>
                  <a:pt x="1555069" y="2383683"/>
                </a:lnTo>
                <a:lnTo>
                  <a:pt x="1506970" y="2391228"/>
                </a:lnTo>
                <a:lnTo>
                  <a:pt x="1458292" y="2397150"/>
                </a:lnTo>
                <a:lnTo>
                  <a:pt x="1409067" y="2401419"/>
                </a:lnTo>
                <a:lnTo>
                  <a:pt x="1359330" y="2404003"/>
                </a:lnTo>
                <a:lnTo>
                  <a:pt x="1309115" y="2404872"/>
                </a:lnTo>
                <a:lnTo>
                  <a:pt x="1258901" y="2404003"/>
                </a:lnTo>
                <a:lnTo>
                  <a:pt x="1209164" y="2401419"/>
                </a:lnTo>
                <a:lnTo>
                  <a:pt x="1159939" y="2397150"/>
                </a:lnTo>
                <a:lnTo>
                  <a:pt x="1111261" y="2391228"/>
                </a:lnTo>
                <a:lnTo>
                  <a:pt x="1063162" y="2383683"/>
                </a:lnTo>
                <a:lnTo>
                  <a:pt x="1015677" y="2374547"/>
                </a:lnTo>
                <a:lnTo>
                  <a:pt x="968839" y="2363851"/>
                </a:lnTo>
                <a:lnTo>
                  <a:pt x="922683" y="2351626"/>
                </a:lnTo>
                <a:lnTo>
                  <a:pt x="877243" y="2337903"/>
                </a:lnTo>
                <a:lnTo>
                  <a:pt x="832552" y="2322714"/>
                </a:lnTo>
                <a:lnTo>
                  <a:pt x="788644" y="2306088"/>
                </a:lnTo>
                <a:lnTo>
                  <a:pt x="745554" y="2288059"/>
                </a:lnTo>
                <a:lnTo>
                  <a:pt x="703314" y="2268656"/>
                </a:lnTo>
                <a:lnTo>
                  <a:pt x="661959" y="2247911"/>
                </a:lnTo>
                <a:lnTo>
                  <a:pt x="621523" y="2225855"/>
                </a:lnTo>
                <a:lnTo>
                  <a:pt x="582040" y="2202519"/>
                </a:lnTo>
                <a:lnTo>
                  <a:pt x="543544" y="2177934"/>
                </a:lnTo>
                <a:lnTo>
                  <a:pt x="506068" y="2152132"/>
                </a:lnTo>
                <a:lnTo>
                  <a:pt x="469646" y="2125143"/>
                </a:lnTo>
                <a:lnTo>
                  <a:pt x="434313" y="2096999"/>
                </a:lnTo>
                <a:lnTo>
                  <a:pt x="400102" y="2067731"/>
                </a:lnTo>
                <a:lnTo>
                  <a:pt x="367048" y="2037369"/>
                </a:lnTo>
                <a:lnTo>
                  <a:pt x="335183" y="2005946"/>
                </a:lnTo>
                <a:lnTo>
                  <a:pt x="304542" y="1973492"/>
                </a:lnTo>
                <a:lnTo>
                  <a:pt x="275159" y="1940039"/>
                </a:lnTo>
                <a:lnTo>
                  <a:pt x="247068" y="1905616"/>
                </a:lnTo>
                <a:lnTo>
                  <a:pt x="220302" y="1870257"/>
                </a:lnTo>
                <a:lnTo>
                  <a:pt x="194896" y="1833991"/>
                </a:lnTo>
                <a:lnTo>
                  <a:pt x="170884" y="1796851"/>
                </a:lnTo>
                <a:lnTo>
                  <a:pt x="148298" y="1758866"/>
                </a:lnTo>
                <a:lnTo>
                  <a:pt x="127174" y="1720069"/>
                </a:lnTo>
                <a:lnTo>
                  <a:pt x="107545" y="1680489"/>
                </a:lnTo>
                <a:lnTo>
                  <a:pt x="89445" y="1640160"/>
                </a:lnTo>
                <a:lnTo>
                  <a:pt x="72908" y="1599111"/>
                </a:lnTo>
                <a:lnTo>
                  <a:pt x="57968" y="1557374"/>
                </a:lnTo>
                <a:lnTo>
                  <a:pt x="44658" y="1514979"/>
                </a:lnTo>
                <a:lnTo>
                  <a:pt x="33014" y="1471959"/>
                </a:lnTo>
                <a:lnTo>
                  <a:pt x="23067" y="1428344"/>
                </a:lnTo>
                <a:lnTo>
                  <a:pt x="14853" y="1384165"/>
                </a:lnTo>
                <a:lnTo>
                  <a:pt x="8406" y="1339454"/>
                </a:lnTo>
                <a:lnTo>
                  <a:pt x="3758" y="1294241"/>
                </a:lnTo>
                <a:lnTo>
                  <a:pt x="945" y="1248558"/>
                </a:lnTo>
                <a:lnTo>
                  <a:pt x="0" y="1202436"/>
                </a:lnTo>
                <a:close/>
              </a:path>
            </a:pathLst>
          </a:custGeom>
          <a:ln w="12700">
            <a:solidFill>
              <a:srgbClr val="4558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F6FFF-2D5A-4B0E-BE31-38B498EF901C}" type="datetime1">
              <a:rPr lang="en-US" smtClean="0"/>
              <a:t>12/6/2023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262115" y="1869948"/>
            <a:ext cx="4872355" cy="0"/>
          </a:xfrm>
          <a:custGeom>
            <a:avLst/>
            <a:gdLst/>
            <a:ahLst/>
            <a:cxnLst/>
            <a:rect l="l" t="t" r="r" b="b"/>
            <a:pathLst>
              <a:path w="4872355">
                <a:moveTo>
                  <a:pt x="0" y="0"/>
                </a:moveTo>
                <a:lnTo>
                  <a:pt x="4872355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24A1D-8E61-4ABC-AAEC-092D784EFE21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158855" cy="5824855"/>
          </a:xfrm>
          <a:custGeom>
            <a:avLst/>
            <a:gdLst/>
            <a:ahLst/>
            <a:cxnLst/>
            <a:rect l="l" t="t" r="r" b="b"/>
            <a:pathLst>
              <a:path w="11158855" h="5824855">
                <a:moveTo>
                  <a:pt x="11158728" y="0"/>
                </a:moveTo>
                <a:lnTo>
                  <a:pt x="0" y="0"/>
                </a:lnTo>
                <a:lnTo>
                  <a:pt x="0" y="5824728"/>
                </a:lnTo>
                <a:lnTo>
                  <a:pt x="11158728" y="5824728"/>
                </a:lnTo>
                <a:lnTo>
                  <a:pt x="11158728" y="0"/>
                </a:lnTo>
                <a:close/>
              </a:path>
            </a:pathLst>
          </a:custGeom>
          <a:solidFill>
            <a:srgbClr val="FAE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37082" y="4097782"/>
            <a:ext cx="10122535" cy="127000"/>
          </a:xfrm>
          <a:custGeom>
            <a:avLst/>
            <a:gdLst/>
            <a:ahLst/>
            <a:cxnLst/>
            <a:rect l="l" t="t" r="r" b="b"/>
            <a:pathLst>
              <a:path w="10122535" h="127000">
                <a:moveTo>
                  <a:pt x="0" y="127000"/>
                </a:moveTo>
                <a:lnTo>
                  <a:pt x="10122535" y="127000"/>
                </a:lnTo>
                <a:lnTo>
                  <a:pt x="10122535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0684" y="0"/>
            <a:ext cx="7481315" cy="65471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7DE49-E45D-43D3-962F-6AF52C059502}" type="datetime1">
              <a:rPr lang="en-US" smtClean="0"/>
              <a:t>12/6/2023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4812" y="91262"/>
            <a:ext cx="9342374" cy="1732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024913"/>
            <a:ext cx="10160000" cy="16884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1A28E-8ED1-4081-A9F1-D7A6E038E7AC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06530" y="6279296"/>
            <a:ext cx="247015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533400"/>
            <a:ext cx="6477000" cy="3373744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820"/>
              </a:spcBef>
            </a:pPr>
            <a:r>
              <a:rPr sz="5900" b="1" spc="-10" dirty="0">
                <a:latin typeface="Arial"/>
                <a:cs typeface="Arial"/>
              </a:rPr>
              <a:t>SportRent </a:t>
            </a:r>
            <a:r>
              <a:rPr sz="5900" b="1" spc="170" dirty="0">
                <a:latin typeface="Arial"/>
                <a:cs typeface="Arial"/>
              </a:rPr>
              <a:t>- </a:t>
            </a:r>
            <a:r>
              <a:rPr sz="5900" b="1" spc="-85" dirty="0" err="1">
                <a:latin typeface="Arial"/>
                <a:cs typeface="Arial"/>
              </a:rPr>
              <a:t>прокат</a:t>
            </a:r>
            <a:r>
              <a:rPr sz="5900" b="1" spc="-85" dirty="0">
                <a:latin typeface="Arial"/>
                <a:cs typeface="Arial"/>
              </a:rPr>
              <a:t> </a:t>
            </a:r>
            <a:r>
              <a:rPr lang="ru-RU" sz="5900" b="1" spc="-140" dirty="0">
                <a:latin typeface="Arial"/>
                <a:cs typeface="Arial"/>
              </a:rPr>
              <a:t>коньков и</a:t>
            </a:r>
            <a:r>
              <a:rPr sz="5900" b="1" spc="-145" dirty="0">
                <a:latin typeface="Arial"/>
                <a:cs typeface="Arial"/>
              </a:rPr>
              <a:t> </a:t>
            </a:r>
            <a:r>
              <a:rPr sz="5900" b="1" spc="-75" dirty="0">
                <a:latin typeface="Arial"/>
                <a:cs typeface="Arial"/>
              </a:rPr>
              <a:t>роли</a:t>
            </a:r>
            <a:r>
              <a:rPr sz="5900" b="1" spc="-110" dirty="0">
                <a:latin typeface="Arial"/>
                <a:cs typeface="Arial"/>
              </a:rPr>
              <a:t>к</a:t>
            </a:r>
            <a:r>
              <a:rPr sz="5900" b="1" spc="-290" dirty="0">
                <a:latin typeface="Arial"/>
                <a:cs typeface="Arial"/>
              </a:rPr>
              <a:t>ов</a:t>
            </a:r>
            <a:r>
              <a:rPr sz="5900" b="1" spc="-165" dirty="0">
                <a:latin typeface="Arial"/>
                <a:cs typeface="Arial"/>
              </a:rPr>
              <a:t> </a:t>
            </a:r>
            <a:r>
              <a:rPr sz="5900" b="1" spc="-459" dirty="0">
                <a:latin typeface="Arial"/>
                <a:cs typeface="Arial"/>
              </a:rPr>
              <a:t>в</a:t>
            </a:r>
            <a:r>
              <a:rPr sz="5900" b="1" spc="-165" dirty="0">
                <a:latin typeface="Arial"/>
                <a:cs typeface="Arial"/>
              </a:rPr>
              <a:t> постама</a:t>
            </a:r>
            <a:r>
              <a:rPr sz="5900" b="1" spc="-130" dirty="0">
                <a:latin typeface="Arial"/>
                <a:cs typeface="Arial"/>
              </a:rPr>
              <a:t>т</a:t>
            </a:r>
            <a:r>
              <a:rPr sz="5900" b="1" spc="-40" dirty="0">
                <a:latin typeface="Arial"/>
                <a:cs typeface="Arial"/>
              </a:rPr>
              <a:t>ах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3879" y="4207916"/>
            <a:ext cx="6046521" cy="1769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1695">
              <a:lnSpc>
                <a:spcPct val="1519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Давыдова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Екатерина</a:t>
            </a:r>
            <a:r>
              <a:rPr sz="1600" spc="-80" dirty="0">
                <a:latin typeface="Tahoma"/>
                <a:cs typeface="Tahoma"/>
              </a:rPr>
              <a:t> </a:t>
            </a:r>
            <a:r>
              <a:rPr sz="1600" spc="10" dirty="0">
                <a:latin typeface="Tahoma"/>
                <a:cs typeface="Tahoma"/>
              </a:rPr>
              <a:t>Максимовна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Ильинский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10" dirty="0" err="1">
                <a:latin typeface="Tahoma"/>
                <a:cs typeface="Tahoma"/>
              </a:rPr>
              <a:t>Михаил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20" dirty="0" err="1">
                <a:latin typeface="Tahoma"/>
                <a:cs typeface="Tahoma"/>
              </a:rPr>
              <a:t>Сергеевич</a:t>
            </a:r>
            <a:endParaRPr lang="ru-RU" sz="1600" spc="20" dirty="0">
              <a:latin typeface="Tahoma"/>
              <a:cs typeface="Tahoma"/>
            </a:endParaRPr>
          </a:p>
          <a:p>
            <a:pPr marL="12700" marR="2131695">
              <a:lnSpc>
                <a:spcPct val="151900"/>
              </a:lnSpc>
              <a:spcBef>
                <a:spcPts val="100"/>
              </a:spcBef>
            </a:pPr>
            <a:r>
              <a:rPr lang="ru-RU" sz="1600" spc="20" dirty="0">
                <a:latin typeface="Tahoma"/>
                <a:cs typeface="Tahoma"/>
              </a:rPr>
              <a:t>Гришин Илья 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600" spc="-10" dirty="0" err="1">
                <a:latin typeface="Tahoma"/>
                <a:cs typeface="Tahoma"/>
              </a:rPr>
              <a:t>Студенты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15" dirty="0" err="1">
                <a:latin typeface="Tahoma"/>
                <a:cs typeface="Tahoma"/>
              </a:rPr>
              <a:t>Московского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Государственного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latin typeface="Tahoma"/>
                <a:cs typeface="Tahoma"/>
              </a:rPr>
              <a:t>Технического</a:t>
            </a:r>
            <a:r>
              <a:rPr sz="1600" spc="-8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Университета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имени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Н.Э.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Баумана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C860E-06C2-B7B6-2655-B38DA1B89B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1</a:t>
            </a:fld>
            <a:endParaRPr lang="ru-RU" spc="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2135911"/>
            <a:ext cx="9321800" cy="266890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110"/>
              </a:spcBef>
              <a:buFont typeface="Tahoma"/>
              <a:buAutoNum type="arabicPeriod"/>
              <a:tabLst>
                <a:tab pos="527685" algn="l"/>
                <a:tab pos="528320" algn="l"/>
              </a:tabLst>
            </a:pPr>
            <a:r>
              <a:rPr sz="2800" spc="30" dirty="0">
                <a:latin typeface="Tahoma"/>
                <a:cs typeface="Tahoma"/>
              </a:rPr>
              <a:t>Высокая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-15" dirty="0">
                <a:latin typeface="Tahoma"/>
                <a:cs typeface="Tahoma"/>
              </a:rPr>
              <a:t>стоимость.</a:t>
            </a:r>
            <a:endParaRPr sz="2800" dirty="0">
              <a:latin typeface="Tahoma"/>
              <a:cs typeface="Tahoma"/>
            </a:endParaRPr>
          </a:p>
          <a:p>
            <a:pPr marL="527685" indent="-51562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40" dirty="0">
                <a:latin typeface="Tahoma"/>
                <a:cs typeface="Tahoma"/>
              </a:rPr>
              <a:t>Заранее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неизвестны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виды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спорта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доступные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-35" dirty="0">
                <a:latin typeface="Tahoma"/>
                <a:cs typeface="Tahoma"/>
              </a:rPr>
              <a:t>в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-40" dirty="0">
                <a:latin typeface="Tahoma"/>
                <a:cs typeface="Tahoma"/>
              </a:rPr>
              <a:t>парке.</a:t>
            </a:r>
            <a:endParaRPr sz="2800" dirty="0">
              <a:latin typeface="Tahoma"/>
              <a:cs typeface="Tahoma"/>
            </a:endParaRPr>
          </a:p>
          <a:p>
            <a:pPr marL="527685" indent="-515620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40" dirty="0">
                <a:latin typeface="Tahoma"/>
                <a:cs typeface="Tahoma"/>
              </a:rPr>
              <a:t>Заранее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неизвестно,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если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-60" dirty="0">
                <a:latin typeface="Tahoma"/>
                <a:cs typeface="Tahoma"/>
              </a:rPr>
              <a:t>твой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размер.</a:t>
            </a:r>
            <a:endParaRPr sz="2800" dirty="0">
              <a:latin typeface="Tahoma"/>
              <a:cs typeface="Tahoma"/>
            </a:endParaRPr>
          </a:p>
          <a:p>
            <a:pPr marL="527685" marR="691515" indent="-515620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55" dirty="0">
                <a:latin typeface="Tahoma"/>
                <a:cs typeface="Tahoma"/>
              </a:rPr>
              <a:t>Не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" dirty="0">
                <a:latin typeface="Tahoma"/>
                <a:cs typeface="Tahoma"/>
              </a:rPr>
              <a:t>всегда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-50" dirty="0">
                <a:latin typeface="Tahoma"/>
                <a:cs typeface="Tahoma"/>
              </a:rPr>
              <a:t>пункты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-40" dirty="0">
                <a:latin typeface="Tahoma"/>
                <a:cs typeface="Tahoma"/>
              </a:rPr>
              <a:t>проката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" dirty="0">
                <a:latin typeface="Tahoma"/>
                <a:cs typeface="Tahoma"/>
              </a:rPr>
              <a:t>расположены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близко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и </a:t>
            </a:r>
            <a:r>
              <a:rPr sz="2800" spc="-86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удобно.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2</a:t>
            </a:fld>
            <a:endParaRPr spc="1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45845"/>
            <a:ext cx="24930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15" dirty="0"/>
              <a:t>Г</a:t>
            </a:r>
            <a:r>
              <a:rPr sz="4400" spc="-100" dirty="0"/>
              <a:t>ипот</a:t>
            </a:r>
            <a:r>
              <a:rPr sz="4400" spc="-60" dirty="0"/>
              <a:t>е</a:t>
            </a:r>
            <a:r>
              <a:rPr sz="4400" spc="-210" dirty="0"/>
              <a:t>зы</a:t>
            </a:r>
            <a:endParaRPr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45845"/>
            <a:ext cx="4493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65" dirty="0"/>
              <a:t>Мы</a:t>
            </a:r>
            <a:r>
              <a:rPr sz="4400" spc="-125" dirty="0"/>
              <a:t> </a:t>
            </a:r>
            <a:r>
              <a:rPr sz="4400" spc="-10" dirty="0"/>
              <a:t>пре</a:t>
            </a:r>
            <a:r>
              <a:rPr sz="4400" spc="150" dirty="0"/>
              <a:t>д</a:t>
            </a:r>
            <a:r>
              <a:rPr sz="4400" spc="-40" dirty="0"/>
              <a:t>лагае</a:t>
            </a:r>
            <a:r>
              <a:rPr sz="4400" spc="-95" dirty="0"/>
              <a:t>м</a:t>
            </a:r>
            <a:r>
              <a:rPr sz="4400" spc="-165" dirty="0"/>
              <a:t>: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107744" y="2182748"/>
            <a:ext cx="6359856" cy="3511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308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3535" algn="l"/>
              </a:tabLst>
            </a:pPr>
            <a:r>
              <a:rPr sz="2800" spc="-20" dirty="0">
                <a:latin typeface="Tahoma"/>
                <a:cs typeface="Tahoma"/>
              </a:rPr>
              <a:t>Низкая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цена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аренды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-10" dirty="0" err="1">
                <a:latin typeface="Tahoma"/>
                <a:cs typeface="Tahoma"/>
              </a:rPr>
              <a:t>оборудования</a:t>
            </a:r>
            <a:r>
              <a:rPr sz="2800" spc="-10" dirty="0">
                <a:latin typeface="Tahoma"/>
                <a:cs typeface="Tahoma"/>
              </a:rPr>
              <a:t>.</a:t>
            </a:r>
            <a:endParaRPr lang="ru-RU" sz="2800" spc="-10" dirty="0">
              <a:latin typeface="Tahoma"/>
              <a:cs typeface="Tahoma"/>
            </a:endParaRPr>
          </a:p>
          <a:p>
            <a:pPr marL="342900" indent="-3308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3535" algn="l"/>
              </a:tabLst>
            </a:pPr>
            <a:r>
              <a:rPr lang="ru-RU" sz="2800" spc="-10" dirty="0">
                <a:latin typeface="Tahoma"/>
                <a:cs typeface="Tahoma"/>
              </a:rPr>
              <a:t>Информация о видах спорта в парке.</a:t>
            </a:r>
          </a:p>
          <a:p>
            <a:pPr marL="342900" indent="-3308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3535" algn="l"/>
              </a:tabLst>
            </a:pPr>
            <a:r>
              <a:rPr lang="ru-RU" sz="2800" spc="-10" dirty="0">
                <a:latin typeface="Tahoma"/>
                <a:cs typeface="Tahoma"/>
              </a:rPr>
              <a:t>Нет очередей.</a:t>
            </a:r>
          </a:p>
          <a:p>
            <a:pPr marL="342900" indent="-3308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3535" algn="l"/>
              </a:tabLst>
            </a:pPr>
            <a:r>
              <a:rPr lang="ru-RU" sz="2800" spc="-10" dirty="0">
                <a:latin typeface="Tahoma"/>
                <a:cs typeface="Tahoma"/>
              </a:rPr>
              <a:t>Возможность предварительного бронирования.</a:t>
            </a:r>
          </a:p>
          <a:p>
            <a:pPr marL="342900" indent="-3308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3535" algn="l"/>
              </a:tabLst>
            </a:pPr>
            <a:r>
              <a:rPr lang="ru-RU" sz="2800" spc="-10" dirty="0">
                <a:latin typeface="Tahoma"/>
                <a:cs typeface="Tahoma"/>
              </a:rPr>
              <a:t>Удобное расположение.</a:t>
            </a:r>
            <a:endParaRPr sz="2800" dirty="0">
              <a:latin typeface="Tahoma"/>
              <a:cs typeface="Tahoma"/>
            </a:endParaRPr>
          </a:p>
          <a:p>
            <a:pPr marL="12065">
              <a:lnSpc>
                <a:spcPct val="100000"/>
              </a:lnSpc>
              <a:tabLst>
                <a:tab pos="342900" algn="l"/>
              </a:tabLst>
            </a:pP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3</a:t>
            </a:fld>
            <a:endParaRPr spc="1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6961F4-AB96-5763-79CE-40F83EB5A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780186"/>
            <a:ext cx="4316342" cy="4316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3272" y="1869948"/>
            <a:ext cx="4872355" cy="0"/>
          </a:xfrm>
          <a:custGeom>
            <a:avLst/>
            <a:gdLst/>
            <a:ahLst/>
            <a:cxnLst/>
            <a:rect l="l" t="t" r="r" b="b"/>
            <a:pathLst>
              <a:path w="4872355">
                <a:moveTo>
                  <a:pt x="0" y="0"/>
                </a:moveTo>
                <a:lnTo>
                  <a:pt x="4872355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45845"/>
            <a:ext cx="24860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15" dirty="0"/>
              <a:t>Р</a:t>
            </a:r>
            <a:r>
              <a:rPr sz="4400" spc="40" dirty="0"/>
              <a:t>ешение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1016000" y="1871622"/>
            <a:ext cx="5499100" cy="1404231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2400" b="1" spc="-65" dirty="0">
                <a:latin typeface="Arial"/>
                <a:cs typeface="Arial"/>
              </a:rPr>
              <a:t>Постама</a:t>
            </a:r>
            <a:r>
              <a:rPr sz="2400" b="1" spc="-50" dirty="0">
                <a:latin typeface="Arial"/>
                <a:cs typeface="Arial"/>
              </a:rPr>
              <a:t>т</a:t>
            </a:r>
            <a:r>
              <a:rPr sz="2400" b="1" spc="-270" dirty="0">
                <a:latin typeface="Arial"/>
                <a:cs typeface="Arial"/>
              </a:rPr>
              <a:t>ы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П</a:t>
            </a:r>
            <a:r>
              <a:rPr sz="2400" b="1" spc="-10" dirty="0">
                <a:latin typeface="Arial"/>
                <a:cs typeface="Arial"/>
              </a:rPr>
              <a:t>р</a:t>
            </a:r>
            <a:r>
              <a:rPr sz="2400" b="1" spc="-30" dirty="0">
                <a:latin typeface="Arial"/>
                <a:cs typeface="Arial"/>
              </a:rPr>
              <a:t>и</a:t>
            </a:r>
            <a:r>
              <a:rPr sz="2400" b="1" spc="-80" dirty="0">
                <a:latin typeface="Arial"/>
                <a:cs typeface="Arial"/>
              </a:rPr>
              <a:t>л</a:t>
            </a:r>
            <a:r>
              <a:rPr sz="2400" b="1" spc="-95" dirty="0">
                <a:latin typeface="Arial"/>
                <a:cs typeface="Arial"/>
              </a:rPr>
              <a:t>о</a:t>
            </a:r>
            <a:r>
              <a:rPr sz="2400" b="1" spc="90" dirty="0">
                <a:latin typeface="Arial"/>
                <a:cs typeface="Arial"/>
              </a:rPr>
              <a:t>ж</a:t>
            </a:r>
            <a:r>
              <a:rPr sz="2400" b="1" dirty="0">
                <a:latin typeface="Arial"/>
                <a:cs typeface="Arial"/>
              </a:rPr>
              <a:t>е</a:t>
            </a:r>
            <a:r>
              <a:rPr sz="2400" b="1" spc="-10" dirty="0">
                <a:latin typeface="Arial"/>
                <a:cs typeface="Arial"/>
              </a:rPr>
              <a:t>ние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endParaRPr sz="2400" dirty="0">
              <a:latin typeface="Arial"/>
              <a:cs typeface="Arial"/>
            </a:endParaRPr>
          </a:p>
          <a:p>
            <a:pPr marL="12700" marR="116205">
              <a:spcBef>
                <a:spcPts val="1015"/>
              </a:spcBef>
              <a:tabLst>
                <a:tab pos="1268095" algn="l"/>
                <a:tab pos="1647825" algn="l"/>
                <a:tab pos="3136900" algn="l"/>
              </a:tabLst>
            </a:pPr>
            <a:r>
              <a:rPr sz="2400" spc="-155" dirty="0" err="1">
                <a:latin typeface="Tahoma"/>
                <a:cs typeface="Tahoma"/>
              </a:rPr>
              <a:t>У</a:t>
            </a:r>
            <a:r>
              <a:rPr sz="2400" spc="25" dirty="0" err="1">
                <a:latin typeface="Tahoma"/>
                <a:cs typeface="Tahoma"/>
              </a:rPr>
              <a:t>д</a:t>
            </a:r>
            <a:r>
              <a:rPr sz="2400" spc="50" dirty="0" err="1">
                <a:latin typeface="Tahoma"/>
                <a:cs typeface="Tahoma"/>
              </a:rPr>
              <a:t>о</a:t>
            </a:r>
            <a:r>
              <a:rPr sz="2400" spc="-5" dirty="0" err="1">
                <a:latin typeface="Tahoma"/>
                <a:cs typeface="Tahoma"/>
              </a:rPr>
              <a:t>б</a:t>
            </a:r>
            <a:r>
              <a:rPr sz="2400" dirty="0" err="1">
                <a:latin typeface="Tahoma"/>
                <a:cs typeface="Tahoma"/>
              </a:rPr>
              <a:t>н</a:t>
            </a:r>
            <a:r>
              <a:rPr sz="2400" spc="-10" dirty="0" err="1">
                <a:latin typeface="Tahoma"/>
                <a:cs typeface="Tahoma"/>
              </a:rPr>
              <a:t>ый</a:t>
            </a:r>
            <a:r>
              <a:rPr lang="ru-RU" sz="2400" spc="-1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и</a:t>
            </a:r>
            <a:r>
              <a:rPr lang="ru-RU" sz="2400" spc="-15" dirty="0">
                <a:latin typeface="Tahoma"/>
                <a:cs typeface="Tahoma"/>
              </a:rPr>
              <a:t> </a:t>
            </a:r>
            <a:r>
              <a:rPr sz="2400" spc="10" dirty="0" err="1">
                <a:latin typeface="Tahoma"/>
                <a:cs typeface="Tahoma"/>
              </a:rPr>
              <a:t>дост</a:t>
            </a:r>
            <a:r>
              <a:rPr sz="2400" spc="15" dirty="0" err="1">
                <a:latin typeface="Tahoma"/>
                <a:cs typeface="Tahoma"/>
              </a:rPr>
              <a:t>у</a:t>
            </a:r>
            <a:r>
              <a:rPr sz="2400" spc="-30" dirty="0" err="1">
                <a:latin typeface="Tahoma"/>
                <a:cs typeface="Tahoma"/>
              </a:rPr>
              <a:t>п</a:t>
            </a:r>
            <a:r>
              <a:rPr sz="2400" spc="-15" dirty="0" err="1">
                <a:latin typeface="Tahoma"/>
                <a:cs typeface="Tahoma"/>
              </a:rPr>
              <a:t>ны</a:t>
            </a:r>
            <a:r>
              <a:rPr sz="2400" spc="-10" dirty="0" err="1">
                <a:latin typeface="Tahoma"/>
                <a:cs typeface="Tahoma"/>
              </a:rPr>
              <a:t>й</a:t>
            </a:r>
            <a:r>
              <a:rPr lang="ru-RU" sz="2400" spc="-10" dirty="0">
                <a:latin typeface="Tahoma"/>
                <a:cs typeface="Tahoma"/>
              </a:rPr>
              <a:t> </a:t>
            </a:r>
            <a:r>
              <a:rPr sz="2400" spc="50" dirty="0" err="1">
                <a:latin typeface="Tahoma"/>
                <a:cs typeface="Tahoma"/>
              </a:rPr>
              <a:t>с</a:t>
            </a:r>
            <a:r>
              <a:rPr sz="2400" spc="65" dirty="0" err="1">
                <a:latin typeface="Tahoma"/>
                <a:cs typeface="Tahoma"/>
              </a:rPr>
              <a:t>п</a:t>
            </a:r>
            <a:r>
              <a:rPr sz="2400" spc="75" dirty="0" err="1">
                <a:latin typeface="Tahoma"/>
                <a:cs typeface="Tahoma"/>
              </a:rPr>
              <a:t>о</a:t>
            </a:r>
            <a:r>
              <a:rPr sz="2400" spc="85" dirty="0" err="1">
                <a:latin typeface="Tahoma"/>
                <a:cs typeface="Tahoma"/>
              </a:rPr>
              <a:t>с</a:t>
            </a:r>
            <a:r>
              <a:rPr sz="2400" spc="45" dirty="0" err="1">
                <a:latin typeface="Tahoma"/>
                <a:cs typeface="Tahoma"/>
              </a:rPr>
              <a:t>о</a:t>
            </a:r>
            <a:r>
              <a:rPr sz="2400" spc="10" dirty="0" err="1">
                <a:latin typeface="Tahoma"/>
                <a:cs typeface="Tahoma"/>
              </a:rPr>
              <a:t>б</a:t>
            </a:r>
            <a:r>
              <a:rPr lang="ru-RU" sz="2400" spc="10" dirty="0">
                <a:latin typeface="Tahoma"/>
                <a:cs typeface="Tahoma"/>
              </a:rPr>
              <a:t> </a:t>
            </a:r>
            <a:r>
              <a:rPr lang="ru-RU" sz="2400" spc="-10" dirty="0">
                <a:latin typeface="Tahoma"/>
                <a:cs typeface="Tahoma"/>
              </a:rPr>
              <a:t>про</a:t>
            </a:r>
            <a:r>
              <a:rPr lang="ru-RU" sz="2400" spc="-15" dirty="0">
                <a:latin typeface="Tahoma"/>
                <a:cs typeface="Tahoma"/>
              </a:rPr>
              <a:t>к</a:t>
            </a:r>
            <a:r>
              <a:rPr lang="ru-RU" sz="2400" spc="-50" dirty="0">
                <a:latin typeface="Tahoma"/>
                <a:cs typeface="Tahoma"/>
              </a:rPr>
              <a:t>ата </a:t>
            </a:r>
            <a:r>
              <a:rPr lang="ru-RU" sz="2400" spc="15" dirty="0">
                <a:latin typeface="Tahoma"/>
                <a:cs typeface="Tahoma"/>
              </a:rPr>
              <a:t>спортивного снаряжения</a:t>
            </a:r>
            <a:r>
              <a:rPr sz="2400" spc="-25" dirty="0">
                <a:latin typeface="Tahoma"/>
                <a:cs typeface="Tahoma"/>
              </a:rPr>
              <a:t>.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000" y="3395221"/>
            <a:ext cx="54991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82420" algn="l"/>
                <a:tab pos="3847465" algn="l"/>
              </a:tabLst>
            </a:pPr>
            <a:r>
              <a:rPr lang="ru-RU" sz="24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Комбинация мобильного приложения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4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постаматов</a:t>
            </a:r>
            <a:r>
              <a:rPr lang="ru-RU" sz="24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sz="2400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озв</a:t>
            </a:r>
            <a:r>
              <a:rPr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sz="24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</a:t>
            </a:r>
            <a:r>
              <a:rPr sz="24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sz="2400" spc="-1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  <a:r>
              <a:rPr lang="ru-RU" sz="24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sz="24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</a:t>
            </a:r>
            <a:r>
              <a:rPr sz="2400" spc="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ь</a:t>
            </a:r>
            <a:r>
              <a:rPr sz="2400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sz="2400" spc="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sz="2400" spc="-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sz="2400" spc="-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ател</a:t>
            </a:r>
            <a:r>
              <a:rPr sz="2400" spc="-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</a:t>
            </a:r>
            <a:r>
              <a:rPr sz="2400" spc="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</a:t>
            </a:r>
            <a:r>
              <a:rPr lang="ru-RU" sz="24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</a:t>
            </a:r>
            <a:r>
              <a:rPr sz="2400" spc="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  <a:r>
              <a:rPr sz="2400" spc="-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sz="2400" spc="-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  <a:r>
              <a:rPr sz="2400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ru-RU" sz="24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получить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необходимое снаряжения, сохраняя при этом их время и деньги.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4904526"/>
            <a:ext cx="606171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4</a:t>
            </a:fld>
            <a:endParaRPr spc="1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9F2F7A-0098-6C74-070D-31BF655C9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730" y="837453"/>
            <a:ext cx="4876800" cy="4876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787BE2-8E3F-8180-7474-3B83AA947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9123">
            <a:off x="6366527" y="917527"/>
            <a:ext cx="1121251" cy="11212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A36E28-DFB9-0BB9-DEB3-8EE2C9AE4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3412">
            <a:off x="6478122" y="1133917"/>
            <a:ext cx="1068021" cy="10680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1DF97-F4AF-2033-E586-AD4045CB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812" y="91262"/>
            <a:ext cx="9342374" cy="615553"/>
          </a:xfrm>
        </p:spPr>
        <p:txBody>
          <a:bodyPr/>
          <a:lstStyle/>
          <a:p>
            <a:r>
              <a:rPr lang="ru-RU" dirty="0"/>
              <a:t>Результаты опроса фокус-группы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10946F-AF2F-3618-D664-1E2C20D69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7" t="33333" r="24273" b="35555"/>
          <a:stretch/>
        </p:blipFill>
        <p:spPr>
          <a:xfrm>
            <a:off x="5902105" y="1219200"/>
            <a:ext cx="5995307" cy="32915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58BF11-2E53-DC49-8415-E10A3BB88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5" t="66667" r="24274" b="2223"/>
          <a:stretch/>
        </p:blipFill>
        <p:spPr>
          <a:xfrm>
            <a:off x="304800" y="3166574"/>
            <a:ext cx="6266813" cy="3440603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833B4DA-3559-70F8-5DFB-3266CC78396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5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1895942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DAC38-8833-4071-153D-0513A56D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812" y="91262"/>
            <a:ext cx="9342374" cy="615553"/>
          </a:xfrm>
        </p:spPr>
        <p:txBody>
          <a:bodyPr/>
          <a:lstStyle/>
          <a:p>
            <a:r>
              <a:rPr lang="ru-RU" dirty="0"/>
              <a:t>Результаты опроса фокус-группы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3D6B8-A93D-6C18-5A3C-7484C9FBF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8" t="1111" r="1905" b="68889"/>
          <a:stretch/>
        </p:blipFill>
        <p:spPr>
          <a:xfrm>
            <a:off x="457200" y="1215272"/>
            <a:ext cx="11125200" cy="48768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659C50-347C-A2D3-8C78-F011D9D81BE6}"/>
              </a:ext>
            </a:extLst>
          </p:cNvPr>
          <p:cNvSpPr/>
          <p:nvPr/>
        </p:nvSpPr>
        <p:spPr>
          <a:xfrm>
            <a:off x="9220200" y="762000"/>
            <a:ext cx="2438400" cy="10668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E93D32-4B5A-E0CC-A002-E584C98875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6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3476490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0522F-0452-9590-1059-47222FB9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812" y="91262"/>
            <a:ext cx="9342374" cy="615553"/>
          </a:xfrm>
        </p:spPr>
        <p:txBody>
          <a:bodyPr/>
          <a:lstStyle/>
          <a:p>
            <a:r>
              <a:rPr lang="ru-RU" dirty="0"/>
              <a:t>Результаты опроса фокус-группы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99DF9A-464D-3959-3CBD-1B53D5F269E3}"/>
              </a:ext>
            </a:extLst>
          </p:cNvPr>
          <p:cNvSpPr/>
          <p:nvPr/>
        </p:nvSpPr>
        <p:spPr>
          <a:xfrm>
            <a:off x="6248400" y="1824176"/>
            <a:ext cx="4876800" cy="8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6F4B1F8-CB0F-8456-ADC6-E056BE5AA9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7" t="34444" r="24855" b="33333"/>
          <a:stretch/>
        </p:blipFill>
        <p:spPr>
          <a:xfrm>
            <a:off x="381000" y="706815"/>
            <a:ext cx="6730562" cy="4152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FE302F-D606-EA21-7D46-34492488C8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8" t="68888" r="21053" b="2509"/>
          <a:stretch/>
        </p:blipFill>
        <p:spPr>
          <a:xfrm>
            <a:off x="5334000" y="3136377"/>
            <a:ext cx="6534439" cy="3504318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C23A4F-0E1D-A017-8BF4-8AF4F59FFF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7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1246320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882" y="114122"/>
            <a:ext cx="37807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Бизнес-модель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70853" y="3610483"/>
            <a:ext cx="1655445" cy="4276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00" spc="10" dirty="0" err="1">
                <a:latin typeface="Tahoma"/>
                <a:cs typeface="Tahoma"/>
              </a:rPr>
              <a:t>SportRent</a:t>
            </a:r>
            <a:endParaRPr sz="280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8825" y="2890773"/>
            <a:ext cx="2629535" cy="1905635"/>
            <a:chOff x="258825" y="2890773"/>
            <a:chExt cx="2629535" cy="1905635"/>
          </a:xfrm>
        </p:grpSpPr>
        <p:sp>
          <p:nvSpPr>
            <p:cNvPr id="5" name="object 5"/>
            <p:cNvSpPr/>
            <p:nvPr/>
          </p:nvSpPr>
          <p:spPr>
            <a:xfrm>
              <a:off x="265175" y="2897123"/>
              <a:ext cx="2616835" cy="1892935"/>
            </a:xfrm>
            <a:custGeom>
              <a:avLst/>
              <a:gdLst/>
              <a:ahLst/>
              <a:cxnLst/>
              <a:rect l="l" t="t" r="r" b="b"/>
              <a:pathLst>
                <a:path w="2616835" h="1892935">
                  <a:moveTo>
                    <a:pt x="2301240" y="0"/>
                  </a:moveTo>
                  <a:lnTo>
                    <a:pt x="315468" y="0"/>
                  </a:lnTo>
                  <a:lnTo>
                    <a:pt x="268849" y="3420"/>
                  </a:lnTo>
                  <a:lnTo>
                    <a:pt x="224355" y="13355"/>
                  </a:lnTo>
                  <a:lnTo>
                    <a:pt x="182473" y="29317"/>
                  </a:lnTo>
                  <a:lnTo>
                    <a:pt x="143690" y="50819"/>
                  </a:lnTo>
                  <a:lnTo>
                    <a:pt x="108496" y="77373"/>
                  </a:lnTo>
                  <a:lnTo>
                    <a:pt x="77377" y="108491"/>
                  </a:lnTo>
                  <a:lnTo>
                    <a:pt x="50823" y="143685"/>
                  </a:lnTo>
                  <a:lnTo>
                    <a:pt x="29319" y="182467"/>
                  </a:lnTo>
                  <a:lnTo>
                    <a:pt x="13356" y="224350"/>
                  </a:lnTo>
                  <a:lnTo>
                    <a:pt x="3420" y="268846"/>
                  </a:lnTo>
                  <a:lnTo>
                    <a:pt x="0" y="315467"/>
                  </a:lnTo>
                  <a:lnTo>
                    <a:pt x="0" y="1577339"/>
                  </a:lnTo>
                  <a:lnTo>
                    <a:pt x="3420" y="1623961"/>
                  </a:lnTo>
                  <a:lnTo>
                    <a:pt x="13356" y="1668457"/>
                  </a:lnTo>
                  <a:lnTo>
                    <a:pt x="29319" y="1710340"/>
                  </a:lnTo>
                  <a:lnTo>
                    <a:pt x="50823" y="1749122"/>
                  </a:lnTo>
                  <a:lnTo>
                    <a:pt x="77377" y="1784316"/>
                  </a:lnTo>
                  <a:lnTo>
                    <a:pt x="108496" y="1815434"/>
                  </a:lnTo>
                  <a:lnTo>
                    <a:pt x="143690" y="1841988"/>
                  </a:lnTo>
                  <a:lnTo>
                    <a:pt x="182473" y="1863490"/>
                  </a:lnTo>
                  <a:lnTo>
                    <a:pt x="224355" y="1879452"/>
                  </a:lnTo>
                  <a:lnTo>
                    <a:pt x="268849" y="1889387"/>
                  </a:lnTo>
                  <a:lnTo>
                    <a:pt x="315468" y="1892808"/>
                  </a:lnTo>
                  <a:lnTo>
                    <a:pt x="2301240" y="1892808"/>
                  </a:lnTo>
                  <a:lnTo>
                    <a:pt x="2347861" y="1889387"/>
                  </a:lnTo>
                  <a:lnTo>
                    <a:pt x="2392357" y="1879452"/>
                  </a:lnTo>
                  <a:lnTo>
                    <a:pt x="2434240" y="1863490"/>
                  </a:lnTo>
                  <a:lnTo>
                    <a:pt x="2473022" y="1841988"/>
                  </a:lnTo>
                  <a:lnTo>
                    <a:pt x="2508216" y="1815434"/>
                  </a:lnTo>
                  <a:lnTo>
                    <a:pt x="2539334" y="1784316"/>
                  </a:lnTo>
                  <a:lnTo>
                    <a:pt x="2565888" y="1749122"/>
                  </a:lnTo>
                  <a:lnTo>
                    <a:pt x="2587390" y="1710340"/>
                  </a:lnTo>
                  <a:lnTo>
                    <a:pt x="2603352" y="1668457"/>
                  </a:lnTo>
                  <a:lnTo>
                    <a:pt x="2613287" y="1623961"/>
                  </a:lnTo>
                  <a:lnTo>
                    <a:pt x="2616708" y="1577339"/>
                  </a:lnTo>
                  <a:lnTo>
                    <a:pt x="2616708" y="315467"/>
                  </a:lnTo>
                  <a:lnTo>
                    <a:pt x="2613287" y="268846"/>
                  </a:lnTo>
                  <a:lnTo>
                    <a:pt x="2603352" y="224350"/>
                  </a:lnTo>
                  <a:lnTo>
                    <a:pt x="2587390" y="182467"/>
                  </a:lnTo>
                  <a:lnTo>
                    <a:pt x="2565888" y="143685"/>
                  </a:lnTo>
                  <a:lnTo>
                    <a:pt x="2539334" y="108491"/>
                  </a:lnTo>
                  <a:lnTo>
                    <a:pt x="2508216" y="77373"/>
                  </a:lnTo>
                  <a:lnTo>
                    <a:pt x="2473022" y="50819"/>
                  </a:lnTo>
                  <a:lnTo>
                    <a:pt x="2434240" y="29317"/>
                  </a:lnTo>
                  <a:lnTo>
                    <a:pt x="2392357" y="13355"/>
                  </a:lnTo>
                  <a:lnTo>
                    <a:pt x="2347861" y="3420"/>
                  </a:lnTo>
                  <a:lnTo>
                    <a:pt x="2301240" y="0"/>
                  </a:lnTo>
                  <a:close/>
                </a:path>
              </a:pathLst>
            </a:custGeom>
            <a:solidFill>
              <a:srgbClr val="A9D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2897123"/>
              <a:ext cx="2616835" cy="1892935"/>
            </a:xfrm>
            <a:custGeom>
              <a:avLst/>
              <a:gdLst/>
              <a:ahLst/>
              <a:cxnLst/>
              <a:rect l="l" t="t" r="r" b="b"/>
              <a:pathLst>
                <a:path w="2616835" h="1892935">
                  <a:moveTo>
                    <a:pt x="0" y="315467"/>
                  </a:moveTo>
                  <a:lnTo>
                    <a:pt x="3420" y="268846"/>
                  </a:lnTo>
                  <a:lnTo>
                    <a:pt x="13356" y="224350"/>
                  </a:lnTo>
                  <a:lnTo>
                    <a:pt x="29319" y="182467"/>
                  </a:lnTo>
                  <a:lnTo>
                    <a:pt x="50823" y="143685"/>
                  </a:lnTo>
                  <a:lnTo>
                    <a:pt x="77377" y="108491"/>
                  </a:lnTo>
                  <a:lnTo>
                    <a:pt x="108496" y="77373"/>
                  </a:lnTo>
                  <a:lnTo>
                    <a:pt x="143690" y="50819"/>
                  </a:lnTo>
                  <a:lnTo>
                    <a:pt x="182473" y="29317"/>
                  </a:lnTo>
                  <a:lnTo>
                    <a:pt x="224355" y="13355"/>
                  </a:lnTo>
                  <a:lnTo>
                    <a:pt x="268849" y="3420"/>
                  </a:lnTo>
                  <a:lnTo>
                    <a:pt x="315468" y="0"/>
                  </a:lnTo>
                  <a:lnTo>
                    <a:pt x="2301240" y="0"/>
                  </a:lnTo>
                  <a:lnTo>
                    <a:pt x="2347861" y="3420"/>
                  </a:lnTo>
                  <a:lnTo>
                    <a:pt x="2392357" y="13355"/>
                  </a:lnTo>
                  <a:lnTo>
                    <a:pt x="2434240" y="29317"/>
                  </a:lnTo>
                  <a:lnTo>
                    <a:pt x="2473022" y="50819"/>
                  </a:lnTo>
                  <a:lnTo>
                    <a:pt x="2508216" y="77373"/>
                  </a:lnTo>
                  <a:lnTo>
                    <a:pt x="2539334" y="108491"/>
                  </a:lnTo>
                  <a:lnTo>
                    <a:pt x="2565888" y="143685"/>
                  </a:lnTo>
                  <a:lnTo>
                    <a:pt x="2587390" y="182467"/>
                  </a:lnTo>
                  <a:lnTo>
                    <a:pt x="2603352" y="224350"/>
                  </a:lnTo>
                  <a:lnTo>
                    <a:pt x="2613287" y="268846"/>
                  </a:lnTo>
                  <a:lnTo>
                    <a:pt x="2616708" y="315467"/>
                  </a:lnTo>
                  <a:lnTo>
                    <a:pt x="2616708" y="1577339"/>
                  </a:lnTo>
                  <a:lnTo>
                    <a:pt x="2613287" y="1623961"/>
                  </a:lnTo>
                  <a:lnTo>
                    <a:pt x="2603352" y="1668457"/>
                  </a:lnTo>
                  <a:lnTo>
                    <a:pt x="2587390" y="1710340"/>
                  </a:lnTo>
                  <a:lnTo>
                    <a:pt x="2565888" y="1749122"/>
                  </a:lnTo>
                  <a:lnTo>
                    <a:pt x="2539334" y="1784316"/>
                  </a:lnTo>
                  <a:lnTo>
                    <a:pt x="2508216" y="1815434"/>
                  </a:lnTo>
                  <a:lnTo>
                    <a:pt x="2473022" y="1841988"/>
                  </a:lnTo>
                  <a:lnTo>
                    <a:pt x="2434240" y="1863490"/>
                  </a:lnTo>
                  <a:lnTo>
                    <a:pt x="2392357" y="1879452"/>
                  </a:lnTo>
                  <a:lnTo>
                    <a:pt x="2347861" y="1889387"/>
                  </a:lnTo>
                  <a:lnTo>
                    <a:pt x="2301240" y="1892808"/>
                  </a:lnTo>
                  <a:lnTo>
                    <a:pt x="315468" y="1892808"/>
                  </a:lnTo>
                  <a:lnTo>
                    <a:pt x="268849" y="1889387"/>
                  </a:lnTo>
                  <a:lnTo>
                    <a:pt x="224355" y="1879452"/>
                  </a:lnTo>
                  <a:lnTo>
                    <a:pt x="182473" y="1863490"/>
                  </a:lnTo>
                  <a:lnTo>
                    <a:pt x="143690" y="1841988"/>
                  </a:lnTo>
                  <a:lnTo>
                    <a:pt x="108496" y="1815434"/>
                  </a:lnTo>
                  <a:lnTo>
                    <a:pt x="77377" y="1784316"/>
                  </a:lnTo>
                  <a:lnTo>
                    <a:pt x="50823" y="1749122"/>
                  </a:lnTo>
                  <a:lnTo>
                    <a:pt x="29319" y="1710340"/>
                  </a:lnTo>
                  <a:lnTo>
                    <a:pt x="13356" y="1668457"/>
                  </a:lnTo>
                  <a:lnTo>
                    <a:pt x="3420" y="1623961"/>
                  </a:lnTo>
                  <a:lnTo>
                    <a:pt x="0" y="1577339"/>
                  </a:lnTo>
                  <a:lnTo>
                    <a:pt x="0" y="315467"/>
                  </a:lnTo>
                  <a:close/>
                </a:path>
              </a:pathLst>
            </a:custGeom>
            <a:ln w="12700">
              <a:solidFill>
                <a:srgbClr val="4558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16863" y="3641852"/>
            <a:ext cx="714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0" dirty="0">
                <a:latin typeface="Tahoma"/>
                <a:cs typeface="Tahoma"/>
              </a:rPr>
              <a:t>П</a:t>
            </a:r>
            <a:r>
              <a:rPr sz="2400" spc="25" dirty="0">
                <a:latin typeface="Tahoma"/>
                <a:cs typeface="Tahoma"/>
              </a:rPr>
              <a:t>а</a:t>
            </a:r>
            <a:r>
              <a:rPr sz="2400" spc="-20" dirty="0">
                <a:latin typeface="Tahoma"/>
                <a:cs typeface="Tahoma"/>
              </a:rPr>
              <a:t>рк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02344" y="820991"/>
            <a:ext cx="3140710" cy="3094990"/>
            <a:chOff x="2882645" y="812037"/>
            <a:chExt cx="3140710" cy="3094990"/>
          </a:xfrm>
        </p:grpSpPr>
        <p:sp>
          <p:nvSpPr>
            <p:cNvPr id="9" name="object 9"/>
            <p:cNvSpPr/>
            <p:nvPr/>
          </p:nvSpPr>
          <p:spPr>
            <a:xfrm>
              <a:off x="3150107" y="818387"/>
              <a:ext cx="2867025" cy="1824355"/>
            </a:xfrm>
            <a:custGeom>
              <a:avLst/>
              <a:gdLst/>
              <a:ahLst/>
              <a:cxnLst/>
              <a:rect l="l" t="t" r="r" b="b"/>
              <a:pathLst>
                <a:path w="2867025" h="1824355">
                  <a:moveTo>
                    <a:pt x="2562606" y="0"/>
                  </a:moveTo>
                  <a:lnTo>
                    <a:pt x="304038" y="0"/>
                  </a:lnTo>
                  <a:lnTo>
                    <a:pt x="254726" y="3979"/>
                  </a:lnTo>
                  <a:lnTo>
                    <a:pt x="207946" y="15502"/>
                  </a:lnTo>
                  <a:lnTo>
                    <a:pt x="164324" y="33940"/>
                  </a:lnTo>
                  <a:lnTo>
                    <a:pt x="124486" y="58667"/>
                  </a:lnTo>
                  <a:lnTo>
                    <a:pt x="89058" y="89058"/>
                  </a:lnTo>
                  <a:lnTo>
                    <a:pt x="58667" y="124486"/>
                  </a:lnTo>
                  <a:lnTo>
                    <a:pt x="33940" y="164324"/>
                  </a:lnTo>
                  <a:lnTo>
                    <a:pt x="15502" y="207946"/>
                  </a:lnTo>
                  <a:lnTo>
                    <a:pt x="3979" y="254726"/>
                  </a:lnTo>
                  <a:lnTo>
                    <a:pt x="0" y="304038"/>
                  </a:lnTo>
                  <a:lnTo>
                    <a:pt x="0" y="1520189"/>
                  </a:lnTo>
                  <a:lnTo>
                    <a:pt x="3979" y="1569501"/>
                  </a:lnTo>
                  <a:lnTo>
                    <a:pt x="15502" y="1616281"/>
                  </a:lnTo>
                  <a:lnTo>
                    <a:pt x="33940" y="1659903"/>
                  </a:lnTo>
                  <a:lnTo>
                    <a:pt x="58667" y="1699741"/>
                  </a:lnTo>
                  <a:lnTo>
                    <a:pt x="89058" y="1735169"/>
                  </a:lnTo>
                  <a:lnTo>
                    <a:pt x="124486" y="1765560"/>
                  </a:lnTo>
                  <a:lnTo>
                    <a:pt x="164324" y="1790287"/>
                  </a:lnTo>
                  <a:lnTo>
                    <a:pt x="207946" y="1808725"/>
                  </a:lnTo>
                  <a:lnTo>
                    <a:pt x="254726" y="1820248"/>
                  </a:lnTo>
                  <a:lnTo>
                    <a:pt x="304038" y="1824227"/>
                  </a:lnTo>
                  <a:lnTo>
                    <a:pt x="2562606" y="1824227"/>
                  </a:lnTo>
                  <a:lnTo>
                    <a:pt x="2611917" y="1820248"/>
                  </a:lnTo>
                  <a:lnTo>
                    <a:pt x="2658697" y="1808725"/>
                  </a:lnTo>
                  <a:lnTo>
                    <a:pt x="2702319" y="1790287"/>
                  </a:lnTo>
                  <a:lnTo>
                    <a:pt x="2742157" y="1765560"/>
                  </a:lnTo>
                  <a:lnTo>
                    <a:pt x="2777585" y="1735169"/>
                  </a:lnTo>
                  <a:lnTo>
                    <a:pt x="2807976" y="1699741"/>
                  </a:lnTo>
                  <a:lnTo>
                    <a:pt x="2832703" y="1659903"/>
                  </a:lnTo>
                  <a:lnTo>
                    <a:pt x="2851141" y="1616281"/>
                  </a:lnTo>
                  <a:lnTo>
                    <a:pt x="2862664" y="1569501"/>
                  </a:lnTo>
                  <a:lnTo>
                    <a:pt x="2866644" y="1520189"/>
                  </a:lnTo>
                  <a:lnTo>
                    <a:pt x="2866644" y="304038"/>
                  </a:lnTo>
                  <a:lnTo>
                    <a:pt x="2862664" y="254726"/>
                  </a:lnTo>
                  <a:lnTo>
                    <a:pt x="2851141" y="207946"/>
                  </a:lnTo>
                  <a:lnTo>
                    <a:pt x="2832703" y="164324"/>
                  </a:lnTo>
                  <a:lnTo>
                    <a:pt x="2807976" y="124486"/>
                  </a:lnTo>
                  <a:lnTo>
                    <a:pt x="2777585" y="89058"/>
                  </a:lnTo>
                  <a:lnTo>
                    <a:pt x="2742157" y="58667"/>
                  </a:lnTo>
                  <a:lnTo>
                    <a:pt x="2702319" y="33940"/>
                  </a:lnTo>
                  <a:lnTo>
                    <a:pt x="2658697" y="15502"/>
                  </a:lnTo>
                  <a:lnTo>
                    <a:pt x="2611917" y="3979"/>
                  </a:lnTo>
                  <a:lnTo>
                    <a:pt x="2562606" y="0"/>
                  </a:lnTo>
                  <a:close/>
                </a:path>
              </a:pathLst>
            </a:custGeom>
            <a:solidFill>
              <a:srgbClr val="A9D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50107" y="818387"/>
              <a:ext cx="2867025" cy="1824355"/>
            </a:xfrm>
            <a:custGeom>
              <a:avLst/>
              <a:gdLst/>
              <a:ahLst/>
              <a:cxnLst/>
              <a:rect l="l" t="t" r="r" b="b"/>
              <a:pathLst>
                <a:path w="2867025" h="1824355">
                  <a:moveTo>
                    <a:pt x="0" y="304038"/>
                  </a:moveTo>
                  <a:lnTo>
                    <a:pt x="3979" y="254726"/>
                  </a:lnTo>
                  <a:lnTo>
                    <a:pt x="15502" y="207946"/>
                  </a:lnTo>
                  <a:lnTo>
                    <a:pt x="33940" y="164324"/>
                  </a:lnTo>
                  <a:lnTo>
                    <a:pt x="58667" y="124486"/>
                  </a:lnTo>
                  <a:lnTo>
                    <a:pt x="89058" y="89058"/>
                  </a:lnTo>
                  <a:lnTo>
                    <a:pt x="124486" y="58667"/>
                  </a:lnTo>
                  <a:lnTo>
                    <a:pt x="164324" y="33940"/>
                  </a:lnTo>
                  <a:lnTo>
                    <a:pt x="207946" y="15502"/>
                  </a:lnTo>
                  <a:lnTo>
                    <a:pt x="254726" y="3979"/>
                  </a:lnTo>
                  <a:lnTo>
                    <a:pt x="304038" y="0"/>
                  </a:lnTo>
                  <a:lnTo>
                    <a:pt x="2562606" y="0"/>
                  </a:lnTo>
                  <a:lnTo>
                    <a:pt x="2611917" y="3979"/>
                  </a:lnTo>
                  <a:lnTo>
                    <a:pt x="2658697" y="15502"/>
                  </a:lnTo>
                  <a:lnTo>
                    <a:pt x="2702319" y="33940"/>
                  </a:lnTo>
                  <a:lnTo>
                    <a:pt x="2742157" y="58667"/>
                  </a:lnTo>
                  <a:lnTo>
                    <a:pt x="2777585" y="89058"/>
                  </a:lnTo>
                  <a:lnTo>
                    <a:pt x="2807976" y="124486"/>
                  </a:lnTo>
                  <a:lnTo>
                    <a:pt x="2832703" y="164324"/>
                  </a:lnTo>
                  <a:lnTo>
                    <a:pt x="2851141" y="207946"/>
                  </a:lnTo>
                  <a:lnTo>
                    <a:pt x="2862664" y="254726"/>
                  </a:lnTo>
                  <a:lnTo>
                    <a:pt x="2866644" y="304038"/>
                  </a:lnTo>
                  <a:lnTo>
                    <a:pt x="2866644" y="1520189"/>
                  </a:lnTo>
                  <a:lnTo>
                    <a:pt x="2862664" y="1569501"/>
                  </a:lnTo>
                  <a:lnTo>
                    <a:pt x="2851141" y="1616281"/>
                  </a:lnTo>
                  <a:lnTo>
                    <a:pt x="2832703" y="1659903"/>
                  </a:lnTo>
                  <a:lnTo>
                    <a:pt x="2807976" y="1699741"/>
                  </a:lnTo>
                  <a:lnTo>
                    <a:pt x="2777585" y="1735169"/>
                  </a:lnTo>
                  <a:lnTo>
                    <a:pt x="2742157" y="1765560"/>
                  </a:lnTo>
                  <a:lnTo>
                    <a:pt x="2702319" y="1790287"/>
                  </a:lnTo>
                  <a:lnTo>
                    <a:pt x="2658697" y="1808725"/>
                  </a:lnTo>
                  <a:lnTo>
                    <a:pt x="2611917" y="1820248"/>
                  </a:lnTo>
                  <a:lnTo>
                    <a:pt x="2562606" y="1824227"/>
                  </a:lnTo>
                  <a:lnTo>
                    <a:pt x="304038" y="1824227"/>
                  </a:lnTo>
                  <a:lnTo>
                    <a:pt x="254726" y="1820248"/>
                  </a:lnTo>
                  <a:lnTo>
                    <a:pt x="207946" y="1808725"/>
                  </a:lnTo>
                  <a:lnTo>
                    <a:pt x="164324" y="1790287"/>
                  </a:lnTo>
                  <a:lnTo>
                    <a:pt x="124486" y="1765560"/>
                  </a:lnTo>
                  <a:lnTo>
                    <a:pt x="89058" y="1735169"/>
                  </a:lnTo>
                  <a:lnTo>
                    <a:pt x="58667" y="1699741"/>
                  </a:lnTo>
                  <a:lnTo>
                    <a:pt x="33940" y="1659903"/>
                  </a:lnTo>
                  <a:lnTo>
                    <a:pt x="15502" y="1616281"/>
                  </a:lnTo>
                  <a:lnTo>
                    <a:pt x="3979" y="1569501"/>
                  </a:lnTo>
                  <a:lnTo>
                    <a:pt x="0" y="1520189"/>
                  </a:lnTo>
                  <a:lnTo>
                    <a:pt x="0" y="304038"/>
                  </a:lnTo>
                  <a:close/>
                </a:path>
              </a:pathLst>
            </a:custGeom>
            <a:ln w="12700">
              <a:solidFill>
                <a:srgbClr val="4558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82645" y="3830573"/>
              <a:ext cx="2564765" cy="76200"/>
            </a:xfrm>
            <a:custGeom>
              <a:avLst/>
              <a:gdLst/>
              <a:ahLst/>
              <a:cxnLst/>
              <a:rect l="l" t="t" r="r" b="b"/>
              <a:pathLst>
                <a:path w="2564765" h="76200">
                  <a:moveTo>
                    <a:pt x="2488057" y="0"/>
                  </a:moveTo>
                  <a:lnTo>
                    <a:pt x="2488057" y="76200"/>
                  </a:lnTo>
                  <a:lnTo>
                    <a:pt x="2545207" y="47625"/>
                  </a:lnTo>
                  <a:lnTo>
                    <a:pt x="2500757" y="47625"/>
                  </a:lnTo>
                  <a:lnTo>
                    <a:pt x="2500757" y="28575"/>
                  </a:lnTo>
                  <a:lnTo>
                    <a:pt x="2545207" y="28575"/>
                  </a:lnTo>
                  <a:lnTo>
                    <a:pt x="2488057" y="0"/>
                  </a:lnTo>
                  <a:close/>
                </a:path>
                <a:path w="2564765" h="76200">
                  <a:moveTo>
                    <a:pt x="2488057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488057" y="47625"/>
                  </a:lnTo>
                  <a:lnTo>
                    <a:pt x="2488057" y="28575"/>
                  </a:lnTo>
                  <a:close/>
                </a:path>
                <a:path w="2564765" h="76200">
                  <a:moveTo>
                    <a:pt x="2545207" y="28575"/>
                  </a:moveTo>
                  <a:lnTo>
                    <a:pt x="2500757" y="28575"/>
                  </a:lnTo>
                  <a:lnTo>
                    <a:pt x="2500757" y="47625"/>
                  </a:lnTo>
                  <a:lnTo>
                    <a:pt x="2545207" y="47625"/>
                  </a:lnTo>
                  <a:lnTo>
                    <a:pt x="2564257" y="38100"/>
                  </a:lnTo>
                  <a:lnTo>
                    <a:pt x="254520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39465" y="1527428"/>
            <a:ext cx="2489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/>
                <a:cs typeface="Tahoma"/>
              </a:rPr>
              <a:t>Разработчики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ПО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43757" y="2771901"/>
            <a:ext cx="2879725" cy="3863975"/>
            <a:chOff x="3143757" y="2771901"/>
            <a:chExt cx="2879725" cy="3863975"/>
          </a:xfrm>
        </p:grpSpPr>
        <p:sp>
          <p:nvSpPr>
            <p:cNvPr id="14" name="object 14"/>
            <p:cNvSpPr/>
            <p:nvPr/>
          </p:nvSpPr>
          <p:spPr>
            <a:xfrm>
              <a:off x="4749291" y="2771901"/>
              <a:ext cx="841375" cy="744855"/>
            </a:xfrm>
            <a:custGeom>
              <a:avLst/>
              <a:gdLst/>
              <a:ahLst/>
              <a:cxnLst/>
              <a:rect l="l" t="t" r="r" b="b"/>
              <a:pathLst>
                <a:path w="841375" h="744854">
                  <a:moveTo>
                    <a:pt x="777857" y="701247"/>
                  </a:moveTo>
                  <a:lnTo>
                    <a:pt x="758952" y="722630"/>
                  </a:lnTo>
                  <a:lnTo>
                    <a:pt x="841248" y="744601"/>
                  </a:lnTo>
                  <a:lnTo>
                    <a:pt x="827154" y="709676"/>
                  </a:lnTo>
                  <a:lnTo>
                    <a:pt x="787400" y="709676"/>
                  </a:lnTo>
                  <a:lnTo>
                    <a:pt x="777857" y="701247"/>
                  </a:lnTo>
                  <a:close/>
                </a:path>
                <a:path w="841375" h="744854">
                  <a:moveTo>
                    <a:pt x="790433" y="687025"/>
                  </a:moveTo>
                  <a:lnTo>
                    <a:pt x="777857" y="701247"/>
                  </a:lnTo>
                  <a:lnTo>
                    <a:pt x="787400" y="709676"/>
                  </a:lnTo>
                  <a:lnTo>
                    <a:pt x="799973" y="695451"/>
                  </a:lnTo>
                  <a:lnTo>
                    <a:pt x="790433" y="687025"/>
                  </a:lnTo>
                  <a:close/>
                </a:path>
                <a:path w="841375" h="744854">
                  <a:moveTo>
                    <a:pt x="809371" y="665607"/>
                  </a:moveTo>
                  <a:lnTo>
                    <a:pt x="790433" y="687025"/>
                  </a:lnTo>
                  <a:lnTo>
                    <a:pt x="799973" y="695451"/>
                  </a:lnTo>
                  <a:lnTo>
                    <a:pt x="787400" y="709676"/>
                  </a:lnTo>
                  <a:lnTo>
                    <a:pt x="827154" y="709676"/>
                  </a:lnTo>
                  <a:lnTo>
                    <a:pt x="809371" y="665607"/>
                  </a:lnTo>
                  <a:close/>
                </a:path>
                <a:path w="841375" h="744854">
                  <a:moveTo>
                    <a:pt x="12700" y="0"/>
                  </a:moveTo>
                  <a:lnTo>
                    <a:pt x="0" y="14224"/>
                  </a:lnTo>
                  <a:lnTo>
                    <a:pt x="777857" y="701247"/>
                  </a:lnTo>
                  <a:lnTo>
                    <a:pt x="790433" y="687025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50107" y="5062727"/>
              <a:ext cx="2867025" cy="1567180"/>
            </a:xfrm>
            <a:custGeom>
              <a:avLst/>
              <a:gdLst/>
              <a:ahLst/>
              <a:cxnLst/>
              <a:rect l="l" t="t" r="r" b="b"/>
              <a:pathLst>
                <a:path w="2867025" h="1567179">
                  <a:moveTo>
                    <a:pt x="2605532" y="0"/>
                  </a:moveTo>
                  <a:lnTo>
                    <a:pt x="261112" y="0"/>
                  </a:lnTo>
                  <a:lnTo>
                    <a:pt x="214193" y="4208"/>
                  </a:lnTo>
                  <a:lnTo>
                    <a:pt x="170027" y="16343"/>
                  </a:lnTo>
                  <a:lnTo>
                    <a:pt x="129351" y="35663"/>
                  </a:lnTo>
                  <a:lnTo>
                    <a:pt x="92906" y="61431"/>
                  </a:lnTo>
                  <a:lnTo>
                    <a:pt x="61431" y="92906"/>
                  </a:lnTo>
                  <a:lnTo>
                    <a:pt x="35663" y="129351"/>
                  </a:lnTo>
                  <a:lnTo>
                    <a:pt x="16343" y="170027"/>
                  </a:lnTo>
                  <a:lnTo>
                    <a:pt x="4208" y="214193"/>
                  </a:lnTo>
                  <a:lnTo>
                    <a:pt x="0" y="261112"/>
                  </a:lnTo>
                  <a:lnTo>
                    <a:pt x="0" y="1305560"/>
                  </a:lnTo>
                  <a:lnTo>
                    <a:pt x="4208" y="1352495"/>
                  </a:lnTo>
                  <a:lnTo>
                    <a:pt x="16343" y="1396670"/>
                  </a:lnTo>
                  <a:lnTo>
                    <a:pt x="35663" y="1437348"/>
                  </a:lnTo>
                  <a:lnTo>
                    <a:pt x="61431" y="1473791"/>
                  </a:lnTo>
                  <a:lnTo>
                    <a:pt x="92906" y="1505261"/>
                  </a:lnTo>
                  <a:lnTo>
                    <a:pt x="129351" y="1531022"/>
                  </a:lnTo>
                  <a:lnTo>
                    <a:pt x="170027" y="1550336"/>
                  </a:lnTo>
                  <a:lnTo>
                    <a:pt x="214193" y="1562465"/>
                  </a:lnTo>
                  <a:lnTo>
                    <a:pt x="261112" y="1566672"/>
                  </a:lnTo>
                  <a:lnTo>
                    <a:pt x="2605532" y="1566672"/>
                  </a:lnTo>
                  <a:lnTo>
                    <a:pt x="2652450" y="1562465"/>
                  </a:lnTo>
                  <a:lnTo>
                    <a:pt x="2696616" y="1550336"/>
                  </a:lnTo>
                  <a:lnTo>
                    <a:pt x="2737292" y="1531022"/>
                  </a:lnTo>
                  <a:lnTo>
                    <a:pt x="2773737" y="1505261"/>
                  </a:lnTo>
                  <a:lnTo>
                    <a:pt x="2805212" y="1473791"/>
                  </a:lnTo>
                  <a:lnTo>
                    <a:pt x="2830980" y="1437348"/>
                  </a:lnTo>
                  <a:lnTo>
                    <a:pt x="2850300" y="1396670"/>
                  </a:lnTo>
                  <a:lnTo>
                    <a:pt x="2862435" y="1352495"/>
                  </a:lnTo>
                  <a:lnTo>
                    <a:pt x="2866644" y="1305560"/>
                  </a:lnTo>
                  <a:lnTo>
                    <a:pt x="2866644" y="261112"/>
                  </a:lnTo>
                  <a:lnTo>
                    <a:pt x="2862435" y="214193"/>
                  </a:lnTo>
                  <a:lnTo>
                    <a:pt x="2850300" y="170027"/>
                  </a:lnTo>
                  <a:lnTo>
                    <a:pt x="2830980" y="129351"/>
                  </a:lnTo>
                  <a:lnTo>
                    <a:pt x="2805212" y="92906"/>
                  </a:lnTo>
                  <a:lnTo>
                    <a:pt x="2773737" y="61431"/>
                  </a:lnTo>
                  <a:lnTo>
                    <a:pt x="2737292" y="35663"/>
                  </a:lnTo>
                  <a:lnTo>
                    <a:pt x="2696616" y="16343"/>
                  </a:lnTo>
                  <a:lnTo>
                    <a:pt x="2652450" y="4208"/>
                  </a:lnTo>
                  <a:lnTo>
                    <a:pt x="2605532" y="0"/>
                  </a:lnTo>
                  <a:close/>
                </a:path>
              </a:pathLst>
            </a:custGeom>
            <a:solidFill>
              <a:srgbClr val="A9D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50107" y="5062727"/>
              <a:ext cx="2867025" cy="1567180"/>
            </a:xfrm>
            <a:custGeom>
              <a:avLst/>
              <a:gdLst/>
              <a:ahLst/>
              <a:cxnLst/>
              <a:rect l="l" t="t" r="r" b="b"/>
              <a:pathLst>
                <a:path w="2867025" h="1567179">
                  <a:moveTo>
                    <a:pt x="0" y="261112"/>
                  </a:moveTo>
                  <a:lnTo>
                    <a:pt x="4208" y="214193"/>
                  </a:lnTo>
                  <a:lnTo>
                    <a:pt x="16343" y="170027"/>
                  </a:lnTo>
                  <a:lnTo>
                    <a:pt x="35663" y="129351"/>
                  </a:lnTo>
                  <a:lnTo>
                    <a:pt x="61431" y="92906"/>
                  </a:lnTo>
                  <a:lnTo>
                    <a:pt x="92906" y="61431"/>
                  </a:lnTo>
                  <a:lnTo>
                    <a:pt x="129351" y="35663"/>
                  </a:lnTo>
                  <a:lnTo>
                    <a:pt x="170027" y="16343"/>
                  </a:lnTo>
                  <a:lnTo>
                    <a:pt x="214193" y="4208"/>
                  </a:lnTo>
                  <a:lnTo>
                    <a:pt x="261112" y="0"/>
                  </a:lnTo>
                  <a:lnTo>
                    <a:pt x="2605532" y="0"/>
                  </a:lnTo>
                  <a:lnTo>
                    <a:pt x="2652450" y="4208"/>
                  </a:lnTo>
                  <a:lnTo>
                    <a:pt x="2696616" y="16343"/>
                  </a:lnTo>
                  <a:lnTo>
                    <a:pt x="2737292" y="35663"/>
                  </a:lnTo>
                  <a:lnTo>
                    <a:pt x="2773737" y="61431"/>
                  </a:lnTo>
                  <a:lnTo>
                    <a:pt x="2805212" y="92906"/>
                  </a:lnTo>
                  <a:lnTo>
                    <a:pt x="2830980" y="129351"/>
                  </a:lnTo>
                  <a:lnTo>
                    <a:pt x="2850300" y="170027"/>
                  </a:lnTo>
                  <a:lnTo>
                    <a:pt x="2862435" y="214193"/>
                  </a:lnTo>
                  <a:lnTo>
                    <a:pt x="2866644" y="261112"/>
                  </a:lnTo>
                  <a:lnTo>
                    <a:pt x="2866644" y="1305560"/>
                  </a:lnTo>
                  <a:lnTo>
                    <a:pt x="2862435" y="1352495"/>
                  </a:lnTo>
                  <a:lnTo>
                    <a:pt x="2850300" y="1396670"/>
                  </a:lnTo>
                  <a:lnTo>
                    <a:pt x="2830980" y="1437348"/>
                  </a:lnTo>
                  <a:lnTo>
                    <a:pt x="2805212" y="1473791"/>
                  </a:lnTo>
                  <a:lnTo>
                    <a:pt x="2773737" y="1505261"/>
                  </a:lnTo>
                  <a:lnTo>
                    <a:pt x="2737292" y="1531022"/>
                  </a:lnTo>
                  <a:lnTo>
                    <a:pt x="2696616" y="1550336"/>
                  </a:lnTo>
                  <a:lnTo>
                    <a:pt x="2652450" y="1562465"/>
                  </a:lnTo>
                  <a:lnTo>
                    <a:pt x="2605532" y="1566672"/>
                  </a:lnTo>
                  <a:lnTo>
                    <a:pt x="261112" y="1566672"/>
                  </a:lnTo>
                  <a:lnTo>
                    <a:pt x="214193" y="1562465"/>
                  </a:lnTo>
                  <a:lnTo>
                    <a:pt x="170027" y="1550336"/>
                  </a:lnTo>
                  <a:lnTo>
                    <a:pt x="129351" y="1531022"/>
                  </a:lnTo>
                  <a:lnTo>
                    <a:pt x="92906" y="1505261"/>
                  </a:lnTo>
                  <a:lnTo>
                    <a:pt x="61431" y="1473791"/>
                  </a:lnTo>
                  <a:lnTo>
                    <a:pt x="35663" y="1437348"/>
                  </a:lnTo>
                  <a:lnTo>
                    <a:pt x="16343" y="1396670"/>
                  </a:lnTo>
                  <a:lnTo>
                    <a:pt x="4208" y="1352495"/>
                  </a:lnTo>
                  <a:lnTo>
                    <a:pt x="0" y="1305560"/>
                  </a:lnTo>
                  <a:lnTo>
                    <a:pt x="0" y="261112"/>
                  </a:lnTo>
                  <a:close/>
                </a:path>
              </a:pathLst>
            </a:custGeom>
            <a:ln w="12700">
              <a:solidFill>
                <a:srgbClr val="4558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495802" y="5461812"/>
            <a:ext cx="2172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735" marR="5080" indent="-28067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Производитель  </a:t>
            </a:r>
            <a:r>
              <a:rPr sz="2400" spc="-15" dirty="0">
                <a:latin typeface="Tahoma"/>
                <a:cs typeface="Tahoma"/>
              </a:rPr>
              <a:t>постаматов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74996" y="4315205"/>
            <a:ext cx="849630" cy="687070"/>
          </a:xfrm>
          <a:custGeom>
            <a:avLst/>
            <a:gdLst/>
            <a:ahLst/>
            <a:cxnLst/>
            <a:rect l="l" t="t" r="r" b="b"/>
            <a:pathLst>
              <a:path w="849629" h="687070">
                <a:moveTo>
                  <a:pt x="783828" y="40382"/>
                </a:moveTo>
                <a:lnTo>
                  <a:pt x="0" y="672211"/>
                </a:lnTo>
                <a:lnTo>
                  <a:pt x="11937" y="686943"/>
                </a:lnTo>
                <a:lnTo>
                  <a:pt x="795781" y="55228"/>
                </a:lnTo>
                <a:lnTo>
                  <a:pt x="783828" y="40382"/>
                </a:lnTo>
                <a:close/>
              </a:path>
              <a:path w="849629" h="687070">
                <a:moveTo>
                  <a:pt x="834309" y="32385"/>
                </a:moveTo>
                <a:lnTo>
                  <a:pt x="793750" y="32385"/>
                </a:lnTo>
                <a:lnTo>
                  <a:pt x="805688" y="47244"/>
                </a:lnTo>
                <a:lnTo>
                  <a:pt x="795781" y="55228"/>
                </a:lnTo>
                <a:lnTo>
                  <a:pt x="813688" y="77470"/>
                </a:lnTo>
                <a:lnTo>
                  <a:pt x="834309" y="32385"/>
                </a:lnTo>
                <a:close/>
              </a:path>
              <a:path w="849629" h="687070">
                <a:moveTo>
                  <a:pt x="793750" y="32385"/>
                </a:moveTo>
                <a:lnTo>
                  <a:pt x="783828" y="40382"/>
                </a:lnTo>
                <a:lnTo>
                  <a:pt x="795781" y="55228"/>
                </a:lnTo>
                <a:lnTo>
                  <a:pt x="805688" y="47244"/>
                </a:lnTo>
                <a:lnTo>
                  <a:pt x="793750" y="32385"/>
                </a:lnTo>
                <a:close/>
              </a:path>
              <a:path w="849629" h="687070">
                <a:moveTo>
                  <a:pt x="849122" y="0"/>
                </a:moveTo>
                <a:lnTo>
                  <a:pt x="765937" y="18161"/>
                </a:lnTo>
                <a:lnTo>
                  <a:pt x="783828" y="40382"/>
                </a:lnTo>
                <a:lnTo>
                  <a:pt x="793750" y="32385"/>
                </a:lnTo>
                <a:lnTo>
                  <a:pt x="834309" y="32385"/>
                </a:lnTo>
                <a:lnTo>
                  <a:pt x="8491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854567" y="1463751"/>
            <a:ext cx="3007360" cy="1687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latin typeface="Tahoma"/>
                <a:cs typeface="Tahoma"/>
              </a:rPr>
              <a:t>Потребители</a:t>
            </a:r>
            <a:endParaRPr sz="3600">
              <a:latin typeface="Tahoma"/>
              <a:cs typeface="Tahoma"/>
            </a:endParaRPr>
          </a:p>
          <a:p>
            <a:pPr marL="736600" marR="5080" indent="-457200">
              <a:lnSpc>
                <a:spcPct val="100000"/>
              </a:lnSpc>
              <a:spcBef>
                <a:spcPts val="3005"/>
              </a:spcBef>
              <a:tabLst>
                <a:tab pos="735965" algn="l"/>
              </a:tabLst>
            </a:pPr>
            <a:r>
              <a:rPr sz="2400" spc="-55" dirty="0">
                <a:latin typeface="Tahoma"/>
                <a:cs typeface="Tahoma"/>
              </a:rPr>
              <a:t>1.	</a:t>
            </a:r>
            <a:r>
              <a:rPr sz="2400" spc="-15" dirty="0">
                <a:latin typeface="Tahoma"/>
                <a:cs typeface="Tahoma"/>
              </a:rPr>
              <a:t>Жители</a:t>
            </a:r>
            <a:r>
              <a:rPr sz="2400" spc="-165" dirty="0">
                <a:latin typeface="Tahoma"/>
                <a:cs typeface="Tahoma"/>
              </a:rPr>
              <a:t> </a:t>
            </a:r>
            <a:r>
              <a:rPr sz="2400" spc="35" dirty="0">
                <a:latin typeface="Tahoma"/>
                <a:cs typeface="Tahoma"/>
              </a:rPr>
              <a:t>Москвы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-20" dirty="0">
                <a:latin typeface="Tahoma"/>
                <a:cs typeface="Tahoma"/>
              </a:rPr>
              <a:t>и</a:t>
            </a:r>
            <a:r>
              <a:rPr sz="2400" spc="-100" dirty="0">
                <a:latin typeface="Tahoma"/>
                <a:cs typeface="Tahoma"/>
              </a:rPr>
              <a:t> </a:t>
            </a:r>
            <a:r>
              <a:rPr sz="2400" spc="-40" dirty="0">
                <a:latin typeface="Tahoma"/>
                <a:cs typeface="Tahoma"/>
              </a:rPr>
              <a:t>туристы.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21267" y="4955285"/>
            <a:ext cx="2658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lang="ru-RU" sz="2400" spc="-55" dirty="0">
                <a:latin typeface="Tahoma"/>
                <a:cs typeface="Tahoma"/>
              </a:rPr>
              <a:t>2</a:t>
            </a:r>
            <a:r>
              <a:rPr sz="2400" spc="-55" dirty="0">
                <a:latin typeface="Tahoma"/>
                <a:cs typeface="Tahoma"/>
              </a:rPr>
              <a:t>.	</a:t>
            </a:r>
            <a:r>
              <a:rPr sz="2400" spc="15" dirty="0">
                <a:latin typeface="Tahoma"/>
                <a:cs typeface="Tahoma"/>
              </a:rPr>
              <a:t>Рекламодатели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179180" y="2775152"/>
            <a:ext cx="1011555" cy="2322830"/>
            <a:chOff x="8100694" y="2786633"/>
            <a:chExt cx="1011555" cy="2322830"/>
          </a:xfrm>
        </p:grpSpPr>
        <p:sp>
          <p:nvSpPr>
            <p:cNvPr id="23" name="object 23"/>
            <p:cNvSpPr/>
            <p:nvPr/>
          </p:nvSpPr>
          <p:spPr>
            <a:xfrm>
              <a:off x="8157971" y="2786633"/>
              <a:ext cx="946785" cy="564515"/>
            </a:xfrm>
            <a:custGeom>
              <a:avLst/>
              <a:gdLst/>
              <a:ahLst/>
              <a:cxnLst/>
              <a:rect l="l" t="t" r="r" b="b"/>
              <a:pathLst>
                <a:path w="946784" h="564514">
                  <a:moveTo>
                    <a:pt x="747395" y="0"/>
                  </a:moveTo>
                  <a:lnTo>
                    <a:pt x="778891" y="67944"/>
                  </a:lnTo>
                  <a:lnTo>
                    <a:pt x="0" y="428370"/>
                  </a:lnTo>
                  <a:lnTo>
                    <a:pt x="62864" y="564261"/>
                  </a:lnTo>
                  <a:lnTo>
                    <a:pt x="841755" y="203962"/>
                  </a:lnTo>
                  <a:lnTo>
                    <a:pt x="873125" y="271906"/>
                  </a:lnTo>
                  <a:lnTo>
                    <a:pt x="946276" y="73025"/>
                  </a:lnTo>
                  <a:lnTo>
                    <a:pt x="747395" y="0"/>
                  </a:lnTo>
                  <a:close/>
                </a:path>
              </a:pathLst>
            </a:custGeom>
            <a:solidFill>
              <a:srgbClr val="A9D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57971" y="2786633"/>
              <a:ext cx="946785" cy="564515"/>
            </a:xfrm>
            <a:custGeom>
              <a:avLst/>
              <a:gdLst/>
              <a:ahLst/>
              <a:cxnLst/>
              <a:rect l="l" t="t" r="r" b="b"/>
              <a:pathLst>
                <a:path w="946784" h="564514">
                  <a:moveTo>
                    <a:pt x="0" y="428370"/>
                  </a:moveTo>
                  <a:lnTo>
                    <a:pt x="778891" y="67944"/>
                  </a:lnTo>
                  <a:lnTo>
                    <a:pt x="747395" y="0"/>
                  </a:lnTo>
                  <a:lnTo>
                    <a:pt x="946276" y="73025"/>
                  </a:lnTo>
                  <a:lnTo>
                    <a:pt x="873125" y="271906"/>
                  </a:lnTo>
                  <a:lnTo>
                    <a:pt x="841755" y="203962"/>
                  </a:lnTo>
                  <a:lnTo>
                    <a:pt x="62864" y="564261"/>
                  </a:lnTo>
                  <a:lnTo>
                    <a:pt x="0" y="428370"/>
                  </a:lnTo>
                  <a:close/>
                </a:path>
              </a:pathLst>
            </a:custGeom>
            <a:ln w="12700">
              <a:solidFill>
                <a:srgbClr val="4558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00694" y="4469383"/>
              <a:ext cx="1011555" cy="640080"/>
            </a:xfrm>
            <a:custGeom>
              <a:avLst/>
              <a:gdLst/>
              <a:ahLst/>
              <a:cxnLst/>
              <a:rect l="l" t="t" r="r" b="b"/>
              <a:pathLst>
                <a:path w="1011554" h="640079">
                  <a:moveTo>
                    <a:pt x="70484" y="0"/>
                  </a:moveTo>
                  <a:lnTo>
                    <a:pt x="0" y="135890"/>
                  </a:lnTo>
                  <a:lnTo>
                    <a:pt x="839977" y="572008"/>
                  </a:lnTo>
                  <a:lnTo>
                    <a:pt x="804672" y="639826"/>
                  </a:lnTo>
                  <a:lnTo>
                    <a:pt x="1011047" y="574548"/>
                  </a:lnTo>
                  <a:lnTo>
                    <a:pt x="945769" y="368300"/>
                  </a:lnTo>
                  <a:lnTo>
                    <a:pt x="910462" y="436118"/>
                  </a:lnTo>
                  <a:lnTo>
                    <a:pt x="70484" y="0"/>
                  </a:lnTo>
                  <a:close/>
                </a:path>
              </a:pathLst>
            </a:custGeom>
            <a:solidFill>
              <a:srgbClr val="A9D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00694" y="4469383"/>
              <a:ext cx="1011555" cy="640080"/>
            </a:xfrm>
            <a:custGeom>
              <a:avLst/>
              <a:gdLst/>
              <a:ahLst/>
              <a:cxnLst/>
              <a:rect l="l" t="t" r="r" b="b"/>
              <a:pathLst>
                <a:path w="1011554" h="640079">
                  <a:moveTo>
                    <a:pt x="804672" y="639826"/>
                  </a:moveTo>
                  <a:lnTo>
                    <a:pt x="839977" y="572008"/>
                  </a:lnTo>
                  <a:lnTo>
                    <a:pt x="0" y="135890"/>
                  </a:lnTo>
                  <a:lnTo>
                    <a:pt x="70484" y="0"/>
                  </a:lnTo>
                  <a:lnTo>
                    <a:pt x="910462" y="436118"/>
                  </a:lnTo>
                  <a:lnTo>
                    <a:pt x="945769" y="368300"/>
                  </a:lnTo>
                  <a:lnTo>
                    <a:pt x="1011047" y="574548"/>
                  </a:lnTo>
                  <a:lnTo>
                    <a:pt x="804672" y="639826"/>
                  </a:lnTo>
                  <a:close/>
                </a:path>
              </a:pathLst>
            </a:custGeom>
            <a:ln w="12700">
              <a:solidFill>
                <a:srgbClr val="4558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8</a:t>
            </a:fld>
            <a:endParaRPr spc="1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AA246F0-B787-5F26-D82C-D2CE61551DAE}"/>
              </a:ext>
            </a:extLst>
          </p:cNvPr>
          <p:cNvSpPr/>
          <p:nvPr/>
        </p:nvSpPr>
        <p:spPr>
          <a:xfrm>
            <a:off x="990600" y="1828800"/>
            <a:ext cx="2159507" cy="76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3272" y="1869948"/>
            <a:ext cx="4872355" cy="0"/>
          </a:xfrm>
          <a:custGeom>
            <a:avLst/>
            <a:gdLst/>
            <a:ahLst/>
            <a:cxnLst/>
            <a:rect l="l" t="t" r="r" b="b"/>
            <a:pathLst>
              <a:path w="4872355">
                <a:moveTo>
                  <a:pt x="0" y="0"/>
                </a:moveTo>
                <a:lnTo>
                  <a:pt x="4872355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342645"/>
            <a:ext cx="11149330" cy="70532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lang="ru-RU" sz="4400" dirty="0"/>
              <a:t>Сравнительный анализ с конкурентами</a:t>
            </a:r>
            <a:endParaRPr sz="440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9</a:t>
            </a:fld>
            <a:endParaRPr spc="1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B13E890-B6A2-20EE-0E5C-BAFDAE497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473852"/>
              </p:ext>
            </p:extLst>
          </p:nvPr>
        </p:nvGraphicFramePr>
        <p:xfrm>
          <a:off x="457200" y="1219200"/>
          <a:ext cx="11048999" cy="5296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1706">
                  <a:extLst>
                    <a:ext uri="{9D8B030D-6E8A-4147-A177-3AD203B41FA5}">
                      <a16:colId xmlns:a16="http://schemas.microsoft.com/office/drawing/2014/main" val="3560122190"/>
                    </a:ext>
                  </a:extLst>
                </a:gridCol>
                <a:gridCol w="2150336">
                  <a:extLst>
                    <a:ext uri="{9D8B030D-6E8A-4147-A177-3AD203B41FA5}">
                      <a16:colId xmlns:a16="http://schemas.microsoft.com/office/drawing/2014/main" val="3425161164"/>
                    </a:ext>
                  </a:extLst>
                </a:gridCol>
                <a:gridCol w="2172574">
                  <a:extLst>
                    <a:ext uri="{9D8B030D-6E8A-4147-A177-3AD203B41FA5}">
                      <a16:colId xmlns:a16="http://schemas.microsoft.com/office/drawing/2014/main" val="909083234"/>
                    </a:ext>
                  </a:extLst>
                </a:gridCol>
                <a:gridCol w="2118731">
                  <a:extLst>
                    <a:ext uri="{9D8B030D-6E8A-4147-A177-3AD203B41FA5}">
                      <a16:colId xmlns:a16="http://schemas.microsoft.com/office/drawing/2014/main" val="1125910995"/>
                    </a:ext>
                  </a:extLst>
                </a:gridCol>
                <a:gridCol w="2145652">
                  <a:extLst>
                    <a:ext uri="{9D8B030D-6E8A-4147-A177-3AD203B41FA5}">
                      <a16:colId xmlns:a16="http://schemas.microsoft.com/office/drawing/2014/main" val="851092242"/>
                    </a:ext>
                  </a:extLst>
                </a:gridCol>
              </a:tblGrid>
              <a:tr h="6434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Сравнительные критерии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en-US" sz="1800" kern="0" dirty="0" err="1">
                          <a:effectLst/>
                        </a:rPr>
                        <a:t>SportRent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 err="1">
                          <a:effectLst/>
                        </a:rPr>
                        <a:t>КутиКатай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Крути Педали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ЯСПОРТ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16501020"/>
                  </a:ext>
                </a:extLst>
              </a:tr>
              <a:tr h="7773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Большое количество видов спорта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-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+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376423622"/>
                  </a:ext>
                </a:extLst>
              </a:tr>
              <a:tr h="6434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Удобство расположение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1008004115"/>
                  </a:ext>
                </a:extLst>
              </a:tr>
              <a:tr h="6434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Работа круглогодично 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+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478787362"/>
                  </a:ext>
                </a:extLst>
              </a:tr>
              <a:tr h="972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Возможность забронировать заранее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119341824"/>
                  </a:ext>
                </a:extLst>
              </a:tr>
              <a:tr h="972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Широкий ассортимент размеров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658770367"/>
                  </a:ext>
                </a:extLst>
              </a:tr>
              <a:tr h="6434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Бесконтактное обслуживание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+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>
                          <a:effectLst/>
                        </a:rPr>
                        <a:t>-</a:t>
                      </a:r>
                      <a:endParaRPr lang="ru-RU" sz="18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-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</a:pPr>
                      <a:r>
                        <a:rPr lang="ru-RU" sz="1800" kern="0" dirty="0">
                          <a:effectLst/>
                        </a:rPr>
                        <a:t>-</a:t>
                      </a:r>
                      <a:endParaRPr lang="ru-RU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12" marR="32012" marT="0" marB="0"/>
                </a:tc>
                <a:extLst>
                  <a:ext uri="{0D108BD9-81ED-4DB2-BD59-A6C34878D82A}">
                    <a16:rowId xmlns:a16="http://schemas.microsoft.com/office/drawing/2014/main" val="35403116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C703B-F74B-0283-5376-7B01F743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812" y="91262"/>
            <a:ext cx="9342374" cy="615553"/>
          </a:xfrm>
        </p:spPr>
        <p:txBody>
          <a:bodyPr/>
          <a:lstStyle/>
          <a:p>
            <a:r>
              <a:rPr lang="ru-RU" dirty="0"/>
              <a:t>Экономика. Расчеты на 3 </a:t>
            </a:r>
            <a:r>
              <a:rPr lang="ru-RU" dirty="0" err="1"/>
              <a:t>постамата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FBB0D9-B564-7A78-9C7C-FAEDB9E6A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706815"/>
            <a:ext cx="8331208" cy="5928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E13A39A-7FA8-BEA0-4E03-1870629061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10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440158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861A1-4407-599B-28A7-DFF9B0710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524000"/>
            <a:ext cx="3352800" cy="2462213"/>
          </a:xfrm>
        </p:spPr>
        <p:txBody>
          <a:bodyPr/>
          <a:lstStyle/>
          <a:p>
            <a:r>
              <a:rPr lang="ru-RU" dirty="0"/>
              <a:t>Экономика. </a:t>
            </a:r>
            <a:br>
              <a:rPr lang="ru-RU" dirty="0"/>
            </a:br>
            <a:r>
              <a:rPr lang="ru-RU" dirty="0"/>
              <a:t>Расчеты </a:t>
            </a:r>
            <a:br>
              <a:rPr lang="ru-RU" dirty="0"/>
            </a:br>
            <a:r>
              <a:rPr lang="ru-RU" dirty="0"/>
              <a:t>на 3 </a:t>
            </a:r>
            <a:br>
              <a:rPr lang="ru-RU" dirty="0"/>
            </a:br>
            <a:r>
              <a:rPr lang="ru-RU" dirty="0" err="1"/>
              <a:t>постамата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6EA7D7-C276-9F5C-6442-A464AE25E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085" y="838200"/>
            <a:ext cx="8051395" cy="5038102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9BE8BD6-DD3A-A950-6443-2BB07334064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11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233074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1E143EF9-2306-AFEE-0D17-B36FD9ECB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0224935"/>
              </p:ext>
            </p:extLst>
          </p:nvPr>
        </p:nvGraphicFramePr>
        <p:xfrm>
          <a:off x="1371600" y="91262"/>
          <a:ext cx="3723386" cy="2499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566BC7-A1AE-43C1-1D97-51002171CEC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476" t="5990" r="47070" b="10304"/>
          <a:stretch/>
        </p:blipFill>
        <p:spPr>
          <a:xfrm>
            <a:off x="7178040" y="274864"/>
            <a:ext cx="4251960" cy="630827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99167E-4395-0D30-FA89-A7FCE9FAF159}"/>
              </a:ext>
            </a:extLst>
          </p:cNvPr>
          <p:cNvSpPr/>
          <p:nvPr/>
        </p:nvSpPr>
        <p:spPr>
          <a:xfrm>
            <a:off x="5730240" y="16764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изогнутая вверх 17">
            <a:extLst>
              <a:ext uri="{FF2B5EF4-FFF2-40B4-BE49-F238E27FC236}">
                <a16:creationId xmlns:a16="http://schemas.microsoft.com/office/drawing/2014/main" id="{6B84BDF4-4A4C-7D52-A19D-B9A06B66AAB2}"/>
              </a:ext>
            </a:extLst>
          </p:cNvPr>
          <p:cNvSpPr/>
          <p:nvPr/>
        </p:nvSpPr>
        <p:spPr>
          <a:xfrm rot="5400000">
            <a:off x="3608070" y="1802130"/>
            <a:ext cx="2308860" cy="3581400"/>
          </a:xfrm>
          <a:prstGeom prst="bentUp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4473F80B-EDE8-6B7A-F918-77BFAA44FA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12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352265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E5531-87B8-B841-065B-BBF7567A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812" y="91262"/>
            <a:ext cx="10233788" cy="615553"/>
          </a:xfrm>
        </p:spPr>
        <p:txBody>
          <a:bodyPr/>
          <a:lstStyle/>
          <a:p>
            <a:r>
              <a:rPr lang="ru-RU" dirty="0" err="1"/>
              <a:t>Постаматы</a:t>
            </a:r>
            <a:r>
              <a:rPr lang="ru-RU" dirty="0"/>
              <a:t> на карте. Парк Сокольники</a:t>
            </a:r>
          </a:p>
        </p:txBody>
      </p:sp>
      <p:pic>
        <p:nvPicPr>
          <p:cNvPr id="8" name="Рисунок 7" descr="Катание на коньках">
            <a:extLst>
              <a:ext uri="{FF2B5EF4-FFF2-40B4-BE49-F238E27FC236}">
                <a16:creationId xmlns:a16="http://schemas.microsoft.com/office/drawing/2014/main" id="{4C890051-9033-FB7D-31DC-91036A0E8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5000" y="1144077"/>
            <a:ext cx="1228283" cy="1228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D8584F-882C-3A91-F272-A30B5D9F4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583" y="671255"/>
            <a:ext cx="6880752" cy="60809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5405C4-2D58-1748-D06D-AA9D3A70CF15}"/>
              </a:ext>
            </a:extLst>
          </p:cNvPr>
          <p:cNvSpPr txBox="1"/>
          <p:nvPr/>
        </p:nvSpPr>
        <p:spPr>
          <a:xfrm>
            <a:off x="752917" y="2362200"/>
            <a:ext cx="33811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u="sng" dirty="0" err="1"/>
              <a:t>SportRent</a:t>
            </a:r>
            <a:r>
              <a:rPr lang="en-US" sz="2800" u="sng" dirty="0"/>
              <a:t> - </a:t>
            </a:r>
            <a:r>
              <a:rPr lang="ru-RU" sz="2800" u="sng" dirty="0"/>
              <a:t>прокат в </a:t>
            </a:r>
            <a:r>
              <a:rPr lang="ru-RU" sz="2800" u="sng" dirty="0" err="1"/>
              <a:t>постаматах</a:t>
            </a:r>
            <a:endParaRPr lang="ru-RU" sz="2800" u="sng" dirty="0"/>
          </a:p>
        </p:txBody>
      </p:sp>
      <p:pic>
        <p:nvPicPr>
          <p:cNvPr id="14" name="Рисунок 13" descr="Катание на коньках">
            <a:extLst>
              <a:ext uri="{FF2B5EF4-FFF2-40B4-BE49-F238E27FC236}">
                <a16:creationId xmlns:a16="http://schemas.microsoft.com/office/drawing/2014/main" id="{EAAA8CC2-0E1C-F005-A0C3-5F56B44A5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64398" y="5410200"/>
            <a:ext cx="304800" cy="304800"/>
          </a:xfrm>
          <a:prstGeom prst="rect">
            <a:avLst/>
          </a:prstGeom>
        </p:spPr>
      </p:pic>
      <p:pic>
        <p:nvPicPr>
          <p:cNvPr id="16" name="Рисунок 15" descr="Катание на коньках">
            <a:extLst>
              <a:ext uri="{FF2B5EF4-FFF2-40B4-BE49-F238E27FC236}">
                <a16:creationId xmlns:a16="http://schemas.microsoft.com/office/drawing/2014/main" id="{78AC5353-3CC1-E94A-470F-8DD3AA3951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2000" y="5486400"/>
            <a:ext cx="304800" cy="304800"/>
          </a:xfrm>
          <a:prstGeom prst="rect">
            <a:avLst/>
          </a:prstGeom>
        </p:spPr>
      </p:pic>
      <p:pic>
        <p:nvPicPr>
          <p:cNvPr id="18" name="Рисунок 17" descr="Катание на коньках">
            <a:extLst>
              <a:ext uri="{FF2B5EF4-FFF2-40B4-BE49-F238E27FC236}">
                <a16:creationId xmlns:a16="http://schemas.microsoft.com/office/drawing/2014/main" id="{DBB07B38-3AFD-0FE0-5847-6E1CEE29DF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1400" y="4500413"/>
            <a:ext cx="344507" cy="344507"/>
          </a:xfrm>
          <a:prstGeom prst="rect">
            <a:avLst/>
          </a:prstGeom>
        </p:spPr>
      </p:pic>
      <p:pic>
        <p:nvPicPr>
          <p:cNvPr id="20" name="Рисунок 19" descr="Чай">
            <a:extLst>
              <a:ext uri="{FF2B5EF4-FFF2-40B4-BE49-F238E27FC236}">
                <a16:creationId xmlns:a16="http://schemas.microsoft.com/office/drawing/2014/main" id="{63A09B65-7766-BAF4-D494-24CE234DF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665" y="3810000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2EA0BC9-BAA8-4AC2-93B8-FFCACE9C0789}"/>
              </a:ext>
            </a:extLst>
          </p:cNvPr>
          <p:cNvSpPr txBox="1"/>
          <p:nvPr/>
        </p:nvSpPr>
        <p:spPr>
          <a:xfrm>
            <a:off x="717228" y="4662078"/>
            <a:ext cx="243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u="sng" dirty="0"/>
              <a:t>Кафе в парке</a:t>
            </a: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F68BDDAC-E3F8-8D54-3BCC-1A1FDE2606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lang="ru-RU" spc="10" smtClean="0"/>
              <a:t>13</a:t>
            </a:fld>
            <a:endParaRPr lang="ru-RU" spc="10" dirty="0"/>
          </a:p>
        </p:txBody>
      </p:sp>
    </p:spTree>
    <p:extLst>
      <p:ext uri="{BB962C8B-B14F-4D97-AF65-F5344CB8AC3E}">
        <p14:creationId xmlns:p14="http://schemas.microsoft.com/office/powerpoint/2010/main" val="143241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2709672"/>
            <a:ext cx="2497074" cy="15019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8036" y="2864612"/>
            <a:ext cx="2240915" cy="1140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970"/>
              </a:lnSpc>
              <a:spcBef>
                <a:spcPts val="105"/>
              </a:spcBef>
            </a:pPr>
            <a:r>
              <a:rPr sz="2600" spc="-60" dirty="0">
                <a:latin typeface="Tahoma"/>
                <a:cs typeface="Tahoma"/>
              </a:rPr>
              <a:t>1.</a:t>
            </a:r>
            <a:endParaRPr sz="2600" dirty="0">
              <a:latin typeface="Tahoma"/>
              <a:cs typeface="Tahoma"/>
            </a:endParaRPr>
          </a:p>
          <a:p>
            <a:pPr marL="12065" marR="5080" algn="ctr">
              <a:lnSpc>
                <a:spcPts val="2830"/>
              </a:lnSpc>
              <a:spcBef>
                <a:spcPts val="185"/>
              </a:spcBef>
            </a:pPr>
            <a:r>
              <a:rPr sz="2600" spc="140" dirty="0">
                <a:latin typeface="Tahoma"/>
                <a:cs typeface="Tahoma"/>
              </a:rPr>
              <a:t>И</a:t>
            </a:r>
            <a:r>
              <a:rPr sz="2600" spc="130" dirty="0">
                <a:latin typeface="Tahoma"/>
                <a:cs typeface="Tahoma"/>
              </a:rPr>
              <a:t>с</a:t>
            </a:r>
            <a:r>
              <a:rPr sz="2600" spc="25" dirty="0">
                <a:latin typeface="Tahoma"/>
                <a:cs typeface="Tahoma"/>
              </a:rPr>
              <a:t>следование  </a:t>
            </a:r>
            <a:r>
              <a:rPr sz="2600" spc="-35" dirty="0">
                <a:latin typeface="Tahoma"/>
                <a:cs typeface="Tahoma"/>
              </a:rPr>
              <a:t>рынка.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0376" y="2709672"/>
            <a:ext cx="2498598" cy="150190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61308" y="3044444"/>
            <a:ext cx="2317115" cy="7804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7145" marR="5080" indent="-5080">
              <a:lnSpc>
                <a:spcPts val="2820"/>
              </a:lnSpc>
              <a:spcBef>
                <a:spcPts val="445"/>
              </a:spcBef>
            </a:pPr>
            <a:r>
              <a:rPr sz="2600" spc="-75" dirty="0">
                <a:latin typeface="Tahoma"/>
                <a:cs typeface="Tahoma"/>
              </a:rPr>
              <a:t>2</a:t>
            </a:r>
            <a:r>
              <a:rPr sz="2600" spc="-40" dirty="0">
                <a:latin typeface="Tahoma"/>
                <a:cs typeface="Tahoma"/>
              </a:rPr>
              <a:t>.</a:t>
            </a:r>
            <a:r>
              <a:rPr sz="2600" spc="-100" dirty="0">
                <a:latin typeface="Tahoma"/>
                <a:cs typeface="Tahoma"/>
              </a:rPr>
              <a:t> </a:t>
            </a:r>
            <a:r>
              <a:rPr sz="2600" spc="30" dirty="0">
                <a:latin typeface="Tahoma"/>
                <a:cs typeface="Tahoma"/>
              </a:rPr>
              <a:t>Па</a:t>
            </a:r>
            <a:r>
              <a:rPr sz="2600" spc="25" dirty="0">
                <a:latin typeface="Tahoma"/>
                <a:cs typeface="Tahoma"/>
              </a:rPr>
              <a:t>р</a:t>
            </a:r>
            <a:r>
              <a:rPr sz="2600" spc="-15" dirty="0">
                <a:latin typeface="Tahoma"/>
                <a:cs typeface="Tahoma"/>
              </a:rPr>
              <a:t>тнерство  </a:t>
            </a:r>
            <a:r>
              <a:rPr sz="2600" spc="160" dirty="0">
                <a:latin typeface="Tahoma"/>
                <a:cs typeface="Tahoma"/>
              </a:rPr>
              <a:t>с</a:t>
            </a:r>
            <a:r>
              <a:rPr sz="2600" spc="-180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постаматами.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2052" y="2709672"/>
            <a:ext cx="2498598" cy="150190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38925" y="3044444"/>
            <a:ext cx="2249805" cy="7804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indent="337820">
              <a:lnSpc>
                <a:spcPts val="2820"/>
              </a:lnSpc>
              <a:spcBef>
                <a:spcPts val="445"/>
              </a:spcBef>
            </a:pPr>
            <a:r>
              <a:rPr sz="2600" spc="-60" dirty="0">
                <a:latin typeface="Tahoma"/>
                <a:cs typeface="Tahoma"/>
              </a:rPr>
              <a:t>3. </a:t>
            </a:r>
            <a:r>
              <a:rPr sz="2600" spc="-15" dirty="0">
                <a:latin typeface="Tahoma"/>
                <a:cs typeface="Tahoma"/>
              </a:rPr>
              <a:t>Закупка </a:t>
            </a:r>
            <a:r>
              <a:rPr sz="2600" spc="-10" dirty="0">
                <a:latin typeface="Tahoma"/>
                <a:cs typeface="Tahoma"/>
              </a:rPr>
              <a:t> </a:t>
            </a:r>
            <a:r>
              <a:rPr sz="2600" spc="60" dirty="0">
                <a:latin typeface="Tahoma"/>
                <a:cs typeface="Tahoma"/>
              </a:rPr>
              <a:t>о</a:t>
            </a:r>
            <a:r>
              <a:rPr sz="2600" spc="30" dirty="0">
                <a:latin typeface="Tahoma"/>
                <a:cs typeface="Tahoma"/>
              </a:rPr>
              <a:t>бо</a:t>
            </a:r>
            <a:r>
              <a:rPr sz="2600" dirty="0">
                <a:latin typeface="Tahoma"/>
                <a:cs typeface="Tahoma"/>
              </a:rPr>
              <a:t>р</a:t>
            </a:r>
            <a:r>
              <a:rPr sz="2600" spc="-90" dirty="0">
                <a:latin typeface="Tahoma"/>
                <a:cs typeface="Tahoma"/>
              </a:rPr>
              <a:t>у</a:t>
            </a:r>
            <a:r>
              <a:rPr sz="2600" spc="-10" dirty="0">
                <a:latin typeface="Tahoma"/>
                <a:cs typeface="Tahoma"/>
              </a:rPr>
              <a:t>довани</a:t>
            </a:r>
            <a:r>
              <a:rPr sz="2600" spc="-35" dirty="0">
                <a:latin typeface="Tahoma"/>
                <a:cs typeface="Tahoma"/>
              </a:rPr>
              <a:t>я</a:t>
            </a:r>
            <a:r>
              <a:rPr sz="2600" spc="-140" dirty="0">
                <a:latin typeface="Tahoma"/>
                <a:cs typeface="Tahoma"/>
              </a:rPr>
              <a:t>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5252" y="2709672"/>
            <a:ext cx="2498598" cy="150190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56546" y="2864612"/>
            <a:ext cx="210248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75" dirty="0">
                <a:latin typeface="Tahoma"/>
                <a:cs typeface="Tahoma"/>
              </a:rPr>
              <a:t>4</a:t>
            </a:r>
            <a:r>
              <a:rPr sz="2600" spc="-40" dirty="0">
                <a:latin typeface="Tahoma"/>
                <a:cs typeface="Tahoma"/>
              </a:rPr>
              <a:t>.</a:t>
            </a:r>
            <a:r>
              <a:rPr sz="2600" spc="-100" dirty="0">
                <a:latin typeface="Tahoma"/>
                <a:cs typeface="Tahoma"/>
              </a:rPr>
              <a:t> </a:t>
            </a:r>
            <a:r>
              <a:rPr sz="2600" spc="85" dirty="0">
                <a:latin typeface="Tahoma"/>
                <a:cs typeface="Tahoma"/>
              </a:rPr>
              <a:t>Р</a:t>
            </a:r>
            <a:r>
              <a:rPr sz="2600" spc="70" dirty="0">
                <a:latin typeface="Tahoma"/>
                <a:cs typeface="Tahoma"/>
              </a:rPr>
              <a:t>а</a:t>
            </a:r>
            <a:r>
              <a:rPr sz="2600" spc="25" dirty="0">
                <a:latin typeface="Tahoma"/>
                <a:cs typeface="Tahoma"/>
              </a:rPr>
              <a:t>зр</a:t>
            </a:r>
            <a:r>
              <a:rPr sz="2600" spc="15" dirty="0">
                <a:latin typeface="Tahoma"/>
                <a:cs typeface="Tahoma"/>
              </a:rPr>
              <a:t>а</a:t>
            </a:r>
            <a:r>
              <a:rPr sz="2600" spc="-50" dirty="0">
                <a:latin typeface="Tahoma"/>
                <a:cs typeface="Tahoma"/>
              </a:rPr>
              <a:t>ботка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5398" y="3222447"/>
            <a:ext cx="218376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5" dirty="0">
                <a:latin typeface="Tahoma"/>
                <a:cs typeface="Tahoma"/>
              </a:rPr>
              <a:t>программного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59594" y="3582670"/>
            <a:ext cx="209423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10" dirty="0">
                <a:latin typeface="Tahoma"/>
                <a:cs typeface="Tahoma"/>
              </a:rPr>
              <a:t>обеспечения.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4454664"/>
            <a:ext cx="2497074" cy="150190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327150" y="4790059"/>
            <a:ext cx="1902460" cy="7804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2069" marR="5080" indent="-40005">
              <a:lnSpc>
                <a:spcPts val="2820"/>
              </a:lnSpc>
              <a:spcBef>
                <a:spcPts val="445"/>
              </a:spcBef>
            </a:pPr>
            <a:r>
              <a:rPr sz="2600" spc="-75" dirty="0">
                <a:latin typeface="Tahoma"/>
                <a:cs typeface="Tahoma"/>
              </a:rPr>
              <a:t>5</a:t>
            </a:r>
            <a:r>
              <a:rPr sz="2600" spc="-40" dirty="0">
                <a:latin typeface="Tahoma"/>
                <a:cs typeface="Tahoma"/>
              </a:rPr>
              <a:t>.</a:t>
            </a:r>
            <a:r>
              <a:rPr sz="2600" spc="-100" dirty="0">
                <a:latin typeface="Tahoma"/>
                <a:cs typeface="Tahoma"/>
              </a:rPr>
              <a:t> </a:t>
            </a:r>
            <a:r>
              <a:rPr sz="2600" spc="-90" dirty="0">
                <a:latin typeface="Tahoma"/>
                <a:cs typeface="Tahoma"/>
              </a:rPr>
              <a:t>У</a:t>
            </a:r>
            <a:r>
              <a:rPr sz="2600" spc="-20" dirty="0">
                <a:latin typeface="Tahoma"/>
                <a:cs typeface="Tahoma"/>
              </a:rPr>
              <a:t>станов</a:t>
            </a:r>
            <a:r>
              <a:rPr sz="2600" spc="-30" dirty="0">
                <a:latin typeface="Tahoma"/>
                <a:cs typeface="Tahoma"/>
              </a:rPr>
              <a:t>к</a:t>
            </a:r>
            <a:r>
              <a:rPr sz="2600" spc="-5" dirty="0">
                <a:latin typeface="Tahoma"/>
                <a:cs typeface="Tahoma"/>
              </a:rPr>
              <a:t>а  </a:t>
            </a:r>
            <a:r>
              <a:rPr sz="2600" spc="-30" dirty="0">
                <a:latin typeface="Tahoma"/>
                <a:cs typeface="Tahoma"/>
              </a:rPr>
              <a:t>постаматов.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0376" y="4454664"/>
            <a:ext cx="2498598" cy="150190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896359" y="4790059"/>
            <a:ext cx="2250440" cy="7804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7785" marR="5080" indent="-45720">
              <a:lnSpc>
                <a:spcPts val="2820"/>
              </a:lnSpc>
              <a:spcBef>
                <a:spcPts val="445"/>
              </a:spcBef>
            </a:pPr>
            <a:r>
              <a:rPr sz="2600" spc="-60" dirty="0">
                <a:latin typeface="Tahoma"/>
                <a:cs typeface="Tahoma"/>
              </a:rPr>
              <a:t>6.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Маркетинг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и </a:t>
            </a:r>
            <a:r>
              <a:rPr sz="2600" spc="-795" dirty="0">
                <a:latin typeface="Tahoma"/>
                <a:cs typeface="Tahoma"/>
              </a:rPr>
              <a:t> </a:t>
            </a:r>
            <a:r>
              <a:rPr sz="2600" spc="-15" dirty="0">
                <a:latin typeface="Tahoma"/>
                <a:cs typeface="Tahoma"/>
              </a:rPr>
              <a:t>продвижение.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2052" y="4454664"/>
            <a:ext cx="2498598" cy="150190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914768" y="4790059"/>
            <a:ext cx="1696720" cy="7804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74320" marR="5080" indent="-262255">
              <a:lnSpc>
                <a:spcPts val="2820"/>
              </a:lnSpc>
              <a:spcBef>
                <a:spcPts val="445"/>
              </a:spcBef>
            </a:pPr>
            <a:r>
              <a:rPr sz="2600" spc="-60" dirty="0">
                <a:latin typeface="Tahoma"/>
                <a:cs typeface="Tahoma"/>
              </a:rPr>
              <a:t>7.</a:t>
            </a:r>
            <a:r>
              <a:rPr sz="2600" spc="-145" dirty="0">
                <a:latin typeface="Tahoma"/>
                <a:cs typeface="Tahoma"/>
              </a:rPr>
              <a:t> </a:t>
            </a:r>
            <a:r>
              <a:rPr sz="2600" spc="30" dirty="0">
                <a:latin typeface="Tahoma"/>
                <a:cs typeface="Tahoma"/>
              </a:rPr>
              <a:t>Запуск</a:t>
            </a:r>
            <a:r>
              <a:rPr sz="2600" spc="-155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и </a:t>
            </a:r>
            <a:r>
              <a:rPr sz="2600" spc="-795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оценка.</a:t>
            </a:r>
            <a:endParaRPr sz="2600" dirty="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5252" y="4454664"/>
            <a:ext cx="2498598" cy="150190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360279" y="4790059"/>
            <a:ext cx="2921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60" dirty="0">
                <a:latin typeface="Tahoma"/>
                <a:cs typeface="Tahoma"/>
              </a:rPr>
              <a:t>8.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14</a:t>
            </a:fld>
            <a:endParaRPr spc="10" dirty="0"/>
          </a:p>
        </p:txBody>
      </p:sp>
      <p:sp>
        <p:nvSpPr>
          <p:cNvPr id="20" name="object 20"/>
          <p:cNvSpPr txBox="1"/>
          <p:nvPr/>
        </p:nvSpPr>
        <p:spPr>
          <a:xfrm>
            <a:off x="9487027" y="5148198"/>
            <a:ext cx="203835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14" dirty="0">
                <a:latin typeface="Tahoma"/>
                <a:cs typeface="Tahoma"/>
              </a:rPr>
              <a:t>Ра</a:t>
            </a:r>
            <a:r>
              <a:rPr sz="2600" spc="120" dirty="0">
                <a:latin typeface="Tahoma"/>
                <a:cs typeface="Tahoma"/>
              </a:rPr>
              <a:t>с</a:t>
            </a:r>
            <a:r>
              <a:rPr sz="2600" spc="45" dirty="0">
                <a:latin typeface="Tahoma"/>
                <a:cs typeface="Tahoma"/>
              </a:rPr>
              <a:t>ширен</a:t>
            </a:r>
            <a:r>
              <a:rPr sz="2600" spc="15" dirty="0">
                <a:latin typeface="Tahoma"/>
                <a:cs typeface="Tahoma"/>
              </a:rPr>
              <a:t>и</a:t>
            </a:r>
            <a:r>
              <a:rPr sz="2600" spc="-20" dirty="0">
                <a:latin typeface="Tahoma"/>
                <a:cs typeface="Tahoma"/>
              </a:rPr>
              <a:t>е</a:t>
            </a:r>
            <a:r>
              <a:rPr sz="2600" spc="-140" dirty="0">
                <a:latin typeface="Tahoma"/>
                <a:cs typeface="Tahoma"/>
              </a:rPr>
              <a:t>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424812" y="91262"/>
            <a:ext cx="9342374" cy="633507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6670" algn="ctr">
              <a:lnSpc>
                <a:spcPts val="4260"/>
              </a:lnSpc>
            </a:pPr>
            <a:r>
              <a:rPr spc="-85" dirty="0"/>
              <a:t>Road</a:t>
            </a:r>
            <a:r>
              <a:rPr spc="-150" dirty="0"/>
              <a:t> </a:t>
            </a:r>
            <a:r>
              <a:rPr spc="35" dirty="0"/>
              <a:t>Map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3272" y="1874520"/>
            <a:ext cx="10125710" cy="0"/>
          </a:xfrm>
          <a:custGeom>
            <a:avLst/>
            <a:gdLst/>
            <a:ahLst/>
            <a:cxnLst/>
            <a:rect l="l" t="t" r="r" b="b"/>
            <a:pathLst>
              <a:path w="10125710">
                <a:moveTo>
                  <a:pt x="0" y="0"/>
                </a:moveTo>
                <a:lnTo>
                  <a:pt x="1012571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45845"/>
            <a:ext cx="401192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35" dirty="0"/>
              <a:t>Наша</a:t>
            </a:r>
            <a:r>
              <a:rPr sz="4400" spc="-190" dirty="0"/>
              <a:t> </a:t>
            </a:r>
            <a:r>
              <a:rPr sz="4400" spc="-20" dirty="0"/>
              <a:t>команда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902309" y="1999436"/>
            <a:ext cx="3545840" cy="3401572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800" b="1" spc="-40" dirty="0">
                <a:latin typeface="Arial"/>
                <a:cs typeface="Arial"/>
              </a:rPr>
              <a:t>Елена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5" dirty="0">
                <a:latin typeface="Arial"/>
                <a:cs typeface="Arial"/>
              </a:rPr>
              <a:t>Валентиновна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Смирнова</a:t>
            </a:r>
            <a:endParaRPr sz="1800" dirty="0">
              <a:latin typeface="Arial"/>
              <a:cs typeface="Arial"/>
            </a:endParaRPr>
          </a:p>
          <a:p>
            <a:pPr marL="1332230">
              <a:lnSpc>
                <a:spcPct val="100000"/>
              </a:lnSpc>
              <a:spcBef>
                <a:spcPts val="990"/>
              </a:spcBef>
            </a:pPr>
            <a:r>
              <a:rPr sz="1600" spc="5" dirty="0">
                <a:latin typeface="Tahoma"/>
                <a:cs typeface="Tahoma"/>
              </a:rPr>
              <a:t>Ментор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800" b="1" dirty="0">
                <a:latin typeface="Arial"/>
                <a:cs typeface="Arial"/>
              </a:rPr>
              <a:t>Сергей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Сергеевич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Данилюк</a:t>
            </a:r>
            <a:endParaRPr sz="1800" dirty="0">
              <a:latin typeface="Arial"/>
              <a:cs typeface="Arial"/>
            </a:endParaRPr>
          </a:p>
          <a:p>
            <a:pPr marL="1341120">
              <a:lnSpc>
                <a:spcPct val="100000"/>
              </a:lnSpc>
              <a:spcBef>
                <a:spcPts val="1480"/>
              </a:spcBef>
            </a:pPr>
            <a:r>
              <a:rPr sz="1600" spc="5" dirty="0">
                <a:latin typeface="Tahoma"/>
                <a:cs typeface="Tahoma"/>
              </a:rPr>
              <a:t>Ментор</a:t>
            </a:r>
            <a:endParaRPr sz="1600" dirty="0">
              <a:latin typeface="Tahoma"/>
              <a:cs typeface="Tahoma"/>
            </a:endParaRPr>
          </a:p>
          <a:p>
            <a:pPr marL="104139">
              <a:lnSpc>
                <a:spcPct val="100000"/>
              </a:lnSpc>
              <a:spcBef>
                <a:spcPts val="1250"/>
              </a:spcBef>
            </a:pPr>
            <a:r>
              <a:rPr sz="1800" b="1" spc="-60" dirty="0">
                <a:latin typeface="Arial"/>
                <a:cs typeface="Arial"/>
              </a:rPr>
              <a:t>Владислав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Олегович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Кузнецов</a:t>
            </a:r>
            <a:endParaRPr sz="1800" dirty="0">
              <a:latin typeface="Arial"/>
              <a:cs typeface="Arial"/>
            </a:endParaRPr>
          </a:p>
          <a:p>
            <a:pPr marL="1381125">
              <a:lnSpc>
                <a:spcPct val="100000"/>
              </a:lnSpc>
              <a:spcBef>
                <a:spcPts val="1200"/>
              </a:spcBef>
            </a:pPr>
            <a:r>
              <a:rPr sz="1800" spc="-20" dirty="0" err="1">
                <a:latin typeface="Tahoma"/>
                <a:cs typeface="Tahoma"/>
              </a:rPr>
              <a:t>Трекер</a:t>
            </a:r>
            <a:endParaRPr lang="ru-RU" spc="-20" dirty="0">
              <a:latin typeface="Tahoma"/>
              <a:cs typeface="Tahoma"/>
            </a:endParaRPr>
          </a:p>
          <a:p>
            <a:pPr marL="1381125">
              <a:lnSpc>
                <a:spcPct val="100000"/>
              </a:lnSpc>
              <a:spcBef>
                <a:spcPts val="1200"/>
              </a:spcBef>
            </a:pPr>
            <a:r>
              <a:rPr lang="ru-RU" sz="1800" b="1" spc="-20" dirty="0">
                <a:latin typeface="Tahoma"/>
                <a:cs typeface="Tahoma"/>
              </a:rPr>
              <a:t>Илья Гришин</a:t>
            </a:r>
          </a:p>
          <a:p>
            <a:pPr marL="1381125">
              <a:lnSpc>
                <a:spcPct val="100000"/>
              </a:lnSpc>
              <a:spcBef>
                <a:spcPts val="1200"/>
              </a:spcBef>
            </a:pPr>
            <a:r>
              <a:rPr lang="ru-RU" spc="-20" dirty="0">
                <a:latin typeface="Tahoma"/>
                <a:cs typeface="Tahoma"/>
              </a:rPr>
              <a:t>Экономист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19798" y="4267911"/>
            <a:ext cx="1734185" cy="71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Arial"/>
                <a:cs typeface="Arial"/>
              </a:rPr>
              <a:t>Михаил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1600" spc="-15" dirty="0">
                <a:latin typeface="Tahoma"/>
                <a:cs typeface="Tahoma"/>
              </a:rPr>
              <a:t>У</a:t>
            </a:r>
            <a:r>
              <a:rPr sz="1600" spc="-10" dirty="0">
                <a:latin typeface="Tahoma"/>
                <a:cs typeface="Tahoma"/>
              </a:rPr>
              <a:t>ч</a:t>
            </a:r>
            <a:r>
              <a:rPr sz="1600" spc="-5" dirty="0">
                <a:latin typeface="Tahoma"/>
                <a:cs typeface="Tahoma"/>
              </a:rPr>
              <a:t>а</a:t>
            </a:r>
            <a:r>
              <a:rPr sz="1600" spc="-10" dirty="0">
                <a:latin typeface="Tahoma"/>
                <a:cs typeface="Tahoma"/>
              </a:rPr>
              <a:t>стн</a:t>
            </a:r>
            <a:r>
              <a:rPr sz="1600" spc="-45" dirty="0">
                <a:latin typeface="Tahoma"/>
                <a:cs typeface="Tahoma"/>
              </a:rPr>
              <a:t>и</a:t>
            </a:r>
            <a:r>
              <a:rPr sz="1600" spc="-35" dirty="0">
                <a:latin typeface="Tahoma"/>
                <a:cs typeface="Tahoma"/>
              </a:rPr>
              <a:t>к</a:t>
            </a:r>
            <a:r>
              <a:rPr sz="1600" spc="-80" dirty="0">
                <a:latin typeface="Tahoma"/>
                <a:cs typeface="Tahoma"/>
              </a:rPr>
              <a:t> </a:t>
            </a:r>
            <a:r>
              <a:rPr sz="1600" spc="-70" dirty="0">
                <a:latin typeface="Tahoma"/>
                <a:cs typeface="Tahoma"/>
              </a:rPr>
              <a:t>к</a:t>
            </a:r>
            <a:r>
              <a:rPr sz="1600" spc="10" dirty="0">
                <a:latin typeface="Tahoma"/>
                <a:cs typeface="Tahoma"/>
              </a:rPr>
              <a:t>ома</a:t>
            </a:r>
            <a:r>
              <a:rPr sz="1600" spc="-5" dirty="0">
                <a:latin typeface="Tahoma"/>
                <a:cs typeface="Tahoma"/>
              </a:rPr>
              <a:t>н</a:t>
            </a:r>
            <a:r>
              <a:rPr sz="1600" spc="10" dirty="0">
                <a:latin typeface="Tahoma"/>
                <a:cs typeface="Tahoma"/>
              </a:rPr>
              <a:t>д</a:t>
            </a:r>
            <a:r>
              <a:rPr sz="1600" spc="-10" dirty="0">
                <a:latin typeface="Tahoma"/>
                <a:cs typeface="Tahoma"/>
              </a:rPr>
              <a:t>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84969" y="4287392"/>
            <a:ext cx="1651000" cy="694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latin typeface="Arial"/>
                <a:cs typeface="Arial"/>
              </a:rPr>
              <a:t>Екатерина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spc="-10" dirty="0">
                <a:latin typeface="Tahoma"/>
                <a:cs typeface="Tahoma"/>
              </a:rPr>
              <a:t>Кап</a:t>
            </a:r>
            <a:r>
              <a:rPr sz="1600" spc="-50" dirty="0">
                <a:latin typeface="Tahoma"/>
                <a:cs typeface="Tahoma"/>
              </a:rPr>
              <a:t>ит</a:t>
            </a:r>
            <a:r>
              <a:rPr sz="1600" spc="-45" dirty="0">
                <a:latin typeface="Tahoma"/>
                <a:cs typeface="Tahoma"/>
              </a:rPr>
              <a:t>а</a:t>
            </a:r>
            <a:r>
              <a:rPr sz="1600" spc="-15" dirty="0">
                <a:latin typeface="Tahoma"/>
                <a:cs typeface="Tahoma"/>
              </a:rPr>
              <a:t>н</a:t>
            </a:r>
            <a:r>
              <a:rPr sz="1600" spc="-70" dirty="0">
                <a:latin typeface="Tahoma"/>
                <a:cs typeface="Tahoma"/>
              </a:rPr>
              <a:t> к</a:t>
            </a:r>
            <a:r>
              <a:rPr sz="1600" spc="10" dirty="0">
                <a:latin typeface="Tahoma"/>
                <a:cs typeface="Tahoma"/>
              </a:rPr>
              <a:t>ома</a:t>
            </a:r>
            <a:r>
              <a:rPr sz="1600" spc="-5" dirty="0">
                <a:latin typeface="Tahoma"/>
                <a:cs typeface="Tahoma"/>
              </a:rPr>
              <a:t>н</a:t>
            </a:r>
            <a:r>
              <a:rPr sz="1600" spc="10" dirty="0">
                <a:latin typeface="Tahoma"/>
                <a:cs typeface="Tahoma"/>
              </a:rPr>
              <a:t>д</a:t>
            </a:r>
            <a:r>
              <a:rPr sz="1600" spc="-10" dirty="0">
                <a:latin typeface="Tahoma"/>
                <a:cs typeface="Tahoma"/>
              </a:rPr>
              <a:t>ы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1007" y="2308860"/>
            <a:ext cx="1828800" cy="18318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6400" y="2314955"/>
            <a:ext cx="1828800" cy="183032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15</a:t>
            </a:fld>
            <a:endParaRPr spc="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45097" y="945845"/>
            <a:ext cx="23710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0" dirty="0"/>
              <a:t>Спасибо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spc="10" dirty="0"/>
              <a:t>16</a:t>
            </a:fld>
            <a:endParaRPr spc="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4018</TotalTime>
  <Words>313</Words>
  <Application>Microsoft Office PowerPoint</Application>
  <PresentationFormat>Широкоэкранный</PresentationFormat>
  <Paragraphs>118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Tahoma</vt:lpstr>
      <vt:lpstr>Office Theme</vt:lpstr>
      <vt:lpstr>Презентация PowerPoint</vt:lpstr>
      <vt:lpstr>Гипотезы</vt:lpstr>
      <vt:lpstr>Мы предлагаем:</vt:lpstr>
      <vt:lpstr>Решение</vt:lpstr>
      <vt:lpstr>Результаты опроса фокус-группы</vt:lpstr>
      <vt:lpstr>Результаты опроса фокус-группы</vt:lpstr>
      <vt:lpstr>Результаты опроса фокус-группы</vt:lpstr>
      <vt:lpstr>Бизнес-модель</vt:lpstr>
      <vt:lpstr>Сравнительный анализ с конкурентами</vt:lpstr>
      <vt:lpstr>Экономика. Расчеты на 3 постамата</vt:lpstr>
      <vt:lpstr>Экономика.  Расчеты  на 3  постамата</vt:lpstr>
      <vt:lpstr>Презентация PowerPoint</vt:lpstr>
      <vt:lpstr>Постаматы на карте. Парк Сокольники</vt:lpstr>
      <vt:lpstr>Road Map</vt:lpstr>
      <vt:lpstr>Наша команда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Екатерина</dc:creator>
  <cp:lastModifiedBy>Госпожа Екатерина</cp:lastModifiedBy>
  <cp:revision>7</cp:revision>
  <dcterms:created xsi:type="dcterms:W3CDTF">2023-11-13T16:09:21Z</dcterms:created>
  <dcterms:modified xsi:type="dcterms:W3CDTF">2023-12-06T12:10:54Z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2023-11-13T00:00:00Z</vt:filetime>
  </property>
</Properties>
</file>