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60" r:id="rId4"/>
    <p:sldId id="264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3F3F3"/>
    <a:srgbClr val="F2DB7A"/>
    <a:srgbClr val="DB9663"/>
    <a:srgbClr val="FFB265"/>
    <a:srgbClr val="F8663E"/>
    <a:srgbClr val="FFFFCC"/>
    <a:srgbClr val="E5D8FC"/>
    <a:srgbClr val="9BE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8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6825-E281-4C3E-83F5-41CEB29B9153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4D6C-A6B0-4CE2-B1DB-44DFDC545B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238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6825-E281-4C3E-83F5-41CEB29B9153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4D6C-A6B0-4CE2-B1DB-44DFDC545B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521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6825-E281-4C3E-83F5-41CEB29B9153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4D6C-A6B0-4CE2-B1DB-44DFDC545B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552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6825-E281-4C3E-83F5-41CEB29B9153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4D6C-A6B0-4CE2-B1DB-44DFDC545B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497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6825-E281-4C3E-83F5-41CEB29B9153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4D6C-A6B0-4CE2-B1DB-44DFDC545B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875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6825-E281-4C3E-83F5-41CEB29B9153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4D6C-A6B0-4CE2-B1DB-44DFDC545B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473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6825-E281-4C3E-83F5-41CEB29B9153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4D6C-A6B0-4CE2-B1DB-44DFDC545B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194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6825-E281-4C3E-83F5-41CEB29B9153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4D6C-A6B0-4CE2-B1DB-44DFDC545B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640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6825-E281-4C3E-83F5-41CEB29B9153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4D6C-A6B0-4CE2-B1DB-44DFDC545B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245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6825-E281-4C3E-83F5-41CEB29B9153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4D6C-A6B0-4CE2-B1DB-44DFDC545B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347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6825-E281-4C3E-83F5-41CEB29B9153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4D6C-A6B0-4CE2-B1DB-44DFDC545B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002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56825-E281-4C3E-83F5-41CEB29B9153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34D6C-A6B0-4CE2-B1DB-44DFDC545B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3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34256" y="2360500"/>
            <a:ext cx="7678845" cy="1216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0000"/>
              </a:lnSpc>
            </a:pPr>
            <a:r>
              <a:rPr lang="ru-RU" sz="5400" b="1" dirty="0">
                <a:solidFill>
                  <a:schemeClr val="accent1">
                    <a:lumMod val="50000"/>
                  </a:schemeClr>
                </a:solidFill>
              </a:rPr>
              <a:t>Бизнес – Проект</a:t>
            </a:r>
          </a:p>
          <a:p>
            <a:pPr algn="ctr">
              <a:lnSpc>
                <a:spcPct val="50000"/>
              </a:lnSpc>
            </a:pPr>
            <a:r>
              <a:rPr lang="ru-RU" sz="5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>
              <a:lnSpc>
                <a:spcPct val="50000"/>
              </a:lnSpc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                     «Грузовое аэротакси»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19196" y="-12787"/>
            <a:ext cx="786452" cy="6870787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5531681" y="2981288"/>
            <a:ext cx="5481420" cy="7173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661579" y="4311895"/>
            <a:ext cx="538435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i="1" dirty="0">
                <a:solidFill>
                  <a:schemeClr val="accent1">
                    <a:lumMod val="50000"/>
                  </a:schemeClr>
                </a:solidFill>
              </a:rPr>
              <a:t>Команда </a:t>
            </a:r>
          </a:p>
          <a:p>
            <a:pPr algn="ctr"/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ЧИСТЯКОВ МАТВЕЙ НИКОЛАЕВИЧ </a:t>
            </a:r>
          </a:p>
          <a:p>
            <a:pPr algn="ctr"/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КОЧЕРГИНА АЛЕКСАНДРА НИКОЛАЕВНА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801327" y="110098"/>
            <a:ext cx="45719" cy="16104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37751" y="124269"/>
            <a:ext cx="54869" cy="1621677"/>
          </a:xfrm>
          <a:prstGeom prst="rect">
            <a:avLst/>
          </a:prstGeom>
        </p:spPr>
      </p:pic>
      <p:pic>
        <p:nvPicPr>
          <p:cNvPr id="7" name="Рисунок 6" descr="Изображение выглядит как транспорт, небо, на открытом воздухе, самолет&#10;&#10;Автоматически созданное описание">
            <a:extLst>
              <a:ext uri="{FF2B5EF4-FFF2-40B4-BE49-F238E27FC236}">
                <a16:creationId xmlns:a16="http://schemas.microsoft.com/office/drawing/2014/main" id="{0F76992B-E024-7B41-B601-CAA500EF95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158422" cy="674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4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 8"/>
          <p:cNvSpPr/>
          <p:nvPr/>
        </p:nvSpPr>
        <p:spPr>
          <a:xfrm rot="18558646">
            <a:off x="-2671292" y="1218209"/>
            <a:ext cx="5380591" cy="4356530"/>
          </a:xfrm>
          <a:custGeom>
            <a:avLst/>
            <a:gdLst>
              <a:gd name="connsiteX0" fmla="*/ 0 w 3748826"/>
              <a:gd name="connsiteY0" fmla="*/ 6877319 h 6877319"/>
              <a:gd name="connsiteX1" fmla="*/ 1043189 w 3748826"/>
              <a:gd name="connsiteY1" fmla="*/ 5177307 h 6877319"/>
              <a:gd name="connsiteX2" fmla="*/ 2215166 w 3748826"/>
              <a:gd name="connsiteY2" fmla="*/ 4919730 h 6877319"/>
              <a:gd name="connsiteX3" fmla="*/ 2279561 w 3748826"/>
              <a:gd name="connsiteY3" fmla="*/ 3786389 h 6877319"/>
              <a:gd name="connsiteX4" fmla="*/ 3090930 w 3748826"/>
              <a:gd name="connsiteY4" fmla="*/ 3103809 h 6877319"/>
              <a:gd name="connsiteX5" fmla="*/ 2936383 w 3748826"/>
              <a:gd name="connsiteY5" fmla="*/ 1996226 h 6877319"/>
              <a:gd name="connsiteX6" fmla="*/ 3709116 w 3748826"/>
              <a:gd name="connsiteY6" fmla="*/ 1068947 h 6877319"/>
              <a:gd name="connsiteX7" fmla="*/ 3567448 w 3748826"/>
              <a:gd name="connsiteY7" fmla="*/ 0 h 6877319"/>
              <a:gd name="connsiteX0" fmla="*/ 0 w 3748826"/>
              <a:gd name="connsiteY0" fmla="*/ 6877319 h 6877319"/>
              <a:gd name="connsiteX1" fmla="*/ 1043189 w 3748826"/>
              <a:gd name="connsiteY1" fmla="*/ 5177307 h 6877319"/>
              <a:gd name="connsiteX2" fmla="*/ 1983346 w 3748826"/>
              <a:gd name="connsiteY2" fmla="*/ 4572001 h 6877319"/>
              <a:gd name="connsiteX3" fmla="*/ 2279561 w 3748826"/>
              <a:gd name="connsiteY3" fmla="*/ 3786389 h 6877319"/>
              <a:gd name="connsiteX4" fmla="*/ 3090930 w 3748826"/>
              <a:gd name="connsiteY4" fmla="*/ 3103809 h 6877319"/>
              <a:gd name="connsiteX5" fmla="*/ 2936383 w 3748826"/>
              <a:gd name="connsiteY5" fmla="*/ 1996226 h 6877319"/>
              <a:gd name="connsiteX6" fmla="*/ 3709116 w 3748826"/>
              <a:gd name="connsiteY6" fmla="*/ 1068947 h 6877319"/>
              <a:gd name="connsiteX7" fmla="*/ 3567448 w 3748826"/>
              <a:gd name="connsiteY7" fmla="*/ 0 h 6877319"/>
              <a:gd name="connsiteX0" fmla="*/ 0 w 3748826"/>
              <a:gd name="connsiteY0" fmla="*/ 6877319 h 6877319"/>
              <a:gd name="connsiteX1" fmla="*/ 1043189 w 3748826"/>
              <a:gd name="connsiteY1" fmla="*/ 5177307 h 6877319"/>
              <a:gd name="connsiteX2" fmla="*/ 1983346 w 3748826"/>
              <a:gd name="connsiteY2" fmla="*/ 4572001 h 6877319"/>
              <a:gd name="connsiteX3" fmla="*/ 2279561 w 3748826"/>
              <a:gd name="connsiteY3" fmla="*/ 3786389 h 6877319"/>
              <a:gd name="connsiteX4" fmla="*/ 3296992 w 3748826"/>
              <a:gd name="connsiteY4" fmla="*/ 2653048 h 6877319"/>
              <a:gd name="connsiteX5" fmla="*/ 2936383 w 3748826"/>
              <a:gd name="connsiteY5" fmla="*/ 1996226 h 6877319"/>
              <a:gd name="connsiteX6" fmla="*/ 3709116 w 3748826"/>
              <a:gd name="connsiteY6" fmla="*/ 1068947 h 6877319"/>
              <a:gd name="connsiteX7" fmla="*/ 3567448 w 3748826"/>
              <a:gd name="connsiteY7" fmla="*/ 0 h 6877319"/>
              <a:gd name="connsiteX0" fmla="*/ 0 w 3713903"/>
              <a:gd name="connsiteY0" fmla="*/ 6877319 h 6877319"/>
              <a:gd name="connsiteX1" fmla="*/ 1043189 w 3713903"/>
              <a:gd name="connsiteY1" fmla="*/ 5177307 h 6877319"/>
              <a:gd name="connsiteX2" fmla="*/ 1983346 w 3713903"/>
              <a:gd name="connsiteY2" fmla="*/ 4572001 h 6877319"/>
              <a:gd name="connsiteX3" fmla="*/ 2279561 w 3713903"/>
              <a:gd name="connsiteY3" fmla="*/ 3786389 h 6877319"/>
              <a:gd name="connsiteX4" fmla="*/ 3296992 w 3713903"/>
              <a:gd name="connsiteY4" fmla="*/ 2653048 h 6877319"/>
              <a:gd name="connsiteX5" fmla="*/ 3451538 w 3713903"/>
              <a:gd name="connsiteY5" fmla="*/ 1700012 h 6877319"/>
              <a:gd name="connsiteX6" fmla="*/ 3709116 w 3713903"/>
              <a:gd name="connsiteY6" fmla="*/ 1068947 h 6877319"/>
              <a:gd name="connsiteX7" fmla="*/ 3567448 w 3713903"/>
              <a:gd name="connsiteY7" fmla="*/ 0 h 6877319"/>
              <a:gd name="connsiteX0" fmla="*/ 0 w 3589293"/>
              <a:gd name="connsiteY0" fmla="*/ 6877319 h 6877319"/>
              <a:gd name="connsiteX1" fmla="*/ 1043189 w 3589293"/>
              <a:gd name="connsiteY1" fmla="*/ 5177307 h 6877319"/>
              <a:gd name="connsiteX2" fmla="*/ 1983346 w 3589293"/>
              <a:gd name="connsiteY2" fmla="*/ 4572001 h 6877319"/>
              <a:gd name="connsiteX3" fmla="*/ 2279561 w 3589293"/>
              <a:gd name="connsiteY3" fmla="*/ 3786389 h 6877319"/>
              <a:gd name="connsiteX4" fmla="*/ 3296992 w 3589293"/>
              <a:gd name="connsiteY4" fmla="*/ 2653048 h 6877319"/>
              <a:gd name="connsiteX5" fmla="*/ 3451538 w 3589293"/>
              <a:gd name="connsiteY5" fmla="*/ 1700012 h 6877319"/>
              <a:gd name="connsiteX6" fmla="*/ 3232597 w 3589293"/>
              <a:gd name="connsiteY6" fmla="*/ 901522 h 6877319"/>
              <a:gd name="connsiteX7" fmla="*/ 3567448 w 3589293"/>
              <a:gd name="connsiteY7" fmla="*/ 0 h 6877319"/>
              <a:gd name="connsiteX0" fmla="*/ 0 w 3589293"/>
              <a:gd name="connsiteY0" fmla="*/ 6877319 h 6877319"/>
              <a:gd name="connsiteX1" fmla="*/ 1043189 w 3589293"/>
              <a:gd name="connsiteY1" fmla="*/ 5177307 h 6877319"/>
              <a:gd name="connsiteX2" fmla="*/ 1983346 w 3589293"/>
              <a:gd name="connsiteY2" fmla="*/ 4572001 h 6877319"/>
              <a:gd name="connsiteX3" fmla="*/ 2331076 w 3589293"/>
              <a:gd name="connsiteY3" fmla="*/ 3296992 h 6877319"/>
              <a:gd name="connsiteX4" fmla="*/ 3296992 w 3589293"/>
              <a:gd name="connsiteY4" fmla="*/ 2653048 h 6877319"/>
              <a:gd name="connsiteX5" fmla="*/ 3451538 w 3589293"/>
              <a:gd name="connsiteY5" fmla="*/ 1700012 h 6877319"/>
              <a:gd name="connsiteX6" fmla="*/ 3232597 w 3589293"/>
              <a:gd name="connsiteY6" fmla="*/ 901522 h 6877319"/>
              <a:gd name="connsiteX7" fmla="*/ 3567448 w 3589293"/>
              <a:gd name="connsiteY7" fmla="*/ 0 h 6877319"/>
              <a:gd name="connsiteX0" fmla="*/ 0 w 3589293"/>
              <a:gd name="connsiteY0" fmla="*/ 6877319 h 6877319"/>
              <a:gd name="connsiteX1" fmla="*/ 1157805 w 3589293"/>
              <a:gd name="connsiteY1" fmla="*/ 6427933 h 6877319"/>
              <a:gd name="connsiteX2" fmla="*/ 1983346 w 3589293"/>
              <a:gd name="connsiteY2" fmla="*/ 4572001 h 6877319"/>
              <a:gd name="connsiteX3" fmla="*/ 2331076 w 3589293"/>
              <a:gd name="connsiteY3" fmla="*/ 3296992 h 6877319"/>
              <a:gd name="connsiteX4" fmla="*/ 3296992 w 3589293"/>
              <a:gd name="connsiteY4" fmla="*/ 2653048 h 6877319"/>
              <a:gd name="connsiteX5" fmla="*/ 3451538 w 3589293"/>
              <a:gd name="connsiteY5" fmla="*/ 1700012 h 6877319"/>
              <a:gd name="connsiteX6" fmla="*/ 3232597 w 3589293"/>
              <a:gd name="connsiteY6" fmla="*/ 901522 h 6877319"/>
              <a:gd name="connsiteX7" fmla="*/ 3567448 w 3589293"/>
              <a:gd name="connsiteY7" fmla="*/ 0 h 6877319"/>
              <a:gd name="connsiteX0" fmla="*/ 0 w 3589293"/>
              <a:gd name="connsiteY0" fmla="*/ 6877319 h 6877319"/>
              <a:gd name="connsiteX1" fmla="*/ 1157805 w 3589293"/>
              <a:gd name="connsiteY1" fmla="*/ 6427933 h 6877319"/>
              <a:gd name="connsiteX2" fmla="*/ 1679183 w 3589293"/>
              <a:gd name="connsiteY2" fmla="*/ 4488350 h 6877319"/>
              <a:gd name="connsiteX3" fmla="*/ 2331076 w 3589293"/>
              <a:gd name="connsiteY3" fmla="*/ 3296992 h 6877319"/>
              <a:gd name="connsiteX4" fmla="*/ 3296992 w 3589293"/>
              <a:gd name="connsiteY4" fmla="*/ 2653048 h 6877319"/>
              <a:gd name="connsiteX5" fmla="*/ 3451538 w 3589293"/>
              <a:gd name="connsiteY5" fmla="*/ 1700012 h 6877319"/>
              <a:gd name="connsiteX6" fmla="*/ 3232597 w 3589293"/>
              <a:gd name="connsiteY6" fmla="*/ 901522 h 6877319"/>
              <a:gd name="connsiteX7" fmla="*/ 3567448 w 3589293"/>
              <a:gd name="connsiteY7" fmla="*/ 0 h 6877319"/>
              <a:gd name="connsiteX0" fmla="*/ 0 w 3610252"/>
              <a:gd name="connsiteY0" fmla="*/ 6877319 h 6877319"/>
              <a:gd name="connsiteX1" fmla="*/ 1157805 w 3610252"/>
              <a:gd name="connsiteY1" fmla="*/ 6427933 h 6877319"/>
              <a:gd name="connsiteX2" fmla="*/ 1679183 w 3610252"/>
              <a:gd name="connsiteY2" fmla="*/ 4488350 h 6877319"/>
              <a:gd name="connsiteX3" fmla="*/ 2331076 w 3610252"/>
              <a:gd name="connsiteY3" fmla="*/ 3296992 h 6877319"/>
              <a:gd name="connsiteX4" fmla="*/ 3296992 w 3610252"/>
              <a:gd name="connsiteY4" fmla="*/ 2653048 h 6877319"/>
              <a:gd name="connsiteX5" fmla="*/ 3451538 w 3610252"/>
              <a:gd name="connsiteY5" fmla="*/ 1700012 h 6877319"/>
              <a:gd name="connsiteX6" fmla="*/ 3490763 w 3610252"/>
              <a:gd name="connsiteY6" fmla="*/ 974557 h 6877319"/>
              <a:gd name="connsiteX7" fmla="*/ 3567448 w 3610252"/>
              <a:gd name="connsiteY7" fmla="*/ 0 h 6877319"/>
              <a:gd name="connsiteX0" fmla="*/ 0 w 3610252"/>
              <a:gd name="connsiteY0" fmla="*/ 6877319 h 6877319"/>
              <a:gd name="connsiteX1" fmla="*/ 1157805 w 3610252"/>
              <a:gd name="connsiteY1" fmla="*/ 6427933 h 6877319"/>
              <a:gd name="connsiteX2" fmla="*/ 1679183 w 3610252"/>
              <a:gd name="connsiteY2" fmla="*/ 4488350 h 6877319"/>
              <a:gd name="connsiteX3" fmla="*/ 2331076 w 3610252"/>
              <a:gd name="connsiteY3" fmla="*/ 3296992 h 6877319"/>
              <a:gd name="connsiteX4" fmla="*/ 3042134 w 3610252"/>
              <a:gd name="connsiteY4" fmla="*/ 1692917 h 6877319"/>
              <a:gd name="connsiteX5" fmla="*/ 3451538 w 3610252"/>
              <a:gd name="connsiteY5" fmla="*/ 1700012 h 6877319"/>
              <a:gd name="connsiteX6" fmla="*/ 3490763 w 3610252"/>
              <a:gd name="connsiteY6" fmla="*/ 974557 h 6877319"/>
              <a:gd name="connsiteX7" fmla="*/ 3567448 w 3610252"/>
              <a:gd name="connsiteY7" fmla="*/ 0 h 6877319"/>
              <a:gd name="connsiteX0" fmla="*/ 0 w 3610252"/>
              <a:gd name="connsiteY0" fmla="*/ 6877319 h 6877319"/>
              <a:gd name="connsiteX1" fmla="*/ 1157805 w 3610252"/>
              <a:gd name="connsiteY1" fmla="*/ 6427933 h 6877319"/>
              <a:gd name="connsiteX2" fmla="*/ 1679183 w 3610252"/>
              <a:gd name="connsiteY2" fmla="*/ 4488350 h 6877319"/>
              <a:gd name="connsiteX3" fmla="*/ 2331076 w 3610252"/>
              <a:gd name="connsiteY3" fmla="*/ 3296992 h 6877319"/>
              <a:gd name="connsiteX4" fmla="*/ 3126240 w 3610252"/>
              <a:gd name="connsiteY4" fmla="*/ 2707807 h 6877319"/>
              <a:gd name="connsiteX5" fmla="*/ 3451538 w 3610252"/>
              <a:gd name="connsiteY5" fmla="*/ 1700012 h 6877319"/>
              <a:gd name="connsiteX6" fmla="*/ 3490763 w 3610252"/>
              <a:gd name="connsiteY6" fmla="*/ 974557 h 6877319"/>
              <a:gd name="connsiteX7" fmla="*/ 3567448 w 3610252"/>
              <a:gd name="connsiteY7" fmla="*/ 0 h 6877319"/>
              <a:gd name="connsiteX0" fmla="*/ 0 w 3598016"/>
              <a:gd name="connsiteY0" fmla="*/ 6877319 h 6877319"/>
              <a:gd name="connsiteX1" fmla="*/ 1157805 w 3598016"/>
              <a:gd name="connsiteY1" fmla="*/ 6427933 h 6877319"/>
              <a:gd name="connsiteX2" fmla="*/ 1679183 w 3598016"/>
              <a:gd name="connsiteY2" fmla="*/ 4488350 h 6877319"/>
              <a:gd name="connsiteX3" fmla="*/ 2331076 w 3598016"/>
              <a:gd name="connsiteY3" fmla="*/ 3296992 h 6877319"/>
              <a:gd name="connsiteX4" fmla="*/ 3126240 w 3598016"/>
              <a:gd name="connsiteY4" fmla="*/ 2707807 h 6877319"/>
              <a:gd name="connsiteX5" fmla="*/ 3451538 w 3598016"/>
              <a:gd name="connsiteY5" fmla="*/ 1700012 h 6877319"/>
              <a:gd name="connsiteX6" fmla="*/ 3382642 w 3598016"/>
              <a:gd name="connsiteY6" fmla="*/ 788174 h 6877319"/>
              <a:gd name="connsiteX7" fmla="*/ 3567448 w 3598016"/>
              <a:gd name="connsiteY7" fmla="*/ 0 h 6877319"/>
              <a:gd name="connsiteX0" fmla="*/ 0 w 3598016"/>
              <a:gd name="connsiteY0" fmla="*/ 6877319 h 6877319"/>
              <a:gd name="connsiteX1" fmla="*/ 1157805 w 3598016"/>
              <a:gd name="connsiteY1" fmla="*/ 6427933 h 6877319"/>
              <a:gd name="connsiteX2" fmla="*/ 1679183 w 3598016"/>
              <a:gd name="connsiteY2" fmla="*/ 4488350 h 6877319"/>
              <a:gd name="connsiteX3" fmla="*/ 2331076 w 3598016"/>
              <a:gd name="connsiteY3" fmla="*/ 3296992 h 6877319"/>
              <a:gd name="connsiteX4" fmla="*/ 2942205 w 3598016"/>
              <a:gd name="connsiteY4" fmla="*/ 2396283 h 6877319"/>
              <a:gd name="connsiteX5" fmla="*/ 3451538 w 3598016"/>
              <a:gd name="connsiteY5" fmla="*/ 1700012 h 6877319"/>
              <a:gd name="connsiteX6" fmla="*/ 3382642 w 3598016"/>
              <a:gd name="connsiteY6" fmla="*/ 788174 h 6877319"/>
              <a:gd name="connsiteX7" fmla="*/ 3567448 w 3598016"/>
              <a:gd name="connsiteY7" fmla="*/ 0 h 6877319"/>
              <a:gd name="connsiteX0" fmla="*/ 0 w 3598016"/>
              <a:gd name="connsiteY0" fmla="*/ 6877319 h 6877319"/>
              <a:gd name="connsiteX1" fmla="*/ 1157805 w 3598016"/>
              <a:gd name="connsiteY1" fmla="*/ 6427933 h 6877319"/>
              <a:gd name="connsiteX2" fmla="*/ 1679183 w 3598016"/>
              <a:gd name="connsiteY2" fmla="*/ 4488350 h 6877319"/>
              <a:gd name="connsiteX3" fmla="*/ 2676060 w 3598016"/>
              <a:gd name="connsiteY3" fmla="*/ 3376611 h 6877319"/>
              <a:gd name="connsiteX4" fmla="*/ 2942205 w 3598016"/>
              <a:gd name="connsiteY4" fmla="*/ 2396283 h 6877319"/>
              <a:gd name="connsiteX5" fmla="*/ 3451538 w 3598016"/>
              <a:gd name="connsiteY5" fmla="*/ 1700012 h 6877319"/>
              <a:gd name="connsiteX6" fmla="*/ 3382642 w 3598016"/>
              <a:gd name="connsiteY6" fmla="*/ 788174 h 6877319"/>
              <a:gd name="connsiteX7" fmla="*/ 3567448 w 3598016"/>
              <a:gd name="connsiteY7" fmla="*/ 0 h 6877319"/>
              <a:gd name="connsiteX0" fmla="*/ 0 w 3804868"/>
              <a:gd name="connsiteY0" fmla="*/ 6383343 h 6383343"/>
              <a:gd name="connsiteX1" fmla="*/ 1157805 w 3804868"/>
              <a:gd name="connsiteY1" fmla="*/ 5933957 h 6383343"/>
              <a:gd name="connsiteX2" fmla="*/ 1679183 w 3804868"/>
              <a:gd name="connsiteY2" fmla="*/ 3994374 h 6383343"/>
              <a:gd name="connsiteX3" fmla="*/ 2676060 w 3804868"/>
              <a:gd name="connsiteY3" fmla="*/ 2882635 h 6383343"/>
              <a:gd name="connsiteX4" fmla="*/ 2942205 w 3804868"/>
              <a:gd name="connsiteY4" fmla="*/ 1902307 h 6383343"/>
              <a:gd name="connsiteX5" fmla="*/ 3451538 w 3804868"/>
              <a:gd name="connsiteY5" fmla="*/ 1206036 h 6383343"/>
              <a:gd name="connsiteX6" fmla="*/ 3382642 w 3804868"/>
              <a:gd name="connsiteY6" fmla="*/ 294198 h 6383343"/>
              <a:gd name="connsiteX7" fmla="*/ 3784284 w 3804868"/>
              <a:gd name="connsiteY7" fmla="*/ 0 h 6383343"/>
              <a:gd name="connsiteX0" fmla="*/ 0 w 3635196"/>
              <a:gd name="connsiteY0" fmla="*/ 6854709 h 6854709"/>
              <a:gd name="connsiteX1" fmla="*/ 1157805 w 3635196"/>
              <a:gd name="connsiteY1" fmla="*/ 6405323 h 6854709"/>
              <a:gd name="connsiteX2" fmla="*/ 1679183 w 3635196"/>
              <a:gd name="connsiteY2" fmla="*/ 4465740 h 6854709"/>
              <a:gd name="connsiteX3" fmla="*/ 2676060 w 3635196"/>
              <a:gd name="connsiteY3" fmla="*/ 3354001 h 6854709"/>
              <a:gd name="connsiteX4" fmla="*/ 2942205 w 3635196"/>
              <a:gd name="connsiteY4" fmla="*/ 2373673 h 6854709"/>
              <a:gd name="connsiteX5" fmla="*/ 3451538 w 3635196"/>
              <a:gd name="connsiteY5" fmla="*/ 1677402 h 6854709"/>
              <a:gd name="connsiteX6" fmla="*/ 3382642 w 3635196"/>
              <a:gd name="connsiteY6" fmla="*/ 765564 h 6854709"/>
              <a:gd name="connsiteX7" fmla="*/ 3607123 w 3635196"/>
              <a:gd name="connsiteY7" fmla="*/ 0 h 6854709"/>
              <a:gd name="connsiteX0" fmla="*/ 0 w 3648392"/>
              <a:gd name="connsiteY0" fmla="*/ 6854709 h 6854709"/>
              <a:gd name="connsiteX1" fmla="*/ 1157805 w 3648392"/>
              <a:gd name="connsiteY1" fmla="*/ 6405323 h 6854709"/>
              <a:gd name="connsiteX2" fmla="*/ 1679183 w 3648392"/>
              <a:gd name="connsiteY2" fmla="*/ 4465740 h 6854709"/>
              <a:gd name="connsiteX3" fmla="*/ 2676060 w 3648392"/>
              <a:gd name="connsiteY3" fmla="*/ 3354001 h 6854709"/>
              <a:gd name="connsiteX4" fmla="*/ 2942205 w 3648392"/>
              <a:gd name="connsiteY4" fmla="*/ 2373673 h 6854709"/>
              <a:gd name="connsiteX5" fmla="*/ 3451538 w 3648392"/>
              <a:gd name="connsiteY5" fmla="*/ 1677402 h 6854709"/>
              <a:gd name="connsiteX6" fmla="*/ 3514357 w 3648392"/>
              <a:gd name="connsiteY6" fmla="*/ 1078462 h 6854709"/>
              <a:gd name="connsiteX7" fmla="*/ 3607123 w 3648392"/>
              <a:gd name="connsiteY7" fmla="*/ 0 h 6854709"/>
              <a:gd name="connsiteX0" fmla="*/ 0 w 3654389"/>
              <a:gd name="connsiteY0" fmla="*/ 6854709 h 6854709"/>
              <a:gd name="connsiteX1" fmla="*/ 1157805 w 3654389"/>
              <a:gd name="connsiteY1" fmla="*/ 6405323 h 6854709"/>
              <a:gd name="connsiteX2" fmla="*/ 1679183 w 3654389"/>
              <a:gd name="connsiteY2" fmla="*/ 4465740 h 6854709"/>
              <a:gd name="connsiteX3" fmla="*/ 2676060 w 3654389"/>
              <a:gd name="connsiteY3" fmla="*/ 3354001 h 6854709"/>
              <a:gd name="connsiteX4" fmla="*/ 2942205 w 3654389"/>
              <a:gd name="connsiteY4" fmla="*/ 2373673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  <a:gd name="connsiteX0" fmla="*/ 0 w 3654389"/>
              <a:gd name="connsiteY0" fmla="*/ 6854709 h 6854709"/>
              <a:gd name="connsiteX1" fmla="*/ 1157805 w 3654389"/>
              <a:gd name="connsiteY1" fmla="*/ 6405323 h 6854709"/>
              <a:gd name="connsiteX2" fmla="*/ 1679183 w 3654389"/>
              <a:gd name="connsiteY2" fmla="*/ 4465740 h 6854709"/>
              <a:gd name="connsiteX3" fmla="*/ 2676060 w 3654389"/>
              <a:gd name="connsiteY3" fmla="*/ 3354001 h 6854709"/>
              <a:gd name="connsiteX4" fmla="*/ 3011245 w 3654389"/>
              <a:gd name="connsiteY4" fmla="*/ 2658657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  <a:gd name="connsiteX0" fmla="*/ 0 w 3654389"/>
              <a:gd name="connsiteY0" fmla="*/ 6854709 h 6854709"/>
              <a:gd name="connsiteX1" fmla="*/ 1157805 w 3654389"/>
              <a:gd name="connsiteY1" fmla="*/ 6405323 h 6854709"/>
              <a:gd name="connsiteX2" fmla="*/ 1679183 w 3654389"/>
              <a:gd name="connsiteY2" fmla="*/ 4465740 h 6854709"/>
              <a:gd name="connsiteX3" fmla="*/ 2419041 w 3654389"/>
              <a:gd name="connsiteY3" fmla="*/ 3254327 h 6854709"/>
              <a:gd name="connsiteX4" fmla="*/ 3011245 w 3654389"/>
              <a:gd name="connsiteY4" fmla="*/ 2658657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  <a:gd name="connsiteX0" fmla="*/ 0 w 3654389"/>
              <a:gd name="connsiteY0" fmla="*/ 6854709 h 6854709"/>
              <a:gd name="connsiteX1" fmla="*/ 1157805 w 3654389"/>
              <a:gd name="connsiteY1" fmla="*/ 6405323 h 6854709"/>
              <a:gd name="connsiteX2" fmla="*/ 1795410 w 3654389"/>
              <a:gd name="connsiteY2" fmla="*/ 5003757 h 6854709"/>
              <a:gd name="connsiteX3" fmla="*/ 2419041 w 3654389"/>
              <a:gd name="connsiteY3" fmla="*/ 3254327 h 6854709"/>
              <a:gd name="connsiteX4" fmla="*/ 3011245 w 3654389"/>
              <a:gd name="connsiteY4" fmla="*/ 2658657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  <a:gd name="connsiteX0" fmla="*/ 0 w 3654389"/>
              <a:gd name="connsiteY0" fmla="*/ 6854709 h 6854709"/>
              <a:gd name="connsiteX1" fmla="*/ 798900 w 3654389"/>
              <a:gd name="connsiteY1" fmla="*/ 5569156 h 6854709"/>
              <a:gd name="connsiteX2" fmla="*/ 1795410 w 3654389"/>
              <a:gd name="connsiteY2" fmla="*/ 5003757 h 6854709"/>
              <a:gd name="connsiteX3" fmla="*/ 2419041 w 3654389"/>
              <a:gd name="connsiteY3" fmla="*/ 3254327 h 6854709"/>
              <a:gd name="connsiteX4" fmla="*/ 3011245 w 3654389"/>
              <a:gd name="connsiteY4" fmla="*/ 2658657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4389" h="6854709">
                <a:moveTo>
                  <a:pt x="0" y="6854709"/>
                </a:moveTo>
                <a:cubicBezTo>
                  <a:pt x="336997" y="6167835"/>
                  <a:pt x="499665" y="5877648"/>
                  <a:pt x="798900" y="5569156"/>
                </a:cubicBezTo>
                <a:cubicBezTo>
                  <a:pt x="1098135" y="5260664"/>
                  <a:pt x="1525386" y="5389562"/>
                  <a:pt x="1795410" y="5003757"/>
                </a:cubicBezTo>
                <a:cubicBezTo>
                  <a:pt x="2065434" y="4617952"/>
                  <a:pt x="2216402" y="3645177"/>
                  <a:pt x="2419041" y="3254327"/>
                </a:cubicBezTo>
                <a:cubicBezTo>
                  <a:pt x="2621680" y="2863477"/>
                  <a:pt x="2879700" y="2946528"/>
                  <a:pt x="3011245" y="2658657"/>
                </a:cubicBezTo>
                <a:cubicBezTo>
                  <a:pt x="3142790" y="2370786"/>
                  <a:pt x="3124458" y="1790466"/>
                  <a:pt x="3208310" y="1527100"/>
                </a:cubicBezTo>
                <a:cubicBezTo>
                  <a:pt x="3292162" y="1263734"/>
                  <a:pt x="3447888" y="1332979"/>
                  <a:pt x="3514357" y="1078462"/>
                </a:cubicBezTo>
                <a:cubicBezTo>
                  <a:pt x="3580826" y="823945"/>
                  <a:pt x="3730546" y="368121"/>
                  <a:pt x="3607123" y="0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61473" y="89846"/>
            <a:ext cx="2122209" cy="4094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Executive summary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31111" y="87572"/>
            <a:ext cx="1680338" cy="4094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11424719" y="2756"/>
            <a:ext cx="786452" cy="687078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066415" y="82846"/>
            <a:ext cx="1376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Инициатива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71485" y="2142710"/>
            <a:ext cx="3162632" cy="398763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57096" y="1258844"/>
            <a:ext cx="2380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В каких условиях мы находимся?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2088" y="1249824"/>
            <a:ext cx="2457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Что мы предлагаем?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64995" y="1252557"/>
            <a:ext cx="2282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Какие результаты мы получим?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3704" y="2366075"/>
            <a:ext cx="23276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Недоступность некоторых объектов для перевозки на автомобиле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Ускорение темпа жизни 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Недостаточное  развитие сферы бас  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428617" y="2534396"/>
            <a:ext cx="22733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Создание инфраструктуры 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Увеличение потока клиентов в данную отрасль 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Коллаборации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с отечественными производителями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70994" y="2726395"/>
            <a:ext cx="19997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Оптимизация грузоперевозок 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Развитие отрасли бас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Внедрение новых технологий в реальную жизнь 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8214" y="2522052"/>
            <a:ext cx="510984" cy="51098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1094" y="3759785"/>
            <a:ext cx="511200" cy="5112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1094" y="4602461"/>
            <a:ext cx="511200" cy="5112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08919" y="2480597"/>
            <a:ext cx="511200" cy="5112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00483" y="3576810"/>
            <a:ext cx="511200" cy="5112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87310" y="4773676"/>
            <a:ext cx="511200" cy="51120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93196" y="2777544"/>
            <a:ext cx="511200" cy="51120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93196" y="3696673"/>
            <a:ext cx="511200" cy="51120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489378" y="4773676"/>
            <a:ext cx="511200" cy="511200"/>
          </a:xfrm>
          <a:prstGeom prst="rect">
            <a:avLst/>
          </a:prstGeom>
        </p:spPr>
      </p:pic>
      <p:sp>
        <p:nvSpPr>
          <p:cNvPr id="42" name="Прямоугольник 41"/>
          <p:cNvSpPr/>
          <p:nvPr/>
        </p:nvSpPr>
        <p:spPr>
          <a:xfrm>
            <a:off x="4453967" y="2142710"/>
            <a:ext cx="3297005" cy="398763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8048443" y="2142710"/>
            <a:ext cx="3195970" cy="398763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404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 8"/>
          <p:cNvSpPr/>
          <p:nvPr/>
        </p:nvSpPr>
        <p:spPr>
          <a:xfrm rot="18558646">
            <a:off x="-2671292" y="1218209"/>
            <a:ext cx="5380591" cy="4356530"/>
          </a:xfrm>
          <a:custGeom>
            <a:avLst/>
            <a:gdLst>
              <a:gd name="connsiteX0" fmla="*/ 0 w 3748826"/>
              <a:gd name="connsiteY0" fmla="*/ 6877319 h 6877319"/>
              <a:gd name="connsiteX1" fmla="*/ 1043189 w 3748826"/>
              <a:gd name="connsiteY1" fmla="*/ 5177307 h 6877319"/>
              <a:gd name="connsiteX2" fmla="*/ 2215166 w 3748826"/>
              <a:gd name="connsiteY2" fmla="*/ 4919730 h 6877319"/>
              <a:gd name="connsiteX3" fmla="*/ 2279561 w 3748826"/>
              <a:gd name="connsiteY3" fmla="*/ 3786389 h 6877319"/>
              <a:gd name="connsiteX4" fmla="*/ 3090930 w 3748826"/>
              <a:gd name="connsiteY4" fmla="*/ 3103809 h 6877319"/>
              <a:gd name="connsiteX5" fmla="*/ 2936383 w 3748826"/>
              <a:gd name="connsiteY5" fmla="*/ 1996226 h 6877319"/>
              <a:gd name="connsiteX6" fmla="*/ 3709116 w 3748826"/>
              <a:gd name="connsiteY6" fmla="*/ 1068947 h 6877319"/>
              <a:gd name="connsiteX7" fmla="*/ 3567448 w 3748826"/>
              <a:gd name="connsiteY7" fmla="*/ 0 h 6877319"/>
              <a:gd name="connsiteX0" fmla="*/ 0 w 3748826"/>
              <a:gd name="connsiteY0" fmla="*/ 6877319 h 6877319"/>
              <a:gd name="connsiteX1" fmla="*/ 1043189 w 3748826"/>
              <a:gd name="connsiteY1" fmla="*/ 5177307 h 6877319"/>
              <a:gd name="connsiteX2" fmla="*/ 1983346 w 3748826"/>
              <a:gd name="connsiteY2" fmla="*/ 4572001 h 6877319"/>
              <a:gd name="connsiteX3" fmla="*/ 2279561 w 3748826"/>
              <a:gd name="connsiteY3" fmla="*/ 3786389 h 6877319"/>
              <a:gd name="connsiteX4" fmla="*/ 3090930 w 3748826"/>
              <a:gd name="connsiteY4" fmla="*/ 3103809 h 6877319"/>
              <a:gd name="connsiteX5" fmla="*/ 2936383 w 3748826"/>
              <a:gd name="connsiteY5" fmla="*/ 1996226 h 6877319"/>
              <a:gd name="connsiteX6" fmla="*/ 3709116 w 3748826"/>
              <a:gd name="connsiteY6" fmla="*/ 1068947 h 6877319"/>
              <a:gd name="connsiteX7" fmla="*/ 3567448 w 3748826"/>
              <a:gd name="connsiteY7" fmla="*/ 0 h 6877319"/>
              <a:gd name="connsiteX0" fmla="*/ 0 w 3748826"/>
              <a:gd name="connsiteY0" fmla="*/ 6877319 h 6877319"/>
              <a:gd name="connsiteX1" fmla="*/ 1043189 w 3748826"/>
              <a:gd name="connsiteY1" fmla="*/ 5177307 h 6877319"/>
              <a:gd name="connsiteX2" fmla="*/ 1983346 w 3748826"/>
              <a:gd name="connsiteY2" fmla="*/ 4572001 h 6877319"/>
              <a:gd name="connsiteX3" fmla="*/ 2279561 w 3748826"/>
              <a:gd name="connsiteY3" fmla="*/ 3786389 h 6877319"/>
              <a:gd name="connsiteX4" fmla="*/ 3296992 w 3748826"/>
              <a:gd name="connsiteY4" fmla="*/ 2653048 h 6877319"/>
              <a:gd name="connsiteX5" fmla="*/ 2936383 w 3748826"/>
              <a:gd name="connsiteY5" fmla="*/ 1996226 h 6877319"/>
              <a:gd name="connsiteX6" fmla="*/ 3709116 w 3748826"/>
              <a:gd name="connsiteY6" fmla="*/ 1068947 h 6877319"/>
              <a:gd name="connsiteX7" fmla="*/ 3567448 w 3748826"/>
              <a:gd name="connsiteY7" fmla="*/ 0 h 6877319"/>
              <a:gd name="connsiteX0" fmla="*/ 0 w 3713903"/>
              <a:gd name="connsiteY0" fmla="*/ 6877319 h 6877319"/>
              <a:gd name="connsiteX1" fmla="*/ 1043189 w 3713903"/>
              <a:gd name="connsiteY1" fmla="*/ 5177307 h 6877319"/>
              <a:gd name="connsiteX2" fmla="*/ 1983346 w 3713903"/>
              <a:gd name="connsiteY2" fmla="*/ 4572001 h 6877319"/>
              <a:gd name="connsiteX3" fmla="*/ 2279561 w 3713903"/>
              <a:gd name="connsiteY3" fmla="*/ 3786389 h 6877319"/>
              <a:gd name="connsiteX4" fmla="*/ 3296992 w 3713903"/>
              <a:gd name="connsiteY4" fmla="*/ 2653048 h 6877319"/>
              <a:gd name="connsiteX5" fmla="*/ 3451538 w 3713903"/>
              <a:gd name="connsiteY5" fmla="*/ 1700012 h 6877319"/>
              <a:gd name="connsiteX6" fmla="*/ 3709116 w 3713903"/>
              <a:gd name="connsiteY6" fmla="*/ 1068947 h 6877319"/>
              <a:gd name="connsiteX7" fmla="*/ 3567448 w 3713903"/>
              <a:gd name="connsiteY7" fmla="*/ 0 h 6877319"/>
              <a:gd name="connsiteX0" fmla="*/ 0 w 3589293"/>
              <a:gd name="connsiteY0" fmla="*/ 6877319 h 6877319"/>
              <a:gd name="connsiteX1" fmla="*/ 1043189 w 3589293"/>
              <a:gd name="connsiteY1" fmla="*/ 5177307 h 6877319"/>
              <a:gd name="connsiteX2" fmla="*/ 1983346 w 3589293"/>
              <a:gd name="connsiteY2" fmla="*/ 4572001 h 6877319"/>
              <a:gd name="connsiteX3" fmla="*/ 2279561 w 3589293"/>
              <a:gd name="connsiteY3" fmla="*/ 3786389 h 6877319"/>
              <a:gd name="connsiteX4" fmla="*/ 3296992 w 3589293"/>
              <a:gd name="connsiteY4" fmla="*/ 2653048 h 6877319"/>
              <a:gd name="connsiteX5" fmla="*/ 3451538 w 3589293"/>
              <a:gd name="connsiteY5" fmla="*/ 1700012 h 6877319"/>
              <a:gd name="connsiteX6" fmla="*/ 3232597 w 3589293"/>
              <a:gd name="connsiteY6" fmla="*/ 901522 h 6877319"/>
              <a:gd name="connsiteX7" fmla="*/ 3567448 w 3589293"/>
              <a:gd name="connsiteY7" fmla="*/ 0 h 6877319"/>
              <a:gd name="connsiteX0" fmla="*/ 0 w 3589293"/>
              <a:gd name="connsiteY0" fmla="*/ 6877319 h 6877319"/>
              <a:gd name="connsiteX1" fmla="*/ 1043189 w 3589293"/>
              <a:gd name="connsiteY1" fmla="*/ 5177307 h 6877319"/>
              <a:gd name="connsiteX2" fmla="*/ 1983346 w 3589293"/>
              <a:gd name="connsiteY2" fmla="*/ 4572001 h 6877319"/>
              <a:gd name="connsiteX3" fmla="*/ 2331076 w 3589293"/>
              <a:gd name="connsiteY3" fmla="*/ 3296992 h 6877319"/>
              <a:gd name="connsiteX4" fmla="*/ 3296992 w 3589293"/>
              <a:gd name="connsiteY4" fmla="*/ 2653048 h 6877319"/>
              <a:gd name="connsiteX5" fmla="*/ 3451538 w 3589293"/>
              <a:gd name="connsiteY5" fmla="*/ 1700012 h 6877319"/>
              <a:gd name="connsiteX6" fmla="*/ 3232597 w 3589293"/>
              <a:gd name="connsiteY6" fmla="*/ 901522 h 6877319"/>
              <a:gd name="connsiteX7" fmla="*/ 3567448 w 3589293"/>
              <a:gd name="connsiteY7" fmla="*/ 0 h 6877319"/>
              <a:gd name="connsiteX0" fmla="*/ 0 w 3589293"/>
              <a:gd name="connsiteY0" fmla="*/ 6877319 h 6877319"/>
              <a:gd name="connsiteX1" fmla="*/ 1157805 w 3589293"/>
              <a:gd name="connsiteY1" fmla="*/ 6427933 h 6877319"/>
              <a:gd name="connsiteX2" fmla="*/ 1983346 w 3589293"/>
              <a:gd name="connsiteY2" fmla="*/ 4572001 h 6877319"/>
              <a:gd name="connsiteX3" fmla="*/ 2331076 w 3589293"/>
              <a:gd name="connsiteY3" fmla="*/ 3296992 h 6877319"/>
              <a:gd name="connsiteX4" fmla="*/ 3296992 w 3589293"/>
              <a:gd name="connsiteY4" fmla="*/ 2653048 h 6877319"/>
              <a:gd name="connsiteX5" fmla="*/ 3451538 w 3589293"/>
              <a:gd name="connsiteY5" fmla="*/ 1700012 h 6877319"/>
              <a:gd name="connsiteX6" fmla="*/ 3232597 w 3589293"/>
              <a:gd name="connsiteY6" fmla="*/ 901522 h 6877319"/>
              <a:gd name="connsiteX7" fmla="*/ 3567448 w 3589293"/>
              <a:gd name="connsiteY7" fmla="*/ 0 h 6877319"/>
              <a:gd name="connsiteX0" fmla="*/ 0 w 3589293"/>
              <a:gd name="connsiteY0" fmla="*/ 6877319 h 6877319"/>
              <a:gd name="connsiteX1" fmla="*/ 1157805 w 3589293"/>
              <a:gd name="connsiteY1" fmla="*/ 6427933 h 6877319"/>
              <a:gd name="connsiteX2" fmla="*/ 1679183 w 3589293"/>
              <a:gd name="connsiteY2" fmla="*/ 4488350 h 6877319"/>
              <a:gd name="connsiteX3" fmla="*/ 2331076 w 3589293"/>
              <a:gd name="connsiteY3" fmla="*/ 3296992 h 6877319"/>
              <a:gd name="connsiteX4" fmla="*/ 3296992 w 3589293"/>
              <a:gd name="connsiteY4" fmla="*/ 2653048 h 6877319"/>
              <a:gd name="connsiteX5" fmla="*/ 3451538 w 3589293"/>
              <a:gd name="connsiteY5" fmla="*/ 1700012 h 6877319"/>
              <a:gd name="connsiteX6" fmla="*/ 3232597 w 3589293"/>
              <a:gd name="connsiteY6" fmla="*/ 901522 h 6877319"/>
              <a:gd name="connsiteX7" fmla="*/ 3567448 w 3589293"/>
              <a:gd name="connsiteY7" fmla="*/ 0 h 6877319"/>
              <a:gd name="connsiteX0" fmla="*/ 0 w 3610252"/>
              <a:gd name="connsiteY0" fmla="*/ 6877319 h 6877319"/>
              <a:gd name="connsiteX1" fmla="*/ 1157805 w 3610252"/>
              <a:gd name="connsiteY1" fmla="*/ 6427933 h 6877319"/>
              <a:gd name="connsiteX2" fmla="*/ 1679183 w 3610252"/>
              <a:gd name="connsiteY2" fmla="*/ 4488350 h 6877319"/>
              <a:gd name="connsiteX3" fmla="*/ 2331076 w 3610252"/>
              <a:gd name="connsiteY3" fmla="*/ 3296992 h 6877319"/>
              <a:gd name="connsiteX4" fmla="*/ 3296992 w 3610252"/>
              <a:gd name="connsiteY4" fmla="*/ 2653048 h 6877319"/>
              <a:gd name="connsiteX5" fmla="*/ 3451538 w 3610252"/>
              <a:gd name="connsiteY5" fmla="*/ 1700012 h 6877319"/>
              <a:gd name="connsiteX6" fmla="*/ 3490763 w 3610252"/>
              <a:gd name="connsiteY6" fmla="*/ 974557 h 6877319"/>
              <a:gd name="connsiteX7" fmla="*/ 3567448 w 3610252"/>
              <a:gd name="connsiteY7" fmla="*/ 0 h 6877319"/>
              <a:gd name="connsiteX0" fmla="*/ 0 w 3610252"/>
              <a:gd name="connsiteY0" fmla="*/ 6877319 h 6877319"/>
              <a:gd name="connsiteX1" fmla="*/ 1157805 w 3610252"/>
              <a:gd name="connsiteY1" fmla="*/ 6427933 h 6877319"/>
              <a:gd name="connsiteX2" fmla="*/ 1679183 w 3610252"/>
              <a:gd name="connsiteY2" fmla="*/ 4488350 h 6877319"/>
              <a:gd name="connsiteX3" fmla="*/ 2331076 w 3610252"/>
              <a:gd name="connsiteY3" fmla="*/ 3296992 h 6877319"/>
              <a:gd name="connsiteX4" fmla="*/ 3042134 w 3610252"/>
              <a:gd name="connsiteY4" fmla="*/ 1692917 h 6877319"/>
              <a:gd name="connsiteX5" fmla="*/ 3451538 w 3610252"/>
              <a:gd name="connsiteY5" fmla="*/ 1700012 h 6877319"/>
              <a:gd name="connsiteX6" fmla="*/ 3490763 w 3610252"/>
              <a:gd name="connsiteY6" fmla="*/ 974557 h 6877319"/>
              <a:gd name="connsiteX7" fmla="*/ 3567448 w 3610252"/>
              <a:gd name="connsiteY7" fmla="*/ 0 h 6877319"/>
              <a:gd name="connsiteX0" fmla="*/ 0 w 3610252"/>
              <a:gd name="connsiteY0" fmla="*/ 6877319 h 6877319"/>
              <a:gd name="connsiteX1" fmla="*/ 1157805 w 3610252"/>
              <a:gd name="connsiteY1" fmla="*/ 6427933 h 6877319"/>
              <a:gd name="connsiteX2" fmla="*/ 1679183 w 3610252"/>
              <a:gd name="connsiteY2" fmla="*/ 4488350 h 6877319"/>
              <a:gd name="connsiteX3" fmla="*/ 2331076 w 3610252"/>
              <a:gd name="connsiteY3" fmla="*/ 3296992 h 6877319"/>
              <a:gd name="connsiteX4" fmla="*/ 3126240 w 3610252"/>
              <a:gd name="connsiteY4" fmla="*/ 2707807 h 6877319"/>
              <a:gd name="connsiteX5" fmla="*/ 3451538 w 3610252"/>
              <a:gd name="connsiteY5" fmla="*/ 1700012 h 6877319"/>
              <a:gd name="connsiteX6" fmla="*/ 3490763 w 3610252"/>
              <a:gd name="connsiteY6" fmla="*/ 974557 h 6877319"/>
              <a:gd name="connsiteX7" fmla="*/ 3567448 w 3610252"/>
              <a:gd name="connsiteY7" fmla="*/ 0 h 6877319"/>
              <a:gd name="connsiteX0" fmla="*/ 0 w 3598016"/>
              <a:gd name="connsiteY0" fmla="*/ 6877319 h 6877319"/>
              <a:gd name="connsiteX1" fmla="*/ 1157805 w 3598016"/>
              <a:gd name="connsiteY1" fmla="*/ 6427933 h 6877319"/>
              <a:gd name="connsiteX2" fmla="*/ 1679183 w 3598016"/>
              <a:gd name="connsiteY2" fmla="*/ 4488350 h 6877319"/>
              <a:gd name="connsiteX3" fmla="*/ 2331076 w 3598016"/>
              <a:gd name="connsiteY3" fmla="*/ 3296992 h 6877319"/>
              <a:gd name="connsiteX4" fmla="*/ 3126240 w 3598016"/>
              <a:gd name="connsiteY4" fmla="*/ 2707807 h 6877319"/>
              <a:gd name="connsiteX5" fmla="*/ 3451538 w 3598016"/>
              <a:gd name="connsiteY5" fmla="*/ 1700012 h 6877319"/>
              <a:gd name="connsiteX6" fmla="*/ 3382642 w 3598016"/>
              <a:gd name="connsiteY6" fmla="*/ 788174 h 6877319"/>
              <a:gd name="connsiteX7" fmla="*/ 3567448 w 3598016"/>
              <a:gd name="connsiteY7" fmla="*/ 0 h 6877319"/>
              <a:gd name="connsiteX0" fmla="*/ 0 w 3598016"/>
              <a:gd name="connsiteY0" fmla="*/ 6877319 h 6877319"/>
              <a:gd name="connsiteX1" fmla="*/ 1157805 w 3598016"/>
              <a:gd name="connsiteY1" fmla="*/ 6427933 h 6877319"/>
              <a:gd name="connsiteX2" fmla="*/ 1679183 w 3598016"/>
              <a:gd name="connsiteY2" fmla="*/ 4488350 h 6877319"/>
              <a:gd name="connsiteX3" fmla="*/ 2331076 w 3598016"/>
              <a:gd name="connsiteY3" fmla="*/ 3296992 h 6877319"/>
              <a:gd name="connsiteX4" fmla="*/ 2942205 w 3598016"/>
              <a:gd name="connsiteY4" fmla="*/ 2396283 h 6877319"/>
              <a:gd name="connsiteX5" fmla="*/ 3451538 w 3598016"/>
              <a:gd name="connsiteY5" fmla="*/ 1700012 h 6877319"/>
              <a:gd name="connsiteX6" fmla="*/ 3382642 w 3598016"/>
              <a:gd name="connsiteY6" fmla="*/ 788174 h 6877319"/>
              <a:gd name="connsiteX7" fmla="*/ 3567448 w 3598016"/>
              <a:gd name="connsiteY7" fmla="*/ 0 h 6877319"/>
              <a:gd name="connsiteX0" fmla="*/ 0 w 3598016"/>
              <a:gd name="connsiteY0" fmla="*/ 6877319 h 6877319"/>
              <a:gd name="connsiteX1" fmla="*/ 1157805 w 3598016"/>
              <a:gd name="connsiteY1" fmla="*/ 6427933 h 6877319"/>
              <a:gd name="connsiteX2" fmla="*/ 1679183 w 3598016"/>
              <a:gd name="connsiteY2" fmla="*/ 4488350 h 6877319"/>
              <a:gd name="connsiteX3" fmla="*/ 2676060 w 3598016"/>
              <a:gd name="connsiteY3" fmla="*/ 3376611 h 6877319"/>
              <a:gd name="connsiteX4" fmla="*/ 2942205 w 3598016"/>
              <a:gd name="connsiteY4" fmla="*/ 2396283 h 6877319"/>
              <a:gd name="connsiteX5" fmla="*/ 3451538 w 3598016"/>
              <a:gd name="connsiteY5" fmla="*/ 1700012 h 6877319"/>
              <a:gd name="connsiteX6" fmla="*/ 3382642 w 3598016"/>
              <a:gd name="connsiteY6" fmla="*/ 788174 h 6877319"/>
              <a:gd name="connsiteX7" fmla="*/ 3567448 w 3598016"/>
              <a:gd name="connsiteY7" fmla="*/ 0 h 6877319"/>
              <a:gd name="connsiteX0" fmla="*/ 0 w 3804868"/>
              <a:gd name="connsiteY0" fmla="*/ 6383343 h 6383343"/>
              <a:gd name="connsiteX1" fmla="*/ 1157805 w 3804868"/>
              <a:gd name="connsiteY1" fmla="*/ 5933957 h 6383343"/>
              <a:gd name="connsiteX2" fmla="*/ 1679183 w 3804868"/>
              <a:gd name="connsiteY2" fmla="*/ 3994374 h 6383343"/>
              <a:gd name="connsiteX3" fmla="*/ 2676060 w 3804868"/>
              <a:gd name="connsiteY3" fmla="*/ 2882635 h 6383343"/>
              <a:gd name="connsiteX4" fmla="*/ 2942205 w 3804868"/>
              <a:gd name="connsiteY4" fmla="*/ 1902307 h 6383343"/>
              <a:gd name="connsiteX5" fmla="*/ 3451538 w 3804868"/>
              <a:gd name="connsiteY5" fmla="*/ 1206036 h 6383343"/>
              <a:gd name="connsiteX6" fmla="*/ 3382642 w 3804868"/>
              <a:gd name="connsiteY6" fmla="*/ 294198 h 6383343"/>
              <a:gd name="connsiteX7" fmla="*/ 3784284 w 3804868"/>
              <a:gd name="connsiteY7" fmla="*/ 0 h 6383343"/>
              <a:gd name="connsiteX0" fmla="*/ 0 w 3635196"/>
              <a:gd name="connsiteY0" fmla="*/ 6854709 h 6854709"/>
              <a:gd name="connsiteX1" fmla="*/ 1157805 w 3635196"/>
              <a:gd name="connsiteY1" fmla="*/ 6405323 h 6854709"/>
              <a:gd name="connsiteX2" fmla="*/ 1679183 w 3635196"/>
              <a:gd name="connsiteY2" fmla="*/ 4465740 h 6854709"/>
              <a:gd name="connsiteX3" fmla="*/ 2676060 w 3635196"/>
              <a:gd name="connsiteY3" fmla="*/ 3354001 h 6854709"/>
              <a:gd name="connsiteX4" fmla="*/ 2942205 w 3635196"/>
              <a:gd name="connsiteY4" fmla="*/ 2373673 h 6854709"/>
              <a:gd name="connsiteX5" fmla="*/ 3451538 w 3635196"/>
              <a:gd name="connsiteY5" fmla="*/ 1677402 h 6854709"/>
              <a:gd name="connsiteX6" fmla="*/ 3382642 w 3635196"/>
              <a:gd name="connsiteY6" fmla="*/ 765564 h 6854709"/>
              <a:gd name="connsiteX7" fmla="*/ 3607123 w 3635196"/>
              <a:gd name="connsiteY7" fmla="*/ 0 h 6854709"/>
              <a:gd name="connsiteX0" fmla="*/ 0 w 3648392"/>
              <a:gd name="connsiteY0" fmla="*/ 6854709 h 6854709"/>
              <a:gd name="connsiteX1" fmla="*/ 1157805 w 3648392"/>
              <a:gd name="connsiteY1" fmla="*/ 6405323 h 6854709"/>
              <a:gd name="connsiteX2" fmla="*/ 1679183 w 3648392"/>
              <a:gd name="connsiteY2" fmla="*/ 4465740 h 6854709"/>
              <a:gd name="connsiteX3" fmla="*/ 2676060 w 3648392"/>
              <a:gd name="connsiteY3" fmla="*/ 3354001 h 6854709"/>
              <a:gd name="connsiteX4" fmla="*/ 2942205 w 3648392"/>
              <a:gd name="connsiteY4" fmla="*/ 2373673 h 6854709"/>
              <a:gd name="connsiteX5" fmla="*/ 3451538 w 3648392"/>
              <a:gd name="connsiteY5" fmla="*/ 1677402 h 6854709"/>
              <a:gd name="connsiteX6" fmla="*/ 3514357 w 3648392"/>
              <a:gd name="connsiteY6" fmla="*/ 1078462 h 6854709"/>
              <a:gd name="connsiteX7" fmla="*/ 3607123 w 3648392"/>
              <a:gd name="connsiteY7" fmla="*/ 0 h 6854709"/>
              <a:gd name="connsiteX0" fmla="*/ 0 w 3654389"/>
              <a:gd name="connsiteY0" fmla="*/ 6854709 h 6854709"/>
              <a:gd name="connsiteX1" fmla="*/ 1157805 w 3654389"/>
              <a:gd name="connsiteY1" fmla="*/ 6405323 h 6854709"/>
              <a:gd name="connsiteX2" fmla="*/ 1679183 w 3654389"/>
              <a:gd name="connsiteY2" fmla="*/ 4465740 h 6854709"/>
              <a:gd name="connsiteX3" fmla="*/ 2676060 w 3654389"/>
              <a:gd name="connsiteY3" fmla="*/ 3354001 h 6854709"/>
              <a:gd name="connsiteX4" fmla="*/ 2942205 w 3654389"/>
              <a:gd name="connsiteY4" fmla="*/ 2373673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  <a:gd name="connsiteX0" fmla="*/ 0 w 3654389"/>
              <a:gd name="connsiteY0" fmla="*/ 6854709 h 6854709"/>
              <a:gd name="connsiteX1" fmla="*/ 1157805 w 3654389"/>
              <a:gd name="connsiteY1" fmla="*/ 6405323 h 6854709"/>
              <a:gd name="connsiteX2" fmla="*/ 1679183 w 3654389"/>
              <a:gd name="connsiteY2" fmla="*/ 4465740 h 6854709"/>
              <a:gd name="connsiteX3" fmla="*/ 2676060 w 3654389"/>
              <a:gd name="connsiteY3" fmla="*/ 3354001 h 6854709"/>
              <a:gd name="connsiteX4" fmla="*/ 3011245 w 3654389"/>
              <a:gd name="connsiteY4" fmla="*/ 2658657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  <a:gd name="connsiteX0" fmla="*/ 0 w 3654389"/>
              <a:gd name="connsiteY0" fmla="*/ 6854709 h 6854709"/>
              <a:gd name="connsiteX1" fmla="*/ 1157805 w 3654389"/>
              <a:gd name="connsiteY1" fmla="*/ 6405323 h 6854709"/>
              <a:gd name="connsiteX2" fmla="*/ 1679183 w 3654389"/>
              <a:gd name="connsiteY2" fmla="*/ 4465740 h 6854709"/>
              <a:gd name="connsiteX3" fmla="*/ 2419041 w 3654389"/>
              <a:gd name="connsiteY3" fmla="*/ 3254327 h 6854709"/>
              <a:gd name="connsiteX4" fmla="*/ 3011245 w 3654389"/>
              <a:gd name="connsiteY4" fmla="*/ 2658657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  <a:gd name="connsiteX0" fmla="*/ 0 w 3654389"/>
              <a:gd name="connsiteY0" fmla="*/ 6854709 h 6854709"/>
              <a:gd name="connsiteX1" fmla="*/ 1157805 w 3654389"/>
              <a:gd name="connsiteY1" fmla="*/ 6405323 h 6854709"/>
              <a:gd name="connsiteX2" fmla="*/ 1795410 w 3654389"/>
              <a:gd name="connsiteY2" fmla="*/ 5003757 h 6854709"/>
              <a:gd name="connsiteX3" fmla="*/ 2419041 w 3654389"/>
              <a:gd name="connsiteY3" fmla="*/ 3254327 h 6854709"/>
              <a:gd name="connsiteX4" fmla="*/ 3011245 w 3654389"/>
              <a:gd name="connsiteY4" fmla="*/ 2658657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  <a:gd name="connsiteX0" fmla="*/ 0 w 3654389"/>
              <a:gd name="connsiteY0" fmla="*/ 6854709 h 6854709"/>
              <a:gd name="connsiteX1" fmla="*/ 798900 w 3654389"/>
              <a:gd name="connsiteY1" fmla="*/ 5569156 h 6854709"/>
              <a:gd name="connsiteX2" fmla="*/ 1795410 w 3654389"/>
              <a:gd name="connsiteY2" fmla="*/ 5003757 h 6854709"/>
              <a:gd name="connsiteX3" fmla="*/ 2419041 w 3654389"/>
              <a:gd name="connsiteY3" fmla="*/ 3254327 h 6854709"/>
              <a:gd name="connsiteX4" fmla="*/ 3011245 w 3654389"/>
              <a:gd name="connsiteY4" fmla="*/ 2658657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4389" h="6854709">
                <a:moveTo>
                  <a:pt x="0" y="6854709"/>
                </a:moveTo>
                <a:cubicBezTo>
                  <a:pt x="336997" y="6167835"/>
                  <a:pt x="499665" y="5877648"/>
                  <a:pt x="798900" y="5569156"/>
                </a:cubicBezTo>
                <a:cubicBezTo>
                  <a:pt x="1098135" y="5260664"/>
                  <a:pt x="1525386" y="5389562"/>
                  <a:pt x="1795410" y="5003757"/>
                </a:cubicBezTo>
                <a:cubicBezTo>
                  <a:pt x="2065434" y="4617952"/>
                  <a:pt x="2216402" y="3645177"/>
                  <a:pt x="2419041" y="3254327"/>
                </a:cubicBezTo>
                <a:cubicBezTo>
                  <a:pt x="2621680" y="2863477"/>
                  <a:pt x="2879700" y="2946528"/>
                  <a:pt x="3011245" y="2658657"/>
                </a:cubicBezTo>
                <a:cubicBezTo>
                  <a:pt x="3142790" y="2370786"/>
                  <a:pt x="3124458" y="1790466"/>
                  <a:pt x="3208310" y="1527100"/>
                </a:cubicBezTo>
                <a:cubicBezTo>
                  <a:pt x="3292162" y="1263734"/>
                  <a:pt x="3447888" y="1332979"/>
                  <a:pt x="3514357" y="1078462"/>
                </a:cubicBezTo>
                <a:cubicBezTo>
                  <a:pt x="3580826" y="823945"/>
                  <a:pt x="3730546" y="368121"/>
                  <a:pt x="3607123" y="0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7935" y="111825"/>
            <a:ext cx="2017226" cy="4094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Executive summary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842558" y="114699"/>
            <a:ext cx="1680338" cy="4094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Инициатива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11419196" y="0"/>
            <a:ext cx="786452" cy="6870787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979152" y="1462740"/>
            <a:ext cx="2073498" cy="96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08731" y="3221322"/>
            <a:ext cx="2073498" cy="96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08731" y="4947060"/>
            <a:ext cx="2073498" cy="96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867592" y="4947061"/>
            <a:ext cx="2073498" cy="96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860454" y="3221321"/>
            <a:ext cx="2073498" cy="96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8860454" y="1449861"/>
            <a:ext cx="2073498" cy="965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Снижение трафика на дорогах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0698" y="840109"/>
            <a:ext cx="112562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Создание логистической компании по перевозке грузов беспилотными летательными аппаратами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4868" y="1472076"/>
            <a:ext cx="2035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Экологично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961016" y="3271303"/>
            <a:ext cx="2151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Экономично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83933" y="4952303"/>
            <a:ext cx="2114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Эффективный тайм-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менджмент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983163" y="4829852"/>
            <a:ext cx="1843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Сотрудничество с компаниями-производителями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21927" y="1482199"/>
            <a:ext cx="5266485" cy="4414524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942291" y="1482199"/>
            <a:ext cx="0" cy="4414524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5960174" y="1482199"/>
            <a:ext cx="7875" cy="861756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5942290" y="3674977"/>
            <a:ext cx="2633243" cy="1605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3643510-8E13-4B47-B8F4-0B2D3730F7A6}"/>
              </a:ext>
            </a:extLst>
          </p:cNvPr>
          <p:cNvSpPr txBox="1"/>
          <p:nvPr/>
        </p:nvSpPr>
        <p:spPr>
          <a:xfrm>
            <a:off x="9255140" y="3455969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Безопасно</a:t>
            </a:r>
          </a:p>
        </p:txBody>
      </p:sp>
      <p:pic>
        <p:nvPicPr>
          <p:cNvPr id="8" name="Рисунок 7" descr="Изображение выглядит как самолет, транспорт, на открытом воздухе, облако&#10;&#10;Автоматически созданное описание">
            <a:extLst>
              <a:ext uri="{FF2B5EF4-FFF2-40B4-BE49-F238E27FC236}">
                <a16:creationId xmlns:a16="http://schemas.microsoft.com/office/drawing/2014/main" id="{40ED2277-ACC6-0D42-8B9E-A02DF8A40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13" y="3781644"/>
            <a:ext cx="2382821" cy="198345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в помещении, Танец, искусств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69926502-B4EE-9841-9CE1-92E84AF008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98" y="1529430"/>
            <a:ext cx="2403809" cy="2010233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транспорт, небо, на открытом воздухе, самолет&#10;&#10;Автоматически созданное описание">
            <a:extLst>
              <a:ext uri="{FF2B5EF4-FFF2-40B4-BE49-F238E27FC236}">
                <a16:creationId xmlns:a16="http://schemas.microsoft.com/office/drawing/2014/main" id="{3F8CCDF2-81EB-5B44-8763-3A1021FCA6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528" y="1529430"/>
            <a:ext cx="2491906" cy="423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68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350787" y="2304090"/>
            <a:ext cx="11460485" cy="11977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 rot="18558646">
            <a:off x="-2671292" y="1218209"/>
            <a:ext cx="5380591" cy="4356530"/>
          </a:xfrm>
          <a:custGeom>
            <a:avLst/>
            <a:gdLst>
              <a:gd name="connsiteX0" fmla="*/ 0 w 3748826"/>
              <a:gd name="connsiteY0" fmla="*/ 6877319 h 6877319"/>
              <a:gd name="connsiteX1" fmla="*/ 1043189 w 3748826"/>
              <a:gd name="connsiteY1" fmla="*/ 5177307 h 6877319"/>
              <a:gd name="connsiteX2" fmla="*/ 2215166 w 3748826"/>
              <a:gd name="connsiteY2" fmla="*/ 4919730 h 6877319"/>
              <a:gd name="connsiteX3" fmla="*/ 2279561 w 3748826"/>
              <a:gd name="connsiteY3" fmla="*/ 3786389 h 6877319"/>
              <a:gd name="connsiteX4" fmla="*/ 3090930 w 3748826"/>
              <a:gd name="connsiteY4" fmla="*/ 3103809 h 6877319"/>
              <a:gd name="connsiteX5" fmla="*/ 2936383 w 3748826"/>
              <a:gd name="connsiteY5" fmla="*/ 1996226 h 6877319"/>
              <a:gd name="connsiteX6" fmla="*/ 3709116 w 3748826"/>
              <a:gd name="connsiteY6" fmla="*/ 1068947 h 6877319"/>
              <a:gd name="connsiteX7" fmla="*/ 3567448 w 3748826"/>
              <a:gd name="connsiteY7" fmla="*/ 0 h 6877319"/>
              <a:gd name="connsiteX0" fmla="*/ 0 w 3748826"/>
              <a:gd name="connsiteY0" fmla="*/ 6877319 h 6877319"/>
              <a:gd name="connsiteX1" fmla="*/ 1043189 w 3748826"/>
              <a:gd name="connsiteY1" fmla="*/ 5177307 h 6877319"/>
              <a:gd name="connsiteX2" fmla="*/ 1983346 w 3748826"/>
              <a:gd name="connsiteY2" fmla="*/ 4572001 h 6877319"/>
              <a:gd name="connsiteX3" fmla="*/ 2279561 w 3748826"/>
              <a:gd name="connsiteY3" fmla="*/ 3786389 h 6877319"/>
              <a:gd name="connsiteX4" fmla="*/ 3090930 w 3748826"/>
              <a:gd name="connsiteY4" fmla="*/ 3103809 h 6877319"/>
              <a:gd name="connsiteX5" fmla="*/ 2936383 w 3748826"/>
              <a:gd name="connsiteY5" fmla="*/ 1996226 h 6877319"/>
              <a:gd name="connsiteX6" fmla="*/ 3709116 w 3748826"/>
              <a:gd name="connsiteY6" fmla="*/ 1068947 h 6877319"/>
              <a:gd name="connsiteX7" fmla="*/ 3567448 w 3748826"/>
              <a:gd name="connsiteY7" fmla="*/ 0 h 6877319"/>
              <a:gd name="connsiteX0" fmla="*/ 0 w 3748826"/>
              <a:gd name="connsiteY0" fmla="*/ 6877319 h 6877319"/>
              <a:gd name="connsiteX1" fmla="*/ 1043189 w 3748826"/>
              <a:gd name="connsiteY1" fmla="*/ 5177307 h 6877319"/>
              <a:gd name="connsiteX2" fmla="*/ 1983346 w 3748826"/>
              <a:gd name="connsiteY2" fmla="*/ 4572001 h 6877319"/>
              <a:gd name="connsiteX3" fmla="*/ 2279561 w 3748826"/>
              <a:gd name="connsiteY3" fmla="*/ 3786389 h 6877319"/>
              <a:gd name="connsiteX4" fmla="*/ 3296992 w 3748826"/>
              <a:gd name="connsiteY4" fmla="*/ 2653048 h 6877319"/>
              <a:gd name="connsiteX5" fmla="*/ 2936383 w 3748826"/>
              <a:gd name="connsiteY5" fmla="*/ 1996226 h 6877319"/>
              <a:gd name="connsiteX6" fmla="*/ 3709116 w 3748826"/>
              <a:gd name="connsiteY6" fmla="*/ 1068947 h 6877319"/>
              <a:gd name="connsiteX7" fmla="*/ 3567448 w 3748826"/>
              <a:gd name="connsiteY7" fmla="*/ 0 h 6877319"/>
              <a:gd name="connsiteX0" fmla="*/ 0 w 3713903"/>
              <a:gd name="connsiteY0" fmla="*/ 6877319 h 6877319"/>
              <a:gd name="connsiteX1" fmla="*/ 1043189 w 3713903"/>
              <a:gd name="connsiteY1" fmla="*/ 5177307 h 6877319"/>
              <a:gd name="connsiteX2" fmla="*/ 1983346 w 3713903"/>
              <a:gd name="connsiteY2" fmla="*/ 4572001 h 6877319"/>
              <a:gd name="connsiteX3" fmla="*/ 2279561 w 3713903"/>
              <a:gd name="connsiteY3" fmla="*/ 3786389 h 6877319"/>
              <a:gd name="connsiteX4" fmla="*/ 3296992 w 3713903"/>
              <a:gd name="connsiteY4" fmla="*/ 2653048 h 6877319"/>
              <a:gd name="connsiteX5" fmla="*/ 3451538 w 3713903"/>
              <a:gd name="connsiteY5" fmla="*/ 1700012 h 6877319"/>
              <a:gd name="connsiteX6" fmla="*/ 3709116 w 3713903"/>
              <a:gd name="connsiteY6" fmla="*/ 1068947 h 6877319"/>
              <a:gd name="connsiteX7" fmla="*/ 3567448 w 3713903"/>
              <a:gd name="connsiteY7" fmla="*/ 0 h 6877319"/>
              <a:gd name="connsiteX0" fmla="*/ 0 w 3589293"/>
              <a:gd name="connsiteY0" fmla="*/ 6877319 h 6877319"/>
              <a:gd name="connsiteX1" fmla="*/ 1043189 w 3589293"/>
              <a:gd name="connsiteY1" fmla="*/ 5177307 h 6877319"/>
              <a:gd name="connsiteX2" fmla="*/ 1983346 w 3589293"/>
              <a:gd name="connsiteY2" fmla="*/ 4572001 h 6877319"/>
              <a:gd name="connsiteX3" fmla="*/ 2279561 w 3589293"/>
              <a:gd name="connsiteY3" fmla="*/ 3786389 h 6877319"/>
              <a:gd name="connsiteX4" fmla="*/ 3296992 w 3589293"/>
              <a:gd name="connsiteY4" fmla="*/ 2653048 h 6877319"/>
              <a:gd name="connsiteX5" fmla="*/ 3451538 w 3589293"/>
              <a:gd name="connsiteY5" fmla="*/ 1700012 h 6877319"/>
              <a:gd name="connsiteX6" fmla="*/ 3232597 w 3589293"/>
              <a:gd name="connsiteY6" fmla="*/ 901522 h 6877319"/>
              <a:gd name="connsiteX7" fmla="*/ 3567448 w 3589293"/>
              <a:gd name="connsiteY7" fmla="*/ 0 h 6877319"/>
              <a:gd name="connsiteX0" fmla="*/ 0 w 3589293"/>
              <a:gd name="connsiteY0" fmla="*/ 6877319 h 6877319"/>
              <a:gd name="connsiteX1" fmla="*/ 1043189 w 3589293"/>
              <a:gd name="connsiteY1" fmla="*/ 5177307 h 6877319"/>
              <a:gd name="connsiteX2" fmla="*/ 1983346 w 3589293"/>
              <a:gd name="connsiteY2" fmla="*/ 4572001 h 6877319"/>
              <a:gd name="connsiteX3" fmla="*/ 2331076 w 3589293"/>
              <a:gd name="connsiteY3" fmla="*/ 3296992 h 6877319"/>
              <a:gd name="connsiteX4" fmla="*/ 3296992 w 3589293"/>
              <a:gd name="connsiteY4" fmla="*/ 2653048 h 6877319"/>
              <a:gd name="connsiteX5" fmla="*/ 3451538 w 3589293"/>
              <a:gd name="connsiteY5" fmla="*/ 1700012 h 6877319"/>
              <a:gd name="connsiteX6" fmla="*/ 3232597 w 3589293"/>
              <a:gd name="connsiteY6" fmla="*/ 901522 h 6877319"/>
              <a:gd name="connsiteX7" fmla="*/ 3567448 w 3589293"/>
              <a:gd name="connsiteY7" fmla="*/ 0 h 6877319"/>
              <a:gd name="connsiteX0" fmla="*/ 0 w 3589293"/>
              <a:gd name="connsiteY0" fmla="*/ 6877319 h 6877319"/>
              <a:gd name="connsiteX1" fmla="*/ 1157805 w 3589293"/>
              <a:gd name="connsiteY1" fmla="*/ 6427933 h 6877319"/>
              <a:gd name="connsiteX2" fmla="*/ 1983346 w 3589293"/>
              <a:gd name="connsiteY2" fmla="*/ 4572001 h 6877319"/>
              <a:gd name="connsiteX3" fmla="*/ 2331076 w 3589293"/>
              <a:gd name="connsiteY3" fmla="*/ 3296992 h 6877319"/>
              <a:gd name="connsiteX4" fmla="*/ 3296992 w 3589293"/>
              <a:gd name="connsiteY4" fmla="*/ 2653048 h 6877319"/>
              <a:gd name="connsiteX5" fmla="*/ 3451538 w 3589293"/>
              <a:gd name="connsiteY5" fmla="*/ 1700012 h 6877319"/>
              <a:gd name="connsiteX6" fmla="*/ 3232597 w 3589293"/>
              <a:gd name="connsiteY6" fmla="*/ 901522 h 6877319"/>
              <a:gd name="connsiteX7" fmla="*/ 3567448 w 3589293"/>
              <a:gd name="connsiteY7" fmla="*/ 0 h 6877319"/>
              <a:gd name="connsiteX0" fmla="*/ 0 w 3589293"/>
              <a:gd name="connsiteY0" fmla="*/ 6877319 h 6877319"/>
              <a:gd name="connsiteX1" fmla="*/ 1157805 w 3589293"/>
              <a:gd name="connsiteY1" fmla="*/ 6427933 h 6877319"/>
              <a:gd name="connsiteX2" fmla="*/ 1679183 w 3589293"/>
              <a:gd name="connsiteY2" fmla="*/ 4488350 h 6877319"/>
              <a:gd name="connsiteX3" fmla="*/ 2331076 w 3589293"/>
              <a:gd name="connsiteY3" fmla="*/ 3296992 h 6877319"/>
              <a:gd name="connsiteX4" fmla="*/ 3296992 w 3589293"/>
              <a:gd name="connsiteY4" fmla="*/ 2653048 h 6877319"/>
              <a:gd name="connsiteX5" fmla="*/ 3451538 w 3589293"/>
              <a:gd name="connsiteY5" fmla="*/ 1700012 h 6877319"/>
              <a:gd name="connsiteX6" fmla="*/ 3232597 w 3589293"/>
              <a:gd name="connsiteY6" fmla="*/ 901522 h 6877319"/>
              <a:gd name="connsiteX7" fmla="*/ 3567448 w 3589293"/>
              <a:gd name="connsiteY7" fmla="*/ 0 h 6877319"/>
              <a:gd name="connsiteX0" fmla="*/ 0 w 3610252"/>
              <a:gd name="connsiteY0" fmla="*/ 6877319 h 6877319"/>
              <a:gd name="connsiteX1" fmla="*/ 1157805 w 3610252"/>
              <a:gd name="connsiteY1" fmla="*/ 6427933 h 6877319"/>
              <a:gd name="connsiteX2" fmla="*/ 1679183 w 3610252"/>
              <a:gd name="connsiteY2" fmla="*/ 4488350 h 6877319"/>
              <a:gd name="connsiteX3" fmla="*/ 2331076 w 3610252"/>
              <a:gd name="connsiteY3" fmla="*/ 3296992 h 6877319"/>
              <a:gd name="connsiteX4" fmla="*/ 3296992 w 3610252"/>
              <a:gd name="connsiteY4" fmla="*/ 2653048 h 6877319"/>
              <a:gd name="connsiteX5" fmla="*/ 3451538 w 3610252"/>
              <a:gd name="connsiteY5" fmla="*/ 1700012 h 6877319"/>
              <a:gd name="connsiteX6" fmla="*/ 3490763 w 3610252"/>
              <a:gd name="connsiteY6" fmla="*/ 974557 h 6877319"/>
              <a:gd name="connsiteX7" fmla="*/ 3567448 w 3610252"/>
              <a:gd name="connsiteY7" fmla="*/ 0 h 6877319"/>
              <a:gd name="connsiteX0" fmla="*/ 0 w 3610252"/>
              <a:gd name="connsiteY0" fmla="*/ 6877319 h 6877319"/>
              <a:gd name="connsiteX1" fmla="*/ 1157805 w 3610252"/>
              <a:gd name="connsiteY1" fmla="*/ 6427933 h 6877319"/>
              <a:gd name="connsiteX2" fmla="*/ 1679183 w 3610252"/>
              <a:gd name="connsiteY2" fmla="*/ 4488350 h 6877319"/>
              <a:gd name="connsiteX3" fmla="*/ 2331076 w 3610252"/>
              <a:gd name="connsiteY3" fmla="*/ 3296992 h 6877319"/>
              <a:gd name="connsiteX4" fmla="*/ 3042134 w 3610252"/>
              <a:gd name="connsiteY4" fmla="*/ 1692917 h 6877319"/>
              <a:gd name="connsiteX5" fmla="*/ 3451538 w 3610252"/>
              <a:gd name="connsiteY5" fmla="*/ 1700012 h 6877319"/>
              <a:gd name="connsiteX6" fmla="*/ 3490763 w 3610252"/>
              <a:gd name="connsiteY6" fmla="*/ 974557 h 6877319"/>
              <a:gd name="connsiteX7" fmla="*/ 3567448 w 3610252"/>
              <a:gd name="connsiteY7" fmla="*/ 0 h 6877319"/>
              <a:gd name="connsiteX0" fmla="*/ 0 w 3610252"/>
              <a:gd name="connsiteY0" fmla="*/ 6877319 h 6877319"/>
              <a:gd name="connsiteX1" fmla="*/ 1157805 w 3610252"/>
              <a:gd name="connsiteY1" fmla="*/ 6427933 h 6877319"/>
              <a:gd name="connsiteX2" fmla="*/ 1679183 w 3610252"/>
              <a:gd name="connsiteY2" fmla="*/ 4488350 h 6877319"/>
              <a:gd name="connsiteX3" fmla="*/ 2331076 w 3610252"/>
              <a:gd name="connsiteY3" fmla="*/ 3296992 h 6877319"/>
              <a:gd name="connsiteX4" fmla="*/ 3126240 w 3610252"/>
              <a:gd name="connsiteY4" fmla="*/ 2707807 h 6877319"/>
              <a:gd name="connsiteX5" fmla="*/ 3451538 w 3610252"/>
              <a:gd name="connsiteY5" fmla="*/ 1700012 h 6877319"/>
              <a:gd name="connsiteX6" fmla="*/ 3490763 w 3610252"/>
              <a:gd name="connsiteY6" fmla="*/ 974557 h 6877319"/>
              <a:gd name="connsiteX7" fmla="*/ 3567448 w 3610252"/>
              <a:gd name="connsiteY7" fmla="*/ 0 h 6877319"/>
              <a:gd name="connsiteX0" fmla="*/ 0 w 3598016"/>
              <a:gd name="connsiteY0" fmla="*/ 6877319 h 6877319"/>
              <a:gd name="connsiteX1" fmla="*/ 1157805 w 3598016"/>
              <a:gd name="connsiteY1" fmla="*/ 6427933 h 6877319"/>
              <a:gd name="connsiteX2" fmla="*/ 1679183 w 3598016"/>
              <a:gd name="connsiteY2" fmla="*/ 4488350 h 6877319"/>
              <a:gd name="connsiteX3" fmla="*/ 2331076 w 3598016"/>
              <a:gd name="connsiteY3" fmla="*/ 3296992 h 6877319"/>
              <a:gd name="connsiteX4" fmla="*/ 3126240 w 3598016"/>
              <a:gd name="connsiteY4" fmla="*/ 2707807 h 6877319"/>
              <a:gd name="connsiteX5" fmla="*/ 3451538 w 3598016"/>
              <a:gd name="connsiteY5" fmla="*/ 1700012 h 6877319"/>
              <a:gd name="connsiteX6" fmla="*/ 3382642 w 3598016"/>
              <a:gd name="connsiteY6" fmla="*/ 788174 h 6877319"/>
              <a:gd name="connsiteX7" fmla="*/ 3567448 w 3598016"/>
              <a:gd name="connsiteY7" fmla="*/ 0 h 6877319"/>
              <a:gd name="connsiteX0" fmla="*/ 0 w 3598016"/>
              <a:gd name="connsiteY0" fmla="*/ 6877319 h 6877319"/>
              <a:gd name="connsiteX1" fmla="*/ 1157805 w 3598016"/>
              <a:gd name="connsiteY1" fmla="*/ 6427933 h 6877319"/>
              <a:gd name="connsiteX2" fmla="*/ 1679183 w 3598016"/>
              <a:gd name="connsiteY2" fmla="*/ 4488350 h 6877319"/>
              <a:gd name="connsiteX3" fmla="*/ 2331076 w 3598016"/>
              <a:gd name="connsiteY3" fmla="*/ 3296992 h 6877319"/>
              <a:gd name="connsiteX4" fmla="*/ 2942205 w 3598016"/>
              <a:gd name="connsiteY4" fmla="*/ 2396283 h 6877319"/>
              <a:gd name="connsiteX5" fmla="*/ 3451538 w 3598016"/>
              <a:gd name="connsiteY5" fmla="*/ 1700012 h 6877319"/>
              <a:gd name="connsiteX6" fmla="*/ 3382642 w 3598016"/>
              <a:gd name="connsiteY6" fmla="*/ 788174 h 6877319"/>
              <a:gd name="connsiteX7" fmla="*/ 3567448 w 3598016"/>
              <a:gd name="connsiteY7" fmla="*/ 0 h 6877319"/>
              <a:gd name="connsiteX0" fmla="*/ 0 w 3598016"/>
              <a:gd name="connsiteY0" fmla="*/ 6877319 h 6877319"/>
              <a:gd name="connsiteX1" fmla="*/ 1157805 w 3598016"/>
              <a:gd name="connsiteY1" fmla="*/ 6427933 h 6877319"/>
              <a:gd name="connsiteX2" fmla="*/ 1679183 w 3598016"/>
              <a:gd name="connsiteY2" fmla="*/ 4488350 h 6877319"/>
              <a:gd name="connsiteX3" fmla="*/ 2676060 w 3598016"/>
              <a:gd name="connsiteY3" fmla="*/ 3376611 h 6877319"/>
              <a:gd name="connsiteX4" fmla="*/ 2942205 w 3598016"/>
              <a:gd name="connsiteY4" fmla="*/ 2396283 h 6877319"/>
              <a:gd name="connsiteX5" fmla="*/ 3451538 w 3598016"/>
              <a:gd name="connsiteY5" fmla="*/ 1700012 h 6877319"/>
              <a:gd name="connsiteX6" fmla="*/ 3382642 w 3598016"/>
              <a:gd name="connsiteY6" fmla="*/ 788174 h 6877319"/>
              <a:gd name="connsiteX7" fmla="*/ 3567448 w 3598016"/>
              <a:gd name="connsiteY7" fmla="*/ 0 h 6877319"/>
              <a:gd name="connsiteX0" fmla="*/ 0 w 3804868"/>
              <a:gd name="connsiteY0" fmla="*/ 6383343 h 6383343"/>
              <a:gd name="connsiteX1" fmla="*/ 1157805 w 3804868"/>
              <a:gd name="connsiteY1" fmla="*/ 5933957 h 6383343"/>
              <a:gd name="connsiteX2" fmla="*/ 1679183 w 3804868"/>
              <a:gd name="connsiteY2" fmla="*/ 3994374 h 6383343"/>
              <a:gd name="connsiteX3" fmla="*/ 2676060 w 3804868"/>
              <a:gd name="connsiteY3" fmla="*/ 2882635 h 6383343"/>
              <a:gd name="connsiteX4" fmla="*/ 2942205 w 3804868"/>
              <a:gd name="connsiteY4" fmla="*/ 1902307 h 6383343"/>
              <a:gd name="connsiteX5" fmla="*/ 3451538 w 3804868"/>
              <a:gd name="connsiteY5" fmla="*/ 1206036 h 6383343"/>
              <a:gd name="connsiteX6" fmla="*/ 3382642 w 3804868"/>
              <a:gd name="connsiteY6" fmla="*/ 294198 h 6383343"/>
              <a:gd name="connsiteX7" fmla="*/ 3784284 w 3804868"/>
              <a:gd name="connsiteY7" fmla="*/ 0 h 6383343"/>
              <a:gd name="connsiteX0" fmla="*/ 0 w 3635196"/>
              <a:gd name="connsiteY0" fmla="*/ 6854709 h 6854709"/>
              <a:gd name="connsiteX1" fmla="*/ 1157805 w 3635196"/>
              <a:gd name="connsiteY1" fmla="*/ 6405323 h 6854709"/>
              <a:gd name="connsiteX2" fmla="*/ 1679183 w 3635196"/>
              <a:gd name="connsiteY2" fmla="*/ 4465740 h 6854709"/>
              <a:gd name="connsiteX3" fmla="*/ 2676060 w 3635196"/>
              <a:gd name="connsiteY3" fmla="*/ 3354001 h 6854709"/>
              <a:gd name="connsiteX4" fmla="*/ 2942205 w 3635196"/>
              <a:gd name="connsiteY4" fmla="*/ 2373673 h 6854709"/>
              <a:gd name="connsiteX5" fmla="*/ 3451538 w 3635196"/>
              <a:gd name="connsiteY5" fmla="*/ 1677402 h 6854709"/>
              <a:gd name="connsiteX6" fmla="*/ 3382642 w 3635196"/>
              <a:gd name="connsiteY6" fmla="*/ 765564 h 6854709"/>
              <a:gd name="connsiteX7" fmla="*/ 3607123 w 3635196"/>
              <a:gd name="connsiteY7" fmla="*/ 0 h 6854709"/>
              <a:gd name="connsiteX0" fmla="*/ 0 w 3648392"/>
              <a:gd name="connsiteY0" fmla="*/ 6854709 h 6854709"/>
              <a:gd name="connsiteX1" fmla="*/ 1157805 w 3648392"/>
              <a:gd name="connsiteY1" fmla="*/ 6405323 h 6854709"/>
              <a:gd name="connsiteX2" fmla="*/ 1679183 w 3648392"/>
              <a:gd name="connsiteY2" fmla="*/ 4465740 h 6854709"/>
              <a:gd name="connsiteX3" fmla="*/ 2676060 w 3648392"/>
              <a:gd name="connsiteY3" fmla="*/ 3354001 h 6854709"/>
              <a:gd name="connsiteX4" fmla="*/ 2942205 w 3648392"/>
              <a:gd name="connsiteY4" fmla="*/ 2373673 h 6854709"/>
              <a:gd name="connsiteX5" fmla="*/ 3451538 w 3648392"/>
              <a:gd name="connsiteY5" fmla="*/ 1677402 h 6854709"/>
              <a:gd name="connsiteX6" fmla="*/ 3514357 w 3648392"/>
              <a:gd name="connsiteY6" fmla="*/ 1078462 h 6854709"/>
              <a:gd name="connsiteX7" fmla="*/ 3607123 w 3648392"/>
              <a:gd name="connsiteY7" fmla="*/ 0 h 6854709"/>
              <a:gd name="connsiteX0" fmla="*/ 0 w 3654389"/>
              <a:gd name="connsiteY0" fmla="*/ 6854709 h 6854709"/>
              <a:gd name="connsiteX1" fmla="*/ 1157805 w 3654389"/>
              <a:gd name="connsiteY1" fmla="*/ 6405323 h 6854709"/>
              <a:gd name="connsiteX2" fmla="*/ 1679183 w 3654389"/>
              <a:gd name="connsiteY2" fmla="*/ 4465740 h 6854709"/>
              <a:gd name="connsiteX3" fmla="*/ 2676060 w 3654389"/>
              <a:gd name="connsiteY3" fmla="*/ 3354001 h 6854709"/>
              <a:gd name="connsiteX4" fmla="*/ 2942205 w 3654389"/>
              <a:gd name="connsiteY4" fmla="*/ 2373673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  <a:gd name="connsiteX0" fmla="*/ 0 w 3654389"/>
              <a:gd name="connsiteY0" fmla="*/ 6854709 h 6854709"/>
              <a:gd name="connsiteX1" fmla="*/ 1157805 w 3654389"/>
              <a:gd name="connsiteY1" fmla="*/ 6405323 h 6854709"/>
              <a:gd name="connsiteX2" fmla="*/ 1679183 w 3654389"/>
              <a:gd name="connsiteY2" fmla="*/ 4465740 h 6854709"/>
              <a:gd name="connsiteX3" fmla="*/ 2676060 w 3654389"/>
              <a:gd name="connsiteY3" fmla="*/ 3354001 h 6854709"/>
              <a:gd name="connsiteX4" fmla="*/ 3011245 w 3654389"/>
              <a:gd name="connsiteY4" fmla="*/ 2658657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  <a:gd name="connsiteX0" fmla="*/ 0 w 3654389"/>
              <a:gd name="connsiteY0" fmla="*/ 6854709 h 6854709"/>
              <a:gd name="connsiteX1" fmla="*/ 1157805 w 3654389"/>
              <a:gd name="connsiteY1" fmla="*/ 6405323 h 6854709"/>
              <a:gd name="connsiteX2" fmla="*/ 1679183 w 3654389"/>
              <a:gd name="connsiteY2" fmla="*/ 4465740 h 6854709"/>
              <a:gd name="connsiteX3" fmla="*/ 2419041 w 3654389"/>
              <a:gd name="connsiteY3" fmla="*/ 3254327 h 6854709"/>
              <a:gd name="connsiteX4" fmla="*/ 3011245 w 3654389"/>
              <a:gd name="connsiteY4" fmla="*/ 2658657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  <a:gd name="connsiteX0" fmla="*/ 0 w 3654389"/>
              <a:gd name="connsiteY0" fmla="*/ 6854709 h 6854709"/>
              <a:gd name="connsiteX1" fmla="*/ 1157805 w 3654389"/>
              <a:gd name="connsiteY1" fmla="*/ 6405323 h 6854709"/>
              <a:gd name="connsiteX2" fmla="*/ 1795410 w 3654389"/>
              <a:gd name="connsiteY2" fmla="*/ 5003757 h 6854709"/>
              <a:gd name="connsiteX3" fmla="*/ 2419041 w 3654389"/>
              <a:gd name="connsiteY3" fmla="*/ 3254327 h 6854709"/>
              <a:gd name="connsiteX4" fmla="*/ 3011245 w 3654389"/>
              <a:gd name="connsiteY4" fmla="*/ 2658657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  <a:gd name="connsiteX0" fmla="*/ 0 w 3654389"/>
              <a:gd name="connsiteY0" fmla="*/ 6854709 h 6854709"/>
              <a:gd name="connsiteX1" fmla="*/ 798900 w 3654389"/>
              <a:gd name="connsiteY1" fmla="*/ 5569156 h 6854709"/>
              <a:gd name="connsiteX2" fmla="*/ 1795410 w 3654389"/>
              <a:gd name="connsiteY2" fmla="*/ 5003757 h 6854709"/>
              <a:gd name="connsiteX3" fmla="*/ 2419041 w 3654389"/>
              <a:gd name="connsiteY3" fmla="*/ 3254327 h 6854709"/>
              <a:gd name="connsiteX4" fmla="*/ 3011245 w 3654389"/>
              <a:gd name="connsiteY4" fmla="*/ 2658657 h 6854709"/>
              <a:gd name="connsiteX5" fmla="*/ 3208310 w 3654389"/>
              <a:gd name="connsiteY5" fmla="*/ 1527100 h 6854709"/>
              <a:gd name="connsiteX6" fmla="*/ 3514357 w 3654389"/>
              <a:gd name="connsiteY6" fmla="*/ 1078462 h 6854709"/>
              <a:gd name="connsiteX7" fmla="*/ 3607123 w 3654389"/>
              <a:gd name="connsiteY7" fmla="*/ 0 h 6854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4389" h="6854709">
                <a:moveTo>
                  <a:pt x="0" y="6854709"/>
                </a:moveTo>
                <a:cubicBezTo>
                  <a:pt x="336997" y="6167835"/>
                  <a:pt x="499665" y="5877648"/>
                  <a:pt x="798900" y="5569156"/>
                </a:cubicBezTo>
                <a:cubicBezTo>
                  <a:pt x="1098135" y="5260664"/>
                  <a:pt x="1525386" y="5389562"/>
                  <a:pt x="1795410" y="5003757"/>
                </a:cubicBezTo>
                <a:cubicBezTo>
                  <a:pt x="2065434" y="4617952"/>
                  <a:pt x="2216402" y="3645177"/>
                  <a:pt x="2419041" y="3254327"/>
                </a:cubicBezTo>
                <a:cubicBezTo>
                  <a:pt x="2621680" y="2863477"/>
                  <a:pt x="2879700" y="2946528"/>
                  <a:pt x="3011245" y="2658657"/>
                </a:cubicBezTo>
                <a:cubicBezTo>
                  <a:pt x="3142790" y="2370786"/>
                  <a:pt x="3124458" y="1790466"/>
                  <a:pt x="3208310" y="1527100"/>
                </a:cubicBezTo>
                <a:cubicBezTo>
                  <a:pt x="3292162" y="1263734"/>
                  <a:pt x="3447888" y="1332979"/>
                  <a:pt x="3514357" y="1078462"/>
                </a:cubicBezTo>
                <a:cubicBezTo>
                  <a:pt x="3580826" y="823945"/>
                  <a:pt x="3730546" y="368121"/>
                  <a:pt x="3607123" y="0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11419196" y="0"/>
            <a:ext cx="786452" cy="68707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93135" y="360609"/>
            <a:ext cx="2256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Наша команда:</a:t>
            </a:r>
          </a:p>
        </p:txBody>
      </p:sp>
      <p:sp>
        <p:nvSpPr>
          <p:cNvPr id="10" name="Овал 9"/>
          <p:cNvSpPr/>
          <p:nvPr/>
        </p:nvSpPr>
        <p:spPr>
          <a:xfrm>
            <a:off x="1163523" y="1285769"/>
            <a:ext cx="3039896" cy="30544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8037987" y="1283809"/>
            <a:ext cx="3038400" cy="3056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7695844" y="4495135"/>
            <a:ext cx="3722686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Александра Кочергина</a:t>
            </a:r>
          </a:p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финансист</a:t>
            </a:r>
          </a:p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alexandra.kochergina203@gmail.com</a:t>
            </a:r>
          </a:p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8(910)137-09-25</a:t>
            </a:r>
          </a:p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1215819" y="4494130"/>
            <a:ext cx="2596032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Чистяков Матвей </a:t>
            </a:r>
          </a:p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Руководитель проекта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Mchistyakov03@gmai.ru</a:t>
            </a:r>
          </a:p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8(910)730-07-59</a:t>
            </a:r>
          </a:p>
          <a:p>
            <a:endParaRPr lang="ru-RU" dirty="0"/>
          </a:p>
        </p:txBody>
      </p:sp>
      <p:pic>
        <p:nvPicPr>
          <p:cNvPr id="6" name="Рисунок 5" descr="Изображение выглядит как человек, Человеческое лицо, одежда, Формальная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6AC7460A-85F6-5E48-8D25-1936956CB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163" y="1768500"/>
            <a:ext cx="2405688" cy="2080205"/>
          </a:xfrm>
          <a:prstGeom prst="rect">
            <a:avLst/>
          </a:prstGeom>
        </p:spPr>
      </p:pic>
      <p:pic>
        <p:nvPicPr>
          <p:cNvPr id="8" name="Рисунок 7" descr="Изображение выглядит как одежда, человек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F29E95AE-4B74-5049-8803-AF1874C58A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239" y="1742637"/>
            <a:ext cx="2386292" cy="2138743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/>
        </p:spPr>
      </p:pic>
    </p:spTree>
    <p:extLst>
      <p:ext uri="{BB962C8B-B14F-4D97-AF65-F5344CB8AC3E}">
        <p14:creationId xmlns:p14="http://schemas.microsoft.com/office/powerpoint/2010/main" val="12784362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124</Words>
  <Application>Microsoft Macintosh PowerPoint</Application>
  <PresentationFormat>Широкоэкранный</PresentationFormat>
  <Paragraphs>49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Лена и Оля</dc:creator>
  <cp:lastModifiedBy>александра кочергина</cp:lastModifiedBy>
  <cp:revision>67</cp:revision>
  <dcterms:created xsi:type="dcterms:W3CDTF">2020-11-18T16:34:36Z</dcterms:created>
  <dcterms:modified xsi:type="dcterms:W3CDTF">2023-06-06T10:08:55Z</dcterms:modified>
</cp:coreProperties>
</file>