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12192000" cy="6858000"/>
  <p:notesSz cx="6858000" cy="9144000"/>
  <p:embeddedFontLst>
    <p:embeddedFont>
      <p:font typeface="Lexend" charset="0"/>
      <p:regular r:id="rId12"/>
      <p:bold r:id="rId13"/>
    </p:embeddedFont>
    <p:embeddedFont>
      <p:font typeface="Calibri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i3KV4TbjdGv2TqG8ON6YK/fuyf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50DB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FA9E6A2-27C1-4978-ADD2-24F50802C001}">
  <a:tblStyle styleId="{0FA9E6A2-27C1-4978-ADD2-24F50802C0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-25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8" name="Google Shape;14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7" name="Google Shape;157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6" name="Google Shape;1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2" name="Google Shape;172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9" name="Google Shape;179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8" name="Google Shape;188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821367132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8213671322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460e6b783e7b0bb4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460e6b783e7b0bb4_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6"/>
          <p:cNvSpPr/>
          <p:nvPr/>
        </p:nvSpPr>
        <p:spPr>
          <a:xfrm flipH="1">
            <a:off x="3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8" name="Google Shape;18;p16"/>
          <p:cNvSpPr/>
          <p:nvPr/>
        </p:nvSpPr>
        <p:spPr>
          <a:xfrm>
            <a:off x="1" y="825689"/>
            <a:ext cx="6795900" cy="25941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9" name="Google Shape;19;p16"/>
          <p:cNvSpPr txBox="1">
            <a:spLocks noGrp="1"/>
          </p:cNvSpPr>
          <p:nvPr>
            <p:ph type="title"/>
          </p:nvPr>
        </p:nvSpPr>
        <p:spPr>
          <a:xfrm>
            <a:off x="1628168" y="1057521"/>
            <a:ext cx="5003400" cy="21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Meiryo"/>
              <a:buNone/>
              <a:defRPr sz="4400" cap="none"/>
            </a:lvl1pPr>
            <a:lvl2pPr lvl="1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body" idx="1"/>
          </p:nvPr>
        </p:nvSpPr>
        <p:spPr>
          <a:xfrm>
            <a:off x="1646643" y="3751119"/>
            <a:ext cx="4985100" cy="16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Meiryo"/>
              <a:buNone/>
              <a:defRPr sz="2400" b="0"/>
            </a:lvl1pPr>
            <a:lvl2pPr marL="914400" lvl="1" indent="-228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Meiryo"/>
              <a:buNone/>
              <a:defRPr sz="2400" b="0"/>
            </a:lvl2pPr>
            <a:lvl3pPr marL="1371600" lvl="2" indent="-3810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Meiryo"/>
              <a:buChar char="–"/>
              <a:defRPr sz="2400" b="0"/>
            </a:lvl3pPr>
            <a:lvl4pPr marL="1828800" lvl="3" indent="-3810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Meiryo"/>
              <a:buChar char="–"/>
              <a:defRPr sz="2400" b="0"/>
            </a:lvl4pPr>
            <a:lvl5pPr marL="2286000" lvl="4" indent="-3810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Meiryo"/>
              <a:buChar char="–"/>
              <a:defRPr sz="2400" b="0"/>
            </a:lvl5pPr>
            <a:lvl6pPr marL="2743200" lvl="5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/>
          <p:nvPr/>
        </p:nvSpPr>
        <p:spPr>
          <a:xfrm>
            <a:off x="-2" y="889697"/>
            <a:ext cx="1070700" cy="246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2" name="Google Shape;22;p16"/>
          <p:cNvSpPr/>
          <p:nvPr/>
        </p:nvSpPr>
        <p:spPr>
          <a:xfrm rot="5400000">
            <a:off x="-2365069" y="3397049"/>
            <a:ext cx="6858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3" name="Google Shape;23;p16"/>
          <p:cNvSpPr/>
          <p:nvPr/>
        </p:nvSpPr>
        <p:spPr>
          <a:xfrm rot="5400000">
            <a:off x="3398988" y="3397049"/>
            <a:ext cx="6858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4" name="Google Shape;24;p16"/>
          <p:cNvSpPr>
            <a:spLocks noGrp="1"/>
          </p:cNvSpPr>
          <p:nvPr>
            <p:ph type="pic" idx="2"/>
          </p:nvPr>
        </p:nvSpPr>
        <p:spPr>
          <a:xfrm>
            <a:off x="6859936" y="-3"/>
            <a:ext cx="53322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5" name="Google Shape;25;p16"/>
          <p:cNvSpPr txBox="1">
            <a:spLocks noGrp="1"/>
          </p:cNvSpPr>
          <p:nvPr>
            <p:ph type="sldNum" idx="12"/>
          </p:nvPr>
        </p:nvSpPr>
        <p:spPr>
          <a:xfrm>
            <a:off x="11089383" y="6342381"/>
            <a:ext cx="4596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40404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овестка">
  <p:cSld name="Повестка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7"/>
          <p:cNvSpPr/>
          <p:nvPr/>
        </p:nvSpPr>
        <p:spPr>
          <a:xfrm>
            <a:off x="4718301" y="0"/>
            <a:ext cx="7473600" cy="6858000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8" name="Google Shape;28;p17"/>
          <p:cNvSpPr/>
          <p:nvPr/>
        </p:nvSpPr>
        <p:spPr>
          <a:xfrm rot="5400000">
            <a:off x="1257354" y="3397049"/>
            <a:ext cx="6858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9" name="Google Shape;29;p17"/>
          <p:cNvSpPr/>
          <p:nvPr/>
        </p:nvSpPr>
        <p:spPr>
          <a:xfrm>
            <a:off x="-2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0" name="Google Shape;30;p17"/>
          <p:cNvSpPr/>
          <p:nvPr/>
        </p:nvSpPr>
        <p:spPr>
          <a:xfrm>
            <a:off x="8175813" y="-2"/>
            <a:ext cx="4016100" cy="10566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1" name="Google Shape;31;p17"/>
          <p:cNvSpPr/>
          <p:nvPr/>
        </p:nvSpPr>
        <p:spPr>
          <a:xfrm>
            <a:off x="1524" y="1031500"/>
            <a:ext cx="12189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2" name="Google Shape;32;p17"/>
          <p:cNvSpPr/>
          <p:nvPr/>
        </p:nvSpPr>
        <p:spPr>
          <a:xfrm>
            <a:off x="3048" y="1095507"/>
            <a:ext cx="8203500" cy="5016900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3" name="Google Shape;33;p17"/>
          <p:cNvSpPr txBox="1">
            <a:spLocks noGrp="1"/>
          </p:cNvSpPr>
          <p:nvPr>
            <p:ph type="title"/>
          </p:nvPr>
        </p:nvSpPr>
        <p:spPr>
          <a:xfrm>
            <a:off x="787178" y="1475398"/>
            <a:ext cx="66231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Meiryo"/>
              <a:buNone/>
              <a:defRPr>
                <a:solidFill>
                  <a:srgbClr val="404040"/>
                </a:solidFill>
              </a:defRPr>
            </a:lvl1pPr>
            <a:lvl2pPr lvl="1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1"/>
          </p:nvPr>
        </p:nvSpPr>
        <p:spPr>
          <a:xfrm>
            <a:off x="787178" y="2502047"/>
            <a:ext cx="6623100" cy="30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Meiryo"/>
              <a:buNone/>
              <a:defRPr sz="2000" b="0"/>
            </a:lvl1pPr>
            <a:lvl2pPr marL="914400" lvl="1" indent="-228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Meiryo"/>
              <a:buNone/>
              <a:defRPr sz="2000" b="0"/>
            </a:lvl2pPr>
            <a:lvl3pPr marL="1371600" lvl="2" indent="-355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Meiryo"/>
              <a:buChar char="–"/>
              <a:defRPr sz="2000" b="0"/>
            </a:lvl3pPr>
            <a:lvl4pPr marL="1828800" lvl="3" indent="-355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Meiryo"/>
              <a:buChar char="–"/>
              <a:defRPr sz="2000" b="0"/>
            </a:lvl4pPr>
            <a:lvl5pPr marL="2286000" lvl="4" indent="-355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Meiryo"/>
              <a:buChar char="–"/>
              <a:defRPr sz="2000" b="0"/>
            </a:lvl5pPr>
            <a:lvl6pPr marL="2743200" lvl="5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>
            <a:spLocks noGrp="1"/>
          </p:cNvSpPr>
          <p:nvPr>
            <p:ph type="pic" idx="2"/>
          </p:nvPr>
        </p:nvSpPr>
        <p:spPr>
          <a:xfrm>
            <a:off x="8194347" y="1085431"/>
            <a:ext cx="3997800" cy="50379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17"/>
          <p:cNvSpPr/>
          <p:nvPr/>
        </p:nvSpPr>
        <p:spPr>
          <a:xfrm>
            <a:off x="-3" y="6144405"/>
            <a:ext cx="8150100" cy="7137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7" name="Google Shape;37;p17"/>
          <p:cNvSpPr/>
          <p:nvPr/>
        </p:nvSpPr>
        <p:spPr>
          <a:xfrm>
            <a:off x="8206530" y="6167615"/>
            <a:ext cx="3982500" cy="690300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8" name="Google Shape;38;p17"/>
          <p:cNvSpPr/>
          <p:nvPr/>
        </p:nvSpPr>
        <p:spPr>
          <a:xfrm>
            <a:off x="1524" y="6112400"/>
            <a:ext cx="12189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9" name="Google Shape;39;p17"/>
          <p:cNvSpPr/>
          <p:nvPr/>
        </p:nvSpPr>
        <p:spPr>
          <a:xfrm>
            <a:off x="8142523" y="0"/>
            <a:ext cx="639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0" name="Google Shape;40;p17"/>
          <p:cNvSpPr txBox="1">
            <a:spLocks noGrp="1"/>
          </p:cNvSpPr>
          <p:nvPr>
            <p:ph type="sldNum" idx="12"/>
          </p:nvPr>
        </p:nvSpPr>
        <p:spPr>
          <a:xfrm>
            <a:off x="11089383" y="6342381"/>
            <a:ext cx="4596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иаграмма">
  <p:cSld name="Диаграмма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>
            <a:spLocks noGrp="1"/>
          </p:cNvSpPr>
          <p:nvPr>
            <p:ph type="title"/>
          </p:nvPr>
        </p:nvSpPr>
        <p:spPr>
          <a:xfrm>
            <a:off x="1535371" y="1044054"/>
            <a:ext cx="10013700" cy="1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sldNum" idx="12"/>
          </p:nvPr>
        </p:nvSpPr>
        <p:spPr>
          <a:xfrm>
            <a:off x="11089383" y="6342381"/>
            <a:ext cx="4596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ведение">
  <p:cSld name="Введение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/>
          <p:nvPr/>
        </p:nvSpPr>
        <p:spPr>
          <a:xfrm flipH="1">
            <a:off x="3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6" name="Google Shape;46;p19"/>
          <p:cNvSpPr/>
          <p:nvPr/>
        </p:nvSpPr>
        <p:spPr>
          <a:xfrm>
            <a:off x="-2" y="3396996"/>
            <a:ext cx="46176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7" name="Google Shape;47;p19"/>
          <p:cNvSpPr/>
          <p:nvPr/>
        </p:nvSpPr>
        <p:spPr>
          <a:xfrm rot="5400000">
            <a:off x="1216608" y="3397049"/>
            <a:ext cx="6858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8" name="Google Shape;48;p19"/>
          <p:cNvSpPr/>
          <p:nvPr/>
        </p:nvSpPr>
        <p:spPr>
          <a:xfrm>
            <a:off x="4677550" y="0"/>
            <a:ext cx="7514400" cy="6858000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9" name="Google Shape;49;p19"/>
          <p:cNvSpPr txBox="1">
            <a:spLocks noGrp="1"/>
          </p:cNvSpPr>
          <p:nvPr>
            <p:ph type="title"/>
          </p:nvPr>
        </p:nvSpPr>
        <p:spPr>
          <a:xfrm>
            <a:off x="5205915" y="673307"/>
            <a:ext cx="6457800" cy="15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Meiryo"/>
              <a:buNone/>
              <a:defRPr>
                <a:solidFill>
                  <a:srgbClr val="404040"/>
                </a:solidFill>
              </a:defRPr>
            </a:lvl1pPr>
            <a:lvl2pPr lvl="1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9"/>
          <p:cNvSpPr>
            <a:spLocks noGrp="1"/>
          </p:cNvSpPr>
          <p:nvPr>
            <p:ph type="pic" idx="2"/>
          </p:nvPr>
        </p:nvSpPr>
        <p:spPr>
          <a:xfrm>
            <a:off x="0" y="3461003"/>
            <a:ext cx="4613400" cy="3396900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19"/>
          <p:cNvSpPr>
            <a:spLocks noGrp="1"/>
          </p:cNvSpPr>
          <p:nvPr>
            <p:ph type="pic" idx="3"/>
          </p:nvPr>
        </p:nvSpPr>
        <p:spPr>
          <a:xfrm>
            <a:off x="0" y="0"/>
            <a:ext cx="4613400" cy="33969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19"/>
          <p:cNvSpPr txBox="1">
            <a:spLocks noGrp="1"/>
          </p:cNvSpPr>
          <p:nvPr>
            <p:ph type="body" idx="1"/>
          </p:nvPr>
        </p:nvSpPr>
        <p:spPr>
          <a:xfrm>
            <a:off x="5205917" y="2353585"/>
            <a:ext cx="6457800" cy="37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0"/>
            </a:lvl1pPr>
            <a:lvl2pPr marL="914400" lvl="1" indent="-228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0"/>
            </a:lvl2pPr>
            <a:lvl3pPr marL="1371600" lvl="2" indent="-3302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Char char="–"/>
              <a:defRPr sz="1600" b="0"/>
            </a:lvl3pPr>
            <a:lvl4pPr marL="1828800" lvl="3" indent="-3302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Char char="–"/>
              <a:defRPr sz="1600" b="0"/>
            </a:lvl4pPr>
            <a:lvl5pPr marL="2286000" lvl="4" indent="-3302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Char char="–"/>
              <a:defRPr sz="1600" b="0"/>
            </a:lvl5pPr>
            <a:lvl6pPr marL="2743200" lvl="5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11089383" y="6342381"/>
            <a:ext cx="4596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азрыв раздела">
  <p:cSld name="Разрыв раздела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/>
          <p:nvPr/>
        </p:nvSpPr>
        <p:spPr>
          <a:xfrm>
            <a:off x="4718301" y="0"/>
            <a:ext cx="7473600" cy="6858000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6" name="Google Shape;56;p20"/>
          <p:cNvSpPr/>
          <p:nvPr/>
        </p:nvSpPr>
        <p:spPr>
          <a:xfrm rot="5400000">
            <a:off x="1257354" y="3397049"/>
            <a:ext cx="6858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7" name="Google Shape;57;p20"/>
          <p:cNvSpPr/>
          <p:nvPr/>
        </p:nvSpPr>
        <p:spPr>
          <a:xfrm>
            <a:off x="-2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8" name="Google Shape;58;p20"/>
          <p:cNvSpPr/>
          <p:nvPr/>
        </p:nvSpPr>
        <p:spPr>
          <a:xfrm>
            <a:off x="7547854" y="-4080"/>
            <a:ext cx="4641000" cy="10566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9" name="Google Shape;59;p20"/>
          <p:cNvSpPr/>
          <p:nvPr/>
        </p:nvSpPr>
        <p:spPr>
          <a:xfrm>
            <a:off x="1524" y="1031500"/>
            <a:ext cx="12189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60" name="Google Shape;60;p20"/>
          <p:cNvSpPr/>
          <p:nvPr/>
        </p:nvSpPr>
        <p:spPr>
          <a:xfrm>
            <a:off x="7585467" y="1095507"/>
            <a:ext cx="4603500" cy="5016900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61" name="Google Shape;61;p20"/>
          <p:cNvSpPr txBox="1">
            <a:spLocks noGrp="1"/>
          </p:cNvSpPr>
          <p:nvPr>
            <p:ph type="title"/>
          </p:nvPr>
        </p:nvSpPr>
        <p:spPr>
          <a:xfrm>
            <a:off x="7973503" y="1709528"/>
            <a:ext cx="3754800" cy="2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460"/>
              </a:buClr>
              <a:buSzPts val="3600"/>
              <a:buFont typeface="Meiryo"/>
              <a:buNone/>
              <a:defRPr>
                <a:solidFill>
                  <a:srgbClr val="595460"/>
                </a:solidFill>
              </a:defRPr>
            </a:lvl1pPr>
            <a:lvl2pPr lvl="1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body" idx="1"/>
          </p:nvPr>
        </p:nvSpPr>
        <p:spPr>
          <a:xfrm>
            <a:off x="7976913" y="4238045"/>
            <a:ext cx="3807000" cy="17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595460"/>
              </a:buClr>
              <a:buSzPts val="2000"/>
              <a:buFont typeface="Meiryo"/>
              <a:buNone/>
              <a:defRPr sz="2000" b="0">
                <a:solidFill>
                  <a:srgbClr val="595460"/>
                </a:solidFill>
              </a:defRPr>
            </a:lvl1pPr>
            <a:lvl2pPr marL="914400" lvl="1" indent="-228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595460"/>
              </a:buClr>
              <a:buSzPts val="2000"/>
              <a:buFont typeface="Meiryo"/>
              <a:buNone/>
              <a:defRPr sz="2000" b="0">
                <a:solidFill>
                  <a:srgbClr val="595460"/>
                </a:solidFill>
              </a:defRPr>
            </a:lvl2pPr>
            <a:lvl3pPr marL="1371600" lvl="2" indent="-355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595460"/>
              </a:buClr>
              <a:buSzPts val="2000"/>
              <a:buFont typeface="Meiryo"/>
              <a:buChar char="–"/>
              <a:defRPr sz="2000" b="0">
                <a:solidFill>
                  <a:srgbClr val="595460"/>
                </a:solidFill>
              </a:defRPr>
            </a:lvl3pPr>
            <a:lvl4pPr marL="1828800" lvl="3" indent="-355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595460"/>
              </a:buClr>
              <a:buSzPts val="2000"/>
              <a:buFont typeface="Meiryo"/>
              <a:buChar char="–"/>
              <a:defRPr sz="2000" b="0">
                <a:solidFill>
                  <a:srgbClr val="595460"/>
                </a:solidFill>
              </a:defRPr>
            </a:lvl4pPr>
            <a:lvl5pPr marL="2286000" lvl="4" indent="-355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595460"/>
              </a:buClr>
              <a:buSzPts val="2000"/>
              <a:buFont typeface="Meiryo"/>
              <a:buChar char="–"/>
              <a:defRPr sz="2000" b="0">
                <a:solidFill>
                  <a:srgbClr val="595460"/>
                </a:solidFill>
              </a:defRPr>
            </a:lvl5pPr>
            <a:lvl6pPr marL="2743200" lvl="5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/>
          <p:nvPr/>
        </p:nvSpPr>
        <p:spPr>
          <a:xfrm>
            <a:off x="-1" y="6144405"/>
            <a:ext cx="7534800" cy="7137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64" name="Google Shape;64;p20"/>
          <p:cNvSpPr/>
          <p:nvPr/>
        </p:nvSpPr>
        <p:spPr>
          <a:xfrm>
            <a:off x="7585467" y="6167615"/>
            <a:ext cx="4603500" cy="690300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65" name="Google Shape;65;p20"/>
          <p:cNvSpPr/>
          <p:nvPr/>
        </p:nvSpPr>
        <p:spPr>
          <a:xfrm>
            <a:off x="1524" y="6112400"/>
            <a:ext cx="12189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66" name="Google Shape;66;p20"/>
          <p:cNvSpPr/>
          <p:nvPr/>
        </p:nvSpPr>
        <p:spPr>
          <a:xfrm>
            <a:off x="7521457" y="0"/>
            <a:ext cx="639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1" y="1095509"/>
            <a:ext cx="7519800" cy="50169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sldNum" idx="12"/>
          </p:nvPr>
        </p:nvSpPr>
        <p:spPr>
          <a:xfrm>
            <a:off x="8277901" y="5932173"/>
            <a:ext cx="4596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">
  <p:cSld name="Таблица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1"/>
          <p:cNvSpPr txBox="1">
            <a:spLocks noGrp="1"/>
          </p:cNvSpPr>
          <p:nvPr>
            <p:ph type="title"/>
          </p:nvPr>
        </p:nvSpPr>
        <p:spPr>
          <a:xfrm>
            <a:off x="1535371" y="1044054"/>
            <a:ext cx="10013700" cy="1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sldNum" idx="12"/>
          </p:nvPr>
        </p:nvSpPr>
        <p:spPr>
          <a:xfrm>
            <a:off x="11089383" y="6342381"/>
            <a:ext cx="4596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Цитата">
  <p:cSld name="Цитата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/>
          <p:nvPr/>
        </p:nvSpPr>
        <p:spPr>
          <a:xfrm>
            <a:off x="4551117" y="0"/>
            <a:ext cx="639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4" name="Google Shape;74;p2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>
            <a:off x="-1725" y="1095508"/>
            <a:ext cx="4606500" cy="3936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>
            <a:off x="-1728" y="5032438"/>
            <a:ext cx="4606500" cy="1080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  <a:defRPr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  <a:defRPr>
                <a:solidFill>
                  <a:srgbClr val="FFFFFF"/>
                </a:solidFill>
              </a:defRPr>
            </a:lvl2pPr>
            <a:lvl3pPr marL="1371600" lvl="2" indent="-34290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Char char="–"/>
              <a:defRPr>
                <a:solidFill>
                  <a:srgbClr val="FFFFFF"/>
                </a:solidFill>
              </a:defRPr>
            </a:lvl3pPr>
            <a:lvl4pPr marL="1828800" lvl="3" indent="-34290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Char char="–"/>
              <a:defRPr>
                <a:solidFill>
                  <a:srgbClr val="FFFFFF"/>
                </a:solidFill>
              </a:defRPr>
            </a:lvl4pPr>
            <a:lvl5pPr marL="2286000" lvl="4" indent="-34290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Char char="–"/>
              <a:defRPr>
                <a:solidFill>
                  <a:srgbClr val="FFFFFF"/>
                </a:solidFill>
              </a:defRPr>
            </a:lvl5pPr>
            <a:lvl6pPr marL="2743200" lvl="5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11089383" y="6342381"/>
            <a:ext cx="4596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40404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Команда">
  <p:cSld name="Команда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/>
          <p:nvPr/>
        </p:nvSpPr>
        <p:spPr>
          <a:xfrm>
            <a:off x="-2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0" name="Google Shape;80;p23"/>
          <p:cNvSpPr/>
          <p:nvPr/>
        </p:nvSpPr>
        <p:spPr>
          <a:xfrm>
            <a:off x="1038768" y="-2946"/>
            <a:ext cx="11153100" cy="4727700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1" name="Google Shape;81;p23"/>
          <p:cNvSpPr/>
          <p:nvPr/>
        </p:nvSpPr>
        <p:spPr>
          <a:xfrm>
            <a:off x="0" y="4724837"/>
            <a:ext cx="12192000" cy="13476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2" name="Google Shape;82;p23"/>
          <p:cNvSpPr txBox="1">
            <a:spLocks noGrp="1"/>
          </p:cNvSpPr>
          <p:nvPr>
            <p:ph type="title"/>
          </p:nvPr>
        </p:nvSpPr>
        <p:spPr>
          <a:xfrm>
            <a:off x="1535371" y="4872251"/>
            <a:ext cx="10013700" cy="1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/>
          <p:nvPr/>
        </p:nvSpPr>
        <p:spPr>
          <a:xfrm>
            <a:off x="-1" y="4790618"/>
            <a:ext cx="1006800" cy="121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4" name="Google Shape;84;p23"/>
          <p:cNvSpPr/>
          <p:nvPr/>
        </p:nvSpPr>
        <p:spPr>
          <a:xfrm rot="5400000">
            <a:off x="-2390176" y="3397049"/>
            <a:ext cx="6858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5" name="Google Shape;85;p23"/>
          <p:cNvSpPr txBox="1">
            <a:spLocks noGrp="1"/>
          </p:cNvSpPr>
          <p:nvPr>
            <p:ph type="sldNum" idx="12"/>
          </p:nvPr>
        </p:nvSpPr>
        <p:spPr>
          <a:xfrm>
            <a:off x="11089383" y="6342381"/>
            <a:ext cx="4596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ременная шкала">
  <p:cSld name="Временная шкала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4"/>
          <p:cNvSpPr/>
          <p:nvPr/>
        </p:nvSpPr>
        <p:spPr>
          <a:xfrm>
            <a:off x="-2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8" name="Google Shape;88;p24"/>
          <p:cNvSpPr/>
          <p:nvPr/>
        </p:nvSpPr>
        <p:spPr>
          <a:xfrm>
            <a:off x="1038768" y="-2946"/>
            <a:ext cx="11153100" cy="4727700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9" name="Google Shape;89;p24"/>
          <p:cNvSpPr/>
          <p:nvPr/>
        </p:nvSpPr>
        <p:spPr>
          <a:xfrm>
            <a:off x="0" y="4724837"/>
            <a:ext cx="12192000" cy="13476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0" name="Google Shape;90;p24"/>
          <p:cNvSpPr txBox="1">
            <a:spLocks noGrp="1"/>
          </p:cNvSpPr>
          <p:nvPr>
            <p:ph type="title"/>
          </p:nvPr>
        </p:nvSpPr>
        <p:spPr>
          <a:xfrm>
            <a:off x="1535371" y="4872251"/>
            <a:ext cx="10013700" cy="1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4"/>
          <p:cNvSpPr/>
          <p:nvPr/>
        </p:nvSpPr>
        <p:spPr>
          <a:xfrm>
            <a:off x="-1" y="4790618"/>
            <a:ext cx="1006800" cy="121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2" name="Google Shape;92;p24"/>
          <p:cNvSpPr/>
          <p:nvPr/>
        </p:nvSpPr>
        <p:spPr>
          <a:xfrm rot="5400000">
            <a:off x="-2390176" y="3397049"/>
            <a:ext cx="6858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3" name="Google Shape;93;p24"/>
          <p:cNvSpPr txBox="1">
            <a:spLocks noGrp="1"/>
          </p:cNvSpPr>
          <p:nvPr>
            <p:ph type="sldNum" idx="12"/>
          </p:nvPr>
        </p:nvSpPr>
        <p:spPr>
          <a:xfrm>
            <a:off x="11089383" y="6342381"/>
            <a:ext cx="4596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Содержимое с 2 столбцами">
  <p:cSld name="Содержимое с 2 столбцами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5"/>
          <p:cNvSpPr/>
          <p:nvPr/>
        </p:nvSpPr>
        <p:spPr>
          <a:xfrm>
            <a:off x="4718301" y="0"/>
            <a:ext cx="7473600" cy="6858000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6" name="Google Shape;96;p25"/>
          <p:cNvSpPr/>
          <p:nvPr/>
        </p:nvSpPr>
        <p:spPr>
          <a:xfrm rot="5400000">
            <a:off x="1257354" y="3397049"/>
            <a:ext cx="6858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7" name="Google Shape;97;p25"/>
          <p:cNvSpPr/>
          <p:nvPr/>
        </p:nvSpPr>
        <p:spPr>
          <a:xfrm>
            <a:off x="-2" y="0"/>
            <a:ext cx="12189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8" name="Google Shape;98;p25"/>
          <p:cNvSpPr/>
          <p:nvPr/>
        </p:nvSpPr>
        <p:spPr>
          <a:xfrm>
            <a:off x="0" y="3903"/>
            <a:ext cx="12192000" cy="13476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9" name="Google Shape;99;p25"/>
          <p:cNvSpPr txBox="1">
            <a:spLocks noGrp="1"/>
          </p:cNvSpPr>
          <p:nvPr>
            <p:ph type="title"/>
          </p:nvPr>
        </p:nvSpPr>
        <p:spPr>
          <a:xfrm>
            <a:off x="648935" y="180644"/>
            <a:ext cx="10900200" cy="9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/>
          <p:nvPr/>
        </p:nvSpPr>
        <p:spPr>
          <a:xfrm>
            <a:off x="0" y="1351619"/>
            <a:ext cx="12192000" cy="47496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01" name="Google Shape;101;p25"/>
          <p:cNvSpPr/>
          <p:nvPr/>
        </p:nvSpPr>
        <p:spPr>
          <a:xfrm>
            <a:off x="1" y="6107836"/>
            <a:ext cx="4651200" cy="75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02" name="Google Shape;102;p25"/>
          <p:cNvSpPr txBox="1">
            <a:spLocks noGrp="1"/>
          </p:cNvSpPr>
          <p:nvPr>
            <p:ph type="body" idx="1"/>
          </p:nvPr>
        </p:nvSpPr>
        <p:spPr>
          <a:xfrm>
            <a:off x="648933" y="1834003"/>
            <a:ext cx="4727700" cy="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Meiryo"/>
              <a:buNone/>
              <a:defRPr sz="2000"/>
            </a:lvl1pPr>
            <a:lvl2pPr marL="914400" lvl="1" indent="-228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Meiryo"/>
              <a:buNone/>
              <a:defRPr sz="2000"/>
            </a:lvl2pPr>
            <a:lvl3pPr marL="1371600" lvl="2" indent="-355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Meiryo"/>
              <a:buChar char="–"/>
              <a:defRPr sz="2000"/>
            </a:lvl3pPr>
            <a:lvl4pPr marL="1828800" lvl="3" indent="-355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Meiryo"/>
              <a:buChar char="–"/>
              <a:defRPr sz="2000"/>
            </a:lvl4pPr>
            <a:lvl5pPr marL="2286000" lvl="4" indent="-355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Meiryo"/>
              <a:buChar char="–"/>
              <a:defRPr sz="2000"/>
            </a:lvl5pPr>
            <a:lvl6pPr marL="2743200" lvl="5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9pPr>
          </a:lstStyle>
          <a:p>
            <a:endParaRPr/>
          </a:p>
        </p:txBody>
      </p:sp>
      <p:sp>
        <p:nvSpPr>
          <p:cNvPr id="103" name="Google Shape;103;p25"/>
          <p:cNvSpPr/>
          <p:nvPr/>
        </p:nvSpPr>
        <p:spPr>
          <a:xfrm>
            <a:off x="1522" y="6101107"/>
            <a:ext cx="12189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04" name="Google Shape;104;p25"/>
          <p:cNvSpPr/>
          <p:nvPr/>
        </p:nvSpPr>
        <p:spPr>
          <a:xfrm>
            <a:off x="4633798" y="6117630"/>
            <a:ext cx="63900" cy="7404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05" name="Google Shape;105;p25"/>
          <p:cNvSpPr txBox="1">
            <a:spLocks noGrp="1"/>
          </p:cNvSpPr>
          <p:nvPr>
            <p:ph type="sldNum" idx="12"/>
          </p:nvPr>
        </p:nvSpPr>
        <p:spPr>
          <a:xfrm>
            <a:off x="11089383" y="6342381"/>
            <a:ext cx="4596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Содержимое с 3 столбцами">
  <p:cSld name="Содержимое с 3 столбцами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/>
          <p:nvPr/>
        </p:nvSpPr>
        <p:spPr>
          <a:xfrm>
            <a:off x="-2" y="0"/>
            <a:ext cx="12189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08" name="Google Shape;108;p26"/>
          <p:cNvSpPr/>
          <p:nvPr/>
        </p:nvSpPr>
        <p:spPr>
          <a:xfrm>
            <a:off x="0" y="3903"/>
            <a:ext cx="12192000" cy="13476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09" name="Google Shape;109;p26"/>
          <p:cNvSpPr txBox="1">
            <a:spLocks noGrp="1"/>
          </p:cNvSpPr>
          <p:nvPr>
            <p:ph type="title"/>
          </p:nvPr>
        </p:nvSpPr>
        <p:spPr>
          <a:xfrm>
            <a:off x="648935" y="180644"/>
            <a:ext cx="10900200" cy="9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6"/>
          <p:cNvSpPr/>
          <p:nvPr/>
        </p:nvSpPr>
        <p:spPr>
          <a:xfrm>
            <a:off x="0" y="1351619"/>
            <a:ext cx="12192000" cy="47496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1" name="Google Shape;111;p26"/>
          <p:cNvSpPr/>
          <p:nvPr/>
        </p:nvSpPr>
        <p:spPr>
          <a:xfrm>
            <a:off x="1" y="6107836"/>
            <a:ext cx="4651200" cy="75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648935" y="1834003"/>
            <a:ext cx="3519000" cy="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Meiryo"/>
              <a:buNone/>
              <a:defRPr sz="2000"/>
            </a:lvl1pPr>
            <a:lvl2pPr marL="914400" lvl="1" indent="-228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Meiryo"/>
              <a:buNone/>
              <a:defRPr sz="2000"/>
            </a:lvl2pPr>
            <a:lvl3pPr marL="1371600" lvl="2" indent="-355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Meiryo"/>
              <a:buChar char="–"/>
              <a:defRPr sz="2000"/>
            </a:lvl3pPr>
            <a:lvl4pPr marL="1828800" lvl="3" indent="-355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Meiryo"/>
              <a:buChar char="–"/>
              <a:defRPr sz="2000"/>
            </a:lvl4pPr>
            <a:lvl5pPr marL="2286000" lvl="4" indent="-355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Meiryo"/>
              <a:buChar char="–"/>
              <a:defRPr sz="2000"/>
            </a:lvl5pPr>
            <a:lvl6pPr marL="2743200" lvl="5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9pPr>
          </a:lstStyle>
          <a:p>
            <a:endParaRPr/>
          </a:p>
        </p:txBody>
      </p:sp>
      <p:sp>
        <p:nvSpPr>
          <p:cNvPr id="113" name="Google Shape;113;p26"/>
          <p:cNvSpPr/>
          <p:nvPr/>
        </p:nvSpPr>
        <p:spPr>
          <a:xfrm>
            <a:off x="1522" y="6101107"/>
            <a:ext cx="12189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4" name="Google Shape;114;p26"/>
          <p:cNvSpPr/>
          <p:nvPr/>
        </p:nvSpPr>
        <p:spPr>
          <a:xfrm>
            <a:off x="4633798" y="6117630"/>
            <a:ext cx="63900" cy="7404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5" name="Google Shape;115;p26"/>
          <p:cNvSpPr txBox="1">
            <a:spLocks noGrp="1"/>
          </p:cNvSpPr>
          <p:nvPr>
            <p:ph type="sldNum" idx="12"/>
          </p:nvPr>
        </p:nvSpPr>
        <p:spPr>
          <a:xfrm>
            <a:off x="11089383" y="6342381"/>
            <a:ext cx="4596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Сводка">
  <p:cSld name="Сводка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"/>
          <p:cNvSpPr/>
          <p:nvPr/>
        </p:nvSpPr>
        <p:spPr>
          <a:xfrm>
            <a:off x="4718301" y="0"/>
            <a:ext cx="7473600" cy="6858000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8" name="Google Shape;118;p27"/>
          <p:cNvSpPr/>
          <p:nvPr/>
        </p:nvSpPr>
        <p:spPr>
          <a:xfrm rot="5400000">
            <a:off x="1257354" y="3397049"/>
            <a:ext cx="6858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9" name="Google Shape;119;p27"/>
          <p:cNvSpPr/>
          <p:nvPr/>
        </p:nvSpPr>
        <p:spPr>
          <a:xfrm flipH="1">
            <a:off x="3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20" name="Google Shape;120;p27"/>
          <p:cNvSpPr/>
          <p:nvPr/>
        </p:nvSpPr>
        <p:spPr>
          <a:xfrm>
            <a:off x="4677550" y="0"/>
            <a:ext cx="7514400" cy="6858000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21" name="Google Shape;121;p27"/>
          <p:cNvSpPr txBox="1">
            <a:spLocks noGrp="1"/>
          </p:cNvSpPr>
          <p:nvPr>
            <p:ph type="title"/>
          </p:nvPr>
        </p:nvSpPr>
        <p:spPr>
          <a:xfrm>
            <a:off x="5376667" y="537381"/>
            <a:ext cx="6172500" cy="10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Meiryo"/>
              <a:buNone/>
              <a:defRPr>
                <a:solidFill>
                  <a:srgbClr val="404040"/>
                </a:solidFill>
              </a:defRPr>
            </a:lvl1pPr>
            <a:lvl2pPr lvl="1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7"/>
          <p:cNvSpPr/>
          <p:nvPr/>
        </p:nvSpPr>
        <p:spPr>
          <a:xfrm rot="5400000">
            <a:off x="1216608" y="3397049"/>
            <a:ext cx="6858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23" name="Google Shape;123;p27"/>
          <p:cNvSpPr/>
          <p:nvPr/>
        </p:nvSpPr>
        <p:spPr>
          <a:xfrm>
            <a:off x="-2" y="2249322"/>
            <a:ext cx="46176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24" name="Google Shape;124;p27"/>
          <p:cNvSpPr/>
          <p:nvPr/>
        </p:nvSpPr>
        <p:spPr>
          <a:xfrm>
            <a:off x="-2" y="4546655"/>
            <a:ext cx="46176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25" name="Google Shape;125;p27"/>
          <p:cNvSpPr>
            <a:spLocks noGrp="1"/>
          </p:cNvSpPr>
          <p:nvPr>
            <p:ph type="pic" idx="2"/>
          </p:nvPr>
        </p:nvSpPr>
        <p:spPr>
          <a:xfrm>
            <a:off x="-3" y="-3"/>
            <a:ext cx="4613400" cy="22494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27"/>
          <p:cNvSpPr>
            <a:spLocks noGrp="1"/>
          </p:cNvSpPr>
          <p:nvPr>
            <p:ph type="pic" idx="3"/>
          </p:nvPr>
        </p:nvSpPr>
        <p:spPr>
          <a:xfrm>
            <a:off x="-3" y="2311337"/>
            <a:ext cx="4613400" cy="2241600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27"/>
          <p:cNvSpPr>
            <a:spLocks noGrp="1"/>
          </p:cNvSpPr>
          <p:nvPr>
            <p:ph type="pic" idx="4"/>
          </p:nvPr>
        </p:nvSpPr>
        <p:spPr>
          <a:xfrm>
            <a:off x="-3" y="4613571"/>
            <a:ext cx="4613400" cy="2241600"/>
          </a:xfrm>
          <a:prstGeom prst="rect">
            <a:avLst/>
          </a:prstGeom>
          <a:noFill/>
          <a:ln>
            <a:noFill/>
          </a:ln>
        </p:spPr>
      </p:sp>
      <p:sp>
        <p:nvSpPr>
          <p:cNvPr id="128" name="Google Shape;128;p27"/>
          <p:cNvSpPr txBox="1">
            <a:spLocks noGrp="1"/>
          </p:cNvSpPr>
          <p:nvPr>
            <p:ph type="body" idx="1"/>
          </p:nvPr>
        </p:nvSpPr>
        <p:spPr>
          <a:xfrm>
            <a:off x="5376671" y="1735745"/>
            <a:ext cx="6172500" cy="37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0"/>
            </a:lvl1pPr>
            <a:lvl2pPr marL="914400" lvl="1" indent="-2286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0"/>
            </a:lvl2pPr>
            <a:lvl3pPr marL="1371600" lvl="2" indent="-3302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Char char="–"/>
              <a:defRPr sz="1600" b="0"/>
            </a:lvl3pPr>
            <a:lvl4pPr marL="1828800" lvl="3" indent="-3302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Char char="–"/>
              <a:defRPr sz="1600" b="0"/>
            </a:lvl4pPr>
            <a:lvl5pPr marL="2286000" lvl="4" indent="-3302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Char char="–"/>
              <a:defRPr sz="1600" b="0"/>
            </a:lvl5pPr>
            <a:lvl6pPr marL="2743200" lvl="5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9pPr>
          </a:lstStyle>
          <a:p>
            <a:endParaRPr/>
          </a:p>
        </p:txBody>
      </p:sp>
      <p:sp>
        <p:nvSpPr>
          <p:cNvPr id="129" name="Google Shape;129;p27"/>
          <p:cNvSpPr txBox="1">
            <a:spLocks noGrp="1"/>
          </p:cNvSpPr>
          <p:nvPr>
            <p:ph type="sldNum" idx="12"/>
          </p:nvPr>
        </p:nvSpPr>
        <p:spPr>
          <a:xfrm>
            <a:off x="11089383" y="6342381"/>
            <a:ext cx="4596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ключение">
  <p:cSld name="Заключение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8"/>
          <p:cNvSpPr/>
          <p:nvPr/>
        </p:nvSpPr>
        <p:spPr>
          <a:xfrm>
            <a:off x="4718301" y="0"/>
            <a:ext cx="7473600" cy="6858000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2" name="Google Shape;132;p28"/>
          <p:cNvSpPr/>
          <p:nvPr/>
        </p:nvSpPr>
        <p:spPr>
          <a:xfrm rot="5400000">
            <a:off x="1257354" y="3397049"/>
            <a:ext cx="6858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8"/>
          <p:cNvSpPr/>
          <p:nvPr/>
        </p:nvSpPr>
        <p:spPr>
          <a:xfrm flipH="1">
            <a:off x="3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8"/>
          <p:cNvSpPr/>
          <p:nvPr/>
        </p:nvSpPr>
        <p:spPr>
          <a:xfrm>
            <a:off x="-1" y="866789"/>
            <a:ext cx="6833400" cy="25941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1434622" y="1138041"/>
            <a:ext cx="4862700" cy="20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8"/>
          <p:cNvSpPr>
            <a:spLocks noGrp="1"/>
          </p:cNvSpPr>
          <p:nvPr>
            <p:ph type="pic" idx="2"/>
          </p:nvPr>
        </p:nvSpPr>
        <p:spPr>
          <a:xfrm>
            <a:off x="6858023" y="4941"/>
            <a:ext cx="5334000" cy="3392100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28"/>
          <p:cNvSpPr>
            <a:spLocks noGrp="1"/>
          </p:cNvSpPr>
          <p:nvPr>
            <p:ph type="pic" idx="3"/>
          </p:nvPr>
        </p:nvSpPr>
        <p:spPr>
          <a:xfrm>
            <a:off x="1067710" y="3461001"/>
            <a:ext cx="5728200" cy="3396900"/>
          </a:xfrm>
          <a:prstGeom prst="rect">
            <a:avLst/>
          </a:prstGeom>
          <a:noFill/>
          <a:ln>
            <a:noFill/>
          </a:ln>
        </p:spPr>
      </p:sp>
      <p:sp>
        <p:nvSpPr>
          <p:cNvPr id="138" name="Google Shape;138;p28"/>
          <p:cNvSpPr/>
          <p:nvPr/>
        </p:nvSpPr>
        <p:spPr>
          <a:xfrm>
            <a:off x="-3064" y="920163"/>
            <a:ext cx="1070700" cy="246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8"/>
          <p:cNvSpPr/>
          <p:nvPr/>
        </p:nvSpPr>
        <p:spPr>
          <a:xfrm rot="5400000">
            <a:off x="-2390176" y="3397049"/>
            <a:ext cx="6858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8"/>
          <p:cNvSpPr/>
          <p:nvPr/>
        </p:nvSpPr>
        <p:spPr>
          <a:xfrm>
            <a:off x="-1" y="848454"/>
            <a:ext cx="6833400" cy="717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1" name="Google Shape;141;p28"/>
          <p:cNvSpPr/>
          <p:nvPr/>
        </p:nvSpPr>
        <p:spPr>
          <a:xfrm>
            <a:off x="6858023" y="3442672"/>
            <a:ext cx="5334000" cy="3415200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2" name="Google Shape;142;p28"/>
          <p:cNvSpPr/>
          <p:nvPr/>
        </p:nvSpPr>
        <p:spPr>
          <a:xfrm>
            <a:off x="-2" y="3396996"/>
            <a:ext cx="12192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3" name="Google Shape;143;p28"/>
          <p:cNvSpPr txBox="1">
            <a:spLocks noGrp="1"/>
          </p:cNvSpPr>
          <p:nvPr>
            <p:ph type="body" idx="1"/>
          </p:nvPr>
        </p:nvSpPr>
        <p:spPr>
          <a:xfrm>
            <a:off x="7386762" y="3928342"/>
            <a:ext cx="4162200" cy="22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Meiryo"/>
              <a:buNone/>
              <a:defRPr sz="2400" b="0"/>
            </a:lvl1pPr>
            <a:lvl2pPr marL="914400" lvl="1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Meiryo"/>
              <a:buNone/>
              <a:defRPr sz="2400" b="0"/>
            </a:lvl2pPr>
            <a:lvl3pPr marL="1371600" lvl="2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Meiryo"/>
              <a:buChar char="–"/>
              <a:defRPr sz="2400" b="0"/>
            </a:lvl3pPr>
            <a:lvl4pPr marL="1828800" lvl="3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Meiryo"/>
              <a:buChar char="–"/>
              <a:defRPr sz="2400" b="0"/>
            </a:lvl4pPr>
            <a:lvl5pPr marL="2286000" lvl="4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Meiryo"/>
              <a:buChar char="–"/>
              <a:defRPr sz="2400" b="0"/>
            </a:lvl5pPr>
            <a:lvl6pPr marL="2743200" lvl="5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–"/>
              <a:defRPr/>
            </a:lvl9pPr>
          </a:lstStyle>
          <a:p>
            <a:endParaRPr/>
          </a:p>
        </p:txBody>
      </p:sp>
      <p:sp>
        <p:nvSpPr>
          <p:cNvPr id="144" name="Google Shape;144;p28"/>
          <p:cNvSpPr/>
          <p:nvPr/>
        </p:nvSpPr>
        <p:spPr>
          <a:xfrm rot="5400000">
            <a:off x="3398988" y="3397049"/>
            <a:ext cx="6858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5" name="Google Shape;145;p28"/>
          <p:cNvSpPr txBox="1">
            <a:spLocks noGrp="1"/>
          </p:cNvSpPr>
          <p:nvPr>
            <p:ph type="sldNum" idx="12"/>
          </p:nvPr>
        </p:nvSpPr>
        <p:spPr>
          <a:xfrm>
            <a:off x="11089383" y="6342381"/>
            <a:ext cx="4596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DEB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/>
          <p:nvPr/>
        </p:nvSpPr>
        <p:spPr>
          <a:xfrm>
            <a:off x="4718301" y="0"/>
            <a:ext cx="7473600" cy="6858000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" name="Google Shape;7;p15"/>
          <p:cNvSpPr/>
          <p:nvPr/>
        </p:nvSpPr>
        <p:spPr>
          <a:xfrm rot="5400000">
            <a:off x="1257354" y="3397049"/>
            <a:ext cx="6858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" name="Google Shape;8;p15"/>
          <p:cNvSpPr/>
          <p:nvPr/>
        </p:nvSpPr>
        <p:spPr>
          <a:xfrm>
            <a:off x="-2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" name="Google Shape;9;p15"/>
          <p:cNvSpPr/>
          <p:nvPr/>
        </p:nvSpPr>
        <p:spPr>
          <a:xfrm>
            <a:off x="1038768" y="2130218"/>
            <a:ext cx="11153100" cy="4727700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0" name="Google Shape;10;p15"/>
          <p:cNvSpPr/>
          <p:nvPr/>
        </p:nvSpPr>
        <p:spPr>
          <a:xfrm>
            <a:off x="0" y="896641"/>
            <a:ext cx="12192000" cy="13476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" name="Google Shape;11;p15"/>
          <p:cNvSpPr/>
          <p:nvPr/>
        </p:nvSpPr>
        <p:spPr>
          <a:xfrm>
            <a:off x="-1" y="962423"/>
            <a:ext cx="1006800" cy="121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2" name="Google Shape;12;p15"/>
          <p:cNvSpPr/>
          <p:nvPr/>
        </p:nvSpPr>
        <p:spPr>
          <a:xfrm rot="5400000">
            <a:off x="-2390176" y="3397049"/>
            <a:ext cx="6858000" cy="639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eiryo"/>
              <a:buNone/>
            </a:pPr>
            <a:endParaRPr sz="1800" b="0" i="0" u="none" strike="noStrike" cap="non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" name="Google Shape;13;p15"/>
          <p:cNvSpPr txBox="1">
            <a:spLocks noGrp="1"/>
          </p:cNvSpPr>
          <p:nvPr>
            <p:ph type="title"/>
          </p:nvPr>
        </p:nvSpPr>
        <p:spPr>
          <a:xfrm>
            <a:off x="1535371" y="1044054"/>
            <a:ext cx="10013700" cy="1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eiryo"/>
              <a:buNone/>
              <a:defRPr sz="3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eiryo"/>
              <a:buNone/>
              <a:defRPr sz="3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eiryo"/>
              <a:buNone/>
              <a:defRPr sz="3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eiryo"/>
              <a:buNone/>
              <a:defRPr sz="3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eiryo"/>
              <a:buNone/>
              <a:defRPr sz="3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R="0" lvl="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eiryo"/>
              <a:buNone/>
              <a:defRPr sz="3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R="0" lvl="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eiryo"/>
              <a:buNone/>
              <a:defRPr sz="3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R="0" lvl="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eiryo"/>
              <a:buNone/>
              <a:defRPr sz="3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R="0" lvl="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eiryo"/>
              <a:buNone/>
              <a:defRPr sz="3600" b="1" i="0" u="none" strike="noStrike" cap="none">
                <a:solidFill>
                  <a:srgbClr val="FFFFFF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body" idx="1"/>
          </p:nvPr>
        </p:nvSpPr>
        <p:spPr>
          <a:xfrm>
            <a:off x="6805083" y="2074414"/>
            <a:ext cx="4775100" cy="46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marR="0" lvl="0" indent="-228600" algn="l" rtl="0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Meiryo"/>
              <a:buNone/>
              <a:defRPr sz="18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914400" marR="0" lvl="1" indent="-228600" algn="l" rtl="0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Meiryo"/>
              <a:buNone/>
              <a:defRPr sz="18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1371600" marR="0" lvl="2" indent="-342900" algn="l" rtl="0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Meiryo"/>
              <a:buChar char="–"/>
              <a:defRPr sz="18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1828800" marR="0" lvl="3" indent="-342900" algn="l" rtl="0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Meiryo"/>
              <a:buChar char="–"/>
              <a:defRPr sz="18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2286000" marR="0" lvl="4" indent="-342900" algn="l" rtl="0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Meiryo"/>
              <a:buChar char="–"/>
              <a:defRPr sz="18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2743200" marR="0" lvl="5" indent="-342900" algn="l" rtl="0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Meiryo"/>
              <a:buChar char="–"/>
              <a:defRPr sz="18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3200400" marR="0" lvl="6" indent="-342900" algn="l" rtl="0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Meiryo"/>
              <a:buChar char="–"/>
              <a:defRPr sz="18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3657600" marR="0" lvl="7" indent="-342900" algn="l" rtl="0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Meiryo"/>
              <a:buChar char="–"/>
              <a:defRPr sz="18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4114800" marR="0" lvl="8" indent="-342900" algn="l" rtl="0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Meiryo"/>
              <a:buChar char="–"/>
              <a:defRPr sz="18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sldNum" idx="12"/>
          </p:nvPr>
        </p:nvSpPr>
        <p:spPr>
          <a:xfrm>
            <a:off x="11089383" y="6342381"/>
            <a:ext cx="4596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Meiryo"/>
              <a:buNone/>
              <a:defRPr sz="1600" b="1" i="0" u="none" strike="noStrike" cap="none">
                <a:solidFill>
                  <a:srgbClr val="404040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tel:79177847077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"/>
          <p:cNvSpPr txBox="1">
            <a:spLocks noGrp="1"/>
          </p:cNvSpPr>
          <p:nvPr>
            <p:ph type="title"/>
          </p:nvPr>
        </p:nvSpPr>
        <p:spPr>
          <a:xfrm>
            <a:off x="1310061" y="1057274"/>
            <a:ext cx="5122500" cy="21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ru-RU" dirty="0" smtClean="0">
                <a:latin typeface="Arial"/>
                <a:cs typeface="Arial"/>
                <a:sym typeface="Arial"/>
              </a:rPr>
              <a:t>Благоустройство ВУЗа</a:t>
            </a:r>
            <a:endParaRPr dirty="0"/>
          </a:p>
        </p:txBody>
      </p:sp>
      <p:sp>
        <p:nvSpPr>
          <p:cNvPr id="151" name="Google Shape;151;p1"/>
          <p:cNvSpPr txBox="1"/>
          <p:nvPr/>
        </p:nvSpPr>
        <p:spPr>
          <a:xfrm>
            <a:off x="9831376" y="6277099"/>
            <a:ext cx="2114700" cy="3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 ноября 2022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"/>
          <p:cNvSpPr txBox="1">
            <a:spLocks noGrp="1"/>
          </p:cNvSpPr>
          <p:nvPr>
            <p:ph type="sldNum" idx="4294967295"/>
          </p:nvPr>
        </p:nvSpPr>
        <p:spPr>
          <a:xfrm>
            <a:off x="11221440" y="6342378"/>
            <a:ext cx="3276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Meiryo"/>
                <a:buNone/>
              </a:pPr>
              <a:t>1</a:t>
            </a:fld>
            <a:endParaRPr/>
          </a:p>
        </p:txBody>
      </p:sp>
      <p:pic>
        <p:nvPicPr>
          <p:cNvPr id="153" name="Google Shape;153;p1" descr="Рисунок 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6513" r="26508"/>
          <a:stretch/>
        </p:blipFill>
        <p:spPr>
          <a:xfrm>
            <a:off x="6859588" y="0"/>
            <a:ext cx="53324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"/>
          <p:cNvSpPr txBox="1">
            <a:spLocks noGrp="1"/>
          </p:cNvSpPr>
          <p:nvPr>
            <p:ph type="body" idx="1"/>
          </p:nvPr>
        </p:nvSpPr>
        <p:spPr>
          <a:xfrm>
            <a:off x="1299104" y="3776662"/>
            <a:ext cx="49848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Дизайн-проект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благоустройства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территории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ВУЗа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"/>
          <p:cNvSpPr txBox="1">
            <a:spLocks noGrp="1"/>
          </p:cNvSpPr>
          <p:nvPr>
            <p:ph type="title"/>
          </p:nvPr>
        </p:nvSpPr>
        <p:spPr>
          <a:xfrm>
            <a:off x="787178" y="1475398"/>
            <a:ext cx="66231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Актуальность </a:t>
            </a:r>
            <a:endParaRPr/>
          </a:p>
        </p:txBody>
      </p:sp>
      <p:sp>
        <p:nvSpPr>
          <p:cNvPr id="160" name="Google Shape;160;p2"/>
          <p:cNvSpPr txBox="1">
            <a:spLocks noGrp="1"/>
          </p:cNvSpPr>
          <p:nvPr>
            <p:ph type="body" idx="1"/>
          </p:nvPr>
        </p:nvSpPr>
        <p:spPr>
          <a:xfrm>
            <a:off x="787178" y="2502047"/>
            <a:ext cx="6623100" cy="30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</a:pPr>
            <a:r>
              <a:rPr lang="en-US"/>
              <a:t>Благоустройство территории играет важную роль, так как удовлетворяет эстетические потребности и выполняет многие практические задачи.</a:t>
            </a:r>
            <a:endParaRPr/>
          </a:p>
        </p:txBody>
      </p:sp>
      <p:sp>
        <p:nvSpPr>
          <p:cNvPr id="161" name="Google Shape;161;p2"/>
          <p:cNvSpPr>
            <a:spLocks noGrp="1"/>
          </p:cNvSpPr>
          <p:nvPr>
            <p:ph type="pic" idx="2"/>
          </p:nvPr>
        </p:nvSpPr>
        <p:spPr>
          <a:xfrm>
            <a:off x="8194347" y="1085431"/>
            <a:ext cx="3997800" cy="5037900"/>
          </a:xfrm>
          <a:prstGeom prst="rect">
            <a:avLst/>
          </a:prstGeom>
          <a:noFill/>
          <a:ln>
            <a:noFill/>
          </a:ln>
        </p:spPr>
      </p:sp>
      <p:pic>
        <p:nvPicPr>
          <p:cNvPr id="162" name="Google Shape;162;p2"/>
          <p:cNvPicPr preferRelativeResize="0"/>
          <p:nvPr/>
        </p:nvPicPr>
        <p:blipFill rotWithShape="1">
          <a:blip r:embed="rId3">
            <a:alphaModFix/>
          </a:blip>
          <a:srcRect t="3288" b="3288"/>
          <a:stretch/>
        </p:blipFill>
        <p:spPr>
          <a:xfrm>
            <a:off x="8194340" y="517375"/>
            <a:ext cx="3997799" cy="339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"/>
          <p:cNvPicPr preferRelativeResize="0"/>
          <p:nvPr/>
        </p:nvPicPr>
        <p:blipFill rotWithShape="1">
          <a:blip r:embed="rId4">
            <a:alphaModFix/>
          </a:blip>
          <a:srcRect l="3848" r="3857"/>
          <a:stretch/>
        </p:blipFill>
        <p:spPr>
          <a:xfrm>
            <a:off x="8194350" y="3914375"/>
            <a:ext cx="3997800" cy="294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"/>
          <p:cNvSpPr txBox="1">
            <a:spLocks noGrp="1"/>
          </p:cNvSpPr>
          <p:nvPr>
            <p:ph type="title"/>
          </p:nvPr>
        </p:nvSpPr>
        <p:spPr>
          <a:xfrm>
            <a:off x="1118075" y="822119"/>
            <a:ext cx="7441500" cy="14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91425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</a:pPr>
            <a:r>
              <a:rPr lang="en-US" sz="4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</a:t>
            </a:r>
            <a:endParaRPr sz="4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"/>
          <p:cNvSpPr txBox="1"/>
          <p:nvPr/>
        </p:nvSpPr>
        <p:spPr>
          <a:xfrm>
            <a:off x="1166300" y="2566450"/>
            <a:ext cx="9392400" cy="34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Noto Sans Symbols"/>
              <a:buNone/>
            </a:pPr>
            <a:r>
              <a:rPr lang="en-US" sz="24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en-US" sz="2400" b="0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Студенты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93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Noto Sans Symbols"/>
              <a:buNone/>
            </a:pPr>
            <a:r>
              <a:rPr lang="en-US" sz="24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sz="2400" b="0" i="0" u="none" strike="noStrike" cap="none" dirty="0" err="1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Абитуриенты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"/>
          <p:cNvSpPr txBox="1">
            <a:spLocks noGrp="1"/>
          </p:cNvSpPr>
          <p:nvPr>
            <p:ph type="title"/>
          </p:nvPr>
        </p:nvSpPr>
        <p:spPr>
          <a:xfrm>
            <a:off x="787178" y="1475398"/>
            <a:ext cx="66231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Проблема</a:t>
            </a:r>
            <a:endParaRPr/>
          </a:p>
        </p:txBody>
      </p:sp>
      <p:sp>
        <p:nvSpPr>
          <p:cNvPr id="175" name="Google Shape;175;p4"/>
          <p:cNvSpPr txBox="1">
            <a:spLocks noGrp="1"/>
          </p:cNvSpPr>
          <p:nvPr>
            <p:ph type="body" idx="1"/>
          </p:nvPr>
        </p:nvSpPr>
        <p:spPr>
          <a:xfrm>
            <a:off x="787178" y="2502047"/>
            <a:ext cx="6623100" cy="30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</a:pPr>
            <a:r>
              <a:rPr lang="en-US"/>
              <a:t>Нерациональное использование прилежащей территории ВУЗа, отсутствие места для отдыха и досуга</a:t>
            </a:r>
            <a:endParaRPr/>
          </a:p>
        </p:txBody>
      </p:sp>
      <p:sp>
        <p:nvSpPr>
          <p:cNvPr id="176" name="Google Shape;176;p4"/>
          <p:cNvSpPr>
            <a:spLocks noGrp="1"/>
          </p:cNvSpPr>
          <p:nvPr>
            <p:ph type="pic" idx="2"/>
          </p:nvPr>
        </p:nvSpPr>
        <p:spPr>
          <a:xfrm>
            <a:off x="8194347" y="1085431"/>
            <a:ext cx="3997800" cy="5037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>
            <a:spLocks noGrp="1"/>
          </p:cNvSpPr>
          <p:nvPr>
            <p:ph type="title"/>
          </p:nvPr>
        </p:nvSpPr>
        <p:spPr>
          <a:xfrm>
            <a:off x="787178" y="1475398"/>
            <a:ext cx="66231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Решение</a:t>
            </a:r>
            <a:endParaRPr/>
          </a:p>
        </p:txBody>
      </p:sp>
      <p:sp>
        <p:nvSpPr>
          <p:cNvPr id="182" name="Google Shape;182;p5"/>
          <p:cNvSpPr txBox="1">
            <a:spLocks noGrp="1"/>
          </p:cNvSpPr>
          <p:nvPr>
            <p:ph type="body" idx="1"/>
          </p:nvPr>
        </p:nvSpPr>
        <p:spPr>
          <a:xfrm>
            <a:off x="787178" y="2502047"/>
            <a:ext cx="6623100" cy="30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</a:pPr>
            <a:r>
              <a:rPr lang="en-US"/>
              <a:t>Строительство объектов, которые могут быть использованы для проведения не только культурно-массовых мероприятий и досуга, но и для проведения занятий.</a:t>
            </a:r>
            <a:endParaRPr/>
          </a:p>
        </p:txBody>
      </p:sp>
      <p:sp>
        <p:nvSpPr>
          <p:cNvPr id="183" name="Google Shape;183;p5"/>
          <p:cNvSpPr>
            <a:spLocks noGrp="1"/>
          </p:cNvSpPr>
          <p:nvPr>
            <p:ph type="pic" idx="2"/>
          </p:nvPr>
        </p:nvSpPr>
        <p:spPr>
          <a:xfrm>
            <a:off x="8194347" y="1085431"/>
            <a:ext cx="3997800" cy="5037900"/>
          </a:xfrm>
          <a:prstGeom prst="rect">
            <a:avLst/>
          </a:prstGeom>
          <a:noFill/>
          <a:ln>
            <a:noFill/>
          </a:ln>
        </p:spPr>
      </p:sp>
      <p:pic>
        <p:nvPicPr>
          <p:cNvPr id="184" name="Google Shape;184;p5" descr="Рисунок 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91618" y="1085428"/>
            <a:ext cx="4003279" cy="250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5" descr="Рисунок 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1630" y="3587475"/>
            <a:ext cx="4003258" cy="250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"/>
          <p:cNvSpPr txBox="1">
            <a:spLocks noGrp="1"/>
          </p:cNvSpPr>
          <p:nvPr>
            <p:ph type="title"/>
          </p:nvPr>
        </p:nvSpPr>
        <p:spPr>
          <a:xfrm>
            <a:off x="787178" y="1475398"/>
            <a:ext cx="66231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Ценность и ценностное предложение</a:t>
            </a:r>
            <a:endParaRPr/>
          </a:p>
        </p:txBody>
      </p:sp>
      <p:sp>
        <p:nvSpPr>
          <p:cNvPr id="191" name="Google Shape;191;p6"/>
          <p:cNvSpPr txBox="1">
            <a:spLocks noGrp="1"/>
          </p:cNvSpPr>
          <p:nvPr>
            <p:ph type="body" idx="1"/>
          </p:nvPr>
        </p:nvSpPr>
        <p:spPr>
          <a:xfrm>
            <a:off x="787178" y="2502047"/>
            <a:ext cx="6623100" cy="30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</a:pPr>
            <a:r>
              <a:rPr lang="ru-RU" dirty="0"/>
              <a:t>П</a:t>
            </a:r>
            <a:r>
              <a:rPr lang="en-US" dirty="0" err="1" smtClean="0"/>
              <a:t>роект</a:t>
            </a:r>
            <a:r>
              <a:rPr lang="en-US" dirty="0" smtClean="0"/>
              <a:t> </a:t>
            </a:r>
            <a:r>
              <a:rPr lang="en-US" dirty="0" err="1"/>
              <a:t>позволит</a:t>
            </a:r>
            <a:r>
              <a:rPr lang="en-US" dirty="0"/>
              <a:t> </a:t>
            </a:r>
            <a:r>
              <a:rPr lang="en-US" dirty="0" err="1"/>
              <a:t>разнообразить</a:t>
            </a:r>
            <a:r>
              <a:rPr lang="en-US" dirty="0"/>
              <a:t> </a:t>
            </a:r>
            <a:r>
              <a:rPr lang="en-US" dirty="0" err="1"/>
              <a:t>студенческую</a:t>
            </a:r>
            <a:r>
              <a:rPr lang="en-US" dirty="0"/>
              <a:t> </a:t>
            </a:r>
            <a:r>
              <a:rPr lang="en-US" dirty="0" err="1"/>
              <a:t>жизнь</a:t>
            </a:r>
            <a:r>
              <a:rPr lang="en-US" dirty="0"/>
              <a:t> </a:t>
            </a:r>
            <a:r>
              <a:rPr lang="en-US" dirty="0" err="1"/>
              <a:t>обучающихся</a:t>
            </a:r>
            <a:r>
              <a:rPr lang="en-US" dirty="0"/>
              <a:t>, </a:t>
            </a:r>
            <a:r>
              <a:rPr lang="en-US" dirty="0" err="1"/>
              <a:t>увеличит</a:t>
            </a:r>
            <a:r>
              <a:rPr lang="en-US" dirty="0"/>
              <a:t> </a:t>
            </a:r>
            <a:r>
              <a:rPr lang="en-US" dirty="0" err="1"/>
              <a:t>интерес</a:t>
            </a:r>
            <a:r>
              <a:rPr lang="en-US" dirty="0"/>
              <a:t> к </a:t>
            </a:r>
            <a:r>
              <a:rPr lang="en-US" dirty="0" err="1"/>
              <a:t>процессу</a:t>
            </a:r>
            <a:r>
              <a:rPr lang="en-US" dirty="0"/>
              <a:t> </a:t>
            </a:r>
            <a:r>
              <a:rPr lang="en-US" dirty="0" err="1"/>
              <a:t>обучения</a:t>
            </a:r>
            <a:r>
              <a:rPr lang="en-US" dirty="0"/>
              <a:t> и </a:t>
            </a:r>
            <a:r>
              <a:rPr lang="en-US" dirty="0" err="1"/>
              <a:t>поспособствует</a:t>
            </a:r>
            <a:r>
              <a:rPr lang="en-US" dirty="0"/>
              <a:t> </a:t>
            </a:r>
            <a:r>
              <a:rPr lang="en-US" dirty="0" err="1"/>
              <a:t>привлечению</a:t>
            </a:r>
            <a:r>
              <a:rPr lang="en-US" dirty="0"/>
              <a:t> </a:t>
            </a:r>
            <a:r>
              <a:rPr lang="en-US" dirty="0" err="1"/>
              <a:t>абитуриентов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192" name="Google Shape;192;p6"/>
          <p:cNvSpPr>
            <a:spLocks noGrp="1"/>
          </p:cNvSpPr>
          <p:nvPr>
            <p:ph type="pic" idx="2"/>
          </p:nvPr>
        </p:nvSpPr>
        <p:spPr>
          <a:xfrm>
            <a:off x="8194347" y="1085431"/>
            <a:ext cx="3997800" cy="5037900"/>
          </a:xfrm>
          <a:prstGeom prst="rect">
            <a:avLst/>
          </a:prstGeom>
          <a:noFill/>
          <a:ln>
            <a:noFill/>
          </a:ln>
        </p:spPr>
      </p:sp>
      <p:pic>
        <p:nvPicPr>
          <p:cNvPr id="193" name="Google Shape;19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94345" y="1085425"/>
            <a:ext cx="3997800" cy="249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8194350" y="3584050"/>
            <a:ext cx="3997800" cy="2539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 txBox="1">
            <a:spLocks noGrp="1"/>
          </p:cNvSpPr>
          <p:nvPr>
            <p:ph type="title"/>
          </p:nvPr>
        </p:nvSpPr>
        <p:spPr>
          <a:xfrm>
            <a:off x="1535371" y="1044054"/>
            <a:ext cx="10013700" cy="1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91425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Планы на будущее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1144263" y="1842219"/>
            <a:ext cx="10291200" cy="23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sz="2400" b="0" i="0" u="none" strike="noStrike" cap="none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AutoNum type="arabicParenR"/>
            </a:pPr>
            <a:r>
              <a:rPr lang="en-US" sz="2400" dirty="0" err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Получение</a:t>
            </a:r>
            <a:r>
              <a:rPr lang="en-US" sz="24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финансирования</a:t>
            </a:r>
            <a:r>
              <a:rPr lang="en-US" sz="24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для</a:t>
            </a:r>
            <a:r>
              <a:rPr lang="en-US" sz="24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реализации</a:t>
            </a:r>
            <a:r>
              <a:rPr lang="en-US" sz="24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проекта</a:t>
            </a:r>
            <a:r>
              <a:rPr lang="en-US" sz="24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 sz="24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AutoNum type="arabicParenR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Реализация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проекта</a:t>
            </a:r>
            <a:endParaRPr sz="2400" b="0" i="0" u="none" strike="noStrike" cap="none" dirty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AutoNum type="arabicParenR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Выступление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с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проектом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на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следующих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этапах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8213671322_0_0"/>
          <p:cNvSpPr txBox="1">
            <a:spLocks noGrp="1"/>
          </p:cNvSpPr>
          <p:nvPr>
            <p:ph type="title"/>
          </p:nvPr>
        </p:nvSpPr>
        <p:spPr>
          <a:xfrm>
            <a:off x="1535371" y="1044054"/>
            <a:ext cx="10013700" cy="103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Планы развития</a:t>
            </a:r>
            <a:endParaRPr/>
          </a:p>
        </p:txBody>
      </p:sp>
      <p:graphicFrame>
        <p:nvGraphicFramePr>
          <p:cNvPr id="212" name="Google Shape;212;g28213671322_0_0"/>
          <p:cNvGraphicFramePr/>
          <p:nvPr>
            <p:extLst>
              <p:ext uri="{D42A27DB-BD31-4B8C-83A1-F6EECF244321}">
                <p14:modId xmlns:p14="http://schemas.microsoft.com/office/powerpoint/2010/main" xmlns="" val="3812073598"/>
              </p:ext>
            </p:extLst>
          </p:nvPr>
        </p:nvGraphicFramePr>
        <p:xfrm>
          <a:off x="1175250" y="2344957"/>
          <a:ext cx="8227368" cy="2724585"/>
        </p:xfrm>
        <a:graphic>
          <a:graphicData uri="http://schemas.openxmlformats.org/drawingml/2006/table">
            <a:tbl>
              <a:tblPr>
                <a:noFill/>
                <a:tableStyleId>{0FA9E6A2-27C1-4978-ADD2-24F50802C001}</a:tableStyleId>
              </a:tblPr>
              <a:tblGrid>
                <a:gridCol w="27424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24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24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23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1" dirty="0">
                          <a:latin typeface="Lexend"/>
                          <a:ea typeface="Lexend"/>
                          <a:cs typeface="Lexend"/>
                          <a:sym typeface="Lexend"/>
                        </a:rPr>
                        <a:t>ЧТО ДЕЛАЕМ</a:t>
                      </a:r>
                      <a:endParaRPr sz="2100" b="1" dirty="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1">
                          <a:latin typeface="Lexend"/>
                          <a:ea typeface="Lexend"/>
                          <a:cs typeface="Lexend"/>
                          <a:sym typeface="Lexend"/>
                        </a:rPr>
                        <a:t>СРОК</a:t>
                      </a:r>
                      <a:endParaRPr sz="2100" b="1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1">
                          <a:latin typeface="Lexend"/>
                          <a:ea typeface="Lexend"/>
                          <a:cs typeface="Lexend"/>
                          <a:sym typeface="Lexend"/>
                        </a:rPr>
                        <a:t>ОТВЕТСВЕННЫЕ</a:t>
                      </a:r>
                      <a:endParaRPr sz="2100" b="1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3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Разработка дизайна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 неделя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dirty="0" err="1">
                          <a:latin typeface="Lexend"/>
                          <a:ea typeface="Lexend"/>
                          <a:cs typeface="Lexend"/>
                          <a:sym typeface="Lexend"/>
                        </a:rPr>
                        <a:t>Антипов</a:t>
                      </a:r>
                      <a:r>
                        <a:rPr lang="en-US" sz="2200" dirty="0"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r>
                        <a:rPr lang="en-US" sz="2200" dirty="0" err="1" smtClean="0">
                          <a:latin typeface="Lexend"/>
                          <a:ea typeface="Lexend"/>
                          <a:cs typeface="Lexend"/>
                          <a:sym typeface="Lexend"/>
                        </a:rPr>
                        <a:t>Михаил</a:t>
                      </a:r>
                      <a:endParaRPr sz="2200" dirty="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3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Создание 3D-модели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 недели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 dirty="0" smtClean="0">
                          <a:latin typeface="Lexend"/>
                          <a:ea typeface="Lexend"/>
                          <a:cs typeface="Lexend"/>
                          <a:sym typeface="Lexend"/>
                        </a:rPr>
                        <a:t>Антипов</a:t>
                      </a:r>
                      <a:r>
                        <a:rPr lang="ru-RU" sz="2200" baseline="0" dirty="0" smtClean="0">
                          <a:latin typeface="Lexend"/>
                          <a:ea typeface="Lexend"/>
                          <a:cs typeface="Lexend"/>
                          <a:sym typeface="Lexend"/>
                        </a:rPr>
                        <a:t> Михаил</a:t>
                      </a:r>
                      <a:r>
                        <a:rPr lang="ru-RU" sz="2200" baseline="0" smtClean="0">
                          <a:latin typeface="Lexend"/>
                          <a:ea typeface="Lexend"/>
                          <a:cs typeface="Lexend"/>
                          <a:sym typeface="Lexend"/>
                        </a:rPr>
                        <a:t>, Дегтярев Павел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3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Разработка сметы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dirty="0">
                          <a:latin typeface="Lexend"/>
                          <a:ea typeface="Lexend"/>
                          <a:cs typeface="Lexend"/>
                          <a:sym typeface="Lexend"/>
                        </a:rPr>
                        <a:t>2 </a:t>
                      </a:r>
                      <a:r>
                        <a:rPr lang="en-US" sz="2200" dirty="0" err="1">
                          <a:latin typeface="Lexend"/>
                          <a:ea typeface="Lexend"/>
                          <a:cs typeface="Lexend"/>
                          <a:sym typeface="Lexend"/>
                        </a:rPr>
                        <a:t>недели</a:t>
                      </a:r>
                      <a:endParaRPr sz="2200" dirty="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dirty="0" err="1" smtClean="0">
                          <a:latin typeface="Lexend"/>
                          <a:ea typeface="Lexend"/>
                          <a:cs typeface="Lexend"/>
                          <a:sym typeface="Lexend"/>
                        </a:rPr>
                        <a:t>Дегтярев</a:t>
                      </a:r>
                      <a:r>
                        <a:rPr lang="en-US" sz="2200" dirty="0" smtClean="0"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r>
                        <a:rPr lang="en-US" sz="2200" dirty="0" err="1">
                          <a:latin typeface="Lexend"/>
                          <a:ea typeface="Lexend"/>
                          <a:cs typeface="Lexend"/>
                          <a:sym typeface="Lexend"/>
                        </a:rPr>
                        <a:t>Павел</a:t>
                      </a:r>
                      <a:endParaRPr sz="2200" dirty="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460e6b783e7b0bb4_3"/>
          <p:cNvSpPr txBox="1">
            <a:spLocks noGrp="1"/>
          </p:cNvSpPr>
          <p:nvPr>
            <p:ph type="title"/>
          </p:nvPr>
        </p:nvSpPr>
        <p:spPr>
          <a:xfrm>
            <a:off x="1535371" y="1044054"/>
            <a:ext cx="10013700" cy="103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Контакты лидера</a:t>
            </a:r>
            <a:endParaRPr/>
          </a:p>
        </p:txBody>
      </p:sp>
      <p:sp>
        <p:nvSpPr>
          <p:cNvPr id="218" name="Google Shape;218;g460e6b783e7b0bb4_3"/>
          <p:cNvSpPr txBox="1"/>
          <p:nvPr/>
        </p:nvSpPr>
        <p:spPr>
          <a:xfrm>
            <a:off x="1056233" y="2207664"/>
            <a:ext cx="7796700" cy="44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/>
          </a:p>
          <a:p>
            <a:pPr lvl="0">
              <a:lnSpc>
                <a:spcPct val="126000"/>
              </a:lnSpc>
              <a:buSzPts val="2000"/>
            </a:pPr>
            <a:r>
              <a:rPr lang="ru-RU" sz="2400" dirty="0" smtClean="0"/>
              <a:t>Шевчук Глеб </a:t>
            </a:r>
          </a:p>
          <a:p>
            <a:pPr lvl="0">
              <a:lnSpc>
                <a:spcPct val="126000"/>
              </a:lnSpc>
              <a:buSzPts val="2000"/>
            </a:pPr>
            <a:r>
              <a:rPr lang="ru-RU" sz="2400" dirty="0" smtClean="0"/>
              <a:t>+</a:t>
            </a:r>
            <a:r>
              <a:rPr lang="ru-RU" sz="2400" dirty="0" smtClean="0">
                <a:solidFill>
                  <a:schemeClr val="tx1"/>
                </a:solidFill>
                <a:hlinkClick r:id="rId3"/>
              </a:rPr>
              <a:t>7 917 784-70-77</a:t>
            </a:r>
            <a:endParaRPr lang="ru-RU" sz="2400" dirty="0" smtClean="0">
              <a:solidFill>
                <a:schemeClr val="tx1"/>
              </a:solidFill>
            </a:endParaRPr>
          </a:p>
          <a:p>
            <a:pPr lvl="0">
              <a:lnSpc>
                <a:spcPct val="126000"/>
              </a:lnSpc>
              <a:buSzPts val="2000"/>
            </a:pPr>
            <a:r>
              <a:rPr lang="en-US" sz="2400" dirty="0" err="1" smtClean="0"/>
              <a:t>Дегтярев</a:t>
            </a:r>
            <a:r>
              <a:rPr lang="en-US" sz="2400" dirty="0" smtClean="0"/>
              <a:t> </a:t>
            </a:r>
            <a:r>
              <a:rPr lang="en-US" sz="2400" dirty="0" err="1" smtClean="0"/>
              <a:t>Павел</a:t>
            </a:r>
            <a:endParaRPr sz="2400"/>
          </a:p>
          <a:p>
            <a:pPr marL="0" marR="0" lvl="0" indent="0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dirty="0">
                <a:solidFill>
                  <a:srgbClr val="150DB3"/>
                </a:solidFill>
              </a:rPr>
              <a:t> +79373005411</a:t>
            </a:r>
            <a:endParaRPr sz="2400">
              <a:solidFill>
                <a:srgbClr val="150DB3"/>
              </a:solidFill>
            </a:endParaRPr>
          </a:p>
          <a:p>
            <a:pPr marL="0" marR="0" lvl="0" indent="0" algn="l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00" dirty="0" err="1">
                <a:solidFill>
                  <a:srgbClr val="FAFAFA"/>
                </a:solidFill>
              </a:rPr>
              <a:t>хуй</a:t>
            </a:r>
            <a:endParaRPr sz="100">
              <a:solidFill>
                <a:srgbClr val="FAFAFA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ojiVTI">
  <a:themeElements>
    <a:clrScheme name="ShojiVTI">
      <a:dk1>
        <a:srgbClr val="000000"/>
      </a:dk1>
      <a:lt1>
        <a:srgbClr val="EBEDEB"/>
      </a:lt1>
      <a:dk2>
        <a:srgbClr val="A7A7A7"/>
      </a:dk2>
      <a:lt2>
        <a:srgbClr val="535353"/>
      </a:lt2>
      <a:accent1>
        <a:srgbClr val="97A7B8"/>
      </a:accent1>
      <a:accent2>
        <a:srgbClr val="A5B592"/>
      </a:accent2>
      <a:accent3>
        <a:srgbClr val="CED228"/>
      </a:accent3>
      <a:accent4>
        <a:srgbClr val="D1C499"/>
      </a:accent4>
      <a:accent5>
        <a:srgbClr val="BDB3B6"/>
      </a:accent5>
      <a:accent6>
        <a:srgbClr val="C5A98D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hojiVTI">
  <a:themeElements>
    <a:clrScheme name="ShojiVTI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7A7B8"/>
      </a:accent1>
      <a:accent2>
        <a:srgbClr val="A5B592"/>
      </a:accent2>
      <a:accent3>
        <a:srgbClr val="CED228"/>
      </a:accent3>
      <a:accent4>
        <a:srgbClr val="D1C499"/>
      </a:accent4>
      <a:accent5>
        <a:srgbClr val="BDB3B6"/>
      </a:accent5>
      <a:accent6>
        <a:srgbClr val="C5A98D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151</Words>
  <Application>Microsoft Office PowerPoint</Application>
  <PresentationFormat>Произвольный</PresentationFormat>
  <Paragraphs>40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Meiryo</vt:lpstr>
      <vt:lpstr>Noto Sans Symbols</vt:lpstr>
      <vt:lpstr>Lexend</vt:lpstr>
      <vt:lpstr>Calibri</vt:lpstr>
      <vt:lpstr>ShojiVTI</vt:lpstr>
      <vt:lpstr>Благоустройство ВУЗа</vt:lpstr>
      <vt:lpstr>Актуальность </vt:lpstr>
      <vt:lpstr>Целевая аудитория</vt:lpstr>
      <vt:lpstr>Проблема</vt:lpstr>
      <vt:lpstr>Решение</vt:lpstr>
      <vt:lpstr>Ценность и ценностное предложение</vt:lpstr>
      <vt:lpstr>Планы на будущее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Благоустройство ВУЗа</dc:title>
  <cp:lastModifiedBy>Руслан</cp:lastModifiedBy>
  <cp:revision>5</cp:revision>
  <dcterms:modified xsi:type="dcterms:W3CDTF">2023-12-30T06:51:56Z</dcterms:modified>
</cp:coreProperties>
</file>