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Raleway SemiBold" panose="020B0604020202020204" charset="-52"/>
      <p:regular r:id="rId24"/>
      <p:bold r:id="rId25"/>
      <p:italic r:id="rId26"/>
      <p:boldItalic r:id="rId27"/>
    </p:embeddedFont>
    <p:embeddedFont>
      <p:font typeface="Helvetica Neue" panose="020B0604020202020204" charset="0"/>
      <p:regular r:id="rId28"/>
      <p:bold r:id="rId29"/>
      <p:italic r:id="rId30"/>
      <p:boldItalic r:id="rId31"/>
    </p:embeddedFont>
    <p:embeddedFont>
      <p:font typeface="Raleway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049039-7FAD-4950-947C-7FADA62AFD2F}">
  <a:tblStyle styleId="{1E049039-7FAD-4950-947C-7FADA62AFD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>
      <p:cViewPr varScale="1">
        <p:scale>
          <a:sx n="83" d="100"/>
          <a:sy n="83" d="100"/>
        </p:scale>
        <p:origin x="728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Gushchaksenia2020@gmail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88714"/>
            <a:ext cx="4655700" cy="6001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b="1" dirty="0" err="1"/>
              <a:t>PetRentails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360" y="305099"/>
            <a:ext cx="697839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725" y="169200"/>
            <a:ext cx="7602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8779" y="346749"/>
            <a:ext cx="1417208" cy="323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1"/>
          </p:nvPr>
        </p:nvSpPr>
        <p:spPr>
          <a:xfrm>
            <a:off x="532950" y="1612114"/>
            <a:ext cx="6152918" cy="23047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В современном мире все больше людей ведут активный образ жизни, работают долгие часы или часто путешествуют. При этом у них может быть желание иметь питомца, но они не могут обеспечить ему достаточное внимание и заботу на постоянной основе.</a:t>
            </a:r>
            <a:endParaRPr dirty="0"/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Семейные пары, одинокие люди. </a:t>
            </a:r>
            <a:r>
              <a:rPr lang="ru" dirty="0" smtClean="0">
                <a:solidFill>
                  <a:srgbClr val="132C40"/>
                </a:solidFill>
              </a:rPr>
              <a:t>Звезды, блогеры. Люди, у которых нет много времени на дом.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Так же подходит аудитория от 9+ лет.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Люди, </a:t>
            </a:r>
            <a:r>
              <a:rPr lang="ru-RU" dirty="0" smtClean="0">
                <a:solidFill>
                  <a:srgbClr val="132C40"/>
                </a:solidFill>
              </a:rPr>
              <a:t>которым было бы дорого содержать домашних животных</a:t>
            </a: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250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Покупка и содержание питомца может быть дорогим занятием. Аренда животного позволяет людям наслаждаться его компанией, не тратя значительные средства на его покупку, кормление, ветеринарные услуги и другие расходы.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409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Сервис по подбору животного на короткий срок.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Не надо значительных затрат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Разнообразие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Если клиент понимает, что ему понравилось животное и он хотел бы с ним жить, то мы дарим 30% скидку на приобретение данного животного 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623640" y="1528929"/>
            <a:ext cx="5118900" cy="259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err="1" smtClean="0"/>
              <a:t>PetRentails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обрести друга в виде питомца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</a:t>
            </a:r>
            <a:r>
              <a:rPr lang="ru" sz="1200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ситуации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, когда совсем нет возможности посвятить все свое время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больших затрат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приложения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побыть с животным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488952" y="1912442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Российский, 10%, 31%;</a:t>
            </a:r>
            <a:endParaRPr sz="12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488952" y="2463264"/>
            <a:ext cx="7993200" cy="1569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/>
              <a:t>По данным статистики у 68% населения есть домашние питомцы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</a:t>
            </a:r>
            <a:r>
              <a:rPr lang="ru" dirty="0" smtClean="0"/>
              <a:t>47033619 </a:t>
            </a:r>
            <a:r>
              <a:rPr lang="ru-RU" dirty="0" smtClean="0"/>
              <a:t>человек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</a:t>
            </a:r>
            <a:r>
              <a:rPr lang="ru" dirty="0" smtClean="0"/>
              <a:t>2500</a:t>
            </a:r>
            <a:r>
              <a:rPr lang="ru" dirty="0" smtClean="0"/>
              <a:t> </a:t>
            </a:r>
            <a:r>
              <a:rPr lang="ru" dirty="0"/>
              <a:t>рублей - это </a:t>
            </a:r>
            <a:r>
              <a:rPr lang="ru" dirty="0" smtClean="0"/>
              <a:t>117584047500 </a:t>
            </a:r>
            <a:r>
              <a:rPr lang="ru" dirty="0"/>
              <a:t>рублей</a:t>
            </a:r>
            <a:endParaRPr dirty="0"/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" dirty="0"/>
              <a:t>Сегменты А и B - </a:t>
            </a:r>
            <a:r>
              <a:rPr lang="ru" dirty="0"/>
              <a:t>58792023750 </a:t>
            </a:r>
            <a:r>
              <a:rPr lang="ru" dirty="0" smtClean="0"/>
              <a:t> рублей </a:t>
            </a:r>
            <a:r>
              <a:rPr lang="ru" dirty="0"/>
              <a:t>(доля от предыдущей суммы)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</a:t>
            </a:r>
            <a:r>
              <a:rPr lang="ru" dirty="0" smtClean="0"/>
              <a:t>– 29396011875 рублей </a:t>
            </a:r>
            <a:r>
              <a:rPr lang="ru" dirty="0"/>
              <a:t>(доля от доли)</a:t>
            </a:r>
            <a:endParaRPr dirty="0"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292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</a:t>
            </a:r>
            <a:r>
              <a:rPr lang="ru" dirty="0" smtClean="0"/>
              <a:t>приложение</a:t>
            </a:r>
            <a:r>
              <a:rPr lang="ru-RU" dirty="0" smtClean="0"/>
              <a:t>, сервис. Будет доступен на всех платформах 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</a:t>
            </a:r>
            <a:r>
              <a:rPr lang="ru" dirty="0" smtClean="0"/>
              <a:t>150 </a:t>
            </a:r>
            <a:r>
              <a:rPr lang="ru" dirty="0" smtClean="0"/>
              <a:t> </a:t>
            </a:r>
            <a:r>
              <a:rPr lang="ru" dirty="0"/>
              <a:t>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</a:t>
            </a:r>
            <a:r>
              <a:rPr lang="ru" dirty="0" smtClean="0"/>
              <a:t>приложение и все его доступные функции </a:t>
            </a:r>
            <a:r>
              <a:rPr lang="ru" dirty="0" smtClean="0"/>
              <a:t> 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Дополнительно мы можем зарабатывать </a:t>
            </a:r>
            <a:r>
              <a:rPr lang="ru" dirty="0" smtClean="0"/>
              <a:t>на продаже в дальнейшем животных</a:t>
            </a:r>
            <a:endParaRPr dirty="0"/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704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 smtClean="0"/>
              <a:t>Хорошие продажи. Людям очень интересно пробовать новую идею.</a:t>
            </a:r>
            <a:endParaRPr dirty="0"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34"/>
          <p:cNvGraphicFramePr/>
          <p:nvPr>
            <p:extLst>
              <p:ext uri="{D42A27DB-BD31-4B8C-83A1-F6EECF244321}">
                <p14:modId xmlns:p14="http://schemas.microsoft.com/office/powerpoint/2010/main" val="1189718510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Гуща Ксения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Руслановна 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Гуща Ксения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Руслановна </a:t>
                      </a:r>
                      <a:endParaRPr lang="ru-RU" sz="1100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Гуща Ксения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Руслановна </a:t>
                      </a:r>
                      <a:endParaRPr lang="ru-RU" sz="1100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01716" y="1204948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 </a:t>
            </a:r>
            <a:r>
              <a:rPr lang="ru" sz="1300" dirty="0" smtClean="0">
                <a:solidFill>
                  <a:srgbClr val="132C40"/>
                </a:solidFill>
              </a:rPr>
              <a:t>Распространение в разных регионах России 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 smtClean="0">
                <a:solidFill>
                  <a:srgbClr val="132C40"/>
                </a:solidFill>
              </a:rPr>
              <a:t>Реклама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35"/>
          <p:cNvGraphicFramePr/>
          <p:nvPr>
            <p:extLst>
              <p:ext uri="{D42A27DB-BD31-4B8C-83A1-F6EECF244321}">
                <p14:modId xmlns:p14="http://schemas.microsoft.com/office/powerpoint/2010/main" val="1962165437"/>
              </p:ext>
            </p:extLst>
          </p:nvPr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Закупаем рекламу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31.12.2023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Гуща Ксения Руслановна 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8" name="Google Shape;258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89132540584 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>
                <a:solidFill>
                  <a:srgbClr val="132C40"/>
                </a:solidFill>
                <a:hlinkClick r:id="rId3"/>
              </a:rPr>
              <a:t>Gushchaksenia2020@gmail.com</a:t>
            </a:r>
            <a:endParaRPr lang="en-US" dirty="0" smtClean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Гуща Ксения Руслановна </a:t>
            </a:r>
            <a:r>
              <a:rPr lang="en-US" dirty="0" smtClean="0">
                <a:solidFill>
                  <a:srgbClr val="132C40"/>
                </a:solidFill>
              </a:rPr>
              <a:t> 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413</Words>
  <Application>Microsoft Office PowerPoint</Application>
  <PresentationFormat>Экран (16:9)</PresentationFormat>
  <Paragraphs>82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Raleway SemiBold</vt:lpstr>
      <vt:lpstr>Helvetica Neue</vt:lpstr>
      <vt:lpstr>Raleway</vt:lpstr>
      <vt:lpstr>Simple Light</vt:lpstr>
      <vt:lpstr>Simple Light</vt:lpstr>
      <vt:lpstr>PetRentails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Класс 4</cp:lastModifiedBy>
  <cp:revision>9</cp:revision>
  <dcterms:modified xsi:type="dcterms:W3CDTF">2023-09-19T07:38:05Z</dcterms:modified>
</cp:coreProperties>
</file>