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8" r:id="rId2"/>
    <p:sldMasterId id="2147483684" r:id="rId3"/>
    <p:sldMasterId id="2147483690" r:id="rId4"/>
    <p:sldMasterId id="2147483702" r:id="rId5"/>
    <p:sldMasterId id="2147483708" r:id="rId6"/>
    <p:sldMasterId id="2147483714" r:id="rId7"/>
    <p:sldMasterId id="2147483726" r:id="rId8"/>
    <p:sldMasterId id="2147483732" r:id="rId9"/>
  </p:sldMasterIdLst>
  <p:notesMasterIdLst>
    <p:notesMasterId r:id="rId24"/>
  </p:notesMasterIdLst>
  <p:sldIdLst>
    <p:sldId id="256" r:id="rId10"/>
    <p:sldId id="454" r:id="rId11"/>
    <p:sldId id="449" r:id="rId12"/>
    <p:sldId id="258" r:id="rId13"/>
    <p:sldId id="276" r:id="rId14"/>
    <p:sldId id="459" r:id="rId15"/>
    <p:sldId id="451" r:id="rId16"/>
    <p:sldId id="458" r:id="rId17"/>
    <p:sldId id="455" r:id="rId18"/>
    <p:sldId id="457" r:id="rId19"/>
    <p:sldId id="461" r:id="rId20"/>
    <p:sldId id="453" r:id="rId21"/>
    <p:sldId id="460" r:id="rId22"/>
    <p:sldId id="259" r:id="rId23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6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33FF"/>
    <a:srgbClr val="EEB345"/>
    <a:srgbClr val="2CB24F"/>
    <a:srgbClr val="FF7C3B"/>
    <a:srgbClr val="00AAD3"/>
    <a:srgbClr val="385EA0"/>
    <a:srgbClr val="F9F9F9"/>
    <a:srgbClr val="FFFFFF"/>
    <a:srgbClr val="1B2D4D"/>
    <a:srgbClr val="CA8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83" autoAdjust="0"/>
  </p:normalViewPr>
  <p:slideViewPr>
    <p:cSldViewPr>
      <p:cViewPr varScale="1">
        <p:scale>
          <a:sx n="98" d="100"/>
          <a:sy n="98" d="100"/>
        </p:scale>
        <p:origin x="1018" y="67"/>
      </p:cViewPr>
      <p:guideLst>
        <p:guide orient="horz" pos="756"/>
        <p:guide pos="3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DD0B5-0C7C-488B-AAE4-7D6ACEB56F3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01AE4-1DAC-4B21-94F4-C15684855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02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01AE4-1DAC-4B21-94F4-C1568485564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729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01AE4-1DAC-4B21-94F4-C1568485564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45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01AE4-1DAC-4B21-94F4-C1568485564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745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138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01AE4-1DAC-4B21-94F4-C1568485564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290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0064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6149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4584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9613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8722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56e71fa67b_0_1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56e71fa67b_0_1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2045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F6299-A14D-33E4-4BA4-43EF4AEFE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28A56D-06EB-3A2C-406C-AD8290FAE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2C1AE-DA4E-853E-0C5D-6C21F684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0EF0B-98AE-F85E-4C22-314078CE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1F8D66-B5EB-3E58-AA97-61D77E16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6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9A5D5-4D68-52D3-4C83-94C2EEAC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B55CB-D620-DF06-BF0A-8AE1E8774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F82BD8-9D01-BC75-33E9-70B69BC57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4DD84E-1046-46F7-37BD-668885CF8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B91FEB-002D-2B13-E3D4-AA660827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42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DE93B-E109-A48F-31A0-A17E95FA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467A10-8902-0E58-C7CA-2FA47C978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7FD2FF-0D2E-C225-B830-24FDED02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B3380E-F2DD-F884-CB14-30839B5E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5D310-A701-4C5E-010D-D6DE8471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96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76F21-0CBF-9C36-42A0-5AFCAC62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8575EE-B1EC-86DA-CA98-2F6150111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11D9AB-D068-C732-2807-B733DB048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EDDC9-76FE-C04A-B795-8E4CDB039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B3E200-52C9-BD3F-6429-B54196E0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CE3D9B-30F8-D8E1-E5B4-C0CE77BE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56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EE5E3-C9E2-61E7-66EB-6D064CCD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078D2-F920-E62C-0FDE-CD0AA1901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28D3E6-EE73-D5F1-FF45-8C1A6B685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2E1867-8ECD-A093-7E05-472234E1B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7CE208-0161-40A2-896A-BC54E1EBB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A6DC5B-B9D9-31D0-A964-57C6FAF82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7B69A9-ABAB-5B88-2556-9C61ED96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F5F8F9E-6E97-7E0C-DA94-E27ABB44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43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3D402-F2DA-2A22-66D2-9965482C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028793-41A7-6468-F080-5D53996B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F35E056-999A-CBCD-FBCD-ED73AEDC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B901FD-D020-5DBA-4B06-5B41F0E5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69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21975C-C4B8-4DC2-50B5-4A49D8E8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03A6A5-A9CC-7E03-3E79-1FD11C42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C3B7D3-090C-119A-7B61-E5D33DBF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9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33286-0D39-C8CB-5D70-143E2A67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1E15FF-4176-2704-2098-993DC14AC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F972CD-374A-0631-92E6-7CE3825C8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AA750D-8B5B-09EC-677A-AF274B82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2CCAFF-F0F7-BAD2-64E4-3E673D55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04EC03-8B72-7E82-5EA6-228B8C0F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19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5E03B-1E29-58C8-DD7C-B8EF9B9B6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AB670F-3416-86AA-90DA-C638457BF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53D2F6-22C9-612D-0412-D92CD5DD5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C76743-E019-1731-4EBD-3522809D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6D333D-518D-7931-B470-24A169BA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63CA34-E853-F452-EA07-29DD4B9E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28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F9689-38A9-8382-2C52-1D3847CC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3CD3D6-FE02-CCBA-AE3C-484BEDD45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A8D7C4-947D-E038-9A0A-53DBCE01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3FDD75-668C-C5DC-A2E6-B9732CCC0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C93B3E-C184-9751-8134-582277CD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4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582C81-4FDF-DC4B-AA57-B6C176ACB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E3F1D6-B6DC-C55F-E037-49B6DEDCC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3E0D01-0340-907D-AC21-CB747E990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BD00AC-A542-CD5D-FDB8-7119FDB7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7D7F4B-9CE2-1ED4-F664-D678EE76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21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82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01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40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19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240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962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96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19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21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6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F6299-A14D-33E4-4BA4-43EF4AEFE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28A56D-06EB-3A2C-406C-AD8290FAE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2C1AE-DA4E-853E-0C5D-6C21F684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0EF0B-98AE-F85E-4C22-314078CE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1F8D66-B5EB-3E58-AA97-61D77E16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558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9A5D5-4D68-52D3-4C83-94C2EEAC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B55CB-D620-DF06-BF0A-8AE1E8774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F82BD8-9D01-BC75-33E9-70B69BC57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4DD84E-1046-46F7-37BD-668885CF8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B91FEB-002D-2B13-E3D4-AA660827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34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DE93B-E109-A48F-31A0-A17E95FA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467A10-8902-0E58-C7CA-2FA47C978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7FD2FF-0D2E-C225-B830-24FDED02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B3380E-F2DD-F884-CB14-30839B5E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5D310-A701-4C5E-010D-D6DE8471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335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76F21-0CBF-9C36-42A0-5AFCAC62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8575EE-B1EC-86DA-CA98-2F6150111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11D9AB-D068-C732-2807-B733DB048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EDDC9-76FE-C04A-B795-8E4CDB039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B3E200-52C9-BD3F-6429-B54196E0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CE3D9B-30F8-D8E1-E5B4-C0CE77BE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17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EE5E3-C9E2-61E7-66EB-6D064CCD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078D2-F920-E62C-0FDE-CD0AA1901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28D3E6-EE73-D5F1-FF45-8C1A6B685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2E1867-8ECD-A093-7E05-472234E1B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7CE208-0161-40A2-896A-BC54E1EBB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A6DC5B-B9D9-31D0-A964-57C6FAF82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7B69A9-ABAB-5B88-2556-9C61ED96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F5F8F9E-6E97-7E0C-DA94-E27ABB44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796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3D402-F2DA-2A22-66D2-9965482C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028793-41A7-6468-F080-5D53996B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F35E056-999A-CBCD-FBCD-ED73AEDC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B901FD-D020-5DBA-4B06-5B41F0E5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978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21975C-C4B8-4DC2-50B5-4A49D8E8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03A6A5-A9CC-7E03-3E79-1FD11C42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C3B7D3-090C-119A-7B61-E5D33DBF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73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33286-0D39-C8CB-5D70-143E2A67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1E15FF-4176-2704-2098-993DC14AC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F972CD-374A-0631-92E6-7CE3825C8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AA750D-8B5B-09EC-677A-AF274B82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2CCAFF-F0F7-BAD2-64E4-3E673D55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04EC03-8B72-7E82-5EA6-228B8C0F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05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5E03B-1E29-58C8-DD7C-B8EF9B9B6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AB670F-3416-86AA-90DA-C638457BF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53D2F6-22C9-612D-0412-D92CD5DD5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C76743-E019-1731-4EBD-3522809D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6D333D-518D-7931-B470-24A169BA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63CA34-E853-F452-EA07-29DD4B9E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6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F9689-38A9-8382-2C52-1D3847CC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3CD3D6-FE02-CCBA-AE3C-484BEDD45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A8D7C4-947D-E038-9A0A-53DBCE01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3FDD75-668C-C5DC-A2E6-B9732CCC0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C93B3E-C184-9751-8134-582277CD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475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582C81-4FDF-DC4B-AA57-B6C176ACB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E3F1D6-B6DC-C55F-E037-49B6DEDCC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3E0D01-0340-907D-AC21-CB747E990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BD00AC-A542-CD5D-FDB8-7119FDB7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7D7F4B-9CE2-1ED4-F664-D678EE76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1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282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6632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446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2855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5961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2542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6328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6643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0497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915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F6299-A14D-33E4-4BA4-43EF4AEFE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28A56D-06EB-3A2C-406C-AD8290FAE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2C1AE-DA4E-853E-0C5D-6C21F684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0EF0B-98AE-F85E-4C22-314078CE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1F8D66-B5EB-3E58-AA97-61D77E16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646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9A5D5-4D68-52D3-4C83-94C2EEAC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B55CB-D620-DF06-BF0A-8AE1E8774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F82BD8-9D01-BC75-33E9-70B69BC57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4DD84E-1046-46F7-37BD-668885CF8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B91FEB-002D-2B13-E3D4-AA660827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839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DE93B-E109-A48F-31A0-A17E95FA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467A10-8902-0E58-C7CA-2FA47C978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7FD2FF-0D2E-C225-B830-24FDED02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B3380E-F2DD-F884-CB14-30839B5E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5D310-A701-4C5E-010D-D6DE8471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313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76F21-0CBF-9C36-42A0-5AFCAC62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8575EE-B1EC-86DA-CA98-2F6150111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11D9AB-D068-C732-2807-B733DB048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EDDC9-76FE-C04A-B795-8E4CDB039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B3E200-52C9-BD3F-6429-B54196E0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CE3D9B-30F8-D8E1-E5B4-C0CE77BE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2615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EE5E3-C9E2-61E7-66EB-6D064CCD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078D2-F920-E62C-0FDE-CD0AA1901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28D3E6-EE73-D5F1-FF45-8C1A6B685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2E1867-8ECD-A093-7E05-472234E1B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7CE208-0161-40A2-896A-BC54E1EBB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A6DC5B-B9D9-31D0-A964-57C6FAF82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7B69A9-ABAB-5B88-2556-9C61ED96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F5F8F9E-6E97-7E0C-DA94-E27ABB44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4217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3D402-F2DA-2A22-66D2-9965482C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028793-41A7-6468-F080-5D53996B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F35E056-999A-CBCD-FBCD-ED73AEDC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B901FD-D020-5DBA-4B06-5B41F0E5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7566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21975C-C4B8-4DC2-50B5-4A49D8E8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03A6A5-A9CC-7E03-3E79-1FD11C42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C3B7D3-090C-119A-7B61-E5D33DBF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0666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33286-0D39-C8CB-5D70-143E2A67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1E15FF-4176-2704-2098-993DC14AC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F972CD-374A-0631-92E6-7CE3825C8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AA750D-8B5B-09EC-677A-AF274B82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2CCAFF-F0F7-BAD2-64E4-3E673D55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04EC03-8B72-7E82-5EA6-228B8C0F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167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5E03B-1E29-58C8-DD7C-B8EF9B9B6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AB670F-3416-86AA-90DA-C638457BF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53D2F6-22C9-612D-0412-D92CD5DD5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C76743-E019-1731-4EBD-3522809D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6D333D-518D-7931-B470-24A169BA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63CA34-E853-F452-EA07-29DD4B9E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2754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F9689-38A9-8382-2C52-1D3847CC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3CD3D6-FE02-CCBA-AE3C-484BEDD45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A8D7C4-947D-E038-9A0A-53DBCE01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3FDD75-668C-C5DC-A2E6-B9732CCC0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C93B3E-C184-9751-8134-582277CD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608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582C81-4FDF-DC4B-AA57-B6C176ACB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E3F1D6-B6DC-C55F-E037-49B6DEDCC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3E0D01-0340-907D-AC21-CB747E990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BD00AC-A542-CD5D-FDB8-7119FDB7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7D7F4B-9CE2-1ED4-F664-D678EE76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372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05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3815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5648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688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865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0748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394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442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747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75B1D-EA4D-50E1-DC7A-3CC05FD9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7E93C5-1047-5600-C3D6-104CB6D96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E43FE1-7A1A-21D0-82ED-483DCE6F7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4E9FA3-F740-AB56-81B1-E496B8780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76E201-BEF5-BDA2-1A3A-D7F009414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0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882" y="4462939"/>
            <a:ext cx="1460269" cy="454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5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882" y="4462939"/>
            <a:ext cx="1460269" cy="454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51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75B1D-EA4D-50E1-DC7A-3CC05FD9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7E93C5-1047-5600-C3D6-104CB6D96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E43FE1-7A1A-21D0-82ED-483DCE6F7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4E9FA3-F740-AB56-81B1-E496B8780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76E201-BEF5-BDA2-1A3A-D7F009414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1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882" y="4462939"/>
            <a:ext cx="1460269" cy="454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3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882" y="4462939"/>
            <a:ext cx="1460269" cy="454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4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75B1D-EA4D-50E1-DC7A-3CC05FD9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7E93C5-1047-5600-C3D6-104CB6D96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E43FE1-7A1A-21D0-82ED-483DCE6F7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4E9FA3-F740-AB56-81B1-E496B8780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76E201-BEF5-BDA2-1A3A-D7F009414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10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882" y="4462939"/>
            <a:ext cx="1460269" cy="454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1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882" y="4462939"/>
            <a:ext cx="1460269" cy="454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11/25/2023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defRPr/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99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00" eaLnBrk="1" hangingPunct="1">
        <a:defRPr>
          <a:latin typeface="+mn-lt"/>
          <a:ea typeface="+mn-ea"/>
          <a:cs typeface="+mn-cs"/>
        </a:defRPr>
      </a:lvl2pPr>
      <a:lvl3pPr marL="685800" eaLnBrk="1" hangingPunct="1">
        <a:defRPr>
          <a:latin typeface="+mn-lt"/>
          <a:ea typeface="+mn-ea"/>
          <a:cs typeface="+mn-cs"/>
        </a:defRPr>
      </a:lvl3pPr>
      <a:lvl4pPr marL="1028700" eaLnBrk="1" hangingPunct="1">
        <a:defRPr>
          <a:latin typeface="+mn-lt"/>
          <a:ea typeface="+mn-ea"/>
          <a:cs typeface="+mn-cs"/>
        </a:defRPr>
      </a:lvl4pPr>
      <a:lvl5pPr marL="1371600" eaLnBrk="1" hangingPunct="1">
        <a:defRPr>
          <a:latin typeface="+mn-lt"/>
          <a:ea typeface="+mn-ea"/>
          <a:cs typeface="+mn-cs"/>
        </a:defRPr>
      </a:lvl5pPr>
      <a:lvl6pPr marL="1714500" eaLnBrk="1" hangingPunct="1">
        <a:defRPr>
          <a:latin typeface="+mn-lt"/>
          <a:ea typeface="+mn-ea"/>
          <a:cs typeface="+mn-cs"/>
        </a:defRPr>
      </a:lvl6pPr>
      <a:lvl7pPr marL="2057400" eaLnBrk="1" hangingPunct="1">
        <a:defRPr>
          <a:latin typeface="+mn-lt"/>
          <a:ea typeface="+mn-ea"/>
          <a:cs typeface="+mn-cs"/>
        </a:defRPr>
      </a:lvl7pPr>
      <a:lvl8pPr marL="2400300" eaLnBrk="1" hangingPunct="1">
        <a:defRPr>
          <a:latin typeface="+mn-lt"/>
          <a:ea typeface="+mn-ea"/>
          <a:cs typeface="+mn-cs"/>
        </a:defRPr>
      </a:lvl8pPr>
      <a:lvl9pPr marL="27432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649" y="1378984"/>
            <a:ext cx="788670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95"/>
              </a:spcBef>
            </a:pPr>
            <a:r>
              <a:rPr lang="ru-RU" sz="4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IN2</a:t>
            </a:r>
            <a:br>
              <a:rPr lang="ru-RU" sz="36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3600" spc="285" dirty="0">
              <a:latin typeface="Mariupol" panose="02010500020201010004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58330" y="-2204295"/>
            <a:ext cx="218204" cy="457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264027"/>
            <a:ext cx="1390165" cy="3966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232" y="3850166"/>
            <a:ext cx="1234359" cy="9889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F24791-74E4-4AB2-835A-2D9AA23E72D6}"/>
              </a:ext>
            </a:extLst>
          </p:cNvPr>
          <p:cNvSpPr txBox="1"/>
          <p:nvPr/>
        </p:nvSpPr>
        <p:spPr>
          <a:xfrm>
            <a:off x="1745511" y="2343150"/>
            <a:ext cx="56529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spc="285" dirty="0">
                <a:solidFill>
                  <a:schemeClr val="accent1">
                    <a:lumMod val="7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</a:rPr>
              <a:t>АДАПТАЦИОННАЯ ПЛАТФОРМА ДЛЯ СТУДЕНТОВ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Google Shape;936;p75">
            <a:extLst>
              <a:ext uri="{FF2B5EF4-FFF2-40B4-BE49-F238E27FC236}">
                <a16:creationId xmlns:a16="http://schemas.microsoft.com/office/drawing/2014/main" id="{C9AE673A-1F20-49F4-8C42-C7D1CB6AEDC0}"/>
              </a:ext>
            </a:extLst>
          </p:cNvPr>
          <p:cNvSpPr/>
          <p:nvPr/>
        </p:nvSpPr>
        <p:spPr>
          <a:xfrm rot="16200000">
            <a:off x="4543405" y="1300827"/>
            <a:ext cx="57188" cy="17840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51588" y="556931"/>
            <a:ext cx="404082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185" dirty="0">
                <a:latin typeface="Tahoma"/>
                <a:cs typeface="Tahoma"/>
              </a:rPr>
              <a:t>Команда проекта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8" name="Google Shape;936;p75">
            <a:extLst>
              <a:ext uri="{FF2B5EF4-FFF2-40B4-BE49-F238E27FC236}">
                <a16:creationId xmlns:a16="http://schemas.microsoft.com/office/drawing/2014/main" id="{A59F0F09-5EA2-49E6-8D2A-1CCC29AF525C}"/>
              </a:ext>
            </a:extLst>
          </p:cNvPr>
          <p:cNvSpPr/>
          <p:nvPr/>
        </p:nvSpPr>
        <p:spPr>
          <a:xfrm rot="16200000" flipH="1">
            <a:off x="4601816" y="-72462"/>
            <a:ext cx="45719" cy="230542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34E85A-0041-4256-8A15-AAFBA6360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" y="1428750"/>
            <a:ext cx="9144000" cy="2778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8C8F16-CAA5-4FCD-9982-BBD81A8FA2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8CD785-9659-44F1-87AA-DDA971CF4A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36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Прямоугольник: скругленные углы 240">
            <a:extLst>
              <a:ext uri="{FF2B5EF4-FFF2-40B4-BE49-F238E27FC236}">
                <a16:creationId xmlns:a16="http://schemas.microsoft.com/office/drawing/2014/main" id="{DF5A2B7A-195B-4FFA-B39D-0311CF8A8C37}"/>
              </a:ext>
            </a:extLst>
          </p:cNvPr>
          <p:cNvSpPr/>
          <p:nvPr/>
        </p:nvSpPr>
        <p:spPr>
          <a:xfrm>
            <a:off x="944591" y="3331982"/>
            <a:ext cx="3521168" cy="1505657"/>
          </a:xfrm>
          <a:prstGeom prst="roundRect">
            <a:avLst>
              <a:gd name="adj" fmla="val 4221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3174" y="493794"/>
            <a:ext cx="409884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Потребители</a:t>
            </a:r>
          </a:p>
        </p:txBody>
      </p:sp>
      <p:sp>
        <p:nvSpPr>
          <p:cNvPr id="244" name="Прямоугольник: скругленные углы 243">
            <a:extLst>
              <a:ext uri="{FF2B5EF4-FFF2-40B4-BE49-F238E27FC236}">
                <a16:creationId xmlns:a16="http://schemas.microsoft.com/office/drawing/2014/main" id="{43117DC9-A7A0-4FE9-A3BC-D09BE16A073B}"/>
              </a:ext>
            </a:extLst>
          </p:cNvPr>
          <p:cNvSpPr/>
          <p:nvPr/>
        </p:nvSpPr>
        <p:spPr>
          <a:xfrm>
            <a:off x="4790782" y="336904"/>
            <a:ext cx="3552645" cy="1110348"/>
          </a:xfrm>
          <a:prstGeom prst="roundRect">
            <a:avLst>
              <a:gd name="adj" fmla="val 4221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Google Shape;939;p29">
            <a:extLst>
              <a:ext uri="{FF2B5EF4-FFF2-40B4-BE49-F238E27FC236}">
                <a16:creationId xmlns:a16="http://schemas.microsoft.com/office/drawing/2014/main" id="{3A18722E-E0EC-44A3-A002-65971E45E489}"/>
              </a:ext>
            </a:extLst>
          </p:cNvPr>
          <p:cNvSpPr txBox="1"/>
          <p:nvPr/>
        </p:nvSpPr>
        <p:spPr>
          <a:xfrm>
            <a:off x="6865228" y="417277"/>
            <a:ext cx="1272336" cy="75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СТУДЕНТОВ ИСПЫТЫВАЮТ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900" kern="0" dirty="0">
                <a:solidFill>
                  <a:srgbClr val="2CB24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СЛОЖНОСТИ С ОФОРМЛЕНИЕМ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900" kern="0" dirty="0">
                <a:solidFill>
                  <a:srgbClr val="2CB24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МИГРАЦИОННЫХ ДОКУМЕНТОВ</a:t>
            </a:r>
          </a:p>
        </p:txBody>
      </p:sp>
      <p:sp>
        <p:nvSpPr>
          <p:cNvPr id="10" name="Google Shape;940;p29">
            <a:extLst>
              <a:ext uri="{FF2B5EF4-FFF2-40B4-BE49-F238E27FC236}">
                <a16:creationId xmlns:a16="http://schemas.microsoft.com/office/drawing/2014/main" id="{70AB5602-64AE-4316-83C5-448CF4D4FEFF}"/>
              </a:ext>
            </a:extLst>
          </p:cNvPr>
          <p:cNvSpPr txBox="1"/>
          <p:nvPr/>
        </p:nvSpPr>
        <p:spPr>
          <a:xfrm>
            <a:off x="4772160" y="463043"/>
            <a:ext cx="1073013" cy="47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3200" b="1" kern="0" dirty="0">
                <a:solidFill>
                  <a:srgbClr val="2CB24F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57</a:t>
            </a:r>
            <a:r>
              <a:rPr lang="en" sz="2000" kern="0" dirty="0">
                <a:solidFill>
                  <a:srgbClr val="2CB24F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2CB24F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5CB7881-2D6A-4D55-9FB4-A6E3778DDF3A}"/>
              </a:ext>
            </a:extLst>
          </p:cNvPr>
          <p:cNvSpPr txBox="1"/>
          <p:nvPr/>
        </p:nvSpPr>
        <p:spPr>
          <a:xfrm>
            <a:off x="5492473" y="657922"/>
            <a:ext cx="11921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2CB24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иностранных</a:t>
            </a:r>
            <a:endParaRPr lang="ru-RU" sz="1200" dirty="0">
              <a:solidFill>
                <a:srgbClr val="2CB24F"/>
              </a:solidFill>
              <a:latin typeface="Mariupol" panose="02010500020201010004" pitchFamily="2" charset="-52"/>
            </a:endParaRPr>
          </a:p>
        </p:txBody>
      </p:sp>
      <p:sp>
        <p:nvSpPr>
          <p:cNvPr id="239" name="Прямоугольник: скругленные углы 238">
            <a:extLst>
              <a:ext uri="{FF2B5EF4-FFF2-40B4-BE49-F238E27FC236}">
                <a16:creationId xmlns:a16="http://schemas.microsoft.com/office/drawing/2014/main" id="{671E2863-5ED8-46F8-BE80-2F0A99B63566}"/>
              </a:ext>
            </a:extLst>
          </p:cNvPr>
          <p:cNvSpPr/>
          <p:nvPr/>
        </p:nvSpPr>
        <p:spPr>
          <a:xfrm>
            <a:off x="948355" y="1627299"/>
            <a:ext cx="3521168" cy="1505657"/>
          </a:xfrm>
          <a:prstGeom prst="roundRect">
            <a:avLst>
              <a:gd name="adj" fmla="val 4221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oogle Shape;942;p29">
            <a:extLst>
              <a:ext uri="{FF2B5EF4-FFF2-40B4-BE49-F238E27FC236}">
                <a16:creationId xmlns:a16="http://schemas.microsoft.com/office/drawing/2014/main" id="{6C1B6F74-7164-49E1-B17C-0F0124273328}"/>
              </a:ext>
            </a:extLst>
          </p:cNvPr>
          <p:cNvSpPr txBox="1"/>
          <p:nvPr/>
        </p:nvSpPr>
        <p:spPr>
          <a:xfrm>
            <a:off x="2976430" y="1804840"/>
            <a:ext cx="1383904" cy="1003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СТУДЕНТОВ СТАЛКИВАЮТСЯ СО </a:t>
            </a:r>
            <a:r>
              <a:rPr lang="ru-RU" sz="1050" kern="0" dirty="0">
                <a:solidFill>
                  <a:srgbClr val="00ABD6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СТРЕССОМ И ДЕПРЕССИВНЫМ </a:t>
            </a: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СОСТОЯНИЕМ ПРИ ПЕРЕЕЗДЕ В САНКТ-ПЕТЕРБУРГ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66F9A36-70EA-4759-8274-64F380B27DE2}"/>
              </a:ext>
            </a:extLst>
          </p:cNvPr>
          <p:cNvSpPr txBox="1"/>
          <p:nvPr/>
        </p:nvSpPr>
        <p:spPr>
          <a:xfrm>
            <a:off x="1590282" y="1829941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00ABD6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иногородних</a:t>
            </a:r>
            <a:endParaRPr lang="ru-RU" sz="1200" dirty="0">
              <a:solidFill>
                <a:srgbClr val="00ABD6"/>
              </a:solidFill>
              <a:latin typeface="Mariupol" panose="02010500020201010004" pitchFamily="2" charset="-52"/>
            </a:endParaRPr>
          </a:p>
        </p:txBody>
      </p:sp>
      <p:sp>
        <p:nvSpPr>
          <p:cNvPr id="101" name="Google Shape;940;p29">
            <a:extLst>
              <a:ext uri="{FF2B5EF4-FFF2-40B4-BE49-F238E27FC236}">
                <a16:creationId xmlns:a16="http://schemas.microsoft.com/office/drawing/2014/main" id="{9B5F923D-6FB2-40D2-87BE-1EA16A97E047}"/>
              </a:ext>
            </a:extLst>
          </p:cNvPr>
          <p:cNvSpPr txBox="1"/>
          <p:nvPr/>
        </p:nvSpPr>
        <p:spPr>
          <a:xfrm>
            <a:off x="887581" y="1670855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3200" b="1" kern="0" dirty="0">
                <a:solidFill>
                  <a:srgbClr val="00ABD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5</a:t>
            </a:r>
            <a:r>
              <a:rPr lang="ru-RU" sz="3200" b="1" kern="0" dirty="0">
                <a:solidFill>
                  <a:srgbClr val="00ABD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8</a:t>
            </a:r>
            <a:r>
              <a:rPr lang="en" sz="2000" kern="0" dirty="0">
                <a:solidFill>
                  <a:srgbClr val="00ABD6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00ABD6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grpSp>
        <p:nvGrpSpPr>
          <p:cNvPr id="103" name="Группа 102">
            <a:extLst>
              <a:ext uri="{FF2B5EF4-FFF2-40B4-BE49-F238E27FC236}">
                <a16:creationId xmlns:a16="http://schemas.microsoft.com/office/drawing/2014/main" id="{6E169C3B-1C6F-4073-8D3A-671393396A77}"/>
              </a:ext>
            </a:extLst>
          </p:cNvPr>
          <p:cNvGrpSpPr/>
          <p:nvPr/>
        </p:nvGrpSpPr>
        <p:grpSpPr>
          <a:xfrm>
            <a:off x="1155099" y="2157302"/>
            <a:ext cx="1672143" cy="110938"/>
            <a:chOff x="2497475" y="1686934"/>
            <a:chExt cx="1013300" cy="249515"/>
          </a:xfrm>
        </p:grpSpPr>
        <p:sp>
          <p:nvSpPr>
            <p:cNvPr id="105" name="Google Shape;945;p29">
              <a:extLst>
                <a:ext uri="{FF2B5EF4-FFF2-40B4-BE49-F238E27FC236}">
                  <a16:creationId xmlns:a16="http://schemas.microsoft.com/office/drawing/2014/main" id="{3C87297C-1211-4273-B742-B18711621073}"/>
                </a:ext>
              </a:extLst>
            </p:cNvPr>
            <p:cNvSpPr/>
            <p:nvPr/>
          </p:nvSpPr>
          <p:spPr>
            <a:xfrm>
              <a:off x="2497475" y="1688175"/>
              <a:ext cx="77891" cy="248274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06" name="Google Shape;946;p29">
              <a:extLst>
                <a:ext uri="{FF2B5EF4-FFF2-40B4-BE49-F238E27FC236}">
                  <a16:creationId xmlns:a16="http://schemas.microsoft.com/office/drawing/2014/main" id="{5F591894-124B-412D-A0BE-1C47097A47B8}"/>
                </a:ext>
              </a:extLst>
            </p:cNvPr>
            <p:cNvSpPr/>
            <p:nvPr/>
          </p:nvSpPr>
          <p:spPr>
            <a:xfrm>
              <a:off x="2601407" y="1688175"/>
              <a:ext cx="77891" cy="248274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07" name="Google Shape;947;p29">
              <a:extLst>
                <a:ext uri="{FF2B5EF4-FFF2-40B4-BE49-F238E27FC236}">
                  <a16:creationId xmlns:a16="http://schemas.microsoft.com/office/drawing/2014/main" id="{93723121-0B1C-4F82-9A35-234FFC3BB3F0}"/>
                </a:ext>
              </a:extLst>
            </p:cNvPr>
            <p:cNvSpPr/>
            <p:nvPr/>
          </p:nvSpPr>
          <p:spPr>
            <a:xfrm>
              <a:off x="2705340" y="1688175"/>
              <a:ext cx="77891" cy="248274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08" name="Google Shape;948;p29">
              <a:extLst>
                <a:ext uri="{FF2B5EF4-FFF2-40B4-BE49-F238E27FC236}">
                  <a16:creationId xmlns:a16="http://schemas.microsoft.com/office/drawing/2014/main" id="{84D66DB6-777B-43F4-A5CC-D6FFEA7E93ED}"/>
                </a:ext>
              </a:extLst>
            </p:cNvPr>
            <p:cNvSpPr/>
            <p:nvPr/>
          </p:nvSpPr>
          <p:spPr>
            <a:xfrm>
              <a:off x="2809272" y="1688175"/>
              <a:ext cx="77900" cy="248274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09" name="Google Shape;949;p29">
              <a:extLst>
                <a:ext uri="{FF2B5EF4-FFF2-40B4-BE49-F238E27FC236}">
                  <a16:creationId xmlns:a16="http://schemas.microsoft.com/office/drawing/2014/main" id="{2E4050BC-B18C-4939-97AD-D26135E4FE30}"/>
                </a:ext>
              </a:extLst>
            </p:cNvPr>
            <p:cNvSpPr/>
            <p:nvPr/>
          </p:nvSpPr>
          <p:spPr>
            <a:xfrm>
              <a:off x="2913213" y="1688175"/>
              <a:ext cx="77891" cy="248182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0" name="Google Shape;950;p29">
              <a:extLst>
                <a:ext uri="{FF2B5EF4-FFF2-40B4-BE49-F238E27FC236}">
                  <a16:creationId xmlns:a16="http://schemas.microsoft.com/office/drawing/2014/main" id="{2EF142B5-9475-4E73-AEFC-E4E5DA87EA6E}"/>
                </a:ext>
              </a:extLst>
            </p:cNvPr>
            <p:cNvSpPr/>
            <p:nvPr/>
          </p:nvSpPr>
          <p:spPr>
            <a:xfrm>
              <a:off x="3017146" y="1688175"/>
              <a:ext cx="77891" cy="248274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1" name="Google Shape;951;p29">
              <a:extLst>
                <a:ext uri="{FF2B5EF4-FFF2-40B4-BE49-F238E27FC236}">
                  <a16:creationId xmlns:a16="http://schemas.microsoft.com/office/drawing/2014/main" id="{A6059D58-6A5F-41C0-BE88-BEAD42C0D5B5}"/>
                </a:ext>
              </a:extLst>
            </p:cNvPr>
            <p:cNvSpPr/>
            <p:nvPr/>
          </p:nvSpPr>
          <p:spPr>
            <a:xfrm>
              <a:off x="3121078" y="1688175"/>
              <a:ext cx="77891" cy="248274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2" name="Google Shape;952;p29">
              <a:extLst>
                <a:ext uri="{FF2B5EF4-FFF2-40B4-BE49-F238E27FC236}">
                  <a16:creationId xmlns:a16="http://schemas.microsoft.com/office/drawing/2014/main" id="{DF92A93B-73A2-49AE-AE33-69B1DECFC1CB}"/>
                </a:ext>
              </a:extLst>
            </p:cNvPr>
            <p:cNvSpPr/>
            <p:nvPr/>
          </p:nvSpPr>
          <p:spPr>
            <a:xfrm>
              <a:off x="3225010" y="1688175"/>
              <a:ext cx="77900" cy="248274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3" name="Google Shape;953;p29">
              <a:extLst>
                <a:ext uri="{FF2B5EF4-FFF2-40B4-BE49-F238E27FC236}">
                  <a16:creationId xmlns:a16="http://schemas.microsoft.com/office/drawing/2014/main" id="{B7023CF9-7881-4154-891C-3F69C42565B8}"/>
                </a:ext>
              </a:extLst>
            </p:cNvPr>
            <p:cNvSpPr/>
            <p:nvPr/>
          </p:nvSpPr>
          <p:spPr>
            <a:xfrm>
              <a:off x="3328952" y="1688175"/>
              <a:ext cx="77891" cy="248182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4" name="Google Shape;954;p29">
              <a:extLst>
                <a:ext uri="{FF2B5EF4-FFF2-40B4-BE49-F238E27FC236}">
                  <a16:creationId xmlns:a16="http://schemas.microsoft.com/office/drawing/2014/main" id="{5E69618F-67DF-4944-83A4-AC56AF29B9A6}"/>
                </a:ext>
              </a:extLst>
            </p:cNvPr>
            <p:cNvSpPr/>
            <p:nvPr/>
          </p:nvSpPr>
          <p:spPr>
            <a:xfrm>
              <a:off x="3432884" y="1688175"/>
              <a:ext cx="77891" cy="248274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5" name="Google Shape;949;p29">
              <a:extLst>
                <a:ext uri="{FF2B5EF4-FFF2-40B4-BE49-F238E27FC236}">
                  <a16:creationId xmlns:a16="http://schemas.microsoft.com/office/drawing/2014/main" id="{CB6E9FEE-9B78-4CA8-AF6B-8CFE2EBA5723}"/>
                </a:ext>
              </a:extLst>
            </p:cNvPr>
            <p:cNvSpPr/>
            <p:nvPr/>
          </p:nvSpPr>
          <p:spPr>
            <a:xfrm>
              <a:off x="3003780" y="1686934"/>
              <a:ext cx="53239" cy="248182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C8F5687F-EE07-4492-94A3-886382D9EB1B}"/>
              </a:ext>
            </a:extLst>
          </p:cNvPr>
          <p:cNvSpPr txBox="1"/>
          <p:nvPr/>
        </p:nvSpPr>
        <p:spPr>
          <a:xfrm>
            <a:off x="1581564" y="2537223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00ABD6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иностранных</a:t>
            </a:r>
            <a:endParaRPr lang="ru-RU" sz="1200" dirty="0">
              <a:solidFill>
                <a:srgbClr val="00ABD6"/>
              </a:solidFill>
              <a:latin typeface="Mariupol" panose="02010500020201010004" pitchFamily="2" charset="-52"/>
            </a:endParaRPr>
          </a:p>
        </p:txBody>
      </p:sp>
      <p:sp>
        <p:nvSpPr>
          <p:cNvPr id="118" name="Google Shape;940;p29">
            <a:extLst>
              <a:ext uri="{FF2B5EF4-FFF2-40B4-BE49-F238E27FC236}">
                <a16:creationId xmlns:a16="http://schemas.microsoft.com/office/drawing/2014/main" id="{79357FD9-9988-4C75-9531-9C1E8DF642BD}"/>
              </a:ext>
            </a:extLst>
          </p:cNvPr>
          <p:cNvSpPr txBox="1"/>
          <p:nvPr/>
        </p:nvSpPr>
        <p:spPr>
          <a:xfrm>
            <a:off x="877886" y="2364347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rgbClr val="00ABD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48</a:t>
            </a:r>
            <a:r>
              <a:rPr lang="en" sz="2000" kern="0" dirty="0">
                <a:solidFill>
                  <a:srgbClr val="00ABD6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00ABD6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28801450-61BE-45BD-917C-DBB5DBDEEFA0}"/>
              </a:ext>
            </a:extLst>
          </p:cNvPr>
          <p:cNvGrpSpPr/>
          <p:nvPr/>
        </p:nvGrpSpPr>
        <p:grpSpPr>
          <a:xfrm>
            <a:off x="1118412" y="2842498"/>
            <a:ext cx="1686957" cy="100224"/>
            <a:chOff x="797281" y="4147926"/>
            <a:chExt cx="1672143" cy="295367"/>
          </a:xfrm>
        </p:grpSpPr>
        <p:sp>
          <p:nvSpPr>
            <p:cNvPr id="120" name="Google Shape;945;p29">
              <a:extLst>
                <a:ext uri="{FF2B5EF4-FFF2-40B4-BE49-F238E27FC236}">
                  <a16:creationId xmlns:a16="http://schemas.microsoft.com/office/drawing/2014/main" id="{345CD39E-2398-4146-BDE4-6DB1E2A70FAA}"/>
                </a:ext>
              </a:extLst>
            </p:cNvPr>
            <p:cNvSpPr/>
            <p:nvPr/>
          </p:nvSpPr>
          <p:spPr>
            <a:xfrm>
              <a:off x="797281" y="4149395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1" name="Google Shape;946;p29">
              <a:extLst>
                <a:ext uri="{FF2B5EF4-FFF2-40B4-BE49-F238E27FC236}">
                  <a16:creationId xmlns:a16="http://schemas.microsoft.com/office/drawing/2014/main" id="{1EA2CC38-721F-4E0A-914D-A171751B1CF4}"/>
                </a:ext>
              </a:extLst>
            </p:cNvPr>
            <p:cNvSpPr/>
            <p:nvPr/>
          </p:nvSpPr>
          <p:spPr>
            <a:xfrm>
              <a:off x="968789" y="4149395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2" name="Google Shape;947;p29">
              <a:extLst>
                <a:ext uri="{FF2B5EF4-FFF2-40B4-BE49-F238E27FC236}">
                  <a16:creationId xmlns:a16="http://schemas.microsoft.com/office/drawing/2014/main" id="{587036A8-E7A2-4F83-BF88-53B83F160F97}"/>
                </a:ext>
              </a:extLst>
            </p:cNvPr>
            <p:cNvSpPr/>
            <p:nvPr/>
          </p:nvSpPr>
          <p:spPr>
            <a:xfrm>
              <a:off x="1140299" y="4149395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3" name="Google Shape;948;p29">
              <a:extLst>
                <a:ext uri="{FF2B5EF4-FFF2-40B4-BE49-F238E27FC236}">
                  <a16:creationId xmlns:a16="http://schemas.microsoft.com/office/drawing/2014/main" id="{496C16CA-AF75-4D0B-81B7-6F4CBD253E0C}"/>
                </a:ext>
              </a:extLst>
            </p:cNvPr>
            <p:cNvSpPr/>
            <p:nvPr/>
          </p:nvSpPr>
          <p:spPr>
            <a:xfrm>
              <a:off x="1311807" y="4149395"/>
              <a:ext cx="128550" cy="293898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5" name="Google Shape;950;p29">
              <a:extLst>
                <a:ext uri="{FF2B5EF4-FFF2-40B4-BE49-F238E27FC236}">
                  <a16:creationId xmlns:a16="http://schemas.microsoft.com/office/drawing/2014/main" id="{5B8DE97A-5CFB-4AD8-9705-A7DEB58CF668}"/>
                </a:ext>
              </a:extLst>
            </p:cNvPr>
            <p:cNvSpPr/>
            <p:nvPr/>
          </p:nvSpPr>
          <p:spPr>
            <a:xfrm>
              <a:off x="1500887" y="4147926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6" name="Google Shape;951;p29">
              <a:extLst>
                <a:ext uri="{FF2B5EF4-FFF2-40B4-BE49-F238E27FC236}">
                  <a16:creationId xmlns:a16="http://schemas.microsoft.com/office/drawing/2014/main" id="{40DCAA3A-A8B8-4BCC-BB76-1B217BFEA380}"/>
                </a:ext>
              </a:extLst>
            </p:cNvPr>
            <p:cNvSpPr/>
            <p:nvPr/>
          </p:nvSpPr>
          <p:spPr>
            <a:xfrm>
              <a:off x="1826348" y="4149395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7" name="Google Shape;952;p29">
              <a:extLst>
                <a:ext uri="{FF2B5EF4-FFF2-40B4-BE49-F238E27FC236}">
                  <a16:creationId xmlns:a16="http://schemas.microsoft.com/office/drawing/2014/main" id="{CCE4A744-D4A7-4CD4-A653-73C2B2271BAB}"/>
                </a:ext>
              </a:extLst>
            </p:cNvPr>
            <p:cNvSpPr/>
            <p:nvPr/>
          </p:nvSpPr>
          <p:spPr>
            <a:xfrm>
              <a:off x="1997856" y="4149395"/>
              <a:ext cx="128550" cy="293898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8" name="Google Shape;953;p29">
              <a:extLst>
                <a:ext uri="{FF2B5EF4-FFF2-40B4-BE49-F238E27FC236}">
                  <a16:creationId xmlns:a16="http://schemas.microsoft.com/office/drawing/2014/main" id="{35D65339-D6B6-4A35-8634-848DF7CE2799}"/>
                </a:ext>
              </a:extLst>
            </p:cNvPr>
            <p:cNvSpPr/>
            <p:nvPr/>
          </p:nvSpPr>
          <p:spPr>
            <a:xfrm>
              <a:off x="2169381" y="4149395"/>
              <a:ext cx="128535" cy="293789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9" name="Google Shape;954;p29">
              <a:extLst>
                <a:ext uri="{FF2B5EF4-FFF2-40B4-BE49-F238E27FC236}">
                  <a16:creationId xmlns:a16="http://schemas.microsoft.com/office/drawing/2014/main" id="{55C8EE87-9890-45F8-8EA0-35D6A6B97450}"/>
                </a:ext>
              </a:extLst>
            </p:cNvPr>
            <p:cNvSpPr/>
            <p:nvPr/>
          </p:nvSpPr>
          <p:spPr>
            <a:xfrm>
              <a:off x="2340889" y="4149395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30" name="Google Shape;949;p29">
              <a:extLst>
                <a:ext uri="{FF2B5EF4-FFF2-40B4-BE49-F238E27FC236}">
                  <a16:creationId xmlns:a16="http://schemas.microsoft.com/office/drawing/2014/main" id="{70A83122-5F23-4EDA-85AF-DCEB7325C18B}"/>
                </a:ext>
              </a:extLst>
            </p:cNvPr>
            <p:cNvSpPr/>
            <p:nvPr/>
          </p:nvSpPr>
          <p:spPr>
            <a:xfrm>
              <a:off x="1499114" y="4161549"/>
              <a:ext cx="93869" cy="280276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00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31" name="Google Shape;951;p29">
              <a:extLst>
                <a:ext uri="{FF2B5EF4-FFF2-40B4-BE49-F238E27FC236}">
                  <a16:creationId xmlns:a16="http://schemas.microsoft.com/office/drawing/2014/main" id="{F189EF48-7BCB-4B49-A2A5-C89320DC9116}"/>
                </a:ext>
              </a:extLst>
            </p:cNvPr>
            <p:cNvSpPr/>
            <p:nvPr/>
          </p:nvSpPr>
          <p:spPr>
            <a:xfrm>
              <a:off x="1648664" y="4147926"/>
              <a:ext cx="128535" cy="293898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243" name="Прямоугольник: скругленные углы 242">
            <a:extLst>
              <a:ext uri="{FF2B5EF4-FFF2-40B4-BE49-F238E27FC236}">
                <a16:creationId xmlns:a16="http://schemas.microsoft.com/office/drawing/2014/main" id="{9D54250E-108B-4499-BFA8-13BF6256AC3B}"/>
              </a:ext>
            </a:extLst>
          </p:cNvPr>
          <p:cNvSpPr/>
          <p:nvPr/>
        </p:nvSpPr>
        <p:spPr>
          <a:xfrm>
            <a:off x="4778233" y="3331982"/>
            <a:ext cx="3559776" cy="1505657"/>
          </a:xfrm>
          <a:prstGeom prst="roundRect">
            <a:avLst>
              <a:gd name="adj" fmla="val 4221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3881184-E2B6-48D5-9D39-3A5A31F3307E}"/>
              </a:ext>
            </a:extLst>
          </p:cNvPr>
          <p:cNvSpPr txBox="1"/>
          <p:nvPr/>
        </p:nvSpPr>
        <p:spPr>
          <a:xfrm>
            <a:off x="5403182" y="3566851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A533F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иногородних</a:t>
            </a: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64" name="Google Shape;940;p29">
            <a:extLst>
              <a:ext uri="{FF2B5EF4-FFF2-40B4-BE49-F238E27FC236}">
                <a16:creationId xmlns:a16="http://schemas.microsoft.com/office/drawing/2014/main" id="{E2E58CB4-9179-4018-AC29-ED1CE3C4A852}"/>
              </a:ext>
            </a:extLst>
          </p:cNvPr>
          <p:cNvSpPr txBox="1"/>
          <p:nvPr/>
        </p:nvSpPr>
        <p:spPr>
          <a:xfrm>
            <a:off x="4690733" y="3409378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rgbClr val="A533FF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46</a:t>
            </a:r>
            <a:r>
              <a:rPr lang="en" sz="2000" kern="0" dirty="0">
                <a:solidFill>
                  <a:srgbClr val="A533FF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A533FF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165" name="Google Shape;945;p29">
            <a:extLst>
              <a:ext uri="{FF2B5EF4-FFF2-40B4-BE49-F238E27FC236}">
                <a16:creationId xmlns:a16="http://schemas.microsoft.com/office/drawing/2014/main" id="{BAB8BFF1-CDC0-44AE-913D-831A039DDE71}"/>
              </a:ext>
            </a:extLst>
          </p:cNvPr>
          <p:cNvSpPr/>
          <p:nvPr/>
        </p:nvSpPr>
        <p:spPr>
          <a:xfrm>
            <a:off x="4931259" y="3892879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6" y="1"/>
                </a:moveTo>
                <a:cubicBezTo>
                  <a:pt x="276" y="1"/>
                  <a:pt x="0" y="263"/>
                  <a:pt x="0" y="607"/>
                </a:cubicBezTo>
                <a:lnTo>
                  <a:pt x="0" y="37270"/>
                </a:lnTo>
                <a:cubicBezTo>
                  <a:pt x="0" y="37614"/>
                  <a:pt x="276" y="37890"/>
                  <a:pt x="606" y="37890"/>
                </a:cubicBezTo>
                <a:lnTo>
                  <a:pt x="7922" y="37890"/>
                </a:lnTo>
                <a:cubicBezTo>
                  <a:pt x="8267" y="37890"/>
                  <a:pt x="8542" y="37614"/>
                  <a:pt x="8542" y="37270"/>
                </a:cubicBezTo>
                <a:lnTo>
                  <a:pt x="8542" y="607"/>
                </a:lnTo>
                <a:cubicBezTo>
                  <a:pt x="8542" y="263"/>
                  <a:pt x="8267" y="1"/>
                  <a:pt x="7922" y="1"/>
                </a:cubicBezTo>
                <a:close/>
              </a:path>
            </a:pathLst>
          </a:custGeom>
          <a:solidFill>
            <a:srgbClr val="BF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66" name="Google Shape;946;p29">
            <a:extLst>
              <a:ext uri="{FF2B5EF4-FFF2-40B4-BE49-F238E27FC236}">
                <a16:creationId xmlns:a16="http://schemas.microsoft.com/office/drawing/2014/main" id="{88AB24AC-9740-4711-86A7-FDB23093C943}"/>
              </a:ext>
            </a:extLst>
          </p:cNvPr>
          <p:cNvSpPr/>
          <p:nvPr/>
        </p:nvSpPr>
        <p:spPr>
          <a:xfrm>
            <a:off x="5102767" y="3888997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7" y="1"/>
                </a:moveTo>
                <a:cubicBezTo>
                  <a:pt x="262" y="1"/>
                  <a:pt x="0" y="263"/>
                  <a:pt x="0" y="607"/>
                </a:cubicBezTo>
                <a:lnTo>
                  <a:pt x="0" y="37270"/>
                </a:lnTo>
                <a:cubicBezTo>
                  <a:pt x="0" y="37614"/>
                  <a:pt x="262" y="37890"/>
                  <a:pt x="607" y="37890"/>
                </a:cubicBezTo>
                <a:lnTo>
                  <a:pt x="7923" y="37890"/>
                </a:lnTo>
                <a:cubicBezTo>
                  <a:pt x="8267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63"/>
                  <a:pt x="8267" y="1"/>
                  <a:pt x="7923" y="1"/>
                </a:cubicBezTo>
                <a:close/>
              </a:path>
            </a:pathLst>
          </a:custGeom>
          <a:solidFill>
            <a:srgbClr val="BF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67" name="Google Shape;947;p29">
            <a:extLst>
              <a:ext uri="{FF2B5EF4-FFF2-40B4-BE49-F238E27FC236}">
                <a16:creationId xmlns:a16="http://schemas.microsoft.com/office/drawing/2014/main" id="{7E63725F-E932-4AD0-A83C-CE46FFDC7922}"/>
              </a:ext>
            </a:extLst>
          </p:cNvPr>
          <p:cNvSpPr/>
          <p:nvPr/>
        </p:nvSpPr>
        <p:spPr>
          <a:xfrm>
            <a:off x="5274277" y="3888997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21" y="1"/>
                </a:moveTo>
                <a:cubicBezTo>
                  <a:pt x="276" y="1"/>
                  <a:pt x="1" y="263"/>
                  <a:pt x="1" y="607"/>
                </a:cubicBezTo>
                <a:lnTo>
                  <a:pt x="1" y="37270"/>
                </a:lnTo>
                <a:cubicBezTo>
                  <a:pt x="1" y="37614"/>
                  <a:pt x="276" y="37890"/>
                  <a:pt x="621" y="37890"/>
                </a:cubicBezTo>
                <a:lnTo>
                  <a:pt x="7937" y="37890"/>
                </a:lnTo>
                <a:cubicBezTo>
                  <a:pt x="8281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63"/>
                  <a:pt x="8281" y="1"/>
                  <a:pt x="7937" y="1"/>
                </a:cubicBezTo>
                <a:close/>
              </a:path>
            </a:pathLst>
          </a:custGeom>
          <a:solidFill>
            <a:srgbClr val="BF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68" name="Google Shape;948;p29">
            <a:extLst>
              <a:ext uri="{FF2B5EF4-FFF2-40B4-BE49-F238E27FC236}">
                <a16:creationId xmlns:a16="http://schemas.microsoft.com/office/drawing/2014/main" id="{D5A574EB-3C51-489A-B9DE-7DC6667802D6}"/>
              </a:ext>
            </a:extLst>
          </p:cNvPr>
          <p:cNvSpPr/>
          <p:nvPr/>
        </p:nvSpPr>
        <p:spPr>
          <a:xfrm>
            <a:off x="5445785" y="3888997"/>
            <a:ext cx="128550" cy="111600"/>
          </a:xfrm>
          <a:custGeom>
            <a:avLst/>
            <a:gdLst/>
            <a:ahLst/>
            <a:cxnLst/>
            <a:rect l="l" t="t" r="r" b="b"/>
            <a:pathLst>
              <a:path w="8544" h="37890" extrusionOk="0">
                <a:moveTo>
                  <a:pt x="621" y="1"/>
                </a:moveTo>
                <a:cubicBezTo>
                  <a:pt x="277" y="1"/>
                  <a:pt x="1" y="277"/>
                  <a:pt x="1" y="607"/>
                </a:cubicBezTo>
                <a:lnTo>
                  <a:pt x="1" y="37270"/>
                </a:lnTo>
                <a:cubicBezTo>
                  <a:pt x="1" y="37614"/>
                  <a:pt x="277" y="37890"/>
                  <a:pt x="621" y="37890"/>
                </a:cubicBezTo>
                <a:lnTo>
                  <a:pt x="7937" y="37890"/>
                </a:lnTo>
                <a:cubicBezTo>
                  <a:pt x="8268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77"/>
                  <a:pt x="8268" y="1"/>
                  <a:pt x="7937" y="1"/>
                </a:cubicBezTo>
                <a:close/>
              </a:path>
            </a:pathLst>
          </a:custGeom>
          <a:solidFill>
            <a:srgbClr val="BF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69" name="Google Shape;950;p29">
            <a:extLst>
              <a:ext uri="{FF2B5EF4-FFF2-40B4-BE49-F238E27FC236}">
                <a16:creationId xmlns:a16="http://schemas.microsoft.com/office/drawing/2014/main" id="{1C69909A-5A72-46E7-89E1-296D406E5B9E}"/>
              </a:ext>
            </a:extLst>
          </p:cNvPr>
          <p:cNvSpPr/>
          <p:nvPr/>
        </p:nvSpPr>
        <p:spPr>
          <a:xfrm>
            <a:off x="5634865" y="3887528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7" y="1"/>
                </a:moveTo>
                <a:cubicBezTo>
                  <a:pt x="276" y="1"/>
                  <a:pt x="0" y="277"/>
                  <a:pt x="0" y="607"/>
                </a:cubicBezTo>
                <a:lnTo>
                  <a:pt x="0" y="37270"/>
                </a:lnTo>
                <a:cubicBezTo>
                  <a:pt x="0" y="37614"/>
                  <a:pt x="276" y="37890"/>
                  <a:pt x="607" y="37890"/>
                </a:cubicBezTo>
                <a:lnTo>
                  <a:pt x="7923" y="37890"/>
                </a:lnTo>
                <a:cubicBezTo>
                  <a:pt x="8267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77"/>
                  <a:pt x="8267" y="1"/>
                  <a:pt x="7923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0" name="Google Shape;951;p29">
            <a:extLst>
              <a:ext uri="{FF2B5EF4-FFF2-40B4-BE49-F238E27FC236}">
                <a16:creationId xmlns:a16="http://schemas.microsoft.com/office/drawing/2014/main" id="{822153F0-291A-4A5B-BD78-0F610B11FF7E}"/>
              </a:ext>
            </a:extLst>
          </p:cNvPr>
          <p:cNvSpPr/>
          <p:nvPr/>
        </p:nvSpPr>
        <p:spPr>
          <a:xfrm>
            <a:off x="5960326" y="3888997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7" y="1"/>
                </a:moveTo>
                <a:cubicBezTo>
                  <a:pt x="262" y="1"/>
                  <a:pt x="1" y="263"/>
                  <a:pt x="1" y="607"/>
                </a:cubicBezTo>
                <a:lnTo>
                  <a:pt x="1" y="37270"/>
                </a:lnTo>
                <a:cubicBezTo>
                  <a:pt x="1" y="37614"/>
                  <a:pt x="262" y="37890"/>
                  <a:pt x="607" y="37890"/>
                </a:cubicBezTo>
                <a:lnTo>
                  <a:pt x="7923" y="37890"/>
                </a:lnTo>
                <a:cubicBezTo>
                  <a:pt x="8267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63"/>
                  <a:pt x="8267" y="1"/>
                  <a:pt x="7923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1" name="Google Shape;952;p29">
            <a:extLst>
              <a:ext uri="{FF2B5EF4-FFF2-40B4-BE49-F238E27FC236}">
                <a16:creationId xmlns:a16="http://schemas.microsoft.com/office/drawing/2014/main" id="{5020DFAC-F7FC-435B-B9F4-282D9CC78218}"/>
              </a:ext>
            </a:extLst>
          </p:cNvPr>
          <p:cNvSpPr/>
          <p:nvPr/>
        </p:nvSpPr>
        <p:spPr>
          <a:xfrm>
            <a:off x="6131834" y="3888997"/>
            <a:ext cx="128550" cy="111600"/>
          </a:xfrm>
          <a:custGeom>
            <a:avLst/>
            <a:gdLst/>
            <a:ahLst/>
            <a:cxnLst/>
            <a:rect l="l" t="t" r="r" b="b"/>
            <a:pathLst>
              <a:path w="8544" h="37890" extrusionOk="0">
                <a:moveTo>
                  <a:pt x="621" y="1"/>
                </a:moveTo>
                <a:cubicBezTo>
                  <a:pt x="276" y="1"/>
                  <a:pt x="1" y="277"/>
                  <a:pt x="1" y="607"/>
                </a:cubicBezTo>
                <a:lnTo>
                  <a:pt x="1" y="37270"/>
                </a:lnTo>
                <a:cubicBezTo>
                  <a:pt x="1" y="37614"/>
                  <a:pt x="276" y="37890"/>
                  <a:pt x="621" y="37890"/>
                </a:cubicBezTo>
                <a:lnTo>
                  <a:pt x="7937" y="37890"/>
                </a:lnTo>
                <a:cubicBezTo>
                  <a:pt x="8281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77"/>
                  <a:pt x="8281" y="1"/>
                  <a:pt x="7937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2" name="Google Shape;953;p29">
            <a:extLst>
              <a:ext uri="{FF2B5EF4-FFF2-40B4-BE49-F238E27FC236}">
                <a16:creationId xmlns:a16="http://schemas.microsoft.com/office/drawing/2014/main" id="{33E158E5-F631-45B9-82CF-E5A62C232C14}"/>
              </a:ext>
            </a:extLst>
          </p:cNvPr>
          <p:cNvSpPr/>
          <p:nvPr/>
        </p:nvSpPr>
        <p:spPr>
          <a:xfrm>
            <a:off x="6303359" y="3888997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76" extrusionOk="0">
                <a:moveTo>
                  <a:pt x="620" y="1"/>
                </a:moveTo>
                <a:cubicBezTo>
                  <a:pt x="276" y="1"/>
                  <a:pt x="0" y="263"/>
                  <a:pt x="0" y="607"/>
                </a:cubicBezTo>
                <a:lnTo>
                  <a:pt x="0" y="37270"/>
                </a:lnTo>
                <a:cubicBezTo>
                  <a:pt x="0" y="37614"/>
                  <a:pt x="276" y="37876"/>
                  <a:pt x="620" y="37876"/>
                </a:cubicBezTo>
                <a:lnTo>
                  <a:pt x="7936" y="37876"/>
                </a:lnTo>
                <a:cubicBezTo>
                  <a:pt x="8267" y="37876"/>
                  <a:pt x="8542" y="37614"/>
                  <a:pt x="8542" y="37270"/>
                </a:cubicBezTo>
                <a:lnTo>
                  <a:pt x="8542" y="607"/>
                </a:lnTo>
                <a:cubicBezTo>
                  <a:pt x="8542" y="263"/>
                  <a:pt x="8267" y="1"/>
                  <a:pt x="7936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3" name="Google Shape;954;p29">
            <a:extLst>
              <a:ext uri="{FF2B5EF4-FFF2-40B4-BE49-F238E27FC236}">
                <a16:creationId xmlns:a16="http://schemas.microsoft.com/office/drawing/2014/main" id="{4BD7DC5E-84AF-4323-AEAA-E92464EE7E2D}"/>
              </a:ext>
            </a:extLst>
          </p:cNvPr>
          <p:cNvSpPr/>
          <p:nvPr/>
        </p:nvSpPr>
        <p:spPr>
          <a:xfrm>
            <a:off x="6474867" y="3888997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6" y="1"/>
                </a:moveTo>
                <a:cubicBezTo>
                  <a:pt x="276" y="1"/>
                  <a:pt x="0" y="277"/>
                  <a:pt x="0" y="607"/>
                </a:cubicBezTo>
                <a:lnTo>
                  <a:pt x="0" y="37270"/>
                </a:lnTo>
                <a:cubicBezTo>
                  <a:pt x="0" y="37614"/>
                  <a:pt x="276" y="37890"/>
                  <a:pt x="606" y="37890"/>
                </a:cubicBezTo>
                <a:lnTo>
                  <a:pt x="7936" y="37890"/>
                </a:lnTo>
                <a:cubicBezTo>
                  <a:pt x="8267" y="37890"/>
                  <a:pt x="8542" y="37614"/>
                  <a:pt x="8542" y="37270"/>
                </a:cubicBezTo>
                <a:lnTo>
                  <a:pt x="8542" y="607"/>
                </a:lnTo>
                <a:cubicBezTo>
                  <a:pt x="8542" y="277"/>
                  <a:pt x="8267" y="1"/>
                  <a:pt x="7936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4" name="Google Shape;949;p29">
            <a:extLst>
              <a:ext uri="{FF2B5EF4-FFF2-40B4-BE49-F238E27FC236}">
                <a16:creationId xmlns:a16="http://schemas.microsoft.com/office/drawing/2014/main" id="{1363CDB1-7BEF-4917-9776-3524F09DFBA6}"/>
              </a:ext>
            </a:extLst>
          </p:cNvPr>
          <p:cNvSpPr/>
          <p:nvPr/>
        </p:nvSpPr>
        <p:spPr>
          <a:xfrm>
            <a:off x="5633092" y="3901151"/>
            <a:ext cx="93869" cy="111600"/>
          </a:xfrm>
          <a:custGeom>
            <a:avLst/>
            <a:gdLst/>
            <a:ahLst/>
            <a:cxnLst/>
            <a:rect l="l" t="t" r="r" b="b"/>
            <a:pathLst>
              <a:path w="8543" h="37876" extrusionOk="0">
                <a:moveTo>
                  <a:pt x="606" y="1"/>
                </a:moveTo>
                <a:cubicBezTo>
                  <a:pt x="276" y="1"/>
                  <a:pt x="0" y="263"/>
                  <a:pt x="0" y="607"/>
                </a:cubicBezTo>
                <a:lnTo>
                  <a:pt x="0" y="37270"/>
                </a:lnTo>
                <a:cubicBezTo>
                  <a:pt x="0" y="37614"/>
                  <a:pt x="276" y="37876"/>
                  <a:pt x="606" y="37876"/>
                </a:cubicBezTo>
                <a:lnTo>
                  <a:pt x="7936" y="37876"/>
                </a:lnTo>
                <a:cubicBezTo>
                  <a:pt x="8267" y="37876"/>
                  <a:pt x="8542" y="37614"/>
                  <a:pt x="8542" y="37270"/>
                </a:cubicBezTo>
                <a:lnTo>
                  <a:pt x="8542" y="607"/>
                </a:lnTo>
                <a:cubicBezTo>
                  <a:pt x="8542" y="263"/>
                  <a:pt x="8267" y="1"/>
                  <a:pt x="7936" y="1"/>
                </a:cubicBezTo>
                <a:close/>
              </a:path>
            </a:pathLst>
          </a:custGeom>
          <a:solidFill>
            <a:srgbClr val="BF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5" name="Google Shape;951;p29">
            <a:extLst>
              <a:ext uri="{FF2B5EF4-FFF2-40B4-BE49-F238E27FC236}">
                <a16:creationId xmlns:a16="http://schemas.microsoft.com/office/drawing/2014/main" id="{47E868DD-5075-40E3-94EF-7251768CD8CE}"/>
              </a:ext>
            </a:extLst>
          </p:cNvPr>
          <p:cNvSpPr/>
          <p:nvPr/>
        </p:nvSpPr>
        <p:spPr>
          <a:xfrm>
            <a:off x="5782642" y="3887528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7" y="1"/>
                </a:moveTo>
                <a:cubicBezTo>
                  <a:pt x="262" y="1"/>
                  <a:pt x="1" y="263"/>
                  <a:pt x="1" y="607"/>
                </a:cubicBezTo>
                <a:lnTo>
                  <a:pt x="1" y="37270"/>
                </a:lnTo>
                <a:cubicBezTo>
                  <a:pt x="1" y="37614"/>
                  <a:pt x="262" y="37890"/>
                  <a:pt x="607" y="37890"/>
                </a:cubicBezTo>
                <a:lnTo>
                  <a:pt x="7923" y="37890"/>
                </a:lnTo>
                <a:cubicBezTo>
                  <a:pt x="8267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63"/>
                  <a:pt x="8267" y="1"/>
                  <a:pt x="7923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FFCA461-D29E-4FCC-89D6-3F3E4972E595}"/>
              </a:ext>
            </a:extLst>
          </p:cNvPr>
          <p:cNvSpPr txBox="1"/>
          <p:nvPr/>
        </p:nvSpPr>
        <p:spPr>
          <a:xfrm>
            <a:off x="5390460" y="4286379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A533F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иногородних</a:t>
            </a: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78" name="Google Shape;940;p29">
            <a:extLst>
              <a:ext uri="{FF2B5EF4-FFF2-40B4-BE49-F238E27FC236}">
                <a16:creationId xmlns:a16="http://schemas.microsoft.com/office/drawing/2014/main" id="{C85AF90E-CEC2-4C99-A28B-8ECB22F4CF3C}"/>
              </a:ext>
            </a:extLst>
          </p:cNvPr>
          <p:cNvSpPr txBox="1"/>
          <p:nvPr/>
        </p:nvSpPr>
        <p:spPr>
          <a:xfrm>
            <a:off x="4690733" y="4113729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rgbClr val="A533FF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28</a:t>
            </a:r>
            <a:r>
              <a:rPr lang="en" sz="2000" kern="0" dirty="0">
                <a:solidFill>
                  <a:srgbClr val="A533FF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A533FF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grpSp>
        <p:nvGrpSpPr>
          <p:cNvPr id="209" name="Группа 208">
            <a:extLst>
              <a:ext uri="{FF2B5EF4-FFF2-40B4-BE49-F238E27FC236}">
                <a16:creationId xmlns:a16="http://schemas.microsoft.com/office/drawing/2014/main" id="{FE7C0859-12B6-4458-9F6C-E92243E8481B}"/>
              </a:ext>
            </a:extLst>
          </p:cNvPr>
          <p:cNvGrpSpPr/>
          <p:nvPr/>
        </p:nvGrpSpPr>
        <p:grpSpPr>
          <a:xfrm>
            <a:off x="4931259" y="4587941"/>
            <a:ext cx="1672143" cy="125222"/>
            <a:chOff x="2012939" y="4413001"/>
            <a:chExt cx="1672143" cy="125222"/>
          </a:xfrm>
        </p:grpSpPr>
        <p:sp>
          <p:nvSpPr>
            <p:cNvPr id="179" name="Google Shape;945;p29">
              <a:extLst>
                <a:ext uri="{FF2B5EF4-FFF2-40B4-BE49-F238E27FC236}">
                  <a16:creationId xmlns:a16="http://schemas.microsoft.com/office/drawing/2014/main" id="{FBBE8C39-02AF-4594-ACE4-C183E3D7A687}"/>
                </a:ext>
              </a:extLst>
            </p:cNvPr>
            <p:cNvSpPr/>
            <p:nvPr/>
          </p:nvSpPr>
          <p:spPr>
            <a:xfrm>
              <a:off x="2012939" y="4418408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rgbClr val="BF6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0" name="Google Shape;946;p29">
              <a:extLst>
                <a:ext uri="{FF2B5EF4-FFF2-40B4-BE49-F238E27FC236}">
                  <a16:creationId xmlns:a16="http://schemas.microsoft.com/office/drawing/2014/main" id="{94775420-CEDE-42D5-9F0C-18177BA92BC6}"/>
                </a:ext>
              </a:extLst>
            </p:cNvPr>
            <p:cNvSpPr/>
            <p:nvPr/>
          </p:nvSpPr>
          <p:spPr>
            <a:xfrm>
              <a:off x="2184447" y="4418408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BF6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3" name="Google Shape;950;p29">
              <a:extLst>
                <a:ext uri="{FF2B5EF4-FFF2-40B4-BE49-F238E27FC236}">
                  <a16:creationId xmlns:a16="http://schemas.microsoft.com/office/drawing/2014/main" id="{5F6335DD-85AC-4E55-B633-9C55071E05E8}"/>
                </a:ext>
              </a:extLst>
            </p:cNvPr>
            <p:cNvSpPr/>
            <p:nvPr/>
          </p:nvSpPr>
          <p:spPr>
            <a:xfrm>
              <a:off x="2349013" y="4426623"/>
              <a:ext cx="123127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4" name="Google Shape;951;p29">
              <a:extLst>
                <a:ext uri="{FF2B5EF4-FFF2-40B4-BE49-F238E27FC236}">
                  <a16:creationId xmlns:a16="http://schemas.microsoft.com/office/drawing/2014/main" id="{73C3C518-6552-4700-8690-A0745C9CE0F9}"/>
                </a:ext>
              </a:extLst>
            </p:cNvPr>
            <p:cNvSpPr/>
            <p:nvPr/>
          </p:nvSpPr>
          <p:spPr>
            <a:xfrm>
              <a:off x="3042006" y="4418408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5" name="Google Shape;952;p29">
              <a:extLst>
                <a:ext uri="{FF2B5EF4-FFF2-40B4-BE49-F238E27FC236}">
                  <a16:creationId xmlns:a16="http://schemas.microsoft.com/office/drawing/2014/main" id="{3DA6FD33-ABB2-4823-9912-614882BC450D}"/>
                </a:ext>
              </a:extLst>
            </p:cNvPr>
            <p:cNvSpPr/>
            <p:nvPr/>
          </p:nvSpPr>
          <p:spPr>
            <a:xfrm>
              <a:off x="3213514" y="4418408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6" name="Google Shape;953;p29">
              <a:extLst>
                <a:ext uri="{FF2B5EF4-FFF2-40B4-BE49-F238E27FC236}">
                  <a16:creationId xmlns:a16="http://schemas.microsoft.com/office/drawing/2014/main" id="{07601AF3-29CB-4044-9E19-CE9BA25A0F86}"/>
                </a:ext>
              </a:extLst>
            </p:cNvPr>
            <p:cNvSpPr/>
            <p:nvPr/>
          </p:nvSpPr>
          <p:spPr>
            <a:xfrm>
              <a:off x="3385039" y="4418408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7" name="Google Shape;954;p29">
              <a:extLst>
                <a:ext uri="{FF2B5EF4-FFF2-40B4-BE49-F238E27FC236}">
                  <a16:creationId xmlns:a16="http://schemas.microsoft.com/office/drawing/2014/main" id="{DBBBFF6A-390C-4EA9-A8A9-554BC52041C5}"/>
                </a:ext>
              </a:extLst>
            </p:cNvPr>
            <p:cNvSpPr/>
            <p:nvPr/>
          </p:nvSpPr>
          <p:spPr>
            <a:xfrm>
              <a:off x="3556547" y="4418408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8" name="Google Shape;949;p29">
              <a:extLst>
                <a:ext uri="{FF2B5EF4-FFF2-40B4-BE49-F238E27FC236}">
                  <a16:creationId xmlns:a16="http://schemas.microsoft.com/office/drawing/2014/main" id="{EC714130-B415-4CDD-A9D7-E13281E897F0}"/>
                </a:ext>
              </a:extLst>
            </p:cNvPr>
            <p:cNvSpPr/>
            <p:nvPr/>
          </p:nvSpPr>
          <p:spPr>
            <a:xfrm>
              <a:off x="2348487" y="4426623"/>
              <a:ext cx="102733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BF6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9" name="Google Shape;951;p29">
              <a:extLst>
                <a:ext uri="{FF2B5EF4-FFF2-40B4-BE49-F238E27FC236}">
                  <a16:creationId xmlns:a16="http://schemas.microsoft.com/office/drawing/2014/main" id="{7203BAE8-634A-4998-ADA5-3BA03C1F2DD9}"/>
                </a:ext>
              </a:extLst>
            </p:cNvPr>
            <p:cNvSpPr/>
            <p:nvPr/>
          </p:nvSpPr>
          <p:spPr>
            <a:xfrm>
              <a:off x="2864322" y="4416939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04" name="Google Shape;951;p29">
              <a:extLst>
                <a:ext uri="{FF2B5EF4-FFF2-40B4-BE49-F238E27FC236}">
                  <a16:creationId xmlns:a16="http://schemas.microsoft.com/office/drawing/2014/main" id="{20E750B9-4A10-4C53-9604-C09414A5250B}"/>
                </a:ext>
              </a:extLst>
            </p:cNvPr>
            <p:cNvSpPr/>
            <p:nvPr/>
          </p:nvSpPr>
          <p:spPr>
            <a:xfrm>
              <a:off x="2515113" y="4413001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205" name="Google Shape;951;p29">
            <a:extLst>
              <a:ext uri="{FF2B5EF4-FFF2-40B4-BE49-F238E27FC236}">
                <a16:creationId xmlns:a16="http://schemas.microsoft.com/office/drawing/2014/main" id="{433D7742-127C-488C-984C-F4888685FB35}"/>
              </a:ext>
            </a:extLst>
          </p:cNvPr>
          <p:cNvSpPr/>
          <p:nvPr/>
        </p:nvSpPr>
        <p:spPr>
          <a:xfrm>
            <a:off x="5614363" y="4594752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7" y="1"/>
                </a:moveTo>
                <a:cubicBezTo>
                  <a:pt x="262" y="1"/>
                  <a:pt x="1" y="263"/>
                  <a:pt x="1" y="607"/>
                </a:cubicBezTo>
                <a:lnTo>
                  <a:pt x="1" y="37270"/>
                </a:lnTo>
                <a:cubicBezTo>
                  <a:pt x="1" y="37614"/>
                  <a:pt x="262" y="37890"/>
                  <a:pt x="607" y="37890"/>
                </a:cubicBezTo>
                <a:lnTo>
                  <a:pt x="7923" y="37890"/>
                </a:lnTo>
                <a:cubicBezTo>
                  <a:pt x="8267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63"/>
                  <a:pt x="8267" y="1"/>
                  <a:pt x="7923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06" name="Google Shape;942;p29">
            <a:extLst>
              <a:ext uri="{FF2B5EF4-FFF2-40B4-BE49-F238E27FC236}">
                <a16:creationId xmlns:a16="http://schemas.microsoft.com/office/drawing/2014/main" id="{8C8D4502-CB11-494E-9210-2312926EBD56}"/>
              </a:ext>
            </a:extLst>
          </p:cNvPr>
          <p:cNvSpPr txBox="1"/>
          <p:nvPr/>
        </p:nvSpPr>
        <p:spPr>
          <a:xfrm>
            <a:off x="6887214" y="3491534"/>
            <a:ext cx="1412367" cy="78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СТУДЕНТОВ</a:t>
            </a:r>
            <a:r>
              <a:rPr lang="ru-RU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 </a:t>
            </a:r>
            <a:r>
              <a:rPr lang="ru-RU" sz="1050" kern="0" dirty="0">
                <a:solidFill>
                  <a:srgbClr val="A533F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НЕ ЗНАЮТ</a:t>
            </a: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, </a:t>
            </a:r>
            <a:r>
              <a:rPr lang="ru-RU" sz="1050" kern="0" dirty="0">
                <a:solidFill>
                  <a:srgbClr val="A533F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ГДЕ</a:t>
            </a: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 МОЖНО </a:t>
            </a:r>
            <a:r>
              <a:rPr lang="ru-RU" sz="1050" kern="0" dirty="0">
                <a:solidFill>
                  <a:srgbClr val="A533FF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БЮДЖЕТНО ЗАКУПИТЬСЯ ХОЗ. ТОВАРАМИ </a:t>
            </a:r>
          </a:p>
        </p:txBody>
      </p:sp>
      <p:sp>
        <p:nvSpPr>
          <p:cNvPr id="210" name="Google Shape;942;p29">
            <a:extLst>
              <a:ext uri="{FF2B5EF4-FFF2-40B4-BE49-F238E27FC236}">
                <a16:creationId xmlns:a16="http://schemas.microsoft.com/office/drawing/2014/main" id="{6C7A88F1-B11E-4514-8312-E9E9D10B16D4}"/>
              </a:ext>
            </a:extLst>
          </p:cNvPr>
          <p:cNvSpPr txBox="1"/>
          <p:nvPr/>
        </p:nvSpPr>
        <p:spPr>
          <a:xfrm>
            <a:off x="2994264" y="3577691"/>
            <a:ext cx="1187245" cy="141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СТУДЕНТОВ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ИСПЫТЫВАЮТ </a:t>
            </a:r>
            <a:r>
              <a:rPr lang="ru-RU" sz="1050" kern="0" dirty="0">
                <a:solidFill>
                  <a:srgbClr val="FF7C3B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СЛОЖНОСТИ С ПОИСКОМ ПОДРАБОТКИ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9123DD65-840E-4F60-BD68-2F6AF73D7C08}"/>
              </a:ext>
            </a:extLst>
          </p:cNvPr>
          <p:cNvSpPr txBox="1"/>
          <p:nvPr/>
        </p:nvSpPr>
        <p:spPr>
          <a:xfrm>
            <a:off x="1554170" y="3529400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chemeClr val="accent2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иногородних</a:t>
            </a:r>
            <a:endParaRPr lang="ru-RU" sz="1200" dirty="0">
              <a:solidFill>
                <a:schemeClr val="accent2"/>
              </a:solidFill>
              <a:latin typeface="Mariupol" panose="02010500020201010004" pitchFamily="2" charset="-52"/>
            </a:endParaRPr>
          </a:p>
        </p:txBody>
      </p:sp>
      <p:sp>
        <p:nvSpPr>
          <p:cNvPr id="212" name="Google Shape;940;p29">
            <a:extLst>
              <a:ext uri="{FF2B5EF4-FFF2-40B4-BE49-F238E27FC236}">
                <a16:creationId xmlns:a16="http://schemas.microsoft.com/office/drawing/2014/main" id="{77F468A7-7A7F-4CF7-A9AB-40516D2BEF00}"/>
              </a:ext>
            </a:extLst>
          </p:cNvPr>
          <p:cNvSpPr txBox="1"/>
          <p:nvPr/>
        </p:nvSpPr>
        <p:spPr>
          <a:xfrm>
            <a:off x="842781" y="3382279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chemeClr val="accent2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40</a:t>
            </a:r>
            <a:r>
              <a:rPr lang="en" sz="2000" kern="0" dirty="0">
                <a:solidFill>
                  <a:schemeClr val="accent2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chemeClr val="accent2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0EFF551-7EFC-42E9-A99B-1DC97A59E9A1}"/>
              </a:ext>
            </a:extLst>
          </p:cNvPr>
          <p:cNvSpPr txBox="1"/>
          <p:nvPr/>
        </p:nvSpPr>
        <p:spPr>
          <a:xfrm>
            <a:off x="1517584" y="4221499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chemeClr val="accent2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иностранных</a:t>
            </a:r>
            <a:endParaRPr lang="ru-RU" sz="1200" dirty="0">
              <a:solidFill>
                <a:schemeClr val="accent2"/>
              </a:solidFill>
              <a:latin typeface="Mariupol" panose="02010500020201010004" pitchFamily="2" charset="-52"/>
            </a:endParaRPr>
          </a:p>
        </p:txBody>
      </p:sp>
      <p:sp>
        <p:nvSpPr>
          <p:cNvPr id="214" name="Google Shape;940;p29">
            <a:extLst>
              <a:ext uri="{FF2B5EF4-FFF2-40B4-BE49-F238E27FC236}">
                <a16:creationId xmlns:a16="http://schemas.microsoft.com/office/drawing/2014/main" id="{910E7970-9F0A-450C-8D2D-FCFF59F654B0}"/>
              </a:ext>
            </a:extLst>
          </p:cNvPr>
          <p:cNvSpPr txBox="1"/>
          <p:nvPr/>
        </p:nvSpPr>
        <p:spPr>
          <a:xfrm>
            <a:off x="842781" y="4063806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chemeClr val="accent2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45</a:t>
            </a:r>
            <a:r>
              <a:rPr lang="en" sz="2000" kern="0" dirty="0">
                <a:solidFill>
                  <a:schemeClr val="accent2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chemeClr val="accent2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215" name="Google Shape;953;p29">
            <a:extLst>
              <a:ext uri="{FF2B5EF4-FFF2-40B4-BE49-F238E27FC236}">
                <a16:creationId xmlns:a16="http://schemas.microsoft.com/office/drawing/2014/main" id="{8192ABE9-2372-49B3-84C1-2059F12C6984}"/>
              </a:ext>
            </a:extLst>
          </p:cNvPr>
          <p:cNvSpPr/>
          <p:nvPr/>
        </p:nvSpPr>
        <p:spPr>
          <a:xfrm>
            <a:off x="2455407" y="4543425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76" extrusionOk="0">
                <a:moveTo>
                  <a:pt x="620" y="1"/>
                </a:moveTo>
                <a:cubicBezTo>
                  <a:pt x="276" y="1"/>
                  <a:pt x="0" y="263"/>
                  <a:pt x="0" y="607"/>
                </a:cubicBezTo>
                <a:lnTo>
                  <a:pt x="0" y="37270"/>
                </a:lnTo>
                <a:cubicBezTo>
                  <a:pt x="0" y="37614"/>
                  <a:pt x="276" y="37876"/>
                  <a:pt x="620" y="37876"/>
                </a:cubicBezTo>
                <a:lnTo>
                  <a:pt x="7936" y="37876"/>
                </a:lnTo>
                <a:cubicBezTo>
                  <a:pt x="8267" y="37876"/>
                  <a:pt x="8542" y="37614"/>
                  <a:pt x="8542" y="37270"/>
                </a:cubicBezTo>
                <a:lnTo>
                  <a:pt x="8542" y="607"/>
                </a:lnTo>
                <a:cubicBezTo>
                  <a:pt x="8542" y="263"/>
                  <a:pt x="8267" y="1"/>
                  <a:pt x="7936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216" name="Группа 215">
            <a:extLst>
              <a:ext uri="{FF2B5EF4-FFF2-40B4-BE49-F238E27FC236}">
                <a16:creationId xmlns:a16="http://schemas.microsoft.com/office/drawing/2014/main" id="{5360F903-B213-406E-B9BF-C5B218CFA609}"/>
              </a:ext>
            </a:extLst>
          </p:cNvPr>
          <p:cNvGrpSpPr/>
          <p:nvPr/>
        </p:nvGrpSpPr>
        <p:grpSpPr>
          <a:xfrm>
            <a:off x="1083307" y="4541956"/>
            <a:ext cx="1672143" cy="113069"/>
            <a:chOff x="776647" y="3918915"/>
            <a:chExt cx="1672143" cy="113069"/>
          </a:xfrm>
        </p:grpSpPr>
        <p:sp>
          <p:nvSpPr>
            <p:cNvPr id="217" name="Google Shape;945;p29">
              <a:extLst>
                <a:ext uri="{FF2B5EF4-FFF2-40B4-BE49-F238E27FC236}">
                  <a16:creationId xmlns:a16="http://schemas.microsoft.com/office/drawing/2014/main" id="{C5F487E4-B381-4D5F-A9A9-E4E306B44E01}"/>
                </a:ext>
              </a:extLst>
            </p:cNvPr>
            <p:cNvSpPr/>
            <p:nvPr/>
          </p:nvSpPr>
          <p:spPr>
            <a:xfrm>
              <a:off x="776647" y="3920384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18" name="Google Shape;946;p29">
              <a:extLst>
                <a:ext uri="{FF2B5EF4-FFF2-40B4-BE49-F238E27FC236}">
                  <a16:creationId xmlns:a16="http://schemas.microsoft.com/office/drawing/2014/main" id="{885F4B9F-6573-4A6D-B3B6-D5806DDAD2FA}"/>
                </a:ext>
              </a:extLst>
            </p:cNvPr>
            <p:cNvSpPr/>
            <p:nvPr/>
          </p:nvSpPr>
          <p:spPr>
            <a:xfrm>
              <a:off x="948155" y="3920384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19" name="Google Shape;947;p29">
              <a:extLst>
                <a:ext uri="{FF2B5EF4-FFF2-40B4-BE49-F238E27FC236}">
                  <a16:creationId xmlns:a16="http://schemas.microsoft.com/office/drawing/2014/main" id="{291CB923-F461-468E-8A37-F524AD8E5DA5}"/>
                </a:ext>
              </a:extLst>
            </p:cNvPr>
            <p:cNvSpPr/>
            <p:nvPr/>
          </p:nvSpPr>
          <p:spPr>
            <a:xfrm>
              <a:off x="1119665" y="3920384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0" name="Google Shape;948;p29">
              <a:extLst>
                <a:ext uri="{FF2B5EF4-FFF2-40B4-BE49-F238E27FC236}">
                  <a16:creationId xmlns:a16="http://schemas.microsoft.com/office/drawing/2014/main" id="{CFDDD210-6396-4ABC-BFAC-CEF731366848}"/>
                </a:ext>
              </a:extLst>
            </p:cNvPr>
            <p:cNvSpPr/>
            <p:nvPr/>
          </p:nvSpPr>
          <p:spPr>
            <a:xfrm>
              <a:off x="1291173" y="3920384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1" name="Google Shape;950;p29">
              <a:extLst>
                <a:ext uri="{FF2B5EF4-FFF2-40B4-BE49-F238E27FC236}">
                  <a16:creationId xmlns:a16="http://schemas.microsoft.com/office/drawing/2014/main" id="{D96DB87E-405F-4589-AE61-665898B38989}"/>
                </a:ext>
              </a:extLst>
            </p:cNvPr>
            <p:cNvSpPr/>
            <p:nvPr/>
          </p:nvSpPr>
          <p:spPr>
            <a:xfrm>
              <a:off x="1464250" y="3918915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2" name="Google Shape;951;p29">
              <a:extLst>
                <a:ext uri="{FF2B5EF4-FFF2-40B4-BE49-F238E27FC236}">
                  <a16:creationId xmlns:a16="http://schemas.microsoft.com/office/drawing/2014/main" id="{20D0A01A-7C3A-489D-AE91-397A99F55AB8}"/>
                </a:ext>
              </a:extLst>
            </p:cNvPr>
            <p:cNvSpPr/>
            <p:nvPr/>
          </p:nvSpPr>
          <p:spPr>
            <a:xfrm>
              <a:off x="1805714" y="3920384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3" name="Google Shape;952;p29">
              <a:extLst>
                <a:ext uri="{FF2B5EF4-FFF2-40B4-BE49-F238E27FC236}">
                  <a16:creationId xmlns:a16="http://schemas.microsoft.com/office/drawing/2014/main" id="{B9645BA3-CE8D-4E05-8145-93DE6A9A1DB2}"/>
                </a:ext>
              </a:extLst>
            </p:cNvPr>
            <p:cNvSpPr/>
            <p:nvPr/>
          </p:nvSpPr>
          <p:spPr>
            <a:xfrm>
              <a:off x="1977222" y="3920384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4" name="Google Shape;954;p29">
              <a:extLst>
                <a:ext uri="{FF2B5EF4-FFF2-40B4-BE49-F238E27FC236}">
                  <a16:creationId xmlns:a16="http://schemas.microsoft.com/office/drawing/2014/main" id="{3DA2FAC2-D87E-4DED-B07E-26BDDA55BB32}"/>
                </a:ext>
              </a:extLst>
            </p:cNvPr>
            <p:cNvSpPr/>
            <p:nvPr/>
          </p:nvSpPr>
          <p:spPr>
            <a:xfrm>
              <a:off x="2320255" y="3920384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5" name="Google Shape;949;p29">
              <a:extLst>
                <a:ext uri="{FF2B5EF4-FFF2-40B4-BE49-F238E27FC236}">
                  <a16:creationId xmlns:a16="http://schemas.microsoft.com/office/drawing/2014/main" id="{C4E6A429-C026-42E5-A278-590B7BBE447C}"/>
                </a:ext>
              </a:extLst>
            </p:cNvPr>
            <p:cNvSpPr/>
            <p:nvPr/>
          </p:nvSpPr>
          <p:spPr>
            <a:xfrm>
              <a:off x="1468872" y="3920384"/>
              <a:ext cx="64811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6" name="Google Shape;951;p29">
              <a:extLst>
                <a:ext uri="{FF2B5EF4-FFF2-40B4-BE49-F238E27FC236}">
                  <a16:creationId xmlns:a16="http://schemas.microsoft.com/office/drawing/2014/main" id="{30F7C8B9-1CDC-4671-9DD5-4A459D507458}"/>
                </a:ext>
              </a:extLst>
            </p:cNvPr>
            <p:cNvSpPr/>
            <p:nvPr/>
          </p:nvSpPr>
          <p:spPr>
            <a:xfrm>
              <a:off x="1628030" y="3918915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grpSp>
        <p:nvGrpSpPr>
          <p:cNvPr id="227" name="Группа 226">
            <a:extLst>
              <a:ext uri="{FF2B5EF4-FFF2-40B4-BE49-F238E27FC236}">
                <a16:creationId xmlns:a16="http://schemas.microsoft.com/office/drawing/2014/main" id="{AB67D8EA-208C-4353-B297-4497B7525A51}"/>
              </a:ext>
            </a:extLst>
          </p:cNvPr>
          <p:cNvGrpSpPr/>
          <p:nvPr/>
        </p:nvGrpSpPr>
        <p:grpSpPr>
          <a:xfrm>
            <a:off x="1110299" y="3868799"/>
            <a:ext cx="1672143" cy="112995"/>
            <a:chOff x="803639" y="3245758"/>
            <a:chExt cx="1672143" cy="112995"/>
          </a:xfrm>
        </p:grpSpPr>
        <p:sp>
          <p:nvSpPr>
            <p:cNvPr id="228" name="Google Shape;945;p29">
              <a:extLst>
                <a:ext uri="{FF2B5EF4-FFF2-40B4-BE49-F238E27FC236}">
                  <a16:creationId xmlns:a16="http://schemas.microsoft.com/office/drawing/2014/main" id="{792C3B74-017A-45DA-B70D-AC932D74B653}"/>
                </a:ext>
              </a:extLst>
            </p:cNvPr>
            <p:cNvSpPr/>
            <p:nvPr/>
          </p:nvSpPr>
          <p:spPr>
            <a:xfrm>
              <a:off x="803639" y="324715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29" name="Google Shape;946;p29">
              <a:extLst>
                <a:ext uri="{FF2B5EF4-FFF2-40B4-BE49-F238E27FC236}">
                  <a16:creationId xmlns:a16="http://schemas.microsoft.com/office/drawing/2014/main" id="{5493E4F6-2892-46A3-AA6B-54D229CADC41}"/>
                </a:ext>
              </a:extLst>
            </p:cNvPr>
            <p:cNvSpPr/>
            <p:nvPr/>
          </p:nvSpPr>
          <p:spPr>
            <a:xfrm>
              <a:off x="975147" y="324715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0" name="Google Shape;947;p29">
              <a:extLst>
                <a:ext uri="{FF2B5EF4-FFF2-40B4-BE49-F238E27FC236}">
                  <a16:creationId xmlns:a16="http://schemas.microsoft.com/office/drawing/2014/main" id="{8A1DB7A6-A66B-4A42-9463-9A88F49B930A}"/>
                </a:ext>
              </a:extLst>
            </p:cNvPr>
            <p:cNvSpPr/>
            <p:nvPr/>
          </p:nvSpPr>
          <p:spPr>
            <a:xfrm>
              <a:off x="1146657" y="324715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1" name="Google Shape;948;p29">
              <a:extLst>
                <a:ext uri="{FF2B5EF4-FFF2-40B4-BE49-F238E27FC236}">
                  <a16:creationId xmlns:a16="http://schemas.microsoft.com/office/drawing/2014/main" id="{8149BE7B-56D9-4FAF-9572-80677A38DB9F}"/>
                </a:ext>
              </a:extLst>
            </p:cNvPr>
            <p:cNvSpPr/>
            <p:nvPr/>
          </p:nvSpPr>
          <p:spPr>
            <a:xfrm>
              <a:off x="1318165" y="3247153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AB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2" name="Google Shape;951;p29">
              <a:extLst>
                <a:ext uri="{FF2B5EF4-FFF2-40B4-BE49-F238E27FC236}">
                  <a16:creationId xmlns:a16="http://schemas.microsoft.com/office/drawing/2014/main" id="{5403C39D-45F7-486F-B358-BE77CEB4A7CB}"/>
                </a:ext>
              </a:extLst>
            </p:cNvPr>
            <p:cNvSpPr/>
            <p:nvPr/>
          </p:nvSpPr>
          <p:spPr>
            <a:xfrm>
              <a:off x="1832706" y="324715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3" name="Google Shape;952;p29">
              <a:extLst>
                <a:ext uri="{FF2B5EF4-FFF2-40B4-BE49-F238E27FC236}">
                  <a16:creationId xmlns:a16="http://schemas.microsoft.com/office/drawing/2014/main" id="{C8F10D6A-AF4C-4C06-918C-B97F73D94A18}"/>
                </a:ext>
              </a:extLst>
            </p:cNvPr>
            <p:cNvSpPr/>
            <p:nvPr/>
          </p:nvSpPr>
          <p:spPr>
            <a:xfrm>
              <a:off x="2004214" y="3247153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4" name="Google Shape;953;p29">
              <a:extLst>
                <a:ext uri="{FF2B5EF4-FFF2-40B4-BE49-F238E27FC236}">
                  <a16:creationId xmlns:a16="http://schemas.microsoft.com/office/drawing/2014/main" id="{B03C4742-5857-46EB-9D6C-896C861B9C43}"/>
                </a:ext>
              </a:extLst>
            </p:cNvPr>
            <p:cNvSpPr/>
            <p:nvPr/>
          </p:nvSpPr>
          <p:spPr>
            <a:xfrm>
              <a:off x="2175739" y="324715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5" name="Google Shape;954;p29">
              <a:extLst>
                <a:ext uri="{FF2B5EF4-FFF2-40B4-BE49-F238E27FC236}">
                  <a16:creationId xmlns:a16="http://schemas.microsoft.com/office/drawing/2014/main" id="{E9C8E4AD-011F-43C2-94CC-8713BB302E1A}"/>
                </a:ext>
              </a:extLst>
            </p:cNvPr>
            <p:cNvSpPr/>
            <p:nvPr/>
          </p:nvSpPr>
          <p:spPr>
            <a:xfrm>
              <a:off x="2347247" y="324715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36" name="Google Shape;951;p29">
              <a:extLst>
                <a:ext uri="{FF2B5EF4-FFF2-40B4-BE49-F238E27FC236}">
                  <a16:creationId xmlns:a16="http://schemas.microsoft.com/office/drawing/2014/main" id="{9EB3F610-D197-4818-9500-5D24D09FA808}"/>
                </a:ext>
              </a:extLst>
            </p:cNvPr>
            <p:cNvSpPr/>
            <p:nvPr/>
          </p:nvSpPr>
          <p:spPr>
            <a:xfrm>
              <a:off x="1494986" y="3245758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237" name="Google Shape;951;p29">
            <a:extLst>
              <a:ext uri="{FF2B5EF4-FFF2-40B4-BE49-F238E27FC236}">
                <a16:creationId xmlns:a16="http://schemas.microsoft.com/office/drawing/2014/main" id="{5574D36C-D14F-47F5-8D35-3B9B8EF0841F}"/>
              </a:ext>
            </a:extLst>
          </p:cNvPr>
          <p:cNvSpPr/>
          <p:nvPr/>
        </p:nvSpPr>
        <p:spPr>
          <a:xfrm>
            <a:off x="1962081" y="3860429"/>
            <a:ext cx="128535" cy="111600"/>
          </a:xfrm>
          <a:custGeom>
            <a:avLst/>
            <a:gdLst/>
            <a:ahLst/>
            <a:cxnLst/>
            <a:rect l="l" t="t" r="r" b="b"/>
            <a:pathLst>
              <a:path w="8543" h="37890" extrusionOk="0">
                <a:moveTo>
                  <a:pt x="607" y="1"/>
                </a:moveTo>
                <a:cubicBezTo>
                  <a:pt x="262" y="1"/>
                  <a:pt x="1" y="263"/>
                  <a:pt x="1" y="607"/>
                </a:cubicBezTo>
                <a:lnTo>
                  <a:pt x="1" y="37270"/>
                </a:lnTo>
                <a:cubicBezTo>
                  <a:pt x="1" y="37614"/>
                  <a:pt x="262" y="37890"/>
                  <a:pt x="607" y="37890"/>
                </a:cubicBezTo>
                <a:lnTo>
                  <a:pt x="7923" y="37890"/>
                </a:lnTo>
                <a:cubicBezTo>
                  <a:pt x="8267" y="37890"/>
                  <a:pt x="8543" y="37614"/>
                  <a:pt x="8543" y="37270"/>
                </a:cubicBezTo>
                <a:lnTo>
                  <a:pt x="8543" y="607"/>
                </a:lnTo>
                <a:cubicBezTo>
                  <a:pt x="8543" y="263"/>
                  <a:pt x="8267" y="1"/>
                  <a:pt x="7923" y="1"/>
                </a:cubicBezTo>
                <a:close/>
              </a:path>
            </a:pathLst>
          </a:custGeom>
          <a:solidFill>
            <a:srgbClr val="E0E0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250" name="Группа 249">
            <a:extLst>
              <a:ext uri="{FF2B5EF4-FFF2-40B4-BE49-F238E27FC236}">
                <a16:creationId xmlns:a16="http://schemas.microsoft.com/office/drawing/2014/main" id="{49C83714-E532-4493-97DF-AF2C86A33D8A}"/>
              </a:ext>
            </a:extLst>
          </p:cNvPr>
          <p:cNvGrpSpPr/>
          <p:nvPr/>
        </p:nvGrpSpPr>
        <p:grpSpPr>
          <a:xfrm>
            <a:off x="4988050" y="998490"/>
            <a:ext cx="1672143" cy="104486"/>
            <a:chOff x="5108338" y="1844991"/>
            <a:chExt cx="1672143" cy="104486"/>
          </a:xfrm>
        </p:grpSpPr>
        <p:sp>
          <p:nvSpPr>
            <p:cNvPr id="251" name="Google Shape;945;p29">
              <a:extLst>
                <a:ext uri="{FF2B5EF4-FFF2-40B4-BE49-F238E27FC236}">
                  <a16:creationId xmlns:a16="http://schemas.microsoft.com/office/drawing/2014/main" id="{5DB57562-A235-4517-BD47-49F12ACA431F}"/>
                </a:ext>
              </a:extLst>
            </p:cNvPr>
            <p:cNvSpPr/>
            <p:nvPr/>
          </p:nvSpPr>
          <p:spPr>
            <a:xfrm>
              <a:off x="5108338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2" name="Google Shape;946;p29">
              <a:extLst>
                <a:ext uri="{FF2B5EF4-FFF2-40B4-BE49-F238E27FC236}">
                  <a16:creationId xmlns:a16="http://schemas.microsoft.com/office/drawing/2014/main" id="{828DFF59-CD1A-4146-BDB7-3FAD729FE342}"/>
                </a:ext>
              </a:extLst>
            </p:cNvPr>
            <p:cNvSpPr/>
            <p:nvPr/>
          </p:nvSpPr>
          <p:spPr>
            <a:xfrm>
              <a:off x="5279846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3" name="Google Shape;947;p29">
              <a:extLst>
                <a:ext uri="{FF2B5EF4-FFF2-40B4-BE49-F238E27FC236}">
                  <a16:creationId xmlns:a16="http://schemas.microsoft.com/office/drawing/2014/main" id="{8F7CE329-E567-4312-8A1F-C44FEDBC9027}"/>
                </a:ext>
              </a:extLst>
            </p:cNvPr>
            <p:cNvSpPr/>
            <p:nvPr/>
          </p:nvSpPr>
          <p:spPr>
            <a:xfrm>
              <a:off x="5451356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4" name="Google Shape;948;p29">
              <a:extLst>
                <a:ext uri="{FF2B5EF4-FFF2-40B4-BE49-F238E27FC236}">
                  <a16:creationId xmlns:a16="http://schemas.microsoft.com/office/drawing/2014/main" id="{E0066C6D-938D-43B2-8D05-CF4E7C99A875}"/>
                </a:ext>
              </a:extLst>
            </p:cNvPr>
            <p:cNvSpPr/>
            <p:nvPr/>
          </p:nvSpPr>
          <p:spPr>
            <a:xfrm>
              <a:off x="5622864" y="1845100"/>
              <a:ext cx="128550" cy="104377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5" name="Google Shape;949;p29">
              <a:extLst>
                <a:ext uri="{FF2B5EF4-FFF2-40B4-BE49-F238E27FC236}">
                  <a16:creationId xmlns:a16="http://schemas.microsoft.com/office/drawing/2014/main" id="{908D49EA-BE7B-4F08-9CD0-F711B2164037}"/>
                </a:ext>
              </a:extLst>
            </p:cNvPr>
            <p:cNvSpPr/>
            <p:nvPr/>
          </p:nvSpPr>
          <p:spPr>
            <a:xfrm>
              <a:off x="5794387" y="1845101"/>
              <a:ext cx="128535" cy="104338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6" name="Google Shape;950;p29">
              <a:extLst>
                <a:ext uri="{FF2B5EF4-FFF2-40B4-BE49-F238E27FC236}">
                  <a16:creationId xmlns:a16="http://schemas.microsoft.com/office/drawing/2014/main" id="{C3C56C92-B26A-4F77-A4C4-0626A4C02598}"/>
                </a:ext>
              </a:extLst>
            </p:cNvPr>
            <p:cNvSpPr/>
            <p:nvPr/>
          </p:nvSpPr>
          <p:spPr>
            <a:xfrm>
              <a:off x="5965897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7" name="Google Shape;951;p29">
              <a:extLst>
                <a:ext uri="{FF2B5EF4-FFF2-40B4-BE49-F238E27FC236}">
                  <a16:creationId xmlns:a16="http://schemas.microsoft.com/office/drawing/2014/main" id="{2A8B7BB4-E71C-46F2-B27A-E03D7E38CA45}"/>
                </a:ext>
              </a:extLst>
            </p:cNvPr>
            <p:cNvSpPr/>
            <p:nvPr/>
          </p:nvSpPr>
          <p:spPr>
            <a:xfrm>
              <a:off x="6137405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8" name="Google Shape;952;p29">
              <a:extLst>
                <a:ext uri="{FF2B5EF4-FFF2-40B4-BE49-F238E27FC236}">
                  <a16:creationId xmlns:a16="http://schemas.microsoft.com/office/drawing/2014/main" id="{BBD5E625-70E5-43C3-8168-BD5547D4756F}"/>
                </a:ext>
              </a:extLst>
            </p:cNvPr>
            <p:cNvSpPr/>
            <p:nvPr/>
          </p:nvSpPr>
          <p:spPr>
            <a:xfrm>
              <a:off x="6308913" y="1845100"/>
              <a:ext cx="128550" cy="104377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9" name="Google Shape;953;p29">
              <a:extLst>
                <a:ext uri="{FF2B5EF4-FFF2-40B4-BE49-F238E27FC236}">
                  <a16:creationId xmlns:a16="http://schemas.microsoft.com/office/drawing/2014/main" id="{B57D10A5-9EF4-4BFE-86F8-3B00EABF2795}"/>
                </a:ext>
              </a:extLst>
            </p:cNvPr>
            <p:cNvSpPr/>
            <p:nvPr/>
          </p:nvSpPr>
          <p:spPr>
            <a:xfrm>
              <a:off x="6480438" y="1845101"/>
              <a:ext cx="128535" cy="104338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60" name="Google Shape;954;p29">
              <a:extLst>
                <a:ext uri="{FF2B5EF4-FFF2-40B4-BE49-F238E27FC236}">
                  <a16:creationId xmlns:a16="http://schemas.microsoft.com/office/drawing/2014/main" id="{2DB6EA67-AC56-4A52-B2D3-8FB637995EC6}"/>
                </a:ext>
              </a:extLst>
            </p:cNvPr>
            <p:cNvSpPr/>
            <p:nvPr/>
          </p:nvSpPr>
          <p:spPr>
            <a:xfrm>
              <a:off x="6651946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61" name="Google Shape;949;p29">
              <a:extLst>
                <a:ext uri="{FF2B5EF4-FFF2-40B4-BE49-F238E27FC236}">
                  <a16:creationId xmlns:a16="http://schemas.microsoft.com/office/drawing/2014/main" id="{F040A087-474E-4299-9375-76EBD8666B89}"/>
                </a:ext>
              </a:extLst>
            </p:cNvPr>
            <p:cNvSpPr/>
            <p:nvPr/>
          </p:nvSpPr>
          <p:spPr>
            <a:xfrm flipH="1">
              <a:off x="5965894" y="1845100"/>
              <a:ext cx="45719" cy="104338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62" name="Google Shape;949;p29">
              <a:extLst>
                <a:ext uri="{FF2B5EF4-FFF2-40B4-BE49-F238E27FC236}">
                  <a16:creationId xmlns:a16="http://schemas.microsoft.com/office/drawing/2014/main" id="{F4CEBD40-BD0F-46E8-89D9-CE6826517D0D}"/>
                </a:ext>
              </a:extLst>
            </p:cNvPr>
            <p:cNvSpPr/>
            <p:nvPr/>
          </p:nvSpPr>
          <p:spPr>
            <a:xfrm>
              <a:off x="6005876" y="1844991"/>
              <a:ext cx="56663" cy="1043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2CB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242" name="Прямоугольник: скругленные углы 241">
            <a:extLst>
              <a:ext uri="{FF2B5EF4-FFF2-40B4-BE49-F238E27FC236}">
                <a16:creationId xmlns:a16="http://schemas.microsoft.com/office/drawing/2014/main" id="{ABF2C7ED-B4B6-4EB4-81EB-4393789C6559}"/>
              </a:ext>
            </a:extLst>
          </p:cNvPr>
          <p:cNvSpPr/>
          <p:nvPr/>
        </p:nvSpPr>
        <p:spPr>
          <a:xfrm>
            <a:off x="4778233" y="1615496"/>
            <a:ext cx="3549152" cy="1505657"/>
          </a:xfrm>
          <a:prstGeom prst="roundRect">
            <a:avLst>
              <a:gd name="adj" fmla="val 4221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Google Shape;942;p29">
            <a:extLst>
              <a:ext uri="{FF2B5EF4-FFF2-40B4-BE49-F238E27FC236}">
                <a16:creationId xmlns:a16="http://schemas.microsoft.com/office/drawing/2014/main" id="{83E0CBDB-AF7F-4C81-937B-B1F246D7D1C3}"/>
              </a:ext>
            </a:extLst>
          </p:cNvPr>
          <p:cNvSpPr txBox="1"/>
          <p:nvPr/>
        </p:nvSpPr>
        <p:spPr>
          <a:xfrm>
            <a:off x="6852940" y="1968440"/>
            <a:ext cx="1160498" cy="74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СТУДЕНТОВ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1050" kern="0" dirty="0">
                <a:solidFill>
                  <a:srgbClr val="EEB345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НЕ ЗНАЮТ ИНТЕРЕСНЫЕ МЕСТА </a:t>
            </a:r>
            <a:r>
              <a:rPr lang="ru-RU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ГОРОДА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CB53CD2-8D9A-4150-ACEB-71F2CFA0E17E}"/>
              </a:ext>
            </a:extLst>
          </p:cNvPr>
          <p:cNvSpPr txBox="1"/>
          <p:nvPr/>
        </p:nvSpPr>
        <p:spPr>
          <a:xfrm>
            <a:off x="5395653" y="1815756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EEB345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иногородних</a:t>
            </a:r>
            <a:endParaRPr lang="ru-RU" sz="1200" dirty="0">
              <a:solidFill>
                <a:srgbClr val="EEB345"/>
              </a:solidFill>
              <a:latin typeface="Mariupol" panose="02010500020201010004" pitchFamily="2" charset="-52"/>
            </a:endParaRPr>
          </a:p>
        </p:txBody>
      </p:sp>
      <p:sp>
        <p:nvSpPr>
          <p:cNvPr id="134" name="Google Shape;940;p29">
            <a:extLst>
              <a:ext uri="{FF2B5EF4-FFF2-40B4-BE49-F238E27FC236}">
                <a16:creationId xmlns:a16="http://schemas.microsoft.com/office/drawing/2014/main" id="{D852501A-EC47-4F26-8E44-B81F9BFA9473}"/>
              </a:ext>
            </a:extLst>
          </p:cNvPr>
          <p:cNvSpPr txBox="1"/>
          <p:nvPr/>
        </p:nvSpPr>
        <p:spPr>
          <a:xfrm>
            <a:off x="4712357" y="1668445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3200" b="1" kern="0" dirty="0">
                <a:solidFill>
                  <a:srgbClr val="EEB3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5</a:t>
            </a:r>
            <a:r>
              <a:rPr lang="ru-RU" sz="3200" b="1" kern="0" dirty="0">
                <a:solidFill>
                  <a:srgbClr val="EEB3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6</a:t>
            </a:r>
            <a:r>
              <a:rPr lang="en" sz="2000" kern="0" dirty="0">
                <a:solidFill>
                  <a:srgbClr val="EEB345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EEB345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grpSp>
        <p:nvGrpSpPr>
          <p:cNvPr id="208" name="Группа 207">
            <a:extLst>
              <a:ext uri="{FF2B5EF4-FFF2-40B4-BE49-F238E27FC236}">
                <a16:creationId xmlns:a16="http://schemas.microsoft.com/office/drawing/2014/main" id="{DD5BC9AB-FF1E-4AA8-B4F3-6378EFF4BF65}"/>
              </a:ext>
            </a:extLst>
          </p:cNvPr>
          <p:cNvGrpSpPr/>
          <p:nvPr/>
        </p:nvGrpSpPr>
        <p:grpSpPr>
          <a:xfrm>
            <a:off x="4970423" y="2147422"/>
            <a:ext cx="1672143" cy="104486"/>
            <a:chOff x="5108338" y="1844991"/>
            <a:chExt cx="1672143" cy="104486"/>
          </a:xfrm>
        </p:grpSpPr>
        <p:sp>
          <p:nvSpPr>
            <p:cNvPr id="136" name="Google Shape;945;p29">
              <a:extLst>
                <a:ext uri="{FF2B5EF4-FFF2-40B4-BE49-F238E27FC236}">
                  <a16:creationId xmlns:a16="http://schemas.microsoft.com/office/drawing/2014/main" id="{EB616902-AA51-4794-AF4A-AC8647BE7FB9}"/>
                </a:ext>
              </a:extLst>
            </p:cNvPr>
            <p:cNvSpPr/>
            <p:nvPr/>
          </p:nvSpPr>
          <p:spPr>
            <a:xfrm>
              <a:off x="5108338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37" name="Google Shape;946;p29">
              <a:extLst>
                <a:ext uri="{FF2B5EF4-FFF2-40B4-BE49-F238E27FC236}">
                  <a16:creationId xmlns:a16="http://schemas.microsoft.com/office/drawing/2014/main" id="{CCEE48F9-316E-4BB0-8CA6-DF3AE6508F07}"/>
                </a:ext>
              </a:extLst>
            </p:cNvPr>
            <p:cNvSpPr/>
            <p:nvPr/>
          </p:nvSpPr>
          <p:spPr>
            <a:xfrm>
              <a:off x="5279846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38" name="Google Shape;947;p29">
              <a:extLst>
                <a:ext uri="{FF2B5EF4-FFF2-40B4-BE49-F238E27FC236}">
                  <a16:creationId xmlns:a16="http://schemas.microsoft.com/office/drawing/2014/main" id="{8B1A1C04-CAD5-432F-8F25-A50CA4A5E894}"/>
                </a:ext>
              </a:extLst>
            </p:cNvPr>
            <p:cNvSpPr/>
            <p:nvPr/>
          </p:nvSpPr>
          <p:spPr>
            <a:xfrm>
              <a:off x="5451356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39" name="Google Shape;948;p29">
              <a:extLst>
                <a:ext uri="{FF2B5EF4-FFF2-40B4-BE49-F238E27FC236}">
                  <a16:creationId xmlns:a16="http://schemas.microsoft.com/office/drawing/2014/main" id="{07996D0A-97D6-412E-8271-2C0BB35EA7DE}"/>
                </a:ext>
              </a:extLst>
            </p:cNvPr>
            <p:cNvSpPr/>
            <p:nvPr/>
          </p:nvSpPr>
          <p:spPr>
            <a:xfrm>
              <a:off x="5622864" y="1845100"/>
              <a:ext cx="128550" cy="104377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0" name="Google Shape;949;p29">
              <a:extLst>
                <a:ext uri="{FF2B5EF4-FFF2-40B4-BE49-F238E27FC236}">
                  <a16:creationId xmlns:a16="http://schemas.microsoft.com/office/drawing/2014/main" id="{9B89E2C0-5F0E-4228-8E70-E32962FA7BE7}"/>
                </a:ext>
              </a:extLst>
            </p:cNvPr>
            <p:cNvSpPr/>
            <p:nvPr/>
          </p:nvSpPr>
          <p:spPr>
            <a:xfrm>
              <a:off x="5794387" y="1845101"/>
              <a:ext cx="128535" cy="104338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1" name="Google Shape;950;p29">
              <a:extLst>
                <a:ext uri="{FF2B5EF4-FFF2-40B4-BE49-F238E27FC236}">
                  <a16:creationId xmlns:a16="http://schemas.microsoft.com/office/drawing/2014/main" id="{CB8611FF-6A47-454B-BA95-3B0094F9F51C}"/>
                </a:ext>
              </a:extLst>
            </p:cNvPr>
            <p:cNvSpPr/>
            <p:nvPr/>
          </p:nvSpPr>
          <p:spPr>
            <a:xfrm>
              <a:off x="5965897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2" name="Google Shape;951;p29">
              <a:extLst>
                <a:ext uri="{FF2B5EF4-FFF2-40B4-BE49-F238E27FC236}">
                  <a16:creationId xmlns:a16="http://schemas.microsoft.com/office/drawing/2014/main" id="{8BC8927C-B14F-45ED-9DA6-EDC172EE26C6}"/>
                </a:ext>
              </a:extLst>
            </p:cNvPr>
            <p:cNvSpPr/>
            <p:nvPr/>
          </p:nvSpPr>
          <p:spPr>
            <a:xfrm>
              <a:off x="6137405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3" name="Google Shape;952;p29">
              <a:extLst>
                <a:ext uri="{FF2B5EF4-FFF2-40B4-BE49-F238E27FC236}">
                  <a16:creationId xmlns:a16="http://schemas.microsoft.com/office/drawing/2014/main" id="{26764691-B9C7-42BF-A5D7-AC13F434DBAA}"/>
                </a:ext>
              </a:extLst>
            </p:cNvPr>
            <p:cNvSpPr/>
            <p:nvPr/>
          </p:nvSpPr>
          <p:spPr>
            <a:xfrm>
              <a:off x="6308913" y="1845100"/>
              <a:ext cx="128550" cy="104377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4" name="Google Shape;953;p29">
              <a:extLst>
                <a:ext uri="{FF2B5EF4-FFF2-40B4-BE49-F238E27FC236}">
                  <a16:creationId xmlns:a16="http://schemas.microsoft.com/office/drawing/2014/main" id="{B4068000-421E-41BB-A5B2-1F92D4D6C8E0}"/>
                </a:ext>
              </a:extLst>
            </p:cNvPr>
            <p:cNvSpPr/>
            <p:nvPr/>
          </p:nvSpPr>
          <p:spPr>
            <a:xfrm>
              <a:off x="6480438" y="1845101"/>
              <a:ext cx="128535" cy="104338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5" name="Google Shape;954;p29">
              <a:extLst>
                <a:ext uri="{FF2B5EF4-FFF2-40B4-BE49-F238E27FC236}">
                  <a16:creationId xmlns:a16="http://schemas.microsoft.com/office/drawing/2014/main" id="{29DBE211-E118-468A-8179-A498FC6FB446}"/>
                </a:ext>
              </a:extLst>
            </p:cNvPr>
            <p:cNvSpPr/>
            <p:nvPr/>
          </p:nvSpPr>
          <p:spPr>
            <a:xfrm>
              <a:off x="6651946" y="1845100"/>
              <a:ext cx="128535" cy="104377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6" name="Google Shape;949;p29">
              <a:extLst>
                <a:ext uri="{FF2B5EF4-FFF2-40B4-BE49-F238E27FC236}">
                  <a16:creationId xmlns:a16="http://schemas.microsoft.com/office/drawing/2014/main" id="{F54DFF4D-AD28-4DCB-BBC4-C64E7F2D7363}"/>
                </a:ext>
              </a:extLst>
            </p:cNvPr>
            <p:cNvSpPr/>
            <p:nvPr/>
          </p:nvSpPr>
          <p:spPr>
            <a:xfrm flipH="1">
              <a:off x="5965894" y="1845100"/>
              <a:ext cx="45719" cy="104338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60" name="Google Shape;949;p29">
              <a:extLst>
                <a:ext uri="{FF2B5EF4-FFF2-40B4-BE49-F238E27FC236}">
                  <a16:creationId xmlns:a16="http://schemas.microsoft.com/office/drawing/2014/main" id="{782CBD6C-6D16-4ACB-BEE4-144201183532}"/>
                </a:ext>
              </a:extLst>
            </p:cNvPr>
            <p:cNvSpPr/>
            <p:nvPr/>
          </p:nvSpPr>
          <p:spPr>
            <a:xfrm>
              <a:off x="6005876" y="1844991"/>
              <a:ext cx="56663" cy="1043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B1B5A961-0922-4223-B234-0FA6C3BBF4D6}"/>
              </a:ext>
            </a:extLst>
          </p:cNvPr>
          <p:cNvSpPr txBox="1"/>
          <p:nvPr/>
        </p:nvSpPr>
        <p:spPr>
          <a:xfrm>
            <a:off x="5426727" y="2538971"/>
            <a:ext cx="136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kern="0" dirty="0">
                <a:solidFill>
                  <a:srgbClr val="EEB345"/>
                </a:solidFill>
                <a:latin typeface="Mariupol" panose="02010500020201010004" pitchFamily="2" charset="-52"/>
                <a:ea typeface="Tahoma" panose="020B0604030504040204" pitchFamily="34" charset="0"/>
                <a:cs typeface="Tahoma" panose="020B0604030504040204" pitchFamily="34" charset="0"/>
                <a:sym typeface="Hind Siliguri"/>
              </a:rPr>
              <a:t>иностранных</a:t>
            </a:r>
            <a:endParaRPr lang="ru-RU" sz="1200" dirty="0">
              <a:solidFill>
                <a:srgbClr val="EEB345"/>
              </a:solidFill>
              <a:latin typeface="Mariupol" panose="02010500020201010004" pitchFamily="2" charset="-52"/>
            </a:endParaRPr>
          </a:p>
        </p:txBody>
      </p:sp>
      <p:sp>
        <p:nvSpPr>
          <p:cNvPr id="148" name="Google Shape;940;p29">
            <a:extLst>
              <a:ext uri="{FF2B5EF4-FFF2-40B4-BE49-F238E27FC236}">
                <a16:creationId xmlns:a16="http://schemas.microsoft.com/office/drawing/2014/main" id="{B8E684F9-18A7-4139-8FFD-7496F482294C}"/>
              </a:ext>
            </a:extLst>
          </p:cNvPr>
          <p:cNvSpPr txBox="1"/>
          <p:nvPr/>
        </p:nvSpPr>
        <p:spPr>
          <a:xfrm>
            <a:off x="4711438" y="2322985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rgbClr val="EEB3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60</a:t>
            </a:r>
            <a:r>
              <a:rPr lang="en" sz="2000" kern="0" dirty="0">
                <a:solidFill>
                  <a:srgbClr val="EEB345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400" kern="0" dirty="0">
              <a:solidFill>
                <a:srgbClr val="EEB345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grpSp>
        <p:nvGrpSpPr>
          <p:cNvPr id="207" name="Группа 206">
            <a:extLst>
              <a:ext uri="{FF2B5EF4-FFF2-40B4-BE49-F238E27FC236}">
                <a16:creationId xmlns:a16="http://schemas.microsoft.com/office/drawing/2014/main" id="{8F36A7FE-05C1-4C7B-86CD-96B6A6226A9B}"/>
              </a:ext>
            </a:extLst>
          </p:cNvPr>
          <p:cNvGrpSpPr/>
          <p:nvPr/>
        </p:nvGrpSpPr>
        <p:grpSpPr>
          <a:xfrm>
            <a:off x="4930942" y="2866713"/>
            <a:ext cx="1672143" cy="113069"/>
            <a:chOff x="5108338" y="2817694"/>
            <a:chExt cx="1672143" cy="113069"/>
          </a:xfrm>
        </p:grpSpPr>
        <p:sp>
          <p:nvSpPr>
            <p:cNvPr id="149" name="Google Shape;945;p29">
              <a:extLst>
                <a:ext uri="{FF2B5EF4-FFF2-40B4-BE49-F238E27FC236}">
                  <a16:creationId xmlns:a16="http://schemas.microsoft.com/office/drawing/2014/main" id="{FD3EC51A-D2DA-4E8C-9BB3-10833620FB41}"/>
                </a:ext>
              </a:extLst>
            </p:cNvPr>
            <p:cNvSpPr/>
            <p:nvPr/>
          </p:nvSpPr>
          <p:spPr>
            <a:xfrm>
              <a:off x="5108338" y="281916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0" name="Google Shape;946;p29">
              <a:extLst>
                <a:ext uri="{FF2B5EF4-FFF2-40B4-BE49-F238E27FC236}">
                  <a16:creationId xmlns:a16="http://schemas.microsoft.com/office/drawing/2014/main" id="{8362F939-084C-4868-A437-0211102ADEA6}"/>
                </a:ext>
              </a:extLst>
            </p:cNvPr>
            <p:cNvSpPr/>
            <p:nvPr/>
          </p:nvSpPr>
          <p:spPr>
            <a:xfrm>
              <a:off x="5279846" y="281916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1" name="Google Shape;947;p29">
              <a:extLst>
                <a:ext uri="{FF2B5EF4-FFF2-40B4-BE49-F238E27FC236}">
                  <a16:creationId xmlns:a16="http://schemas.microsoft.com/office/drawing/2014/main" id="{1E348CBD-A9DA-4F34-BE78-FDA3E17A565F}"/>
                </a:ext>
              </a:extLst>
            </p:cNvPr>
            <p:cNvSpPr/>
            <p:nvPr/>
          </p:nvSpPr>
          <p:spPr>
            <a:xfrm>
              <a:off x="5451356" y="281916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2" name="Google Shape;948;p29">
              <a:extLst>
                <a:ext uri="{FF2B5EF4-FFF2-40B4-BE49-F238E27FC236}">
                  <a16:creationId xmlns:a16="http://schemas.microsoft.com/office/drawing/2014/main" id="{0E5BB8D0-EC6B-44AD-AE7A-500B30790E70}"/>
                </a:ext>
              </a:extLst>
            </p:cNvPr>
            <p:cNvSpPr/>
            <p:nvPr/>
          </p:nvSpPr>
          <p:spPr>
            <a:xfrm>
              <a:off x="5622864" y="2819163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4" name="Google Shape;951;p29">
              <a:extLst>
                <a:ext uri="{FF2B5EF4-FFF2-40B4-BE49-F238E27FC236}">
                  <a16:creationId xmlns:a16="http://schemas.microsoft.com/office/drawing/2014/main" id="{6417198F-3CA6-4782-BB04-17050701B199}"/>
                </a:ext>
              </a:extLst>
            </p:cNvPr>
            <p:cNvSpPr/>
            <p:nvPr/>
          </p:nvSpPr>
          <p:spPr>
            <a:xfrm>
              <a:off x="6137405" y="281916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5" name="Google Shape;952;p29">
              <a:extLst>
                <a:ext uri="{FF2B5EF4-FFF2-40B4-BE49-F238E27FC236}">
                  <a16:creationId xmlns:a16="http://schemas.microsoft.com/office/drawing/2014/main" id="{09EBE7FF-9027-4EAD-ABA4-4EA255F8A1C6}"/>
                </a:ext>
              </a:extLst>
            </p:cNvPr>
            <p:cNvSpPr/>
            <p:nvPr/>
          </p:nvSpPr>
          <p:spPr>
            <a:xfrm>
              <a:off x="6308913" y="2819163"/>
              <a:ext cx="128550" cy="11160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6" name="Google Shape;953;p29">
              <a:extLst>
                <a:ext uri="{FF2B5EF4-FFF2-40B4-BE49-F238E27FC236}">
                  <a16:creationId xmlns:a16="http://schemas.microsoft.com/office/drawing/2014/main" id="{D0FA4EBD-BEAC-4347-AE24-187BAA0E662F}"/>
                </a:ext>
              </a:extLst>
            </p:cNvPr>
            <p:cNvSpPr/>
            <p:nvPr/>
          </p:nvSpPr>
          <p:spPr>
            <a:xfrm>
              <a:off x="6480438" y="281916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7" name="Google Shape;954;p29">
              <a:extLst>
                <a:ext uri="{FF2B5EF4-FFF2-40B4-BE49-F238E27FC236}">
                  <a16:creationId xmlns:a16="http://schemas.microsoft.com/office/drawing/2014/main" id="{D0E22D26-1A63-4229-997F-BAA9B3C62227}"/>
                </a:ext>
              </a:extLst>
            </p:cNvPr>
            <p:cNvSpPr/>
            <p:nvPr/>
          </p:nvSpPr>
          <p:spPr>
            <a:xfrm>
              <a:off x="6651946" y="2819163"/>
              <a:ext cx="128535" cy="11160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0E0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8" name="Google Shape;949;p29">
              <a:extLst>
                <a:ext uri="{FF2B5EF4-FFF2-40B4-BE49-F238E27FC236}">
                  <a16:creationId xmlns:a16="http://schemas.microsoft.com/office/drawing/2014/main" id="{80EEF8C4-2271-4F3D-B11E-5E8A89103529}"/>
                </a:ext>
              </a:extLst>
            </p:cNvPr>
            <p:cNvSpPr/>
            <p:nvPr/>
          </p:nvSpPr>
          <p:spPr>
            <a:xfrm>
              <a:off x="5801113" y="2817694"/>
              <a:ext cx="119109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61" name="Google Shape;949;p29">
              <a:extLst>
                <a:ext uri="{FF2B5EF4-FFF2-40B4-BE49-F238E27FC236}">
                  <a16:creationId xmlns:a16="http://schemas.microsoft.com/office/drawing/2014/main" id="{3FAD1833-9F64-4CBC-8478-6A969632DA14}"/>
                </a:ext>
              </a:extLst>
            </p:cNvPr>
            <p:cNvSpPr/>
            <p:nvPr/>
          </p:nvSpPr>
          <p:spPr>
            <a:xfrm>
              <a:off x="5959222" y="2819107"/>
              <a:ext cx="119109" cy="111600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266" name="Google Shape;936;p75">
            <a:extLst>
              <a:ext uri="{FF2B5EF4-FFF2-40B4-BE49-F238E27FC236}">
                <a16:creationId xmlns:a16="http://schemas.microsoft.com/office/drawing/2014/main" id="{82427006-A5F1-4521-A990-FAAB6624A6A9}"/>
              </a:ext>
            </a:extLst>
          </p:cNvPr>
          <p:cNvSpPr/>
          <p:nvPr/>
        </p:nvSpPr>
        <p:spPr>
          <a:xfrm rot="16200000">
            <a:off x="2087738" y="-238921"/>
            <a:ext cx="45719" cy="2332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4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Овал 51">
            <a:extLst>
              <a:ext uri="{FF2B5EF4-FFF2-40B4-BE49-F238E27FC236}">
                <a16:creationId xmlns:a16="http://schemas.microsoft.com/office/drawing/2014/main" id="{6871A2A7-8347-4D3E-B546-017AE0F3D042}"/>
              </a:ext>
            </a:extLst>
          </p:cNvPr>
          <p:cNvSpPr/>
          <p:nvPr/>
        </p:nvSpPr>
        <p:spPr>
          <a:xfrm>
            <a:off x="76200" y="2281986"/>
            <a:ext cx="5105400" cy="2757663"/>
          </a:xfrm>
          <a:prstGeom prst="ellipse">
            <a:avLst/>
          </a:prstGeom>
          <a:solidFill>
            <a:srgbClr val="EEB345">
              <a:alpha val="1300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Двойные круглые скобки 48">
            <a:extLst>
              <a:ext uri="{FF2B5EF4-FFF2-40B4-BE49-F238E27FC236}">
                <a16:creationId xmlns:a16="http://schemas.microsoft.com/office/drawing/2014/main" id="{477A84AC-CB64-49C8-8B35-6CA8AE2B2945}"/>
              </a:ext>
            </a:extLst>
          </p:cNvPr>
          <p:cNvSpPr/>
          <p:nvPr/>
        </p:nvSpPr>
        <p:spPr>
          <a:xfrm>
            <a:off x="4876800" y="1574318"/>
            <a:ext cx="3606800" cy="2140432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586" y="420302"/>
            <a:ext cx="242244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</a:t>
            </a:r>
            <a:r>
              <a:rPr sz="2400" spc="21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1071" y="1586527"/>
            <a:ext cx="260942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pc="140" dirty="0">
                <a:solidFill>
                  <a:srgbClr val="1B2D4D"/>
                </a:solidFill>
                <a:latin typeface="Mariupol" panose="02010500020201010004" pitchFamily="2" charset="-52"/>
                <a:cs typeface="Tahoma"/>
              </a:rPr>
              <a:t>ПЛАТФОРМА</a:t>
            </a:r>
            <a:r>
              <a:rPr lang="ru-RU" sz="1200" spc="140" dirty="0">
                <a:solidFill>
                  <a:srgbClr val="1B2D4D"/>
                </a:solidFill>
                <a:latin typeface="Mariupol" panose="02010500020201010004" pitchFamily="2" charset="-52"/>
                <a:cs typeface="Tahoma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1800" spc="140" dirty="0">
              <a:latin typeface="Tahoma"/>
              <a:cs typeface="Tahoma"/>
            </a:endParaRPr>
          </a:p>
        </p:txBody>
      </p:sp>
      <p:grpSp>
        <p:nvGrpSpPr>
          <p:cNvPr id="8" name="Google Shape;833;p70">
            <a:extLst>
              <a:ext uri="{FF2B5EF4-FFF2-40B4-BE49-F238E27FC236}">
                <a16:creationId xmlns:a16="http://schemas.microsoft.com/office/drawing/2014/main" id="{3989FAED-0259-4BB6-A159-4498F0E7D04C}"/>
              </a:ext>
            </a:extLst>
          </p:cNvPr>
          <p:cNvGrpSpPr/>
          <p:nvPr/>
        </p:nvGrpSpPr>
        <p:grpSpPr>
          <a:xfrm>
            <a:off x="686286" y="1459796"/>
            <a:ext cx="3580915" cy="2422594"/>
            <a:chOff x="968025" y="1076750"/>
            <a:chExt cx="3994435" cy="3314624"/>
          </a:xfrm>
          <a:solidFill>
            <a:schemeClr val="bg2">
              <a:lumMod val="75000"/>
            </a:schemeClr>
          </a:solidFill>
        </p:grpSpPr>
        <p:sp>
          <p:nvSpPr>
            <p:cNvPr id="9" name="Google Shape;834;p70">
              <a:extLst>
                <a:ext uri="{FF2B5EF4-FFF2-40B4-BE49-F238E27FC236}">
                  <a16:creationId xmlns:a16="http://schemas.microsoft.com/office/drawing/2014/main" id="{3460DF01-EDFE-4647-BCD1-FC5BE5ED036D}"/>
                </a:ext>
              </a:extLst>
            </p:cNvPr>
            <p:cNvSpPr/>
            <p:nvPr/>
          </p:nvSpPr>
          <p:spPr>
            <a:xfrm>
              <a:off x="2363100" y="4354968"/>
              <a:ext cx="1204191" cy="36405"/>
            </a:xfrm>
            <a:custGeom>
              <a:avLst/>
              <a:gdLst/>
              <a:ahLst/>
              <a:cxnLst/>
              <a:rect l="l" t="t" r="r" b="b"/>
              <a:pathLst>
                <a:path w="33408" h="1010" extrusionOk="0">
                  <a:moveTo>
                    <a:pt x="0" y="0"/>
                  </a:moveTo>
                  <a:lnTo>
                    <a:pt x="0" y="428"/>
                  </a:lnTo>
                  <a:lnTo>
                    <a:pt x="0" y="444"/>
                  </a:lnTo>
                  <a:cubicBezTo>
                    <a:pt x="16" y="727"/>
                    <a:pt x="234" y="1010"/>
                    <a:pt x="590" y="1010"/>
                  </a:cubicBezTo>
                  <a:lnTo>
                    <a:pt x="32826" y="1010"/>
                  </a:lnTo>
                  <a:cubicBezTo>
                    <a:pt x="33173" y="1010"/>
                    <a:pt x="33399" y="727"/>
                    <a:pt x="33407" y="444"/>
                  </a:cubicBezTo>
                  <a:lnTo>
                    <a:pt x="334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385EA0"/>
                </a:solidFill>
              </a:endParaRPr>
            </a:p>
          </p:txBody>
        </p:sp>
        <p:sp>
          <p:nvSpPr>
            <p:cNvPr id="10" name="Google Shape;835;p70">
              <a:extLst>
                <a:ext uri="{FF2B5EF4-FFF2-40B4-BE49-F238E27FC236}">
                  <a16:creationId xmlns:a16="http://schemas.microsoft.com/office/drawing/2014/main" id="{036285F9-95AE-420B-9EC7-3A3640267662}"/>
                </a:ext>
              </a:extLst>
            </p:cNvPr>
            <p:cNvSpPr/>
            <p:nvPr/>
          </p:nvSpPr>
          <p:spPr>
            <a:xfrm>
              <a:off x="2355530" y="3800182"/>
              <a:ext cx="1219619" cy="576071"/>
            </a:xfrm>
            <a:custGeom>
              <a:avLst/>
              <a:gdLst/>
              <a:ahLst/>
              <a:cxnLst/>
              <a:rect l="l" t="t" r="r" b="b"/>
              <a:pathLst>
                <a:path w="33836" h="15982" extrusionOk="0">
                  <a:moveTo>
                    <a:pt x="5823" y="1"/>
                  </a:moveTo>
                  <a:lnTo>
                    <a:pt x="4765" y="10846"/>
                  </a:lnTo>
                  <a:cubicBezTo>
                    <a:pt x="4692" y="11581"/>
                    <a:pt x="4304" y="12243"/>
                    <a:pt x="3691" y="12671"/>
                  </a:cubicBezTo>
                  <a:lnTo>
                    <a:pt x="461" y="14940"/>
                  </a:lnTo>
                  <a:cubicBezTo>
                    <a:pt x="0" y="15263"/>
                    <a:pt x="226" y="15982"/>
                    <a:pt x="800" y="15982"/>
                  </a:cubicBezTo>
                  <a:lnTo>
                    <a:pt x="33028" y="15982"/>
                  </a:lnTo>
                  <a:cubicBezTo>
                    <a:pt x="33601" y="15982"/>
                    <a:pt x="33836" y="15263"/>
                    <a:pt x="33367" y="14940"/>
                  </a:cubicBezTo>
                  <a:lnTo>
                    <a:pt x="30137" y="12671"/>
                  </a:lnTo>
                  <a:cubicBezTo>
                    <a:pt x="29523" y="12243"/>
                    <a:pt x="29136" y="11581"/>
                    <a:pt x="29063" y="10846"/>
                  </a:cubicBezTo>
                  <a:lnTo>
                    <a:pt x="280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385EA0"/>
                </a:solidFill>
              </a:endParaRPr>
            </a:p>
          </p:txBody>
        </p:sp>
        <p:sp>
          <p:nvSpPr>
            <p:cNvPr id="11" name="Google Shape;836;p70">
              <a:extLst>
                <a:ext uri="{FF2B5EF4-FFF2-40B4-BE49-F238E27FC236}">
                  <a16:creationId xmlns:a16="http://schemas.microsoft.com/office/drawing/2014/main" id="{40F680E1-1C7B-4A46-A760-9193B707491C}"/>
                </a:ext>
              </a:extLst>
            </p:cNvPr>
            <p:cNvSpPr/>
            <p:nvPr/>
          </p:nvSpPr>
          <p:spPr>
            <a:xfrm>
              <a:off x="968025" y="1076750"/>
              <a:ext cx="3994435" cy="2752973"/>
            </a:xfrm>
            <a:custGeom>
              <a:avLst/>
              <a:gdLst/>
              <a:ahLst/>
              <a:cxnLst/>
              <a:rect l="l" t="t" r="r" b="b"/>
              <a:pathLst>
                <a:path w="110818" h="76376" extrusionOk="0">
                  <a:moveTo>
                    <a:pt x="2682" y="0"/>
                  </a:moveTo>
                  <a:cubicBezTo>
                    <a:pt x="1204" y="0"/>
                    <a:pt x="1" y="1195"/>
                    <a:pt x="1" y="2673"/>
                  </a:cubicBezTo>
                  <a:lnTo>
                    <a:pt x="1" y="73703"/>
                  </a:lnTo>
                  <a:cubicBezTo>
                    <a:pt x="1" y="75180"/>
                    <a:pt x="1204" y="76375"/>
                    <a:pt x="2682" y="76375"/>
                  </a:cubicBezTo>
                  <a:lnTo>
                    <a:pt x="108136" y="76375"/>
                  </a:lnTo>
                  <a:cubicBezTo>
                    <a:pt x="109614" y="76375"/>
                    <a:pt x="110817" y="75180"/>
                    <a:pt x="110817" y="73703"/>
                  </a:cubicBezTo>
                  <a:lnTo>
                    <a:pt x="110817" y="2673"/>
                  </a:lnTo>
                  <a:cubicBezTo>
                    <a:pt x="110817" y="1195"/>
                    <a:pt x="109614" y="0"/>
                    <a:pt x="1081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385EA0"/>
                </a:solidFill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AD73B0-443D-4A53-A8A2-664ADDAC9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80" y="1592877"/>
            <a:ext cx="3450844" cy="1724911"/>
          </a:xfrm>
          <a:prstGeom prst="rect">
            <a:avLst/>
          </a:prstGeom>
        </p:spPr>
      </p:pic>
      <p:sp>
        <p:nvSpPr>
          <p:cNvPr id="12" name="Google Shape;936;p75">
            <a:extLst>
              <a:ext uri="{FF2B5EF4-FFF2-40B4-BE49-F238E27FC236}">
                <a16:creationId xmlns:a16="http://schemas.microsoft.com/office/drawing/2014/main" id="{B0627013-A9CE-474D-BD63-BD171C13A60D}"/>
              </a:ext>
            </a:extLst>
          </p:cNvPr>
          <p:cNvSpPr/>
          <p:nvPr/>
        </p:nvSpPr>
        <p:spPr>
          <a:xfrm rot="16200000" flipH="1">
            <a:off x="1395249" y="80800"/>
            <a:ext cx="92890" cy="153621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91FE653-6A56-4385-82AF-49AF58CBE317}"/>
              </a:ext>
            </a:extLst>
          </p:cNvPr>
          <p:cNvSpPr txBox="1"/>
          <p:nvPr/>
        </p:nvSpPr>
        <p:spPr>
          <a:xfrm>
            <a:off x="4967488" y="2049651"/>
            <a:ext cx="34705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2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Mariupol" panose="02010500020201010004" pitchFamily="2" charset="-52"/>
                <a:cs typeface="Tahoma"/>
              </a:rPr>
              <a:t>С ИНФОРМАЦИОННЫМИ РАЗДЕЛАМИ ОБ ОСОБЕННОСТЯХ ЖИЗНИ В САНКТ-ПЕТЕРБУРГЕ, ИНТЕРЕСНЫХ МЕСТАХ, ВОЗМОЖНОСТЯХ ТРУДОУСТРОЙСТВА, ИНФОРМАЦИЕЙ О ДОКУМЕНТАХ, АДАПТАЦИОННЫМИ МЕРОПРИЯТИЯМИ ОТ НАШЕЙ ПЛАТФОРМЫ И Т.Д</a:t>
            </a:r>
          </a:p>
        </p:txBody>
      </p:sp>
      <p:sp>
        <p:nvSpPr>
          <p:cNvPr id="51" name="Google Shape;936;p75">
            <a:extLst>
              <a:ext uri="{FF2B5EF4-FFF2-40B4-BE49-F238E27FC236}">
                <a16:creationId xmlns:a16="http://schemas.microsoft.com/office/drawing/2014/main" id="{F3D710FA-1FCD-4D79-8D32-EDE986B68FBA}"/>
              </a:ext>
            </a:extLst>
          </p:cNvPr>
          <p:cNvSpPr/>
          <p:nvPr/>
        </p:nvSpPr>
        <p:spPr>
          <a:xfrm rot="16200000" flipH="1">
            <a:off x="6606541" y="1121675"/>
            <a:ext cx="45719" cy="16032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68467D-D79F-4573-9E6F-C4B3DEBFE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39" y="2689669"/>
            <a:ext cx="1045866" cy="76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42BB1CC-14D1-44FF-A120-208980C04B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821A6452-0860-4DD1-B39A-24B8C1B4FD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Овал 123">
            <a:extLst>
              <a:ext uri="{FF2B5EF4-FFF2-40B4-BE49-F238E27FC236}">
                <a16:creationId xmlns:a16="http://schemas.microsoft.com/office/drawing/2014/main" id="{17B69AE7-5A5A-467C-9130-15472B5F1DA7}"/>
              </a:ext>
            </a:extLst>
          </p:cNvPr>
          <p:cNvSpPr/>
          <p:nvPr/>
        </p:nvSpPr>
        <p:spPr>
          <a:xfrm>
            <a:off x="5945650" y="3514563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Овал 122">
            <a:extLst>
              <a:ext uri="{FF2B5EF4-FFF2-40B4-BE49-F238E27FC236}">
                <a16:creationId xmlns:a16="http://schemas.microsoft.com/office/drawing/2014/main" id="{CBD1962E-103B-42D6-95D4-304A1F7E54C3}"/>
              </a:ext>
            </a:extLst>
          </p:cNvPr>
          <p:cNvSpPr/>
          <p:nvPr/>
        </p:nvSpPr>
        <p:spPr>
          <a:xfrm>
            <a:off x="5914308" y="2324323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Овал 121">
            <a:extLst>
              <a:ext uri="{FF2B5EF4-FFF2-40B4-BE49-F238E27FC236}">
                <a16:creationId xmlns:a16="http://schemas.microsoft.com/office/drawing/2014/main" id="{34F17DE0-FEEB-4E94-889E-5D20BF8CB694}"/>
              </a:ext>
            </a:extLst>
          </p:cNvPr>
          <p:cNvSpPr/>
          <p:nvPr/>
        </p:nvSpPr>
        <p:spPr>
          <a:xfrm>
            <a:off x="5935484" y="1038153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Овал 120">
            <a:extLst>
              <a:ext uri="{FF2B5EF4-FFF2-40B4-BE49-F238E27FC236}">
                <a16:creationId xmlns:a16="http://schemas.microsoft.com/office/drawing/2014/main" id="{BD35C010-3AD3-47B9-B9C5-3CD1993BA016}"/>
              </a:ext>
            </a:extLst>
          </p:cNvPr>
          <p:cNvSpPr/>
          <p:nvPr/>
        </p:nvSpPr>
        <p:spPr>
          <a:xfrm>
            <a:off x="2542180" y="3478674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Овал 118">
            <a:extLst>
              <a:ext uri="{FF2B5EF4-FFF2-40B4-BE49-F238E27FC236}">
                <a16:creationId xmlns:a16="http://schemas.microsoft.com/office/drawing/2014/main" id="{76D2FE84-8C9E-421C-8CEF-9314A1AC6881}"/>
              </a:ext>
            </a:extLst>
          </p:cNvPr>
          <p:cNvSpPr/>
          <p:nvPr/>
        </p:nvSpPr>
        <p:spPr>
          <a:xfrm>
            <a:off x="2542180" y="2286062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664F6F6-9FAF-4E5B-8014-F75D3D26ACCE}"/>
              </a:ext>
            </a:extLst>
          </p:cNvPr>
          <p:cNvSpPr/>
          <p:nvPr/>
        </p:nvSpPr>
        <p:spPr>
          <a:xfrm>
            <a:off x="2542180" y="1055042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4" name="Google Shape;1424;p43"/>
          <p:cNvSpPr txBox="1"/>
          <p:nvPr/>
        </p:nvSpPr>
        <p:spPr>
          <a:xfrm>
            <a:off x="3739747" y="2425523"/>
            <a:ext cx="16686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60" dirty="0">
                <a:solidFill>
                  <a:srgbClr val="1B2D4D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КОНКУРЕНТЫ</a:t>
            </a:r>
            <a:endParaRPr lang="en-US" sz="1860" dirty="0">
              <a:solidFill>
                <a:srgbClr val="1B2D4D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426" name="Google Shape;1426;p43"/>
          <p:cNvSpPr txBox="1"/>
          <p:nvPr/>
        </p:nvSpPr>
        <p:spPr>
          <a:xfrm flipH="1">
            <a:off x="6633458" y="2742975"/>
            <a:ext cx="2247193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РАЗРОЗНЕННЫЕ САЙТЫ С ИНФОРМАЦИЕЙ О ДОКУМЕНТАХ</a:t>
            </a:r>
          </a:p>
        </p:txBody>
      </p:sp>
      <p:sp>
        <p:nvSpPr>
          <p:cNvPr id="1428" name="Google Shape;1428;p43"/>
          <p:cNvSpPr txBox="1"/>
          <p:nvPr/>
        </p:nvSpPr>
        <p:spPr>
          <a:xfrm flipH="1">
            <a:off x="6678227" y="1626095"/>
            <a:ext cx="172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ПРИЛОЖЕНИЯ МАГАЗИНОВ С КАТАЛОГАМИ ТОВАРОВ</a:t>
            </a:r>
          </a:p>
        </p:txBody>
      </p:sp>
      <p:sp>
        <p:nvSpPr>
          <p:cNvPr id="1430" name="Google Shape;1430;p43"/>
          <p:cNvSpPr txBox="1"/>
          <p:nvPr/>
        </p:nvSpPr>
        <p:spPr>
          <a:xfrm>
            <a:off x="939403" y="1597192"/>
            <a:ext cx="161363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САЙТЫ УНИВЕРСИТЕТОВ</a:t>
            </a: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300" b="1" dirty="0">
              <a:solidFill>
                <a:schemeClr val="dk1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432" name="Google Shape;1432;p43"/>
          <p:cNvSpPr txBox="1"/>
          <p:nvPr/>
        </p:nvSpPr>
        <p:spPr>
          <a:xfrm>
            <a:off x="261193" y="2687979"/>
            <a:ext cx="2206879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САЙТЫ С СОБЫТИЯМИ/МЕСТАМИ В ПЕТЕРБУРГЕ</a:t>
            </a:r>
          </a:p>
        </p:txBody>
      </p:sp>
      <p:sp>
        <p:nvSpPr>
          <p:cNvPr id="1434" name="Google Shape;1434;p43"/>
          <p:cNvSpPr txBox="1"/>
          <p:nvPr/>
        </p:nvSpPr>
        <p:spPr>
          <a:xfrm flipH="1">
            <a:off x="6633458" y="3941976"/>
            <a:ext cx="172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РЕКРУТИНГОВЫЕ ПЛАТФОРМЫ ДЛЯ ПОИСКА РАБОТЫ</a:t>
            </a:r>
          </a:p>
        </p:txBody>
      </p:sp>
      <p:sp>
        <p:nvSpPr>
          <p:cNvPr id="1436" name="Google Shape;1436;p43"/>
          <p:cNvSpPr txBox="1"/>
          <p:nvPr/>
        </p:nvSpPr>
        <p:spPr>
          <a:xfrm>
            <a:off x="791957" y="3937887"/>
            <a:ext cx="172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ПРИЛОЖЕНИЯ ДЛЯ ЗНАКОМСТВ</a:t>
            </a: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300" dirty="0">
              <a:solidFill>
                <a:schemeClr val="dk1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cxnSp>
        <p:nvCxnSpPr>
          <p:cNvPr id="1437" name="Google Shape;1437;p43"/>
          <p:cNvCxnSpPr>
            <a:cxnSpLocks/>
          </p:cNvCxnSpPr>
          <p:nvPr/>
        </p:nvCxnSpPr>
        <p:spPr>
          <a:xfrm>
            <a:off x="3280187" y="1476323"/>
            <a:ext cx="354000" cy="1152600"/>
          </a:xfrm>
          <a:prstGeom prst="bentConnector2">
            <a:avLst/>
          </a:prstGeom>
          <a:noFill/>
          <a:ln w="19050" cap="flat" cmpd="sng">
            <a:solidFill>
              <a:srgbClr val="FF7C3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9" name="Google Shape;1439;p43"/>
          <p:cNvCxnSpPr>
            <a:cxnSpLocks/>
            <a:stCxn id="1440" idx="6"/>
          </p:cNvCxnSpPr>
          <p:nvPr/>
        </p:nvCxnSpPr>
        <p:spPr>
          <a:xfrm rot="10800000" flipH="1">
            <a:off x="3280174" y="2628823"/>
            <a:ext cx="354300" cy="1255200"/>
          </a:xfrm>
          <a:prstGeom prst="bentConnector2">
            <a:avLst/>
          </a:prstGeom>
          <a:noFill/>
          <a:ln w="19050" cap="flat" cmpd="sng">
            <a:solidFill>
              <a:srgbClr val="FF7C3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1" name="Google Shape;1441;p43"/>
          <p:cNvCxnSpPr>
            <a:cxnSpLocks/>
            <a:stCxn id="1442" idx="6"/>
            <a:endCxn id="1424" idx="1"/>
          </p:cNvCxnSpPr>
          <p:nvPr/>
        </p:nvCxnSpPr>
        <p:spPr>
          <a:xfrm>
            <a:off x="3280187" y="2628923"/>
            <a:ext cx="459600" cy="0"/>
          </a:xfrm>
          <a:prstGeom prst="straightConnector1">
            <a:avLst/>
          </a:prstGeom>
          <a:noFill/>
          <a:ln w="19050" cap="flat" cmpd="sng">
            <a:solidFill>
              <a:srgbClr val="FF7C3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3" name="Google Shape;1443;p43"/>
          <p:cNvCxnSpPr>
            <a:cxnSpLocks/>
            <a:stCxn id="1444" idx="2"/>
            <a:endCxn id="1424" idx="3"/>
          </p:cNvCxnSpPr>
          <p:nvPr/>
        </p:nvCxnSpPr>
        <p:spPr>
          <a:xfrm rot="10800000">
            <a:off x="5408312" y="2628923"/>
            <a:ext cx="459900" cy="0"/>
          </a:xfrm>
          <a:prstGeom prst="straightConnector1">
            <a:avLst/>
          </a:prstGeom>
          <a:noFill/>
          <a:ln w="19050" cap="flat" cmpd="sng">
            <a:solidFill>
              <a:srgbClr val="FF7C3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5" name="Google Shape;1445;p43"/>
          <p:cNvCxnSpPr>
            <a:cxnSpLocks/>
          </p:cNvCxnSpPr>
          <p:nvPr/>
        </p:nvCxnSpPr>
        <p:spPr>
          <a:xfrm flipH="1">
            <a:off x="5513912" y="1500673"/>
            <a:ext cx="354300" cy="1128300"/>
          </a:xfrm>
          <a:prstGeom prst="bentConnector2">
            <a:avLst/>
          </a:prstGeom>
          <a:noFill/>
          <a:ln w="19050" cap="flat" cmpd="sng">
            <a:solidFill>
              <a:srgbClr val="FF7C3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7" name="Google Shape;1447;p43"/>
          <p:cNvCxnSpPr>
            <a:cxnSpLocks/>
            <a:stCxn id="1448" idx="2"/>
          </p:cNvCxnSpPr>
          <p:nvPr/>
        </p:nvCxnSpPr>
        <p:spPr>
          <a:xfrm rot="10800000">
            <a:off x="5513899" y="2628873"/>
            <a:ext cx="354300" cy="1279500"/>
          </a:xfrm>
          <a:prstGeom prst="bentConnector2">
            <a:avLst/>
          </a:prstGeom>
          <a:noFill/>
          <a:ln w="19050" cap="flat" cmpd="sng">
            <a:solidFill>
              <a:srgbClr val="FF7C3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8" name="Google Shape;1438;p43"/>
          <p:cNvSpPr/>
          <p:nvPr/>
        </p:nvSpPr>
        <p:spPr>
          <a:xfrm>
            <a:off x="2471387" y="1008423"/>
            <a:ext cx="808800" cy="808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442" name="Google Shape;1442;p43"/>
          <p:cNvSpPr/>
          <p:nvPr/>
        </p:nvSpPr>
        <p:spPr>
          <a:xfrm>
            <a:off x="2471387" y="2224523"/>
            <a:ext cx="808800" cy="808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440" name="Google Shape;1440;p43"/>
          <p:cNvSpPr/>
          <p:nvPr/>
        </p:nvSpPr>
        <p:spPr>
          <a:xfrm>
            <a:off x="2471374" y="3479623"/>
            <a:ext cx="808800" cy="808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446" name="Google Shape;1446;p43"/>
          <p:cNvSpPr/>
          <p:nvPr/>
        </p:nvSpPr>
        <p:spPr>
          <a:xfrm>
            <a:off x="5868212" y="1032773"/>
            <a:ext cx="808800" cy="808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444" name="Google Shape;1444;p43"/>
          <p:cNvSpPr/>
          <p:nvPr/>
        </p:nvSpPr>
        <p:spPr>
          <a:xfrm>
            <a:off x="5868212" y="2224523"/>
            <a:ext cx="808800" cy="808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1448" name="Google Shape;1448;p43"/>
          <p:cNvSpPr/>
          <p:nvPr/>
        </p:nvSpPr>
        <p:spPr>
          <a:xfrm>
            <a:off x="5868199" y="3503973"/>
            <a:ext cx="808800" cy="808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Mariupol" panose="02010500020201010004" pitchFamily="2" charset="-52"/>
            </a:endParaRPr>
          </a:p>
        </p:txBody>
      </p:sp>
      <p:sp>
        <p:nvSpPr>
          <p:cNvPr id="66" name="object 2">
            <a:extLst>
              <a:ext uri="{FF2B5EF4-FFF2-40B4-BE49-F238E27FC236}">
                <a16:creationId xmlns:a16="http://schemas.microsoft.com/office/drawing/2014/main" id="{3B643542-C123-4B0E-9739-8091D31C3D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547" y="397732"/>
            <a:ext cx="242244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Конкуренты</a:t>
            </a:r>
            <a:endParaRPr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>
            <a:off x="1628052" y="-217860"/>
            <a:ext cx="45719" cy="20826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936;p75">
            <a:extLst>
              <a:ext uri="{FF2B5EF4-FFF2-40B4-BE49-F238E27FC236}">
                <a16:creationId xmlns:a16="http://schemas.microsoft.com/office/drawing/2014/main" id="{367A928C-2597-49AD-A15D-E1A1012AA74D}"/>
              </a:ext>
            </a:extLst>
          </p:cNvPr>
          <p:cNvSpPr/>
          <p:nvPr/>
        </p:nvSpPr>
        <p:spPr>
          <a:xfrm rot="16200000">
            <a:off x="4549140" y="2095875"/>
            <a:ext cx="45719" cy="147289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13029;p93">
            <a:extLst>
              <a:ext uri="{FF2B5EF4-FFF2-40B4-BE49-F238E27FC236}">
                <a16:creationId xmlns:a16="http://schemas.microsoft.com/office/drawing/2014/main" id="{C8C86E1C-3B15-4D47-A78A-BB341743629B}"/>
              </a:ext>
            </a:extLst>
          </p:cNvPr>
          <p:cNvGrpSpPr/>
          <p:nvPr/>
        </p:nvGrpSpPr>
        <p:grpSpPr>
          <a:xfrm>
            <a:off x="6081205" y="3666123"/>
            <a:ext cx="382788" cy="328613"/>
            <a:chOff x="6558300" y="1538193"/>
            <a:chExt cx="382788" cy="328613"/>
          </a:xfrm>
        </p:grpSpPr>
        <p:sp>
          <p:nvSpPr>
            <p:cNvPr id="70" name="Google Shape;13030;p93">
              <a:extLst>
                <a:ext uri="{FF2B5EF4-FFF2-40B4-BE49-F238E27FC236}">
                  <a16:creationId xmlns:a16="http://schemas.microsoft.com/office/drawing/2014/main" id="{7671422C-A14A-4E88-962C-FCB1E083C19F}"/>
                </a:ext>
              </a:extLst>
            </p:cNvPr>
            <p:cNvSpPr/>
            <p:nvPr/>
          </p:nvSpPr>
          <p:spPr>
            <a:xfrm>
              <a:off x="6558300" y="1538193"/>
              <a:ext cx="382788" cy="328613"/>
            </a:xfrm>
            <a:custGeom>
              <a:avLst/>
              <a:gdLst/>
              <a:ahLst/>
              <a:cxnLst/>
              <a:rect l="l" t="t" r="r" b="b"/>
              <a:pathLst>
                <a:path w="12026" h="10324" extrusionOk="0">
                  <a:moveTo>
                    <a:pt x="6859" y="358"/>
                  </a:moveTo>
                  <a:cubicBezTo>
                    <a:pt x="7037" y="358"/>
                    <a:pt x="7204" y="477"/>
                    <a:pt x="7228" y="656"/>
                  </a:cubicBezTo>
                  <a:lnTo>
                    <a:pt x="7454" y="1691"/>
                  </a:lnTo>
                  <a:lnTo>
                    <a:pt x="4513" y="1691"/>
                  </a:lnTo>
                  <a:lnTo>
                    <a:pt x="4763" y="656"/>
                  </a:lnTo>
                  <a:cubicBezTo>
                    <a:pt x="4811" y="477"/>
                    <a:pt x="4954" y="358"/>
                    <a:pt x="5132" y="358"/>
                  </a:cubicBezTo>
                  <a:close/>
                  <a:moveTo>
                    <a:pt x="2822" y="2037"/>
                  </a:moveTo>
                  <a:lnTo>
                    <a:pt x="2822" y="5835"/>
                  </a:lnTo>
                  <a:lnTo>
                    <a:pt x="2429" y="5835"/>
                  </a:lnTo>
                  <a:lnTo>
                    <a:pt x="2429" y="2037"/>
                  </a:lnTo>
                  <a:close/>
                  <a:moveTo>
                    <a:pt x="9597" y="2037"/>
                  </a:moveTo>
                  <a:lnTo>
                    <a:pt x="9597" y="5835"/>
                  </a:lnTo>
                  <a:lnTo>
                    <a:pt x="9192" y="5835"/>
                  </a:lnTo>
                  <a:lnTo>
                    <a:pt x="9192" y="2037"/>
                  </a:lnTo>
                  <a:close/>
                  <a:moveTo>
                    <a:pt x="8835" y="2037"/>
                  </a:moveTo>
                  <a:lnTo>
                    <a:pt x="8835" y="5835"/>
                  </a:lnTo>
                  <a:lnTo>
                    <a:pt x="8823" y="5835"/>
                  </a:lnTo>
                  <a:cubicBezTo>
                    <a:pt x="8621" y="5835"/>
                    <a:pt x="8466" y="6001"/>
                    <a:pt x="8466" y="6192"/>
                  </a:cubicBezTo>
                  <a:lnTo>
                    <a:pt x="8466" y="6573"/>
                  </a:lnTo>
                  <a:lnTo>
                    <a:pt x="3561" y="6573"/>
                  </a:lnTo>
                  <a:lnTo>
                    <a:pt x="3561" y="6192"/>
                  </a:lnTo>
                  <a:cubicBezTo>
                    <a:pt x="3561" y="5978"/>
                    <a:pt x="3394" y="5835"/>
                    <a:pt x="3203" y="5835"/>
                  </a:cubicBezTo>
                  <a:lnTo>
                    <a:pt x="3180" y="5835"/>
                  </a:lnTo>
                  <a:lnTo>
                    <a:pt x="3180" y="2037"/>
                  </a:lnTo>
                  <a:close/>
                  <a:moveTo>
                    <a:pt x="2084" y="2037"/>
                  </a:moveTo>
                  <a:lnTo>
                    <a:pt x="2084" y="5835"/>
                  </a:lnTo>
                  <a:lnTo>
                    <a:pt x="2072" y="5835"/>
                  </a:lnTo>
                  <a:cubicBezTo>
                    <a:pt x="1858" y="5835"/>
                    <a:pt x="1715" y="6001"/>
                    <a:pt x="1715" y="6192"/>
                  </a:cubicBezTo>
                  <a:lnTo>
                    <a:pt x="1715" y="6573"/>
                  </a:lnTo>
                  <a:lnTo>
                    <a:pt x="1691" y="6573"/>
                  </a:lnTo>
                  <a:cubicBezTo>
                    <a:pt x="1677" y="6573"/>
                    <a:pt x="1663" y="6574"/>
                    <a:pt x="1648" y="6574"/>
                  </a:cubicBezTo>
                  <a:cubicBezTo>
                    <a:pt x="930" y="6574"/>
                    <a:pt x="358" y="5987"/>
                    <a:pt x="358" y="5251"/>
                  </a:cubicBezTo>
                  <a:lnTo>
                    <a:pt x="358" y="2620"/>
                  </a:lnTo>
                  <a:cubicBezTo>
                    <a:pt x="358" y="2299"/>
                    <a:pt x="608" y="2037"/>
                    <a:pt x="941" y="2037"/>
                  </a:cubicBezTo>
                  <a:close/>
                  <a:moveTo>
                    <a:pt x="11097" y="2049"/>
                  </a:moveTo>
                  <a:cubicBezTo>
                    <a:pt x="11419" y="2049"/>
                    <a:pt x="11681" y="2299"/>
                    <a:pt x="11681" y="2632"/>
                  </a:cubicBezTo>
                  <a:lnTo>
                    <a:pt x="11681" y="5263"/>
                  </a:lnTo>
                  <a:cubicBezTo>
                    <a:pt x="11669" y="6001"/>
                    <a:pt x="11073" y="6597"/>
                    <a:pt x="10347" y="6597"/>
                  </a:cubicBezTo>
                  <a:lnTo>
                    <a:pt x="10323" y="6204"/>
                  </a:lnTo>
                  <a:cubicBezTo>
                    <a:pt x="10323" y="6001"/>
                    <a:pt x="10168" y="5847"/>
                    <a:pt x="9966" y="5847"/>
                  </a:cubicBezTo>
                  <a:lnTo>
                    <a:pt x="9954" y="5847"/>
                  </a:lnTo>
                  <a:lnTo>
                    <a:pt x="9954" y="2049"/>
                  </a:lnTo>
                  <a:close/>
                  <a:moveTo>
                    <a:pt x="3180" y="6192"/>
                  </a:moveTo>
                  <a:cubicBezTo>
                    <a:pt x="3180" y="6192"/>
                    <a:pt x="3203" y="6192"/>
                    <a:pt x="3203" y="6204"/>
                  </a:cubicBezTo>
                  <a:lnTo>
                    <a:pt x="3203" y="7144"/>
                  </a:lnTo>
                  <a:cubicBezTo>
                    <a:pt x="3203" y="7144"/>
                    <a:pt x="3203" y="7156"/>
                    <a:pt x="3180" y="7156"/>
                  </a:cubicBezTo>
                  <a:lnTo>
                    <a:pt x="2048" y="7156"/>
                  </a:lnTo>
                  <a:cubicBezTo>
                    <a:pt x="2048" y="7156"/>
                    <a:pt x="2037" y="7156"/>
                    <a:pt x="2037" y="7144"/>
                  </a:cubicBezTo>
                  <a:lnTo>
                    <a:pt x="2037" y="6204"/>
                  </a:lnTo>
                  <a:cubicBezTo>
                    <a:pt x="2037" y="6204"/>
                    <a:pt x="2037" y="6192"/>
                    <a:pt x="2048" y="6192"/>
                  </a:cubicBezTo>
                  <a:lnTo>
                    <a:pt x="2441" y="6192"/>
                  </a:lnTo>
                  <a:lnTo>
                    <a:pt x="2441" y="6573"/>
                  </a:lnTo>
                  <a:cubicBezTo>
                    <a:pt x="2441" y="6668"/>
                    <a:pt x="2525" y="6752"/>
                    <a:pt x="2620" y="6752"/>
                  </a:cubicBezTo>
                  <a:cubicBezTo>
                    <a:pt x="2727" y="6752"/>
                    <a:pt x="2799" y="6680"/>
                    <a:pt x="2799" y="6573"/>
                  </a:cubicBezTo>
                  <a:lnTo>
                    <a:pt x="2799" y="6192"/>
                  </a:lnTo>
                  <a:close/>
                  <a:moveTo>
                    <a:pt x="9966" y="6192"/>
                  </a:moveTo>
                  <a:cubicBezTo>
                    <a:pt x="9966" y="6192"/>
                    <a:pt x="9978" y="6192"/>
                    <a:pt x="9978" y="6204"/>
                  </a:cubicBezTo>
                  <a:lnTo>
                    <a:pt x="9990" y="7144"/>
                  </a:lnTo>
                  <a:lnTo>
                    <a:pt x="8835" y="7156"/>
                  </a:lnTo>
                  <a:cubicBezTo>
                    <a:pt x="8835" y="7156"/>
                    <a:pt x="8823" y="7156"/>
                    <a:pt x="8823" y="7144"/>
                  </a:cubicBezTo>
                  <a:lnTo>
                    <a:pt x="8823" y="6204"/>
                  </a:lnTo>
                  <a:cubicBezTo>
                    <a:pt x="8823" y="6204"/>
                    <a:pt x="8823" y="6192"/>
                    <a:pt x="8835" y="6192"/>
                  </a:cubicBezTo>
                  <a:lnTo>
                    <a:pt x="9228" y="6192"/>
                  </a:lnTo>
                  <a:lnTo>
                    <a:pt x="9228" y="6573"/>
                  </a:lnTo>
                  <a:cubicBezTo>
                    <a:pt x="9228" y="6680"/>
                    <a:pt x="9299" y="6752"/>
                    <a:pt x="9406" y="6752"/>
                  </a:cubicBezTo>
                  <a:cubicBezTo>
                    <a:pt x="9514" y="6752"/>
                    <a:pt x="9585" y="6680"/>
                    <a:pt x="9585" y="6573"/>
                  </a:cubicBezTo>
                  <a:lnTo>
                    <a:pt x="9585" y="6192"/>
                  </a:lnTo>
                  <a:close/>
                  <a:moveTo>
                    <a:pt x="727" y="6632"/>
                  </a:moveTo>
                  <a:cubicBezTo>
                    <a:pt x="989" y="6823"/>
                    <a:pt x="1322" y="6930"/>
                    <a:pt x="1679" y="6930"/>
                  </a:cubicBezTo>
                  <a:lnTo>
                    <a:pt x="1691" y="6930"/>
                  </a:lnTo>
                  <a:lnTo>
                    <a:pt x="1691" y="7121"/>
                  </a:lnTo>
                  <a:cubicBezTo>
                    <a:pt x="1691" y="7335"/>
                    <a:pt x="1858" y="7478"/>
                    <a:pt x="2048" y="7478"/>
                  </a:cubicBezTo>
                  <a:lnTo>
                    <a:pt x="2810" y="7478"/>
                  </a:lnTo>
                  <a:lnTo>
                    <a:pt x="2810" y="9966"/>
                  </a:lnTo>
                  <a:lnTo>
                    <a:pt x="2429" y="9966"/>
                  </a:lnTo>
                  <a:lnTo>
                    <a:pt x="2429" y="8085"/>
                  </a:lnTo>
                  <a:cubicBezTo>
                    <a:pt x="2429" y="7978"/>
                    <a:pt x="2346" y="7906"/>
                    <a:pt x="2239" y="7906"/>
                  </a:cubicBezTo>
                  <a:cubicBezTo>
                    <a:pt x="2144" y="7906"/>
                    <a:pt x="2060" y="7978"/>
                    <a:pt x="2060" y="8085"/>
                  </a:cubicBezTo>
                  <a:lnTo>
                    <a:pt x="2060" y="9966"/>
                  </a:lnTo>
                  <a:lnTo>
                    <a:pt x="1108" y="9966"/>
                  </a:lnTo>
                  <a:cubicBezTo>
                    <a:pt x="905" y="9966"/>
                    <a:pt x="727" y="9788"/>
                    <a:pt x="727" y="9585"/>
                  </a:cubicBezTo>
                  <a:lnTo>
                    <a:pt x="727" y="6632"/>
                  </a:lnTo>
                  <a:close/>
                  <a:moveTo>
                    <a:pt x="8466" y="6942"/>
                  </a:moveTo>
                  <a:lnTo>
                    <a:pt x="8466" y="7144"/>
                  </a:lnTo>
                  <a:cubicBezTo>
                    <a:pt x="8466" y="7347"/>
                    <a:pt x="8633" y="7502"/>
                    <a:pt x="8823" y="7502"/>
                  </a:cubicBezTo>
                  <a:lnTo>
                    <a:pt x="9585" y="7502"/>
                  </a:lnTo>
                  <a:lnTo>
                    <a:pt x="9597" y="9966"/>
                  </a:lnTo>
                  <a:lnTo>
                    <a:pt x="9192" y="9966"/>
                  </a:lnTo>
                  <a:lnTo>
                    <a:pt x="9192" y="8085"/>
                  </a:lnTo>
                  <a:cubicBezTo>
                    <a:pt x="9192" y="7978"/>
                    <a:pt x="9121" y="7906"/>
                    <a:pt x="9014" y="7906"/>
                  </a:cubicBezTo>
                  <a:cubicBezTo>
                    <a:pt x="8906" y="7906"/>
                    <a:pt x="8835" y="7978"/>
                    <a:pt x="8835" y="8085"/>
                  </a:cubicBezTo>
                  <a:lnTo>
                    <a:pt x="8835" y="9966"/>
                  </a:lnTo>
                  <a:lnTo>
                    <a:pt x="3168" y="9966"/>
                  </a:lnTo>
                  <a:lnTo>
                    <a:pt x="3168" y="7502"/>
                  </a:lnTo>
                  <a:lnTo>
                    <a:pt x="3180" y="7502"/>
                  </a:lnTo>
                  <a:cubicBezTo>
                    <a:pt x="3394" y="7502"/>
                    <a:pt x="3537" y="7335"/>
                    <a:pt x="3537" y="7144"/>
                  </a:cubicBezTo>
                  <a:lnTo>
                    <a:pt x="3537" y="6942"/>
                  </a:lnTo>
                  <a:close/>
                  <a:moveTo>
                    <a:pt x="11300" y="6656"/>
                  </a:moveTo>
                  <a:lnTo>
                    <a:pt x="11300" y="9585"/>
                  </a:lnTo>
                  <a:cubicBezTo>
                    <a:pt x="11300" y="9788"/>
                    <a:pt x="11121" y="9966"/>
                    <a:pt x="10907" y="9966"/>
                  </a:cubicBezTo>
                  <a:lnTo>
                    <a:pt x="9954" y="9966"/>
                  </a:lnTo>
                  <a:lnTo>
                    <a:pt x="9954" y="7502"/>
                  </a:lnTo>
                  <a:lnTo>
                    <a:pt x="9966" y="7502"/>
                  </a:lnTo>
                  <a:cubicBezTo>
                    <a:pt x="10180" y="7502"/>
                    <a:pt x="10323" y="7335"/>
                    <a:pt x="10323" y="7144"/>
                  </a:cubicBezTo>
                  <a:lnTo>
                    <a:pt x="10323" y="6954"/>
                  </a:lnTo>
                  <a:lnTo>
                    <a:pt x="10347" y="6954"/>
                  </a:lnTo>
                  <a:cubicBezTo>
                    <a:pt x="10704" y="6954"/>
                    <a:pt x="11026" y="6847"/>
                    <a:pt x="11300" y="6656"/>
                  </a:cubicBezTo>
                  <a:close/>
                  <a:moveTo>
                    <a:pt x="5144" y="1"/>
                  </a:moveTo>
                  <a:cubicBezTo>
                    <a:pt x="4787" y="1"/>
                    <a:pt x="4489" y="239"/>
                    <a:pt x="4418" y="584"/>
                  </a:cubicBezTo>
                  <a:lnTo>
                    <a:pt x="4168" y="1691"/>
                  </a:lnTo>
                  <a:lnTo>
                    <a:pt x="917" y="1691"/>
                  </a:lnTo>
                  <a:cubicBezTo>
                    <a:pt x="417" y="1691"/>
                    <a:pt x="1" y="2108"/>
                    <a:pt x="1" y="2620"/>
                  </a:cubicBezTo>
                  <a:lnTo>
                    <a:pt x="1" y="5251"/>
                  </a:lnTo>
                  <a:cubicBezTo>
                    <a:pt x="1" y="5656"/>
                    <a:pt x="132" y="6025"/>
                    <a:pt x="370" y="6311"/>
                  </a:cubicBezTo>
                  <a:lnTo>
                    <a:pt x="370" y="9585"/>
                  </a:lnTo>
                  <a:cubicBezTo>
                    <a:pt x="370" y="9990"/>
                    <a:pt x="703" y="10323"/>
                    <a:pt x="1120" y="10323"/>
                  </a:cubicBezTo>
                  <a:lnTo>
                    <a:pt x="10907" y="10323"/>
                  </a:lnTo>
                  <a:cubicBezTo>
                    <a:pt x="11311" y="10323"/>
                    <a:pt x="11657" y="10002"/>
                    <a:pt x="11657" y="9585"/>
                  </a:cubicBezTo>
                  <a:lnTo>
                    <a:pt x="11657" y="6311"/>
                  </a:lnTo>
                  <a:cubicBezTo>
                    <a:pt x="11883" y="6025"/>
                    <a:pt x="12026" y="5656"/>
                    <a:pt x="12026" y="5251"/>
                  </a:cubicBezTo>
                  <a:lnTo>
                    <a:pt x="12026" y="2620"/>
                  </a:lnTo>
                  <a:cubicBezTo>
                    <a:pt x="12026" y="2108"/>
                    <a:pt x="11609" y="1691"/>
                    <a:pt x="11097" y="1691"/>
                  </a:cubicBezTo>
                  <a:lnTo>
                    <a:pt x="7859" y="1691"/>
                  </a:lnTo>
                  <a:lnTo>
                    <a:pt x="7609" y="584"/>
                  </a:lnTo>
                  <a:cubicBezTo>
                    <a:pt x="7525" y="239"/>
                    <a:pt x="7228" y="1"/>
                    <a:pt x="687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3031;p93">
              <a:extLst>
                <a:ext uri="{FF2B5EF4-FFF2-40B4-BE49-F238E27FC236}">
                  <a16:creationId xmlns:a16="http://schemas.microsoft.com/office/drawing/2014/main" id="{CE228878-4B89-469F-BB6D-8C38C703E972}"/>
                </a:ext>
              </a:extLst>
            </p:cNvPr>
            <p:cNvSpPr/>
            <p:nvPr/>
          </p:nvSpPr>
          <p:spPr>
            <a:xfrm>
              <a:off x="6714426" y="1699635"/>
              <a:ext cx="70917" cy="34536"/>
            </a:xfrm>
            <a:custGeom>
              <a:avLst/>
              <a:gdLst/>
              <a:ahLst/>
              <a:cxnLst/>
              <a:rect l="l" t="t" r="r" b="b"/>
              <a:pathLst>
                <a:path w="2228" h="1085" extrusionOk="0">
                  <a:moveTo>
                    <a:pt x="358" y="1"/>
                  </a:moveTo>
                  <a:cubicBezTo>
                    <a:pt x="156" y="1"/>
                    <a:pt x="1" y="167"/>
                    <a:pt x="1" y="358"/>
                  </a:cubicBezTo>
                  <a:lnTo>
                    <a:pt x="1" y="727"/>
                  </a:lnTo>
                  <a:cubicBezTo>
                    <a:pt x="1" y="941"/>
                    <a:pt x="168" y="1084"/>
                    <a:pt x="358" y="1084"/>
                  </a:cubicBezTo>
                  <a:lnTo>
                    <a:pt x="1870" y="1084"/>
                  </a:lnTo>
                  <a:cubicBezTo>
                    <a:pt x="2073" y="1084"/>
                    <a:pt x="2227" y="918"/>
                    <a:pt x="2227" y="727"/>
                  </a:cubicBezTo>
                  <a:lnTo>
                    <a:pt x="2227" y="358"/>
                  </a:lnTo>
                  <a:cubicBezTo>
                    <a:pt x="2227" y="167"/>
                    <a:pt x="2061" y="1"/>
                    <a:pt x="1870" y="1"/>
                  </a:cubicBezTo>
                  <a:lnTo>
                    <a:pt x="1668" y="1"/>
                  </a:lnTo>
                  <a:cubicBezTo>
                    <a:pt x="1573" y="1"/>
                    <a:pt x="1489" y="72"/>
                    <a:pt x="1489" y="179"/>
                  </a:cubicBezTo>
                  <a:cubicBezTo>
                    <a:pt x="1489" y="287"/>
                    <a:pt x="1573" y="358"/>
                    <a:pt x="1668" y="358"/>
                  </a:cubicBezTo>
                  <a:lnTo>
                    <a:pt x="1870" y="358"/>
                  </a:lnTo>
                  <a:cubicBezTo>
                    <a:pt x="1870" y="358"/>
                    <a:pt x="1882" y="358"/>
                    <a:pt x="1882" y="370"/>
                  </a:cubicBezTo>
                  <a:lnTo>
                    <a:pt x="1882" y="751"/>
                  </a:lnTo>
                  <a:cubicBezTo>
                    <a:pt x="1882" y="751"/>
                    <a:pt x="1882" y="763"/>
                    <a:pt x="1870" y="763"/>
                  </a:cubicBezTo>
                  <a:lnTo>
                    <a:pt x="358" y="763"/>
                  </a:lnTo>
                  <a:cubicBezTo>
                    <a:pt x="358" y="763"/>
                    <a:pt x="346" y="763"/>
                    <a:pt x="346" y="751"/>
                  </a:cubicBezTo>
                  <a:lnTo>
                    <a:pt x="346" y="370"/>
                  </a:lnTo>
                  <a:cubicBezTo>
                    <a:pt x="346" y="370"/>
                    <a:pt x="346" y="358"/>
                    <a:pt x="358" y="358"/>
                  </a:cubicBezTo>
                  <a:lnTo>
                    <a:pt x="930" y="358"/>
                  </a:lnTo>
                  <a:cubicBezTo>
                    <a:pt x="1037" y="358"/>
                    <a:pt x="1108" y="287"/>
                    <a:pt x="1108" y="179"/>
                  </a:cubicBezTo>
                  <a:cubicBezTo>
                    <a:pt x="1108" y="72"/>
                    <a:pt x="1037" y="1"/>
                    <a:pt x="93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11446;p90">
            <a:extLst>
              <a:ext uri="{FF2B5EF4-FFF2-40B4-BE49-F238E27FC236}">
                <a16:creationId xmlns:a16="http://schemas.microsoft.com/office/drawing/2014/main" id="{CCFE853D-99B2-4EF6-9410-D1B7B3CBF4FE}"/>
              </a:ext>
            </a:extLst>
          </p:cNvPr>
          <p:cNvGrpSpPr/>
          <p:nvPr/>
        </p:nvGrpSpPr>
        <p:grpSpPr>
          <a:xfrm>
            <a:off x="6102848" y="2484730"/>
            <a:ext cx="289714" cy="347593"/>
            <a:chOff x="3127598" y="1513234"/>
            <a:chExt cx="289714" cy="347593"/>
          </a:xfrm>
          <a:solidFill>
            <a:srgbClr val="EEB345"/>
          </a:solidFill>
        </p:grpSpPr>
        <p:sp>
          <p:nvSpPr>
            <p:cNvPr id="73" name="Google Shape;11447;p90">
              <a:extLst>
                <a:ext uri="{FF2B5EF4-FFF2-40B4-BE49-F238E27FC236}">
                  <a16:creationId xmlns:a16="http://schemas.microsoft.com/office/drawing/2014/main" id="{318BB176-C6B9-4860-84FF-FF4C4F4C417F}"/>
                </a:ext>
              </a:extLst>
            </p:cNvPr>
            <p:cNvSpPr/>
            <p:nvPr/>
          </p:nvSpPr>
          <p:spPr>
            <a:xfrm>
              <a:off x="3127598" y="1513234"/>
              <a:ext cx="289714" cy="347593"/>
            </a:xfrm>
            <a:custGeom>
              <a:avLst/>
              <a:gdLst/>
              <a:ahLst/>
              <a:cxnLst/>
              <a:rect l="l" t="t" r="r" b="b"/>
              <a:pathLst>
                <a:path w="9145" h="10972" extrusionOk="0">
                  <a:moveTo>
                    <a:pt x="1917" y="8995"/>
                  </a:moveTo>
                  <a:lnTo>
                    <a:pt x="1917" y="10412"/>
                  </a:lnTo>
                  <a:lnTo>
                    <a:pt x="1358" y="9841"/>
                  </a:lnTo>
                  <a:lnTo>
                    <a:pt x="548" y="8995"/>
                  </a:lnTo>
                  <a:close/>
                  <a:moveTo>
                    <a:pt x="6192" y="0"/>
                  </a:moveTo>
                  <a:cubicBezTo>
                    <a:pt x="5828" y="0"/>
                    <a:pt x="5465" y="137"/>
                    <a:pt x="5191" y="411"/>
                  </a:cubicBezTo>
                  <a:lnTo>
                    <a:pt x="5156" y="435"/>
                  </a:lnTo>
                  <a:cubicBezTo>
                    <a:pt x="5096" y="494"/>
                    <a:pt x="5096" y="602"/>
                    <a:pt x="5168" y="661"/>
                  </a:cubicBezTo>
                  <a:cubicBezTo>
                    <a:pt x="5196" y="689"/>
                    <a:pt x="5235" y="704"/>
                    <a:pt x="5275" y="704"/>
                  </a:cubicBezTo>
                  <a:cubicBezTo>
                    <a:pt x="5319" y="704"/>
                    <a:pt x="5363" y="686"/>
                    <a:pt x="5394" y="649"/>
                  </a:cubicBezTo>
                  <a:lnTo>
                    <a:pt x="5430" y="613"/>
                  </a:lnTo>
                  <a:cubicBezTo>
                    <a:pt x="5644" y="399"/>
                    <a:pt x="5927" y="292"/>
                    <a:pt x="6209" y="292"/>
                  </a:cubicBezTo>
                  <a:cubicBezTo>
                    <a:pt x="6492" y="292"/>
                    <a:pt x="6775" y="399"/>
                    <a:pt x="6989" y="613"/>
                  </a:cubicBezTo>
                  <a:cubicBezTo>
                    <a:pt x="7418" y="1042"/>
                    <a:pt x="7418" y="1745"/>
                    <a:pt x="6989" y="2185"/>
                  </a:cubicBezTo>
                  <a:cubicBezTo>
                    <a:pt x="6775" y="2399"/>
                    <a:pt x="6492" y="2507"/>
                    <a:pt x="6209" y="2507"/>
                  </a:cubicBezTo>
                  <a:cubicBezTo>
                    <a:pt x="5927" y="2507"/>
                    <a:pt x="5644" y="2399"/>
                    <a:pt x="5430" y="2185"/>
                  </a:cubicBezTo>
                  <a:cubicBezTo>
                    <a:pt x="5168" y="1923"/>
                    <a:pt x="5049" y="1554"/>
                    <a:pt x="5132" y="1209"/>
                  </a:cubicBezTo>
                  <a:cubicBezTo>
                    <a:pt x="5144" y="1125"/>
                    <a:pt x="5084" y="1030"/>
                    <a:pt x="4989" y="1018"/>
                  </a:cubicBezTo>
                  <a:cubicBezTo>
                    <a:pt x="4982" y="1017"/>
                    <a:pt x="4975" y="1017"/>
                    <a:pt x="4967" y="1017"/>
                  </a:cubicBezTo>
                  <a:cubicBezTo>
                    <a:pt x="4890" y="1017"/>
                    <a:pt x="4809" y="1073"/>
                    <a:pt x="4798" y="1149"/>
                  </a:cubicBezTo>
                  <a:cubicBezTo>
                    <a:pt x="4751" y="1387"/>
                    <a:pt x="4775" y="1614"/>
                    <a:pt x="4846" y="1840"/>
                  </a:cubicBezTo>
                  <a:lnTo>
                    <a:pt x="3132" y="1840"/>
                  </a:lnTo>
                  <a:cubicBezTo>
                    <a:pt x="3048" y="1840"/>
                    <a:pt x="2965" y="1911"/>
                    <a:pt x="2965" y="2006"/>
                  </a:cubicBezTo>
                  <a:cubicBezTo>
                    <a:pt x="2965" y="2090"/>
                    <a:pt x="3048" y="2161"/>
                    <a:pt x="3132" y="2161"/>
                  </a:cubicBezTo>
                  <a:lnTo>
                    <a:pt x="4989" y="2161"/>
                  </a:lnTo>
                  <a:lnTo>
                    <a:pt x="5084" y="2304"/>
                  </a:lnTo>
                  <a:lnTo>
                    <a:pt x="4310" y="3078"/>
                  </a:lnTo>
                  <a:cubicBezTo>
                    <a:pt x="4251" y="3126"/>
                    <a:pt x="4251" y="3233"/>
                    <a:pt x="4310" y="3292"/>
                  </a:cubicBezTo>
                  <a:cubicBezTo>
                    <a:pt x="4334" y="3328"/>
                    <a:pt x="4382" y="3340"/>
                    <a:pt x="4429" y="3340"/>
                  </a:cubicBezTo>
                  <a:cubicBezTo>
                    <a:pt x="4477" y="3340"/>
                    <a:pt x="4513" y="3328"/>
                    <a:pt x="4548" y="3292"/>
                  </a:cubicBezTo>
                  <a:lnTo>
                    <a:pt x="5322" y="2518"/>
                  </a:lnTo>
                  <a:cubicBezTo>
                    <a:pt x="5572" y="2733"/>
                    <a:pt x="5882" y="2840"/>
                    <a:pt x="6203" y="2840"/>
                  </a:cubicBezTo>
                  <a:cubicBezTo>
                    <a:pt x="6561" y="2840"/>
                    <a:pt x="6930" y="2697"/>
                    <a:pt x="7215" y="2423"/>
                  </a:cubicBezTo>
                  <a:cubicBezTo>
                    <a:pt x="7287" y="2340"/>
                    <a:pt x="7358" y="2256"/>
                    <a:pt x="7418" y="2161"/>
                  </a:cubicBezTo>
                  <a:lnTo>
                    <a:pt x="8835" y="2161"/>
                  </a:lnTo>
                  <a:lnTo>
                    <a:pt x="8835" y="10662"/>
                  </a:lnTo>
                  <a:lnTo>
                    <a:pt x="2239" y="10662"/>
                  </a:lnTo>
                  <a:lnTo>
                    <a:pt x="2239" y="8864"/>
                  </a:lnTo>
                  <a:cubicBezTo>
                    <a:pt x="2239" y="8769"/>
                    <a:pt x="2167" y="8698"/>
                    <a:pt x="2072" y="8698"/>
                  </a:cubicBezTo>
                  <a:lnTo>
                    <a:pt x="334" y="8698"/>
                  </a:lnTo>
                  <a:lnTo>
                    <a:pt x="334" y="2161"/>
                  </a:lnTo>
                  <a:lnTo>
                    <a:pt x="2489" y="2161"/>
                  </a:lnTo>
                  <a:cubicBezTo>
                    <a:pt x="2584" y="2161"/>
                    <a:pt x="2655" y="2090"/>
                    <a:pt x="2655" y="2006"/>
                  </a:cubicBezTo>
                  <a:cubicBezTo>
                    <a:pt x="2655" y="1911"/>
                    <a:pt x="2584" y="1840"/>
                    <a:pt x="2489" y="1840"/>
                  </a:cubicBezTo>
                  <a:lnTo>
                    <a:pt x="167" y="1840"/>
                  </a:lnTo>
                  <a:cubicBezTo>
                    <a:pt x="84" y="1840"/>
                    <a:pt x="0" y="1911"/>
                    <a:pt x="0" y="2006"/>
                  </a:cubicBezTo>
                  <a:lnTo>
                    <a:pt x="0" y="8853"/>
                  </a:lnTo>
                  <a:cubicBezTo>
                    <a:pt x="0" y="8888"/>
                    <a:pt x="24" y="8936"/>
                    <a:pt x="48" y="8972"/>
                  </a:cubicBezTo>
                  <a:lnTo>
                    <a:pt x="1060" y="10007"/>
                  </a:lnTo>
                  <a:lnTo>
                    <a:pt x="1953" y="10936"/>
                  </a:lnTo>
                  <a:cubicBezTo>
                    <a:pt x="1989" y="10960"/>
                    <a:pt x="2024" y="10972"/>
                    <a:pt x="2072" y="10972"/>
                  </a:cubicBezTo>
                  <a:lnTo>
                    <a:pt x="8978" y="10972"/>
                  </a:lnTo>
                  <a:cubicBezTo>
                    <a:pt x="9073" y="10972"/>
                    <a:pt x="9144" y="10900"/>
                    <a:pt x="9144" y="10817"/>
                  </a:cubicBezTo>
                  <a:lnTo>
                    <a:pt x="9144" y="2006"/>
                  </a:lnTo>
                  <a:cubicBezTo>
                    <a:pt x="9132" y="1911"/>
                    <a:pt x="9073" y="1840"/>
                    <a:pt x="8978" y="1840"/>
                  </a:cubicBezTo>
                  <a:lnTo>
                    <a:pt x="7549" y="1840"/>
                  </a:lnTo>
                  <a:cubicBezTo>
                    <a:pt x="7704" y="1352"/>
                    <a:pt x="7585" y="792"/>
                    <a:pt x="7192" y="411"/>
                  </a:cubicBezTo>
                  <a:cubicBezTo>
                    <a:pt x="6918" y="137"/>
                    <a:pt x="6555" y="0"/>
                    <a:pt x="6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448;p90">
              <a:extLst>
                <a:ext uri="{FF2B5EF4-FFF2-40B4-BE49-F238E27FC236}">
                  <a16:creationId xmlns:a16="http://schemas.microsoft.com/office/drawing/2014/main" id="{C386D510-F093-4A69-ADA0-BE7D590B823B}"/>
                </a:ext>
              </a:extLst>
            </p:cNvPr>
            <p:cNvSpPr/>
            <p:nvPr/>
          </p:nvSpPr>
          <p:spPr>
            <a:xfrm>
              <a:off x="3254698" y="1788375"/>
              <a:ext cx="121493" cy="10233"/>
            </a:xfrm>
            <a:custGeom>
              <a:avLst/>
              <a:gdLst/>
              <a:ahLst/>
              <a:cxnLst/>
              <a:rect l="l" t="t" r="r" b="b"/>
              <a:pathLst>
                <a:path w="3835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3680" y="322"/>
                  </a:lnTo>
                  <a:cubicBezTo>
                    <a:pt x="3763" y="322"/>
                    <a:pt x="3834" y="251"/>
                    <a:pt x="3834" y="168"/>
                  </a:cubicBezTo>
                  <a:cubicBezTo>
                    <a:pt x="3834" y="72"/>
                    <a:pt x="3763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449;p90">
              <a:extLst>
                <a:ext uri="{FF2B5EF4-FFF2-40B4-BE49-F238E27FC236}">
                  <a16:creationId xmlns:a16="http://schemas.microsoft.com/office/drawing/2014/main" id="{FA05695C-A05A-4C8B-B784-891B9676AE3D}"/>
                </a:ext>
              </a:extLst>
            </p:cNvPr>
            <p:cNvSpPr/>
            <p:nvPr/>
          </p:nvSpPr>
          <p:spPr>
            <a:xfrm>
              <a:off x="3185668" y="1638275"/>
              <a:ext cx="172783" cy="29051"/>
            </a:xfrm>
            <a:custGeom>
              <a:avLst/>
              <a:gdLst/>
              <a:ahLst/>
              <a:cxnLst/>
              <a:rect l="l" t="t" r="r" b="b"/>
              <a:pathLst>
                <a:path w="5454" h="917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50"/>
                  </a:lnTo>
                  <a:cubicBezTo>
                    <a:pt x="1" y="834"/>
                    <a:pt x="72" y="917"/>
                    <a:pt x="168" y="917"/>
                  </a:cubicBezTo>
                  <a:lnTo>
                    <a:pt x="5275" y="917"/>
                  </a:lnTo>
                  <a:cubicBezTo>
                    <a:pt x="5359" y="917"/>
                    <a:pt x="5430" y="834"/>
                    <a:pt x="5430" y="750"/>
                  </a:cubicBezTo>
                  <a:lnTo>
                    <a:pt x="5430" y="167"/>
                  </a:lnTo>
                  <a:cubicBezTo>
                    <a:pt x="5454" y="84"/>
                    <a:pt x="5382" y="0"/>
                    <a:pt x="5287" y="0"/>
                  </a:cubicBezTo>
                  <a:lnTo>
                    <a:pt x="4228" y="0"/>
                  </a:lnTo>
                  <a:cubicBezTo>
                    <a:pt x="4144" y="0"/>
                    <a:pt x="4073" y="84"/>
                    <a:pt x="4073" y="167"/>
                  </a:cubicBezTo>
                  <a:cubicBezTo>
                    <a:pt x="4073" y="262"/>
                    <a:pt x="4144" y="334"/>
                    <a:pt x="4228" y="334"/>
                  </a:cubicBezTo>
                  <a:lnTo>
                    <a:pt x="5121" y="334"/>
                  </a:lnTo>
                  <a:lnTo>
                    <a:pt x="5121" y="584"/>
                  </a:lnTo>
                  <a:lnTo>
                    <a:pt x="334" y="584"/>
                  </a:lnTo>
                  <a:lnTo>
                    <a:pt x="334" y="334"/>
                  </a:lnTo>
                  <a:lnTo>
                    <a:pt x="3597" y="334"/>
                  </a:lnTo>
                  <a:cubicBezTo>
                    <a:pt x="3680" y="334"/>
                    <a:pt x="3751" y="262"/>
                    <a:pt x="3751" y="167"/>
                  </a:cubicBezTo>
                  <a:cubicBezTo>
                    <a:pt x="3751" y="84"/>
                    <a:pt x="3680" y="0"/>
                    <a:pt x="3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450;p90">
              <a:extLst>
                <a:ext uri="{FF2B5EF4-FFF2-40B4-BE49-F238E27FC236}">
                  <a16:creationId xmlns:a16="http://schemas.microsoft.com/office/drawing/2014/main" id="{E1AC1A8D-31F0-429C-B019-D86786788BB8}"/>
                </a:ext>
              </a:extLst>
            </p:cNvPr>
            <p:cNvSpPr/>
            <p:nvPr/>
          </p:nvSpPr>
          <p:spPr>
            <a:xfrm>
              <a:off x="3186428" y="1681645"/>
              <a:ext cx="172022" cy="10581"/>
            </a:xfrm>
            <a:custGeom>
              <a:avLst/>
              <a:gdLst/>
              <a:ahLst/>
              <a:cxnLst/>
              <a:rect l="l" t="t" r="r" b="b"/>
              <a:pathLst>
                <a:path w="5430" h="334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5" y="334"/>
                  </a:cubicBezTo>
                  <a:lnTo>
                    <a:pt x="5263" y="334"/>
                  </a:lnTo>
                  <a:cubicBezTo>
                    <a:pt x="5358" y="334"/>
                    <a:pt x="5430" y="262"/>
                    <a:pt x="5430" y="167"/>
                  </a:cubicBezTo>
                  <a:cubicBezTo>
                    <a:pt x="5430" y="84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451;p90">
              <a:extLst>
                <a:ext uri="{FF2B5EF4-FFF2-40B4-BE49-F238E27FC236}">
                  <a16:creationId xmlns:a16="http://schemas.microsoft.com/office/drawing/2014/main" id="{980E9B91-B199-4F27-A13B-B0E7B371C25D}"/>
                </a:ext>
              </a:extLst>
            </p:cNvPr>
            <p:cNvSpPr/>
            <p:nvPr/>
          </p:nvSpPr>
          <p:spPr>
            <a:xfrm>
              <a:off x="3186428" y="1707306"/>
              <a:ext cx="172022" cy="10201"/>
            </a:xfrm>
            <a:custGeom>
              <a:avLst/>
              <a:gdLst/>
              <a:ahLst/>
              <a:cxnLst/>
              <a:rect l="l" t="t" r="r" b="b"/>
              <a:pathLst>
                <a:path w="5430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1"/>
                    <a:pt x="155" y="321"/>
                  </a:cubicBezTo>
                  <a:lnTo>
                    <a:pt x="5263" y="321"/>
                  </a:lnTo>
                  <a:cubicBezTo>
                    <a:pt x="5358" y="321"/>
                    <a:pt x="5430" y="250"/>
                    <a:pt x="5430" y="167"/>
                  </a:cubicBezTo>
                  <a:cubicBezTo>
                    <a:pt x="5430" y="71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9280;p87">
            <a:extLst>
              <a:ext uri="{FF2B5EF4-FFF2-40B4-BE49-F238E27FC236}">
                <a16:creationId xmlns:a16="http://schemas.microsoft.com/office/drawing/2014/main" id="{AFD43A7F-BB55-445E-8517-73345479931E}"/>
              </a:ext>
            </a:extLst>
          </p:cNvPr>
          <p:cNvGrpSpPr/>
          <p:nvPr/>
        </p:nvGrpSpPr>
        <p:grpSpPr>
          <a:xfrm>
            <a:off x="6060890" y="1230593"/>
            <a:ext cx="372835" cy="342573"/>
            <a:chOff x="1952836" y="2774422"/>
            <a:chExt cx="372835" cy="342573"/>
          </a:xfrm>
          <a:solidFill>
            <a:srgbClr val="FF7C3B"/>
          </a:solidFill>
        </p:grpSpPr>
        <p:sp>
          <p:nvSpPr>
            <p:cNvPr id="79" name="Google Shape;9281;p87">
              <a:extLst>
                <a:ext uri="{FF2B5EF4-FFF2-40B4-BE49-F238E27FC236}">
                  <a16:creationId xmlns:a16="http://schemas.microsoft.com/office/drawing/2014/main" id="{1F3AA8C5-C3DE-47B4-BC3E-8C2CB46B63BC}"/>
                </a:ext>
              </a:extLst>
            </p:cNvPr>
            <p:cNvSpPr/>
            <p:nvPr/>
          </p:nvSpPr>
          <p:spPr>
            <a:xfrm>
              <a:off x="2076490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6" y="941"/>
                    <a:pt x="345" y="811"/>
                    <a:pt x="345" y="644"/>
                  </a:cubicBezTo>
                  <a:cubicBezTo>
                    <a:pt x="345" y="477"/>
                    <a:pt x="476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0" y="1287"/>
                    <a:pt x="1286" y="1001"/>
                    <a:pt x="1286" y="644"/>
                  </a:cubicBezTo>
                  <a:cubicBezTo>
                    <a:pt x="1286" y="287"/>
                    <a:pt x="1000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282;p87">
              <a:extLst>
                <a:ext uri="{FF2B5EF4-FFF2-40B4-BE49-F238E27FC236}">
                  <a16:creationId xmlns:a16="http://schemas.microsoft.com/office/drawing/2014/main" id="{77E3133E-5866-4411-BF78-D6535CE55A39}"/>
                </a:ext>
              </a:extLst>
            </p:cNvPr>
            <p:cNvSpPr/>
            <p:nvPr/>
          </p:nvSpPr>
          <p:spPr>
            <a:xfrm>
              <a:off x="2208432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7" y="941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86" y="1001"/>
                    <a:pt x="1286" y="644"/>
                  </a:cubicBezTo>
                  <a:cubicBezTo>
                    <a:pt x="1286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9283;p87">
              <a:extLst>
                <a:ext uri="{FF2B5EF4-FFF2-40B4-BE49-F238E27FC236}">
                  <a16:creationId xmlns:a16="http://schemas.microsoft.com/office/drawing/2014/main" id="{0DBE6104-14B7-483D-9581-A5239F74550B}"/>
                </a:ext>
              </a:extLst>
            </p:cNvPr>
            <p:cNvSpPr/>
            <p:nvPr/>
          </p:nvSpPr>
          <p:spPr>
            <a:xfrm>
              <a:off x="1952836" y="2774422"/>
              <a:ext cx="372835" cy="342573"/>
            </a:xfrm>
            <a:custGeom>
              <a:avLst/>
              <a:gdLst/>
              <a:ahLst/>
              <a:cxnLst/>
              <a:rect l="l" t="t" r="r" b="b"/>
              <a:pathLst>
                <a:path w="11741" h="10788" extrusionOk="0">
                  <a:moveTo>
                    <a:pt x="5382" y="1988"/>
                  </a:moveTo>
                  <a:lnTo>
                    <a:pt x="5382" y="3001"/>
                  </a:lnTo>
                  <a:lnTo>
                    <a:pt x="4359" y="3001"/>
                  </a:lnTo>
                  <a:lnTo>
                    <a:pt x="4359" y="1988"/>
                  </a:lnTo>
                  <a:close/>
                  <a:moveTo>
                    <a:pt x="6752" y="1988"/>
                  </a:moveTo>
                  <a:lnTo>
                    <a:pt x="6752" y="3001"/>
                  </a:lnTo>
                  <a:lnTo>
                    <a:pt x="5728" y="3001"/>
                  </a:lnTo>
                  <a:lnTo>
                    <a:pt x="5728" y="1988"/>
                  </a:lnTo>
                  <a:close/>
                  <a:moveTo>
                    <a:pt x="8121" y="1988"/>
                  </a:moveTo>
                  <a:lnTo>
                    <a:pt x="8121" y="3001"/>
                  </a:lnTo>
                  <a:lnTo>
                    <a:pt x="7097" y="3001"/>
                  </a:lnTo>
                  <a:lnTo>
                    <a:pt x="7097" y="1988"/>
                  </a:lnTo>
                  <a:close/>
                  <a:moveTo>
                    <a:pt x="9490" y="1988"/>
                  </a:moveTo>
                  <a:lnTo>
                    <a:pt x="9490" y="3001"/>
                  </a:lnTo>
                  <a:lnTo>
                    <a:pt x="8466" y="3001"/>
                  </a:lnTo>
                  <a:lnTo>
                    <a:pt x="8466" y="1988"/>
                  </a:lnTo>
                  <a:close/>
                  <a:moveTo>
                    <a:pt x="10324" y="1988"/>
                  </a:moveTo>
                  <a:lnTo>
                    <a:pt x="10085" y="3001"/>
                  </a:lnTo>
                  <a:lnTo>
                    <a:pt x="9847" y="3001"/>
                  </a:lnTo>
                  <a:lnTo>
                    <a:pt x="9847" y="1988"/>
                  </a:lnTo>
                  <a:close/>
                  <a:moveTo>
                    <a:pt x="4001" y="2000"/>
                  </a:moveTo>
                  <a:lnTo>
                    <a:pt x="4001" y="3012"/>
                  </a:lnTo>
                  <a:lnTo>
                    <a:pt x="3311" y="3012"/>
                  </a:lnTo>
                  <a:lnTo>
                    <a:pt x="2965" y="2000"/>
                  </a:lnTo>
                  <a:close/>
                  <a:moveTo>
                    <a:pt x="10014" y="3334"/>
                  </a:moveTo>
                  <a:lnTo>
                    <a:pt x="9847" y="4048"/>
                  </a:lnTo>
                  <a:lnTo>
                    <a:pt x="9847" y="3334"/>
                  </a:lnTo>
                  <a:close/>
                  <a:moveTo>
                    <a:pt x="4013" y="3334"/>
                  </a:moveTo>
                  <a:lnTo>
                    <a:pt x="4013" y="4370"/>
                  </a:lnTo>
                  <a:lnTo>
                    <a:pt x="3823" y="4370"/>
                  </a:lnTo>
                  <a:lnTo>
                    <a:pt x="3454" y="3334"/>
                  </a:lnTo>
                  <a:close/>
                  <a:moveTo>
                    <a:pt x="5371" y="3334"/>
                  </a:moveTo>
                  <a:lnTo>
                    <a:pt x="5371" y="4370"/>
                  </a:lnTo>
                  <a:lnTo>
                    <a:pt x="4347" y="4370"/>
                  </a:lnTo>
                  <a:lnTo>
                    <a:pt x="4347" y="3334"/>
                  </a:lnTo>
                  <a:close/>
                  <a:moveTo>
                    <a:pt x="6752" y="3334"/>
                  </a:moveTo>
                  <a:lnTo>
                    <a:pt x="6752" y="4370"/>
                  </a:lnTo>
                  <a:lnTo>
                    <a:pt x="5728" y="4370"/>
                  </a:lnTo>
                  <a:lnTo>
                    <a:pt x="5728" y="3334"/>
                  </a:lnTo>
                  <a:close/>
                  <a:moveTo>
                    <a:pt x="8121" y="3358"/>
                  </a:moveTo>
                  <a:lnTo>
                    <a:pt x="8121" y="4382"/>
                  </a:lnTo>
                  <a:lnTo>
                    <a:pt x="7097" y="4382"/>
                  </a:lnTo>
                  <a:lnTo>
                    <a:pt x="7097" y="3358"/>
                  </a:lnTo>
                  <a:close/>
                  <a:moveTo>
                    <a:pt x="9514" y="3358"/>
                  </a:moveTo>
                  <a:lnTo>
                    <a:pt x="9514" y="4382"/>
                  </a:lnTo>
                  <a:lnTo>
                    <a:pt x="8478" y="4382"/>
                  </a:lnTo>
                  <a:lnTo>
                    <a:pt x="8478" y="3358"/>
                  </a:lnTo>
                  <a:close/>
                  <a:moveTo>
                    <a:pt x="4001" y="4727"/>
                  </a:moveTo>
                  <a:lnTo>
                    <a:pt x="4001" y="4941"/>
                  </a:lnTo>
                  <a:lnTo>
                    <a:pt x="3930" y="4727"/>
                  </a:lnTo>
                  <a:close/>
                  <a:moveTo>
                    <a:pt x="5371" y="4715"/>
                  </a:moveTo>
                  <a:lnTo>
                    <a:pt x="5371" y="5525"/>
                  </a:lnTo>
                  <a:cubicBezTo>
                    <a:pt x="5297" y="5521"/>
                    <a:pt x="5230" y="5520"/>
                    <a:pt x="5167" y="5520"/>
                  </a:cubicBezTo>
                  <a:cubicBezTo>
                    <a:pt x="5049" y="5520"/>
                    <a:pt x="4947" y="5524"/>
                    <a:pt x="4854" y="5524"/>
                  </a:cubicBezTo>
                  <a:cubicBezTo>
                    <a:pt x="4666" y="5524"/>
                    <a:pt x="4516" y="5507"/>
                    <a:pt x="4347" y="5406"/>
                  </a:cubicBezTo>
                  <a:lnTo>
                    <a:pt x="4347" y="4715"/>
                  </a:lnTo>
                  <a:close/>
                  <a:moveTo>
                    <a:pt x="6752" y="4727"/>
                  </a:moveTo>
                  <a:lnTo>
                    <a:pt x="6752" y="5525"/>
                  </a:lnTo>
                  <a:lnTo>
                    <a:pt x="5728" y="5525"/>
                  </a:lnTo>
                  <a:lnTo>
                    <a:pt x="5728" y="4727"/>
                  </a:lnTo>
                  <a:close/>
                  <a:moveTo>
                    <a:pt x="8121" y="4727"/>
                  </a:moveTo>
                  <a:lnTo>
                    <a:pt x="8121" y="5525"/>
                  </a:lnTo>
                  <a:lnTo>
                    <a:pt x="7097" y="5525"/>
                  </a:lnTo>
                  <a:lnTo>
                    <a:pt x="7097" y="4727"/>
                  </a:lnTo>
                  <a:close/>
                  <a:moveTo>
                    <a:pt x="9490" y="4727"/>
                  </a:moveTo>
                  <a:lnTo>
                    <a:pt x="9490" y="5525"/>
                  </a:lnTo>
                  <a:lnTo>
                    <a:pt x="8466" y="5525"/>
                  </a:lnTo>
                  <a:lnTo>
                    <a:pt x="8466" y="4727"/>
                  </a:lnTo>
                  <a:close/>
                  <a:moveTo>
                    <a:pt x="4537" y="8680"/>
                  </a:moveTo>
                  <a:cubicBezTo>
                    <a:pt x="5025" y="8680"/>
                    <a:pt x="5418" y="9085"/>
                    <a:pt x="5418" y="9561"/>
                  </a:cubicBezTo>
                  <a:cubicBezTo>
                    <a:pt x="5418" y="10037"/>
                    <a:pt x="5025" y="10442"/>
                    <a:pt x="4537" y="10442"/>
                  </a:cubicBezTo>
                  <a:cubicBezTo>
                    <a:pt x="4049" y="10442"/>
                    <a:pt x="3656" y="10049"/>
                    <a:pt x="3656" y="9561"/>
                  </a:cubicBezTo>
                  <a:cubicBezTo>
                    <a:pt x="3656" y="9085"/>
                    <a:pt x="4049" y="8680"/>
                    <a:pt x="4537" y="8680"/>
                  </a:cubicBezTo>
                  <a:close/>
                  <a:moveTo>
                    <a:pt x="8692" y="8680"/>
                  </a:moveTo>
                  <a:cubicBezTo>
                    <a:pt x="9181" y="8680"/>
                    <a:pt x="9573" y="9085"/>
                    <a:pt x="9573" y="9561"/>
                  </a:cubicBezTo>
                  <a:cubicBezTo>
                    <a:pt x="9573" y="10037"/>
                    <a:pt x="9181" y="10442"/>
                    <a:pt x="8692" y="10442"/>
                  </a:cubicBezTo>
                  <a:cubicBezTo>
                    <a:pt x="8204" y="10442"/>
                    <a:pt x="7811" y="10049"/>
                    <a:pt x="7811" y="9561"/>
                  </a:cubicBezTo>
                  <a:cubicBezTo>
                    <a:pt x="7811" y="9085"/>
                    <a:pt x="8204" y="8680"/>
                    <a:pt x="8692" y="8680"/>
                  </a:cubicBezTo>
                  <a:close/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lnTo>
                    <a:pt x="1394" y="1250"/>
                  </a:lnTo>
                  <a:lnTo>
                    <a:pt x="2346" y="3965"/>
                  </a:lnTo>
                  <a:cubicBezTo>
                    <a:pt x="2374" y="4029"/>
                    <a:pt x="2444" y="4072"/>
                    <a:pt x="2513" y="4072"/>
                  </a:cubicBezTo>
                  <a:cubicBezTo>
                    <a:pt x="2533" y="4072"/>
                    <a:pt x="2553" y="4068"/>
                    <a:pt x="2573" y="4060"/>
                  </a:cubicBezTo>
                  <a:cubicBezTo>
                    <a:pt x="2668" y="4036"/>
                    <a:pt x="2704" y="3929"/>
                    <a:pt x="2680" y="3846"/>
                  </a:cubicBezTo>
                  <a:cubicBezTo>
                    <a:pt x="1739" y="1191"/>
                    <a:pt x="1692" y="1072"/>
                    <a:pt x="1692" y="1072"/>
                  </a:cubicBezTo>
                  <a:cubicBezTo>
                    <a:pt x="1656" y="965"/>
                    <a:pt x="1561" y="905"/>
                    <a:pt x="1441" y="905"/>
                  </a:cubicBezTo>
                  <a:lnTo>
                    <a:pt x="620" y="905"/>
                  </a:lnTo>
                  <a:cubicBezTo>
                    <a:pt x="465" y="905"/>
                    <a:pt x="346" y="774"/>
                    <a:pt x="346" y="631"/>
                  </a:cubicBezTo>
                  <a:cubicBezTo>
                    <a:pt x="346" y="464"/>
                    <a:pt x="477" y="345"/>
                    <a:pt x="620" y="345"/>
                  </a:cubicBezTo>
                  <a:lnTo>
                    <a:pt x="1441" y="345"/>
                  </a:lnTo>
                  <a:cubicBezTo>
                    <a:pt x="1787" y="345"/>
                    <a:pt x="2084" y="536"/>
                    <a:pt x="2215" y="845"/>
                  </a:cubicBezTo>
                  <a:cubicBezTo>
                    <a:pt x="2418" y="1429"/>
                    <a:pt x="3585" y="4703"/>
                    <a:pt x="3751" y="5191"/>
                  </a:cubicBezTo>
                  <a:cubicBezTo>
                    <a:pt x="3870" y="5548"/>
                    <a:pt x="4287" y="5882"/>
                    <a:pt x="4775" y="5882"/>
                  </a:cubicBezTo>
                  <a:lnTo>
                    <a:pt x="10978" y="5882"/>
                  </a:lnTo>
                  <a:cubicBezTo>
                    <a:pt x="11145" y="5882"/>
                    <a:pt x="11264" y="6013"/>
                    <a:pt x="11264" y="6168"/>
                  </a:cubicBezTo>
                  <a:cubicBezTo>
                    <a:pt x="11264" y="6322"/>
                    <a:pt x="11133" y="6441"/>
                    <a:pt x="10978" y="6441"/>
                  </a:cubicBezTo>
                  <a:lnTo>
                    <a:pt x="4775" y="6441"/>
                  </a:lnTo>
                  <a:cubicBezTo>
                    <a:pt x="4108" y="6441"/>
                    <a:pt x="3489" y="6049"/>
                    <a:pt x="3227" y="5417"/>
                  </a:cubicBezTo>
                  <a:lnTo>
                    <a:pt x="2882" y="4453"/>
                  </a:lnTo>
                  <a:cubicBezTo>
                    <a:pt x="2863" y="4377"/>
                    <a:pt x="2791" y="4339"/>
                    <a:pt x="2720" y="4339"/>
                  </a:cubicBezTo>
                  <a:cubicBezTo>
                    <a:pt x="2702" y="4339"/>
                    <a:pt x="2684" y="4341"/>
                    <a:pt x="2668" y="4346"/>
                  </a:cubicBezTo>
                  <a:cubicBezTo>
                    <a:pt x="2573" y="4382"/>
                    <a:pt x="2525" y="4477"/>
                    <a:pt x="2561" y="4572"/>
                  </a:cubicBezTo>
                  <a:cubicBezTo>
                    <a:pt x="2846" y="5275"/>
                    <a:pt x="2846" y="5596"/>
                    <a:pt x="3180" y="6013"/>
                  </a:cubicBezTo>
                  <a:lnTo>
                    <a:pt x="2799" y="6560"/>
                  </a:lnTo>
                  <a:cubicBezTo>
                    <a:pt x="2215" y="7394"/>
                    <a:pt x="2715" y="8549"/>
                    <a:pt x="3716" y="8680"/>
                  </a:cubicBezTo>
                  <a:cubicBezTo>
                    <a:pt x="2918" y="9418"/>
                    <a:pt x="3442" y="10787"/>
                    <a:pt x="4549" y="10787"/>
                  </a:cubicBezTo>
                  <a:cubicBezTo>
                    <a:pt x="5656" y="10787"/>
                    <a:pt x="6168" y="9454"/>
                    <a:pt x="5394" y="8692"/>
                  </a:cubicBezTo>
                  <a:lnTo>
                    <a:pt x="7871" y="8692"/>
                  </a:lnTo>
                  <a:cubicBezTo>
                    <a:pt x="7085" y="9454"/>
                    <a:pt x="7621" y="10787"/>
                    <a:pt x="8716" y="10787"/>
                  </a:cubicBezTo>
                  <a:cubicBezTo>
                    <a:pt x="9823" y="10787"/>
                    <a:pt x="10335" y="9454"/>
                    <a:pt x="9562" y="8692"/>
                  </a:cubicBezTo>
                  <a:lnTo>
                    <a:pt x="9788" y="8692"/>
                  </a:lnTo>
                  <a:cubicBezTo>
                    <a:pt x="10133" y="8692"/>
                    <a:pt x="10419" y="8406"/>
                    <a:pt x="10419" y="8073"/>
                  </a:cubicBezTo>
                  <a:cubicBezTo>
                    <a:pt x="10419" y="7727"/>
                    <a:pt x="10133" y="7442"/>
                    <a:pt x="9788" y="7442"/>
                  </a:cubicBezTo>
                  <a:lnTo>
                    <a:pt x="8228" y="7442"/>
                  </a:lnTo>
                  <a:cubicBezTo>
                    <a:pt x="8133" y="7442"/>
                    <a:pt x="8061" y="7513"/>
                    <a:pt x="8061" y="7608"/>
                  </a:cubicBezTo>
                  <a:cubicBezTo>
                    <a:pt x="8061" y="7692"/>
                    <a:pt x="8133" y="7775"/>
                    <a:pt x="8228" y="7775"/>
                  </a:cubicBezTo>
                  <a:lnTo>
                    <a:pt x="9788" y="7775"/>
                  </a:lnTo>
                  <a:cubicBezTo>
                    <a:pt x="9954" y="7775"/>
                    <a:pt x="10074" y="7906"/>
                    <a:pt x="10074" y="8049"/>
                  </a:cubicBezTo>
                  <a:cubicBezTo>
                    <a:pt x="10074" y="8215"/>
                    <a:pt x="9943" y="8335"/>
                    <a:pt x="9788" y="8335"/>
                  </a:cubicBezTo>
                  <a:lnTo>
                    <a:pt x="3930" y="8335"/>
                  </a:lnTo>
                  <a:cubicBezTo>
                    <a:pt x="3108" y="8335"/>
                    <a:pt x="2620" y="7418"/>
                    <a:pt x="3096" y="6739"/>
                  </a:cubicBezTo>
                  <a:lnTo>
                    <a:pt x="3442" y="6251"/>
                  </a:lnTo>
                  <a:cubicBezTo>
                    <a:pt x="3573" y="6382"/>
                    <a:pt x="3739" y="6489"/>
                    <a:pt x="3906" y="6560"/>
                  </a:cubicBezTo>
                  <a:lnTo>
                    <a:pt x="3573" y="7072"/>
                  </a:lnTo>
                  <a:cubicBezTo>
                    <a:pt x="3358" y="7370"/>
                    <a:pt x="3573" y="7775"/>
                    <a:pt x="3942" y="7775"/>
                  </a:cubicBezTo>
                  <a:lnTo>
                    <a:pt x="7609" y="7775"/>
                  </a:lnTo>
                  <a:cubicBezTo>
                    <a:pt x="7692" y="7775"/>
                    <a:pt x="7764" y="7692"/>
                    <a:pt x="7764" y="7608"/>
                  </a:cubicBezTo>
                  <a:cubicBezTo>
                    <a:pt x="7764" y="7513"/>
                    <a:pt x="7692" y="7442"/>
                    <a:pt x="7609" y="7442"/>
                  </a:cubicBezTo>
                  <a:lnTo>
                    <a:pt x="3942" y="7442"/>
                  </a:lnTo>
                  <a:cubicBezTo>
                    <a:pt x="3847" y="7442"/>
                    <a:pt x="3811" y="7334"/>
                    <a:pt x="3847" y="7263"/>
                  </a:cubicBezTo>
                  <a:lnTo>
                    <a:pt x="4251" y="6703"/>
                  </a:lnTo>
                  <a:cubicBezTo>
                    <a:pt x="4465" y="6762"/>
                    <a:pt x="4535" y="6775"/>
                    <a:pt x="5134" y="6775"/>
                  </a:cubicBezTo>
                  <a:cubicBezTo>
                    <a:pt x="5630" y="6775"/>
                    <a:pt x="6490" y="6766"/>
                    <a:pt x="8097" y="6766"/>
                  </a:cubicBezTo>
                  <a:cubicBezTo>
                    <a:pt x="8881" y="6766"/>
                    <a:pt x="9842" y="6768"/>
                    <a:pt x="11026" y="6775"/>
                  </a:cubicBezTo>
                  <a:cubicBezTo>
                    <a:pt x="11371" y="6775"/>
                    <a:pt x="11645" y="6489"/>
                    <a:pt x="11645" y="6144"/>
                  </a:cubicBezTo>
                  <a:cubicBezTo>
                    <a:pt x="11598" y="5810"/>
                    <a:pt x="11312" y="5525"/>
                    <a:pt x="10966" y="5525"/>
                  </a:cubicBezTo>
                  <a:lnTo>
                    <a:pt x="10788" y="5525"/>
                  </a:lnTo>
                  <a:lnTo>
                    <a:pt x="11598" y="2048"/>
                  </a:lnTo>
                  <a:cubicBezTo>
                    <a:pt x="11740" y="1393"/>
                    <a:pt x="11252" y="762"/>
                    <a:pt x="10562" y="762"/>
                  </a:cubicBezTo>
                  <a:lnTo>
                    <a:pt x="7252" y="762"/>
                  </a:lnTo>
                  <a:cubicBezTo>
                    <a:pt x="7156" y="762"/>
                    <a:pt x="7085" y="834"/>
                    <a:pt x="7085" y="929"/>
                  </a:cubicBezTo>
                  <a:cubicBezTo>
                    <a:pt x="7085" y="1012"/>
                    <a:pt x="7156" y="1096"/>
                    <a:pt x="7252" y="1096"/>
                  </a:cubicBezTo>
                  <a:lnTo>
                    <a:pt x="10562" y="1096"/>
                  </a:lnTo>
                  <a:cubicBezTo>
                    <a:pt x="11026" y="1096"/>
                    <a:pt x="11359" y="1524"/>
                    <a:pt x="11252" y="1953"/>
                  </a:cubicBezTo>
                  <a:lnTo>
                    <a:pt x="10431" y="5525"/>
                  </a:lnTo>
                  <a:lnTo>
                    <a:pt x="9847" y="5525"/>
                  </a:lnTo>
                  <a:cubicBezTo>
                    <a:pt x="9943" y="5144"/>
                    <a:pt x="10585" y="2369"/>
                    <a:pt x="10705" y="1869"/>
                  </a:cubicBezTo>
                  <a:cubicBezTo>
                    <a:pt x="10728" y="1762"/>
                    <a:pt x="10645" y="1655"/>
                    <a:pt x="10538" y="1655"/>
                  </a:cubicBezTo>
                  <a:lnTo>
                    <a:pt x="2858" y="1655"/>
                  </a:lnTo>
                  <a:lnTo>
                    <a:pt x="2668" y="1096"/>
                  </a:lnTo>
                  <a:lnTo>
                    <a:pt x="6621" y="1096"/>
                  </a:lnTo>
                  <a:cubicBezTo>
                    <a:pt x="6716" y="1096"/>
                    <a:pt x="6787" y="1012"/>
                    <a:pt x="6787" y="929"/>
                  </a:cubicBezTo>
                  <a:cubicBezTo>
                    <a:pt x="6787" y="834"/>
                    <a:pt x="6716" y="762"/>
                    <a:pt x="6621" y="762"/>
                  </a:cubicBezTo>
                  <a:lnTo>
                    <a:pt x="2549" y="762"/>
                  </a:lnTo>
                  <a:cubicBezTo>
                    <a:pt x="2394" y="334"/>
                    <a:pt x="1965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9201;p87">
            <a:extLst>
              <a:ext uri="{FF2B5EF4-FFF2-40B4-BE49-F238E27FC236}">
                <a16:creationId xmlns:a16="http://schemas.microsoft.com/office/drawing/2014/main" id="{9618EFC8-D39D-4515-A31B-30440513064F}"/>
              </a:ext>
            </a:extLst>
          </p:cNvPr>
          <p:cNvSpPr/>
          <p:nvPr/>
        </p:nvSpPr>
        <p:spPr>
          <a:xfrm>
            <a:off x="2701282" y="1222465"/>
            <a:ext cx="360356" cy="358831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A5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" name="Google Shape;11848;p91">
            <a:extLst>
              <a:ext uri="{FF2B5EF4-FFF2-40B4-BE49-F238E27FC236}">
                <a16:creationId xmlns:a16="http://schemas.microsoft.com/office/drawing/2014/main" id="{B4BE3511-4262-4FD9-8210-AC6A28011006}"/>
              </a:ext>
            </a:extLst>
          </p:cNvPr>
          <p:cNvGrpSpPr/>
          <p:nvPr/>
        </p:nvGrpSpPr>
        <p:grpSpPr>
          <a:xfrm>
            <a:off x="2692920" y="2475888"/>
            <a:ext cx="355993" cy="267766"/>
            <a:chOff x="2194468" y="2938865"/>
            <a:chExt cx="355993" cy="267766"/>
          </a:xfrm>
          <a:solidFill>
            <a:srgbClr val="00AAD3"/>
          </a:solidFill>
        </p:grpSpPr>
        <p:sp>
          <p:nvSpPr>
            <p:cNvPr id="84" name="Google Shape;11849;p91">
              <a:extLst>
                <a:ext uri="{FF2B5EF4-FFF2-40B4-BE49-F238E27FC236}">
                  <a16:creationId xmlns:a16="http://schemas.microsoft.com/office/drawing/2014/main" id="{974E214E-C1D0-4739-AA22-AF3A154C784F}"/>
                </a:ext>
              </a:extLst>
            </p:cNvPr>
            <p:cNvSpPr/>
            <p:nvPr/>
          </p:nvSpPr>
          <p:spPr>
            <a:xfrm>
              <a:off x="2194468" y="2938865"/>
              <a:ext cx="355993" cy="267766"/>
            </a:xfrm>
            <a:custGeom>
              <a:avLst/>
              <a:gdLst/>
              <a:ahLst/>
              <a:cxnLst/>
              <a:rect l="l" t="t" r="r" b="b"/>
              <a:pathLst>
                <a:path w="11193" h="8419" extrusionOk="0">
                  <a:moveTo>
                    <a:pt x="10859" y="1727"/>
                  </a:moveTo>
                  <a:lnTo>
                    <a:pt x="10859" y="7692"/>
                  </a:lnTo>
                  <a:cubicBezTo>
                    <a:pt x="10859" y="7919"/>
                    <a:pt x="10680" y="8097"/>
                    <a:pt x="10466" y="8097"/>
                  </a:cubicBezTo>
                  <a:lnTo>
                    <a:pt x="727" y="8097"/>
                  </a:lnTo>
                  <a:cubicBezTo>
                    <a:pt x="501" y="8097"/>
                    <a:pt x="322" y="7919"/>
                    <a:pt x="322" y="7692"/>
                  </a:cubicBezTo>
                  <a:lnTo>
                    <a:pt x="322" y="1727"/>
                  </a:lnTo>
                  <a:close/>
                  <a:moveTo>
                    <a:pt x="727" y="1"/>
                  </a:moveTo>
                  <a:cubicBezTo>
                    <a:pt x="322" y="1"/>
                    <a:pt x="0" y="322"/>
                    <a:pt x="0" y="727"/>
                  </a:cubicBezTo>
                  <a:lnTo>
                    <a:pt x="0" y="7692"/>
                  </a:lnTo>
                  <a:cubicBezTo>
                    <a:pt x="0" y="8097"/>
                    <a:pt x="322" y="8419"/>
                    <a:pt x="727" y="8419"/>
                  </a:cubicBezTo>
                  <a:lnTo>
                    <a:pt x="10466" y="8419"/>
                  </a:lnTo>
                  <a:cubicBezTo>
                    <a:pt x="10859" y="8419"/>
                    <a:pt x="11192" y="8097"/>
                    <a:pt x="11192" y="7692"/>
                  </a:cubicBezTo>
                  <a:lnTo>
                    <a:pt x="11192" y="727"/>
                  </a:lnTo>
                  <a:cubicBezTo>
                    <a:pt x="11192" y="322"/>
                    <a:pt x="10859" y="1"/>
                    <a:pt x="10466" y="1"/>
                  </a:cubicBezTo>
                  <a:lnTo>
                    <a:pt x="3644" y="1"/>
                  </a:lnTo>
                  <a:cubicBezTo>
                    <a:pt x="3560" y="1"/>
                    <a:pt x="3477" y="72"/>
                    <a:pt x="3477" y="168"/>
                  </a:cubicBezTo>
                  <a:cubicBezTo>
                    <a:pt x="3477" y="251"/>
                    <a:pt x="3560" y="322"/>
                    <a:pt x="3644" y="322"/>
                  </a:cubicBezTo>
                  <a:lnTo>
                    <a:pt x="10466" y="322"/>
                  </a:lnTo>
                  <a:cubicBezTo>
                    <a:pt x="10680" y="322"/>
                    <a:pt x="10859" y="501"/>
                    <a:pt x="10859" y="727"/>
                  </a:cubicBezTo>
                  <a:lnTo>
                    <a:pt x="10859" y="1394"/>
                  </a:lnTo>
                  <a:lnTo>
                    <a:pt x="322" y="1394"/>
                  </a:lnTo>
                  <a:lnTo>
                    <a:pt x="322" y="727"/>
                  </a:lnTo>
                  <a:cubicBezTo>
                    <a:pt x="322" y="501"/>
                    <a:pt x="501" y="322"/>
                    <a:pt x="727" y="322"/>
                  </a:cubicBezTo>
                  <a:lnTo>
                    <a:pt x="2989" y="322"/>
                  </a:lnTo>
                  <a:cubicBezTo>
                    <a:pt x="3084" y="322"/>
                    <a:pt x="3156" y="251"/>
                    <a:pt x="3156" y="156"/>
                  </a:cubicBezTo>
                  <a:cubicBezTo>
                    <a:pt x="3156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850;p91">
              <a:extLst>
                <a:ext uri="{FF2B5EF4-FFF2-40B4-BE49-F238E27FC236}">
                  <a16:creationId xmlns:a16="http://schemas.microsoft.com/office/drawing/2014/main" id="{32F7DD8D-4372-458F-8EE7-521766A24754}"/>
                </a:ext>
              </a:extLst>
            </p:cNvPr>
            <p:cNvSpPr/>
            <p:nvPr/>
          </p:nvSpPr>
          <p:spPr>
            <a:xfrm>
              <a:off x="2217940" y="3005528"/>
              <a:ext cx="39025" cy="10623"/>
            </a:xfrm>
            <a:custGeom>
              <a:avLst/>
              <a:gdLst/>
              <a:ahLst/>
              <a:cxnLst/>
              <a:rect l="l" t="t" r="r" b="b"/>
              <a:pathLst>
                <a:path w="1227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1060" y="334"/>
                  </a:lnTo>
                  <a:cubicBezTo>
                    <a:pt x="1156" y="334"/>
                    <a:pt x="1227" y="251"/>
                    <a:pt x="1227" y="167"/>
                  </a:cubicBezTo>
                  <a:cubicBezTo>
                    <a:pt x="1227" y="72"/>
                    <a:pt x="1156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851;p91">
              <a:extLst>
                <a:ext uri="{FF2B5EF4-FFF2-40B4-BE49-F238E27FC236}">
                  <a16:creationId xmlns:a16="http://schemas.microsoft.com/office/drawing/2014/main" id="{05F6C8C3-D0F6-4DA5-BCFE-3C09C36608A0}"/>
                </a:ext>
              </a:extLst>
            </p:cNvPr>
            <p:cNvSpPr/>
            <p:nvPr/>
          </p:nvSpPr>
          <p:spPr>
            <a:xfrm>
              <a:off x="2270959" y="3005528"/>
              <a:ext cx="39025" cy="10623"/>
            </a:xfrm>
            <a:custGeom>
              <a:avLst/>
              <a:gdLst/>
              <a:ahLst/>
              <a:cxnLst/>
              <a:rect l="l" t="t" r="r" b="b"/>
              <a:pathLst>
                <a:path w="1227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1060" y="334"/>
                  </a:lnTo>
                  <a:cubicBezTo>
                    <a:pt x="1155" y="334"/>
                    <a:pt x="1227" y="251"/>
                    <a:pt x="1227" y="167"/>
                  </a:cubicBezTo>
                  <a:cubicBezTo>
                    <a:pt x="1227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1852;p91">
              <a:extLst>
                <a:ext uri="{FF2B5EF4-FFF2-40B4-BE49-F238E27FC236}">
                  <a16:creationId xmlns:a16="http://schemas.microsoft.com/office/drawing/2014/main" id="{865888DE-4FA5-407C-9636-292006F809BA}"/>
                </a:ext>
              </a:extLst>
            </p:cNvPr>
            <p:cNvSpPr/>
            <p:nvPr/>
          </p:nvSpPr>
          <p:spPr>
            <a:xfrm>
              <a:off x="2323978" y="3005528"/>
              <a:ext cx="39025" cy="10623"/>
            </a:xfrm>
            <a:custGeom>
              <a:avLst/>
              <a:gdLst/>
              <a:ahLst/>
              <a:cxnLst/>
              <a:rect l="l" t="t" r="r" b="b"/>
              <a:pathLst>
                <a:path w="1227" h="334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cubicBezTo>
                    <a:pt x="0" y="251"/>
                    <a:pt x="84" y="334"/>
                    <a:pt x="167" y="334"/>
                  </a:cubicBezTo>
                  <a:lnTo>
                    <a:pt x="1060" y="334"/>
                  </a:lnTo>
                  <a:cubicBezTo>
                    <a:pt x="1155" y="334"/>
                    <a:pt x="1227" y="251"/>
                    <a:pt x="1227" y="167"/>
                  </a:cubicBezTo>
                  <a:cubicBezTo>
                    <a:pt x="1227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853;p91">
              <a:extLst>
                <a:ext uri="{FF2B5EF4-FFF2-40B4-BE49-F238E27FC236}">
                  <a16:creationId xmlns:a16="http://schemas.microsoft.com/office/drawing/2014/main" id="{181F3E34-4518-450C-BF17-0858DFE78F40}"/>
                </a:ext>
              </a:extLst>
            </p:cNvPr>
            <p:cNvSpPr/>
            <p:nvPr/>
          </p:nvSpPr>
          <p:spPr>
            <a:xfrm>
              <a:off x="2376996" y="3005528"/>
              <a:ext cx="39025" cy="10623"/>
            </a:xfrm>
            <a:custGeom>
              <a:avLst/>
              <a:gdLst/>
              <a:ahLst/>
              <a:cxnLst/>
              <a:rect l="l" t="t" r="r" b="b"/>
              <a:pathLst>
                <a:path w="1227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060" y="334"/>
                  </a:lnTo>
                  <a:cubicBezTo>
                    <a:pt x="1155" y="334"/>
                    <a:pt x="1227" y="251"/>
                    <a:pt x="1227" y="167"/>
                  </a:cubicBezTo>
                  <a:cubicBezTo>
                    <a:pt x="1227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854;p91">
              <a:extLst>
                <a:ext uri="{FF2B5EF4-FFF2-40B4-BE49-F238E27FC236}">
                  <a16:creationId xmlns:a16="http://schemas.microsoft.com/office/drawing/2014/main" id="{D5453490-8D40-43C9-8B2B-CC839BD6AD4E}"/>
                </a:ext>
              </a:extLst>
            </p:cNvPr>
            <p:cNvSpPr/>
            <p:nvPr/>
          </p:nvSpPr>
          <p:spPr>
            <a:xfrm>
              <a:off x="2429634" y="3005528"/>
              <a:ext cx="39025" cy="10623"/>
            </a:xfrm>
            <a:custGeom>
              <a:avLst/>
              <a:gdLst/>
              <a:ahLst/>
              <a:cxnLst/>
              <a:rect l="l" t="t" r="r" b="b"/>
              <a:pathLst>
                <a:path w="1227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060" y="334"/>
                  </a:lnTo>
                  <a:cubicBezTo>
                    <a:pt x="1143" y="334"/>
                    <a:pt x="1227" y="251"/>
                    <a:pt x="1227" y="167"/>
                  </a:cubicBezTo>
                  <a:cubicBezTo>
                    <a:pt x="1227" y="72"/>
                    <a:pt x="1143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1855;p91">
              <a:extLst>
                <a:ext uri="{FF2B5EF4-FFF2-40B4-BE49-F238E27FC236}">
                  <a16:creationId xmlns:a16="http://schemas.microsoft.com/office/drawing/2014/main" id="{4CE77D34-AFBB-4FC4-A2E4-655E50874F25}"/>
                </a:ext>
              </a:extLst>
            </p:cNvPr>
            <p:cNvSpPr/>
            <p:nvPr/>
          </p:nvSpPr>
          <p:spPr>
            <a:xfrm>
              <a:off x="2482653" y="3005528"/>
              <a:ext cx="39025" cy="10623"/>
            </a:xfrm>
            <a:custGeom>
              <a:avLst/>
              <a:gdLst/>
              <a:ahLst/>
              <a:cxnLst/>
              <a:rect l="l" t="t" r="r" b="b"/>
              <a:pathLst>
                <a:path w="1227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060" y="334"/>
                  </a:lnTo>
                  <a:cubicBezTo>
                    <a:pt x="1143" y="334"/>
                    <a:pt x="1226" y="251"/>
                    <a:pt x="1226" y="167"/>
                  </a:cubicBezTo>
                  <a:cubicBezTo>
                    <a:pt x="1215" y="72"/>
                    <a:pt x="1143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1856;p91">
              <a:extLst>
                <a:ext uri="{FF2B5EF4-FFF2-40B4-BE49-F238E27FC236}">
                  <a16:creationId xmlns:a16="http://schemas.microsoft.com/office/drawing/2014/main" id="{66153C35-E4CF-4C53-8ED0-1D82D1FBBD18}"/>
                </a:ext>
              </a:extLst>
            </p:cNvPr>
            <p:cNvSpPr/>
            <p:nvPr/>
          </p:nvSpPr>
          <p:spPr>
            <a:xfrm>
              <a:off x="2223251" y="2962369"/>
              <a:ext cx="259433" cy="10623"/>
            </a:xfrm>
            <a:custGeom>
              <a:avLst/>
              <a:gdLst/>
              <a:ahLst/>
              <a:cxnLst/>
              <a:rect l="l" t="t" r="r" b="b"/>
              <a:pathLst>
                <a:path w="8157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7989" y="334"/>
                  </a:lnTo>
                  <a:cubicBezTo>
                    <a:pt x="8085" y="334"/>
                    <a:pt x="8156" y="262"/>
                    <a:pt x="8156" y="167"/>
                  </a:cubicBezTo>
                  <a:cubicBezTo>
                    <a:pt x="8156" y="84"/>
                    <a:pt x="8085" y="0"/>
                    <a:pt x="7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1857;p91">
              <a:extLst>
                <a:ext uri="{FF2B5EF4-FFF2-40B4-BE49-F238E27FC236}">
                  <a16:creationId xmlns:a16="http://schemas.microsoft.com/office/drawing/2014/main" id="{57BBEF9A-8E28-4A65-B9F6-86BDA80BC65D}"/>
                </a:ext>
              </a:extLst>
            </p:cNvPr>
            <p:cNvSpPr/>
            <p:nvPr/>
          </p:nvSpPr>
          <p:spPr>
            <a:xfrm>
              <a:off x="2502340" y="2954927"/>
              <a:ext cx="30692" cy="25635"/>
            </a:xfrm>
            <a:custGeom>
              <a:avLst/>
              <a:gdLst/>
              <a:ahLst/>
              <a:cxnLst/>
              <a:rect l="l" t="t" r="r" b="b"/>
              <a:pathLst>
                <a:path w="965" h="806" extrusionOk="0">
                  <a:moveTo>
                    <a:pt x="228" y="0"/>
                  </a:moveTo>
                  <a:cubicBezTo>
                    <a:pt x="183" y="0"/>
                    <a:pt x="139" y="18"/>
                    <a:pt x="107" y="56"/>
                  </a:cubicBezTo>
                  <a:cubicBezTo>
                    <a:pt x="48" y="139"/>
                    <a:pt x="48" y="234"/>
                    <a:pt x="119" y="294"/>
                  </a:cubicBezTo>
                  <a:lnTo>
                    <a:pt x="238" y="401"/>
                  </a:lnTo>
                  <a:lnTo>
                    <a:pt x="119" y="508"/>
                  </a:lnTo>
                  <a:cubicBezTo>
                    <a:pt x="0" y="615"/>
                    <a:pt x="84" y="806"/>
                    <a:pt x="226" y="806"/>
                  </a:cubicBezTo>
                  <a:cubicBezTo>
                    <a:pt x="334" y="806"/>
                    <a:pt x="357" y="734"/>
                    <a:pt x="488" y="627"/>
                  </a:cubicBezTo>
                  <a:cubicBezTo>
                    <a:pt x="596" y="734"/>
                    <a:pt x="643" y="806"/>
                    <a:pt x="738" y="806"/>
                  </a:cubicBezTo>
                  <a:cubicBezTo>
                    <a:pt x="881" y="806"/>
                    <a:pt x="965" y="615"/>
                    <a:pt x="846" y="508"/>
                  </a:cubicBezTo>
                  <a:lnTo>
                    <a:pt x="750" y="401"/>
                  </a:lnTo>
                  <a:lnTo>
                    <a:pt x="869" y="294"/>
                  </a:lnTo>
                  <a:cubicBezTo>
                    <a:pt x="941" y="234"/>
                    <a:pt x="941" y="139"/>
                    <a:pt x="881" y="56"/>
                  </a:cubicBezTo>
                  <a:cubicBezTo>
                    <a:pt x="850" y="18"/>
                    <a:pt x="806" y="0"/>
                    <a:pt x="761" y="0"/>
                  </a:cubicBezTo>
                  <a:cubicBezTo>
                    <a:pt x="720" y="0"/>
                    <a:pt x="677" y="15"/>
                    <a:pt x="643" y="44"/>
                  </a:cubicBezTo>
                  <a:lnTo>
                    <a:pt x="500" y="175"/>
                  </a:lnTo>
                  <a:lnTo>
                    <a:pt x="346" y="44"/>
                  </a:lnTo>
                  <a:cubicBezTo>
                    <a:pt x="311" y="15"/>
                    <a:pt x="269" y="0"/>
                    <a:pt x="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1858;p91">
              <a:extLst>
                <a:ext uri="{FF2B5EF4-FFF2-40B4-BE49-F238E27FC236}">
                  <a16:creationId xmlns:a16="http://schemas.microsoft.com/office/drawing/2014/main" id="{9C9B3D1F-ED53-4A27-9F00-EF8E03216C8C}"/>
                </a:ext>
              </a:extLst>
            </p:cNvPr>
            <p:cNvSpPr/>
            <p:nvPr/>
          </p:nvSpPr>
          <p:spPr>
            <a:xfrm>
              <a:off x="2217940" y="3032404"/>
              <a:ext cx="101140" cy="83361"/>
            </a:xfrm>
            <a:custGeom>
              <a:avLst/>
              <a:gdLst/>
              <a:ahLst/>
              <a:cxnLst/>
              <a:rect l="l" t="t" r="r" b="b"/>
              <a:pathLst>
                <a:path w="3180" h="2621" extrusionOk="0">
                  <a:moveTo>
                    <a:pt x="525" y="1"/>
                  </a:moveTo>
                  <a:cubicBezTo>
                    <a:pt x="227" y="1"/>
                    <a:pt x="1" y="239"/>
                    <a:pt x="1" y="525"/>
                  </a:cubicBezTo>
                  <a:lnTo>
                    <a:pt x="1" y="2465"/>
                  </a:lnTo>
                  <a:cubicBezTo>
                    <a:pt x="1" y="2549"/>
                    <a:pt x="84" y="2620"/>
                    <a:pt x="167" y="2620"/>
                  </a:cubicBezTo>
                  <a:cubicBezTo>
                    <a:pt x="263" y="2620"/>
                    <a:pt x="334" y="2549"/>
                    <a:pt x="334" y="2465"/>
                  </a:cubicBezTo>
                  <a:lnTo>
                    <a:pt x="334" y="525"/>
                  </a:lnTo>
                  <a:cubicBezTo>
                    <a:pt x="334" y="418"/>
                    <a:pt x="417" y="334"/>
                    <a:pt x="525" y="334"/>
                  </a:cubicBezTo>
                  <a:lnTo>
                    <a:pt x="3013" y="334"/>
                  </a:lnTo>
                  <a:cubicBezTo>
                    <a:pt x="3096" y="334"/>
                    <a:pt x="3180" y="263"/>
                    <a:pt x="3180" y="168"/>
                  </a:cubicBezTo>
                  <a:cubicBezTo>
                    <a:pt x="3180" y="84"/>
                    <a:pt x="3096" y="1"/>
                    <a:pt x="3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1859;p91">
              <a:extLst>
                <a:ext uri="{FF2B5EF4-FFF2-40B4-BE49-F238E27FC236}">
                  <a16:creationId xmlns:a16="http://schemas.microsoft.com/office/drawing/2014/main" id="{767AB7BC-9DBB-4AD0-A416-6227836B72BC}"/>
                </a:ext>
              </a:extLst>
            </p:cNvPr>
            <p:cNvSpPr/>
            <p:nvPr/>
          </p:nvSpPr>
          <p:spPr>
            <a:xfrm>
              <a:off x="2217558" y="3082401"/>
              <a:ext cx="133708" cy="96592"/>
            </a:xfrm>
            <a:custGeom>
              <a:avLst/>
              <a:gdLst/>
              <a:ahLst/>
              <a:cxnLst/>
              <a:rect l="l" t="t" r="r" b="b"/>
              <a:pathLst>
                <a:path w="4204" h="3037" extrusionOk="0">
                  <a:moveTo>
                    <a:pt x="1918" y="322"/>
                  </a:moveTo>
                  <a:cubicBezTo>
                    <a:pt x="2061" y="322"/>
                    <a:pt x="2180" y="393"/>
                    <a:pt x="2239" y="512"/>
                  </a:cubicBezTo>
                  <a:lnTo>
                    <a:pt x="2549" y="1143"/>
                  </a:lnTo>
                  <a:cubicBezTo>
                    <a:pt x="2382" y="1322"/>
                    <a:pt x="2156" y="1405"/>
                    <a:pt x="1918" y="1405"/>
                  </a:cubicBezTo>
                  <a:cubicBezTo>
                    <a:pt x="1680" y="1405"/>
                    <a:pt x="1465" y="1298"/>
                    <a:pt x="1299" y="1143"/>
                  </a:cubicBezTo>
                  <a:lnTo>
                    <a:pt x="1608" y="512"/>
                  </a:lnTo>
                  <a:cubicBezTo>
                    <a:pt x="1668" y="393"/>
                    <a:pt x="1787" y="322"/>
                    <a:pt x="1918" y="322"/>
                  </a:cubicBezTo>
                  <a:close/>
                  <a:moveTo>
                    <a:pt x="2727" y="1453"/>
                  </a:moveTo>
                  <a:lnTo>
                    <a:pt x="3346" y="2691"/>
                  </a:lnTo>
                  <a:lnTo>
                    <a:pt x="525" y="2691"/>
                  </a:lnTo>
                  <a:lnTo>
                    <a:pt x="1144" y="1453"/>
                  </a:lnTo>
                  <a:cubicBezTo>
                    <a:pt x="1370" y="1644"/>
                    <a:pt x="1644" y="1751"/>
                    <a:pt x="1941" y="1751"/>
                  </a:cubicBezTo>
                  <a:cubicBezTo>
                    <a:pt x="2239" y="1751"/>
                    <a:pt x="2501" y="1644"/>
                    <a:pt x="2727" y="1453"/>
                  </a:cubicBezTo>
                  <a:close/>
                  <a:moveTo>
                    <a:pt x="1918" y="0"/>
                  </a:moveTo>
                  <a:cubicBezTo>
                    <a:pt x="1668" y="0"/>
                    <a:pt x="1430" y="143"/>
                    <a:pt x="1310" y="370"/>
                  </a:cubicBezTo>
                  <a:lnTo>
                    <a:pt x="941" y="1084"/>
                  </a:lnTo>
                  <a:lnTo>
                    <a:pt x="322" y="2275"/>
                  </a:lnTo>
                  <a:lnTo>
                    <a:pt x="322" y="1572"/>
                  </a:lnTo>
                  <a:cubicBezTo>
                    <a:pt x="322" y="1489"/>
                    <a:pt x="251" y="1405"/>
                    <a:pt x="167" y="1405"/>
                  </a:cubicBezTo>
                  <a:cubicBezTo>
                    <a:pt x="72" y="1405"/>
                    <a:pt x="1" y="1489"/>
                    <a:pt x="1" y="1572"/>
                  </a:cubicBezTo>
                  <a:lnTo>
                    <a:pt x="1" y="2501"/>
                  </a:lnTo>
                  <a:cubicBezTo>
                    <a:pt x="1" y="2644"/>
                    <a:pt x="60" y="2775"/>
                    <a:pt x="167" y="2882"/>
                  </a:cubicBezTo>
                  <a:cubicBezTo>
                    <a:pt x="263" y="2977"/>
                    <a:pt x="382" y="3037"/>
                    <a:pt x="525" y="3037"/>
                  </a:cubicBezTo>
                  <a:lnTo>
                    <a:pt x="4001" y="3037"/>
                  </a:lnTo>
                  <a:cubicBezTo>
                    <a:pt x="4097" y="3037"/>
                    <a:pt x="4168" y="2953"/>
                    <a:pt x="4168" y="2870"/>
                  </a:cubicBezTo>
                  <a:cubicBezTo>
                    <a:pt x="4204" y="2763"/>
                    <a:pt x="4120" y="2691"/>
                    <a:pt x="4037" y="2691"/>
                  </a:cubicBezTo>
                  <a:lnTo>
                    <a:pt x="3704" y="2691"/>
                  </a:lnTo>
                  <a:lnTo>
                    <a:pt x="2537" y="370"/>
                  </a:lnTo>
                  <a:cubicBezTo>
                    <a:pt x="2418" y="131"/>
                    <a:pt x="2180" y="0"/>
                    <a:pt x="19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860;p91">
              <a:extLst>
                <a:ext uri="{FF2B5EF4-FFF2-40B4-BE49-F238E27FC236}">
                  <a16:creationId xmlns:a16="http://schemas.microsoft.com/office/drawing/2014/main" id="{CF242E9D-BF15-4532-92F7-3C94C07FA892}"/>
                </a:ext>
              </a:extLst>
            </p:cNvPr>
            <p:cNvSpPr/>
            <p:nvPr/>
          </p:nvSpPr>
          <p:spPr>
            <a:xfrm>
              <a:off x="2329671" y="3032404"/>
              <a:ext cx="82566" cy="145444"/>
            </a:xfrm>
            <a:custGeom>
              <a:avLst/>
              <a:gdLst/>
              <a:ahLst/>
              <a:cxnLst/>
              <a:rect l="l" t="t" r="r" b="b"/>
              <a:pathLst>
                <a:path w="2596" h="4573" extrusionOk="0">
                  <a:moveTo>
                    <a:pt x="167" y="1"/>
                  </a:moveTo>
                  <a:cubicBezTo>
                    <a:pt x="71" y="1"/>
                    <a:pt x="0" y="84"/>
                    <a:pt x="0" y="168"/>
                  </a:cubicBezTo>
                  <a:cubicBezTo>
                    <a:pt x="0" y="263"/>
                    <a:pt x="71" y="334"/>
                    <a:pt x="167" y="334"/>
                  </a:cubicBezTo>
                  <a:lnTo>
                    <a:pt x="2072" y="334"/>
                  </a:lnTo>
                  <a:cubicBezTo>
                    <a:pt x="2179" y="334"/>
                    <a:pt x="2262" y="418"/>
                    <a:pt x="2262" y="525"/>
                  </a:cubicBezTo>
                  <a:lnTo>
                    <a:pt x="2262" y="4049"/>
                  </a:lnTo>
                  <a:cubicBezTo>
                    <a:pt x="2262" y="4156"/>
                    <a:pt x="2179" y="4251"/>
                    <a:pt x="2072" y="4251"/>
                  </a:cubicBezTo>
                  <a:lnTo>
                    <a:pt x="1179" y="4251"/>
                  </a:lnTo>
                  <a:cubicBezTo>
                    <a:pt x="1095" y="4251"/>
                    <a:pt x="1012" y="4323"/>
                    <a:pt x="1012" y="4406"/>
                  </a:cubicBezTo>
                  <a:cubicBezTo>
                    <a:pt x="1012" y="4501"/>
                    <a:pt x="1095" y="4573"/>
                    <a:pt x="1179" y="4573"/>
                  </a:cubicBezTo>
                  <a:lnTo>
                    <a:pt x="2072" y="4573"/>
                  </a:lnTo>
                  <a:cubicBezTo>
                    <a:pt x="2369" y="4573"/>
                    <a:pt x="2596" y="4335"/>
                    <a:pt x="2596" y="4049"/>
                  </a:cubicBezTo>
                  <a:lnTo>
                    <a:pt x="2596" y="525"/>
                  </a:lnTo>
                  <a:cubicBezTo>
                    <a:pt x="2596" y="239"/>
                    <a:pt x="2357" y="1"/>
                    <a:pt x="2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861;p91">
              <a:extLst>
                <a:ext uri="{FF2B5EF4-FFF2-40B4-BE49-F238E27FC236}">
                  <a16:creationId xmlns:a16="http://schemas.microsoft.com/office/drawing/2014/main" id="{02F688C6-CF44-4136-9DA5-5F9833BF6A27}"/>
                </a:ext>
              </a:extLst>
            </p:cNvPr>
            <p:cNvSpPr/>
            <p:nvPr/>
          </p:nvSpPr>
          <p:spPr>
            <a:xfrm>
              <a:off x="2437585" y="3032404"/>
              <a:ext cx="84092" cy="10655"/>
            </a:xfrm>
            <a:custGeom>
              <a:avLst/>
              <a:gdLst/>
              <a:ahLst/>
              <a:cxnLst/>
              <a:rect l="l" t="t" r="r" b="b"/>
              <a:pathLst>
                <a:path w="2644" h="335" extrusionOk="0">
                  <a:moveTo>
                    <a:pt x="167" y="1"/>
                  </a:moveTo>
                  <a:cubicBezTo>
                    <a:pt x="84" y="1"/>
                    <a:pt x="0" y="84"/>
                    <a:pt x="0" y="168"/>
                  </a:cubicBezTo>
                  <a:cubicBezTo>
                    <a:pt x="0" y="263"/>
                    <a:pt x="84" y="334"/>
                    <a:pt x="167" y="334"/>
                  </a:cubicBezTo>
                  <a:lnTo>
                    <a:pt x="2477" y="334"/>
                  </a:lnTo>
                  <a:cubicBezTo>
                    <a:pt x="2560" y="334"/>
                    <a:pt x="2643" y="263"/>
                    <a:pt x="2643" y="168"/>
                  </a:cubicBezTo>
                  <a:cubicBezTo>
                    <a:pt x="2632" y="84"/>
                    <a:pt x="256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1862;p91">
              <a:extLst>
                <a:ext uri="{FF2B5EF4-FFF2-40B4-BE49-F238E27FC236}">
                  <a16:creationId xmlns:a16="http://schemas.microsoft.com/office/drawing/2014/main" id="{E20F5116-D2C4-4E3C-8D73-7B024FCCD5DB}"/>
                </a:ext>
              </a:extLst>
            </p:cNvPr>
            <p:cNvSpPr/>
            <p:nvPr/>
          </p:nvSpPr>
          <p:spPr>
            <a:xfrm>
              <a:off x="2427344" y="3055144"/>
              <a:ext cx="94334" cy="10623"/>
            </a:xfrm>
            <a:custGeom>
              <a:avLst/>
              <a:gdLst/>
              <a:ahLst/>
              <a:cxnLst/>
              <a:rect l="l" t="t" r="r" b="b"/>
              <a:pathLst>
                <a:path w="2966" h="334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2799" y="334"/>
                  </a:lnTo>
                  <a:cubicBezTo>
                    <a:pt x="2882" y="334"/>
                    <a:pt x="2965" y="262"/>
                    <a:pt x="2965" y="167"/>
                  </a:cubicBezTo>
                  <a:cubicBezTo>
                    <a:pt x="2954" y="84"/>
                    <a:pt x="2882" y="0"/>
                    <a:pt x="2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1863;p91">
              <a:extLst>
                <a:ext uri="{FF2B5EF4-FFF2-40B4-BE49-F238E27FC236}">
                  <a16:creationId xmlns:a16="http://schemas.microsoft.com/office/drawing/2014/main" id="{86BEA8B4-5D36-42CB-A887-E36C416D2ACF}"/>
                </a:ext>
              </a:extLst>
            </p:cNvPr>
            <p:cNvSpPr/>
            <p:nvPr/>
          </p:nvSpPr>
          <p:spPr>
            <a:xfrm>
              <a:off x="2427344" y="3077853"/>
              <a:ext cx="94334" cy="10623"/>
            </a:xfrm>
            <a:custGeom>
              <a:avLst/>
              <a:gdLst/>
              <a:ahLst/>
              <a:cxnLst/>
              <a:rect l="l" t="t" r="r" b="b"/>
              <a:pathLst>
                <a:path w="2966" h="33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2799" y="334"/>
                  </a:lnTo>
                  <a:cubicBezTo>
                    <a:pt x="2882" y="334"/>
                    <a:pt x="2965" y="263"/>
                    <a:pt x="2965" y="167"/>
                  </a:cubicBezTo>
                  <a:cubicBezTo>
                    <a:pt x="2954" y="84"/>
                    <a:pt x="2882" y="1"/>
                    <a:pt x="2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1864;p91">
              <a:extLst>
                <a:ext uri="{FF2B5EF4-FFF2-40B4-BE49-F238E27FC236}">
                  <a16:creationId xmlns:a16="http://schemas.microsoft.com/office/drawing/2014/main" id="{33F5D6A6-F997-4773-879E-05937CF04804}"/>
                </a:ext>
              </a:extLst>
            </p:cNvPr>
            <p:cNvSpPr/>
            <p:nvPr/>
          </p:nvSpPr>
          <p:spPr>
            <a:xfrm>
              <a:off x="2427344" y="3100212"/>
              <a:ext cx="94334" cy="10623"/>
            </a:xfrm>
            <a:custGeom>
              <a:avLst/>
              <a:gdLst/>
              <a:ahLst/>
              <a:cxnLst/>
              <a:rect l="l" t="t" r="r" b="b"/>
              <a:pathLst>
                <a:path w="2966" h="334" extrusionOk="0">
                  <a:moveTo>
                    <a:pt x="168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2799" y="333"/>
                  </a:lnTo>
                  <a:cubicBezTo>
                    <a:pt x="2882" y="333"/>
                    <a:pt x="2965" y="250"/>
                    <a:pt x="2965" y="167"/>
                  </a:cubicBezTo>
                  <a:cubicBezTo>
                    <a:pt x="2965" y="71"/>
                    <a:pt x="2882" y="0"/>
                    <a:pt x="2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1865;p91">
              <a:extLst>
                <a:ext uri="{FF2B5EF4-FFF2-40B4-BE49-F238E27FC236}">
                  <a16:creationId xmlns:a16="http://schemas.microsoft.com/office/drawing/2014/main" id="{9326C84D-042F-4B11-A603-C0D07AA60EF9}"/>
                </a:ext>
              </a:extLst>
            </p:cNvPr>
            <p:cNvSpPr/>
            <p:nvPr/>
          </p:nvSpPr>
          <p:spPr>
            <a:xfrm>
              <a:off x="2427344" y="3122921"/>
              <a:ext cx="94334" cy="10623"/>
            </a:xfrm>
            <a:custGeom>
              <a:avLst/>
              <a:gdLst/>
              <a:ahLst/>
              <a:cxnLst/>
              <a:rect l="l" t="t" r="r" b="b"/>
              <a:pathLst>
                <a:path w="2966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2799" y="334"/>
                  </a:lnTo>
                  <a:cubicBezTo>
                    <a:pt x="2882" y="334"/>
                    <a:pt x="2965" y="250"/>
                    <a:pt x="2965" y="167"/>
                  </a:cubicBezTo>
                  <a:cubicBezTo>
                    <a:pt x="2954" y="72"/>
                    <a:pt x="2882" y="0"/>
                    <a:pt x="2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1866;p91">
              <a:extLst>
                <a:ext uri="{FF2B5EF4-FFF2-40B4-BE49-F238E27FC236}">
                  <a16:creationId xmlns:a16="http://schemas.microsoft.com/office/drawing/2014/main" id="{1130ECA4-F8D4-41F4-BC12-E254C475F27D}"/>
                </a:ext>
              </a:extLst>
            </p:cNvPr>
            <p:cNvSpPr/>
            <p:nvPr/>
          </p:nvSpPr>
          <p:spPr>
            <a:xfrm>
              <a:off x="2427344" y="3145629"/>
              <a:ext cx="94334" cy="10655"/>
            </a:xfrm>
            <a:custGeom>
              <a:avLst/>
              <a:gdLst/>
              <a:ahLst/>
              <a:cxnLst/>
              <a:rect l="l" t="t" r="r" b="b"/>
              <a:pathLst>
                <a:path w="2966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2799" y="334"/>
                  </a:lnTo>
                  <a:cubicBezTo>
                    <a:pt x="2882" y="334"/>
                    <a:pt x="2965" y="251"/>
                    <a:pt x="2965" y="167"/>
                  </a:cubicBezTo>
                  <a:cubicBezTo>
                    <a:pt x="2954" y="72"/>
                    <a:pt x="2882" y="1"/>
                    <a:pt x="2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1867;p91">
              <a:extLst>
                <a:ext uri="{FF2B5EF4-FFF2-40B4-BE49-F238E27FC236}">
                  <a16:creationId xmlns:a16="http://schemas.microsoft.com/office/drawing/2014/main" id="{26F2FA47-BE56-4C37-81C4-9B9FD77FFFD0}"/>
                </a:ext>
              </a:extLst>
            </p:cNvPr>
            <p:cNvSpPr/>
            <p:nvPr/>
          </p:nvSpPr>
          <p:spPr>
            <a:xfrm>
              <a:off x="2427344" y="3167988"/>
              <a:ext cx="68953" cy="10241"/>
            </a:xfrm>
            <a:custGeom>
              <a:avLst/>
              <a:gdLst/>
              <a:ahLst/>
              <a:cxnLst/>
              <a:rect l="l" t="t" r="r" b="b"/>
              <a:pathLst>
                <a:path w="2168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989" y="322"/>
                  </a:lnTo>
                  <a:cubicBezTo>
                    <a:pt x="2084" y="322"/>
                    <a:pt x="2156" y="250"/>
                    <a:pt x="2156" y="167"/>
                  </a:cubicBezTo>
                  <a:cubicBezTo>
                    <a:pt x="2168" y="72"/>
                    <a:pt x="2096" y="0"/>
                    <a:pt x="1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1868;p91">
              <a:extLst>
                <a:ext uri="{FF2B5EF4-FFF2-40B4-BE49-F238E27FC236}">
                  <a16:creationId xmlns:a16="http://schemas.microsoft.com/office/drawing/2014/main" id="{730C639E-28BE-40F0-AF39-5B93D731929D}"/>
                </a:ext>
              </a:extLst>
            </p:cNvPr>
            <p:cNvSpPr/>
            <p:nvPr/>
          </p:nvSpPr>
          <p:spPr>
            <a:xfrm>
              <a:off x="2323214" y="3050882"/>
              <a:ext cx="66695" cy="69780"/>
            </a:xfrm>
            <a:custGeom>
              <a:avLst/>
              <a:gdLst/>
              <a:ahLst/>
              <a:cxnLst/>
              <a:rect l="l" t="t" r="r" b="b"/>
              <a:pathLst>
                <a:path w="2097" h="2194" extrusionOk="0">
                  <a:moveTo>
                    <a:pt x="715" y="408"/>
                  </a:moveTo>
                  <a:lnTo>
                    <a:pt x="715" y="527"/>
                  </a:lnTo>
                  <a:cubicBezTo>
                    <a:pt x="715" y="1075"/>
                    <a:pt x="1120" y="1527"/>
                    <a:pt x="1632" y="1611"/>
                  </a:cubicBezTo>
                  <a:cubicBezTo>
                    <a:pt x="1477" y="1742"/>
                    <a:pt x="1275" y="1837"/>
                    <a:pt x="1072" y="1837"/>
                  </a:cubicBezTo>
                  <a:cubicBezTo>
                    <a:pt x="655" y="1837"/>
                    <a:pt x="310" y="1492"/>
                    <a:pt x="310" y="1075"/>
                  </a:cubicBezTo>
                  <a:cubicBezTo>
                    <a:pt x="310" y="789"/>
                    <a:pt x="477" y="539"/>
                    <a:pt x="715" y="408"/>
                  </a:cubicBezTo>
                  <a:close/>
                  <a:moveTo>
                    <a:pt x="960" y="0"/>
                  </a:moveTo>
                  <a:cubicBezTo>
                    <a:pt x="950" y="0"/>
                    <a:pt x="939" y="1"/>
                    <a:pt x="929" y="3"/>
                  </a:cubicBezTo>
                  <a:cubicBezTo>
                    <a:pt x="394" y="75"/>
                    <a:pt x="1" y="539"/>
                    <a:pt x="1" y="1087"/>
                  </a:cubicBezTo>
                  <a:cubicBezTo>
                    <a:pt x="1" y="1694"/>
                    <a:pt x="489" y="2194"/>
                    <a:pt x="1096" y="2194"/>
                  </a:cubicBezTo>
                  <a:cubicBezTo>
                    <a:pt x="1525" y="2194"/>
                    <a:pt x="1929" y="1932"/>
                    <a:pt x="2096" y="1539"/>
                  </a:cubicBezTo>
                  <a:cubicBezTo>
                    <a:pt x="2096" y="1444"/>
                    <a:pt x="2084" y="1384"/>
                    <a:pt x="2048" y="1337"/>
                  </a:cubicBezTo>
                  <a:cubicBezTo>
                    <a:pt x="2030" y="1309"/>
                    <a:pt x="1990" y="1281"/>
                    <a:pt x="1945" y="1281"/>
                  </a:cubicBezTo>
                  <a:cubicBezTo>
                    <a:pt x="1932" y="1281"/>
                    <a:pt x="1919" y="1284"/>
                    <a:pt x="1906" y="1289"/>
                  </a:cubicBezTo>
                  <a:lnTo>
                    <a:pt x="1798" y="1289"/>
                  </a:lnTo>
                  <a:cubicBezTo>
                    <a:pt x="1382" y="1289"/>
                    <a:pt x="1036" y="944"/>
                    <a:pt x="1036" y="527"/>
                  </a:cubicBezTo>
                  <a:cubicBezTo>
                    <a:pt x="1036" y="420"/>
                    <a:pt x="1060" y="313"/>
                    <a:pt x="1096" y="229"/>
                  </a:cubicBezTo>
                  <a:cubicBezTo>
                    <a:pt x="1132" y="170"/>
                    <a:pt x="1120" y="110"/>
                    <a:pt x="1084" y="63"/>
                  </a:cubicBezTo>
                  <a:cubicBezTo>
                    <a:pt x="1054" y="23"/>
                    <a:pt x="1009" y="0"/>
                    <a:pt x="9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2937;p93">
            <a:extLst>
              <a:ext uri="{FF2B5EF4-FFF2-40B4-BE49-F238E27FC236}">
                <a16:creationId xmlns:a16="http://schemas.microsoft.com/office/drawing/2014/main" id="{273247A7-012B-477D-9163-133249B0E42B}"/>
              </a:ext>
            </a:extLst>
          </p:cNvPr>
          <p:cNvGrpSpPr/>
          <p:nvPr/>
        </p:nvGrpSpPr>
        <p:grpSpPr>
          <a:xfrm>
            <a:off x="2692224" y="3626771"/>
            <a:ext cx="354363" cy="354745"/>
            <a:chOff x="3235438" y="1970604"/>
            <a:chExt cx="354363" cy="354745"/>
          </a:xfrm>
          <a:solidFill>
            <a:srgbClr val="2CB24F"/>
          </a:solidFill>
        </p:grpSpPr>
        <p:sp>
          <p:nvSpPr>
            <p:cNvPr id="105" name="Google Shape;12938;p93">
              <a:extLst>
                <a:ext uri="{FF2B5EF4-FFF2-40B4-BE49-F238E27FC236}">
                  <a16:creationId xmlns:a16="http://schemas.microsoft.com/office/drawing/2014/main" id="{F3498E89-2359-4A87-8C5F-B2C7DA490A9C}"/>
                </a:ext>
              </a:extLst>
            </p:cNvPr>
            <p:cNvSpPr/>
            <p:nvPr/>
          </p:nvSpPr>
          <p:spPr>
            <a:xfrm>
              <a:off x="3235438" y="2125712"/>
              <a:ext cx="132667" cy="199288"/>
            </a:xfrm>
            <a:custGeom>
              <a:avLst/>
              <a:gdLst/>
              <a:ahLst/>
              <a:cxnLst/>
              <a:rect l="l" t="t" r="r" b="b"/>
              <a:pathLst>
                <a:path w="4168" h="6261" extrusionOk="0">
                  <a:moveTo>
                    <a:pt x="2102" y="325"/>
                  </a:moveTo>
                  <a:cubicBezTo>
                    <a:pt x="2147" y="325"/>
                    <a:pt x="2191" y="331"/>
                    <a:pt x="2239" y="343"/>
                  </a:cubicBezTo>
                  <a:cubicBezTo>
                    <a:pt x="2953" y="402"/>
                    <a:pt x="3501" y="1021"/>
                    <a:pt x="3501" y="1748"/>
                  </a:cubicBezTo>
                  <a:cubicBezTo>
                    <a:pt x="3501" y="2438"/>
                    <a:pt x="3668" y="3081"/>
                    <a:pt x="3811" y="3414"/>
                  </a:cubicBezTo>
                  <a:lnTo>
                    <a:pt x="3811" y="3438"/>
                  </a:lnTo>
                  <a:cubicBezTo>
                    <a:pt x="3632" y="3534"/>
                    <a:pt x="3310" y="3736"/>
                    <a:pt x="2775" y="3831"/>
                  </a:cubicBezTo>
                  <a:lnTo>
                    <a:pt x="2775" y="3795"/>
                  </a:lnTo>
                  <a:lnTo>
                    <a:pt x="2775" y="3462"/>
                  </a:lnTo>
                  <a:cubicBezTo>
                    <a:pt x="2977" y="3343"/>
                    <a:pt x="3156" y="3164"/>
                    <a:pt x="3299" y="2938"/>
                  </a:cubicBezTo>
                  <a:cubicBezTo>
                    <a:pt x="3513" y="2545"/>
                    <a:pt x="3441" y="2021"/>
                    <a:pt x="3096" y="1712"/>
                  </a:cubicBezTo>
                  <a:cubicBezTo>
                    <a:pt x="2858" y="1486"/>
                    <a:pt x="2429" y="1236"/>
                    <a:pt x="1751" y="1236"/>
                  </a:cubicBezTo>
                  <a:cubicBezTo>
                    <a:pt x="1703" y="1236"/>
                    <a:pt x="1656" y="1248"/>
                    <a:pt x="1632" y="1271"/>
                  </a:cubicBezTo>
                  <a:lnTo>
                    <a:pt x="1286" y="1617"/>
                  </a:lnTo>
                  <a:cubicBezTo>
                    <a:pt x="1227" y="1676"/>
                    <a:pt x="1227" y="1783"/>
                    <a:pt x="1286" y="1843"/>
                  </a:cubicBezTo>
                  <a:cubicBezTo>
                    <a:pt x="1316" y="1873"/>
                    <a:pt x="1358" y="1887"/>
                    <a:pt x="1400" y="1887"/>
                  </a:cubicBezTo>
                  <a:cubicBezTo>
                    <a:pt x="1441" y="1887"/>
                    <a:pt x="1483" y="1873"/>
                    <a:pt x="1513" y="1843"/>
                  </a:cubicBezTo>
                  <a:lnTo>
                    <a:pt x="1810" y="1545"/>
                  </a:lnTo>
                  <a:cubicBezTo>
                    <a:pt x="2239" y="1557"/>
                    <a:pt x="2596" y="1688"/>
                    <a:pt x="2882" y="1950"/>
                  </a:cubicBezTo>
                  <a:cubicBezTo>
                    <a:pt x="3120" y="2152"/>
                    <a:pt x="3156" y="2510"/>
                    <a:pt x="3013" y="2783"/>
                  </a:cubicBezTo>
                  <a:cubicBezTo>
                    <a:pt x="2822" y="3105"/>
                    <a:pt x="2477" y="3319"/>
                    <a:pt x="2084" y="3319"/>
                  </a:cubicBezTo>
                  <a:cubicBezTo>
                    <a:pt x="1513" y="3319"/>
                    <a:pt x="1036" y="2843"/>
                    <a:pt x="1036" y="2260"/>
                  </a:cubicBezTo>
                  <a:cubicBezTo>
                    <a:pt x="1036" y="2164"/>
                    <a:pt x="953" y="2093"/>
                    <a:pt x="870" y="2093"/>
                  </a:cubicBezTo>
                  <a:cubicBezTo>
                    <a:pt x="774" y="2093"/>
                    <a:pt x="703" y="2164"/>
                    <a:pt x="703" y="2260"/>
                  </a:cubicBezTo>
                  <a:cubicBezTo>
                    <a:pt x="703" y="2760"/>
                    <a:pt x="989" y="3224"/>
                    <a:pt x="1405" y="3462"/>
                  </a:cubicBezTo>
                  <a:lnTo>
                    <a:pt x="1405" y="3795"/>
                  </a:lnTo>
                  <a:lnTo>
                    <a:pt x="1405" y="3831"/>
                  </a:lnTo>
                  <a:cubicBezTo>
                    <a:pt x="858" y="3712"/>
                    <a:pt x="524" y="3534"/>
                    <a:pt x="393" y="3438"/>
                  </a:cubicBezTo>
                  <a:cubicBezTo>
                    <a:pt x="393" y="3438"/>
                    <a:pt x="382" y="3438"/>
                    <a:pt x="393" y="3414"/>
                  </a:cubicBezTo>
                  <a:cubicBezTo>
                    <a:pt x="524" y="3081"/>
                    <a:pt x="691" y="2438"/>
                    <a:pt x="703" y="1748"/>
                  </a:cubicBezTo>
                  <a:cubicBezTo>
                    <a:pt x="703" y="1021"/>
                    <a:pt x="1275" y="402"/>
                    <a:pt x="1965" y="343"/>
                  </a:cubicBezTo>
                  <a:cubicBezTo>
                    <a:pt x="2013" y="331"/>
                    <a:pt x="2057" y="325"/>
                    <a:pt x="2102" y="325"/>
                  </a:cubicBezTo>
                  <a:close/>
                  <a:moveTo>
                    <a:pt x="2429" y="3581"/>
                  </a:moveTo>
                  <a:lnTo>
                    <a:pt x="2429" y="3772"/>
                  </a:lnTo>
                  <a:cubicBezTo>
                    <a:pt x="2429" y="3974"/>
                    <a:pt x="2537" y="4153"/>
                    <a:pt x="2715" y="4236"/>
                  </a:cubicBezTo>
                  <a:lnTo>
                    <a:pt x="2822" y="4296"/>
                  </a:lnTo>
                  <a:cubicBezTo>
                    <a:pt x="2668" y="4546"/>
                    <a:pt x="2382" y="4712"/>
                    <a:pt x="2072" y="4712"/>
                  </a:cubicBezTo>
                  <a:cubicBezTo>
                    <a:pt x="1775" y="4712"/>
                    <a:pt x="1489" y="4546"/>
                    <a:pt x="1334" y="4296"/>
                  </a:cubicBezTo>
                  <a:lnTo>
                    <a:pt x="1429" y="4236"/>
                  </a:lnTo>
                  <a:cubicBezTo>
                    <a:pt x="1608" y="4153"/>
                    <a:pt x="1715" y="3974"/>
                    <a:pt x="1715" y="3772"/>
                  </a:cubicBezTo>
                  <a:lnTo>
                    <a:pt x="1715" y="3581"/>
                  </a:lnTo>
                  <a:cubicBezTo>
                    <a:pt x="1834" y="3617"/>
                    <a:pt x="1953" y="3629"/>
                    <a:pt x="2072" y="3629"/>
                  </a:cubicBezTo>
                  <a:cubicBezTo>
                    <a:pt x="2191" y="3629"/>
                    <a:pt x="2310" y="3617"/>
                    <a:pt x="2429" y="3581"/>
                  </a:cubicBezTo>
                  <a:close/>
                  <a:moveTo>
                    <a:pt x="2072" y="0"/>
                  </a:moveTo>
                  <a:cubicBezTo>
                    <a:pt x="2016" y="0"/>
                    <a:pt x="1959" y="3"/>
                    <a:pt x="1906" y="9"/>
                  </a:cubicBezTo>
                  <a:cubicBezTo>
                    <a:pt x="1036" y="81"/>
                    <a:pt x="346" y="855"/>
                    <a:pt x="346" y="1748"/>
                  </a:cubicBezTo>
                  <a:cubicBezTo>
                    <a:pt x="346" y="2391"/>
                    <a:pt x="203" y="2986"/>
                    <a:pt x="60" y="3295"/>
                  </a:cubicBezTo>
                  <a:cubicBezTo>
                    <a:pt x="1" y="3450"/>
                    <a:pt x="48" y="3617"/>
                    <a:pt x="179" y="3700"/>
                  </a:cubicBezTo>
                  <a:cubicBezTo>
                    <a:pt x="322" y="3795"/>
                    <a:pt x="584" y="3950"/>
                    <a:pt x="1036" y="4093"/>
                  </a:cubicBezTo>
                  <a:lnTo>
                    <a:pt x="382" y="4415"/>
                  </a:lnTo>
                  <a:cubicBezTo>
                    <a:pt x="143" y="4534"/>
                    <a:pt x="1" y="4772"/>
                    <a:pt x="1" y="5022"/>
                  </a:cubicBezTo>
                  <a:lnTo>
                    <a:pt x="1" y="6093"/>
                  </a:lnTo>
                  <a:cubicBezTo>
                    <a:pt x="1" y="6189"/>
                    <a:pt x="84" y="6260"/>
                    <a:pt x="167" y="6260"/>
                  </a:cubicBezTo>
                  <a:cubicBezTo>
                    <a:pt x="262" y="6260"/>
                    <a:pt x="334" y="6189"/>
                    <a:pt x="334" y="6093"/>
                  </a:cubicBezTo>
                  <a:lnTo>
                    <a:pt x="334" y="5022"/>
                  </a:lnTo>
                  <a:cubicBezTo>
                    <a:pt x="334" y="4891"/>
                    <a:pt x="405" y="4772"/>
                    <a:pt x="524" y="4700"/>
                  </a:cubicBezTo>
                  <a:lnTo>
                    <a:pt x="1048" y="4450"/>
                  </a:lnTo>
                  <a:cubicBezTo>
                    <a:pt x="1275" y="4807"/>
                    <a:pt x="1656" y="5046"/>
                    <a:pt x="2084" y="5046"/>
                  </a:cubicBezTo>
                  <a:cubicBezTo>
                    <a:pt x="2525" y="5046"/>
                    <a:pt x="2906" y="4819"/>
                    <a:pt x="3132" y="4450"/>
                  </a:cubicBezTo>
                  <a:lnTo>
                    <a:pt x="3656" y="4700"/>
                  </a:lnTo>
                  <a:cubicBezTo>
                    <a:pt x="3775" y="4760"/>
                    <a:pt x="3846" y="4879"/>
                    <a:pt x="3846" y="5022"/>
                  </a:cubicBezTo>
                  <a:lnTo>
                    <a:pt x="3846" y="6093"/>
                  </a:lnTo>
                  <a:cubicBezTo>
                    <a:pt x="3846" y="6189"/>
                    <a:pt x="3918" y="6260"/>
                    <a:pt x="4013" y="6260"/>
                  </a:cubicBezTo>
                  <a:cubicBezTo>
                    <a:pt x="4096" y="6260"/>
                    <a:pt x="4168" y="6189"/>
                    <a:pt x="4168" y="6093"/>
                  </a:cubicBezTo>
                  <a:lnTo>
                    <a:pt x="4168" y="5022"/>
                  </a:lnTo>
                  <a:cubicBezTo>
                    <a:pt x="4156" y="4772"/>
                    <a:pt x="4013" y="4534"/>
                    <a:pt x="3775" y="4415"/>
                  </a:cubicBezTo>
                  <a:lnTo>
                    <a:pt x="3120" y="4093"/>
                  </a:lnTo>
                  <a:cubicBezTo>
                    <a:pt x="3549" y="3974"/>
                    <a:pt x="3834" y="3807"/>
                    <a:pt x="3965" y="3700"/>
                  </a:cubicBezTo>
                  <a:cubicBezTo>
                    <a:pt x="4096" y="3617"/>
                    <a:pt x="4144" y="3450"/>
                    <a:pt x="4084" y="3295"/>
                  </a:cubicBezTo>
                  <a:cubicBezTo>
                    <a:pt x="3953" y="2986"/>
                    <a:pt x="3799" y="2391"/>
                    <a:pt x="3799" y="1748"/>
                  </a:cubicBezTo>
                  <a:cubicBezTo>
                    <a:pt x="3799" y="855"/>
                    <a:pt x="3096" y="81"/>
                    <a:pt x="2239" y="9"/>
                  </a:cubicBezTo>
                  <a:cubicBezTo>
                    <a:pt x="2185" y="3"/>
                    <a:pt x="2129" y="0"/>
                    <a:pt x="2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12939;p93">
              <a:extLst>
                <a:ext uri="{FF2B5EF4-FFF2-40B4-BE49-F238E27FC236}">
                  <a16:creationId xmlns:a16="http://schemas.microsoft.com/office/drawing/2014/main" id="{A97F3E24-C2FD-4042-98F9-F892777606E9}"/>
                </a:ext>
              </a:extLst>
            </p:cNvPr>
            <p:cNvSpPr/>
            <p:nvPr/>
          </p:nvSpPr>
          <p:spPr>
            <a:xfrm>
              <a:off x="3257433" y="2292373"/>
              <a:ext cx="10249" cy="32626"/>
            </a:xfrm>
            <a:custGeom>
              <a:avLst/>
              <a:gdLst/>
              <a:ahLst/>
              <a:cxnLst/>
              <a:rect l="l" t="t" r="r" b="b"/>
              <a:pathLst>
                <a:path w="322" h="1025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57"/>
                  </a:lnTo>
                  <a:cubicBezTo>
                    <a:pt x="0" y="953"/>
                    <a:pt x="72" y="1024"/>
                    <a:pt x="167" y="1024"/>
                  </a:cubicBezTo>
                  <a:cubicBezTo>
                    <a:pt x="250" y="1024"/>
                    <a:pt x="322" y="953"/>
                    <a:pt x="322" y="85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12940;p93">
              <a:extLst>
                <a:ext uri="{FF2B5EF4-FFF2-40B4-BE49-F238E27FC236}">
                  <a16:creationId xmlns:a16="http://schemas.microsoft.com/office/drawing/2014/main" id="{0D515934-E374-4643-99F2-743BDDCF21BD}"/>
                </a:ext>
              </a:extLst>
            </p:cNvPr>
            <p:cNvSpPr/>
            <p:nvPr/>
          </p:nvSpPr>
          <p:spPr>
            <a:xfrm>
              <a:off x="3335098" y="2292373"/>
              <a:ext cx="10281" cy="32626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57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7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12941;p93">
              <a:extLst>
                <a:ext uri="{FF2B5EF4-FFF2-40B4-BE49-F238E27FC236}">
                  <a16:creationId xmlns:a16="http://schemas.microsoft.com/office/drawing/2014/main" id="{31427DD1-470D-4A1E-B3F8-EEF3FC456576}"/>
                </a:ext>
              </a:extLst>
            </p:cNvPr>
            <p:cNvSpPr/>
            <p:nvPr/>
          </p:nvSpPr>
          <p:spPr>
            <a:xfrm>
              <a:off x="3490110" y="2163685"/>
              <a:ext cx="55734" cy="18430"/>
            </a:xfrm>
            <a:custGeom>
              <a:avLst/>
              <a:gdLst/>
              <a:ahLst/>
              <a:cxnLst/>
              <a:rect l="l" t="t" r="r" b="b"/>
              <a:pathLst>
                <a:path w="1751" h="579" extrusionOk="0">
                  <a:moveTo>
                    <a:pt x="649" y="0"/>
                  </a:moveTo>
                  <a:cubicBezTo>
                    <a:pt x="492" y="0"/>
                    <a:pt x="319" y="16"/>
                    <a:pt x="132" y="55"/>
                  </a:cubicBezTo>
                  <a:cubicBezTo>
                    <a:pt x="60" y="66"/>
                    <a:pt x="1" y="138"/>
                    <a:pt x="1" y="221"/>
                  </a:cubicBezTo>
                  <a:lnTo>
                    <a:pt x="1" y="400"/>
                  </a:lnTo>
                  <a:cubicBezTo>
                    <a:pt x="1" y="483"/>
                    <a:pt x="72" y="555"/>
                    <a:pt x="155" y="555"/>
                  </a:cubicBezTo>
                  <a:cubicBezTo>
                    <a:pt x="251" y="555"/>
                    <a:pt x="322" y="483"/>
                    <a:pt x="322" y="400"/>
                  </a:cubicBezTo>
                  <a:lnTo>
                    <a:pt x="322" y="364"/>
                  </a:lnTo>
                  <a:cubicBezTo>
                    <a:pt x="434" y="349"/>
                    <a:pt x="539" y="342"/>
                    <a:pt x="636" y="342"/>
                  </a:cubicBezTo>
                  <a:cubicBezTo>
                    <a:pt x="841" y="342"/>
                    <a:pt x="1011" y="371"/>
                    <a:pt x="1132" y="412"/>
                  </a:cubicBezTo>
                  <a:cubicBezTo>
                    <a:pt x="1334" y="471"/>
                    <a:pt x="1453" y="543"/>
                    <a:pt x="1465" y="543"/>
                  </a:cubicBezTo>
                  <a:cubicBezTo>
                    <a:pt x="1501" y="555"/>
                    <a:pt x="1525" y="578"/>
                    <a:pt x="1560" y="578"/>
                  </a:cubicBezTo>
                  <a:cubicBezTo>
                    <a:pt x="1620" y="578"/>
                    <a:pt x="1667" y="543"/>
                    <a:pt x="1691" y="495"/>
                  </a:cubicBezTo>
                  <a:cubicBezTo>
                    <a:pt x="1751" y="400"/>
                    <a:pt x="1727" y="293"/>
                    <a:pt x="1644" y="245"/>
                  </a:cubicBezTo>
                  <a:cubicBezTo>
                    <a:pt x="1625" y="236"/>
                    <a:pt x="1259" y="0"/>
                    <a:pt x="6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12942;p93">
              <a:extLst>
                <a:ext uri="{FF2B5EF4-FFF2-40B4-BE49-F238E27FC236}">
                  <a16:creationId xmlns:a16="http://schemas.microsoft.com/office/drawing/2014/main" id="{3E5BC2E8-5492-4963-9B27-E277C6A0BE64}"/>
                </a:ext>
              </a:extLst>
            </p:cNvPr>
            <p:cNvSpPr/>
            <p:nvPr/>
          </p:nvSpPr>
          <p:spPr>
            <a:xfrm>
              <a:off x="3445771" y="2131664"/>
              <a:ext cx="144031" cy="192953"/>
            </a:xfrm>
            <a:custGeom>
              <a:avLst/>
              <a:gdLst/>
              <a:ahLst/>
              <a:cxnLst/>
              <a:rect l="l" t="t" r="r" b="b"/>
              <a:pathLst>
                <a:path w="4525" h="6062" extrusionOk="0">
                  <a:moveTo>
                    <a:pt x="3489" y="310"/>
                  </a:moveTo>
                  <a:lnTo>
                    <a:pt x="3489" y="1120"/>
                  </a:lnTo>
                  <a:cubicBezTo>
                    <a:pt x="3489" y="1251"/>
                    <a:pt x="3453" y="1382"/>
                    <a:pt x="3394" y="1525"/>
                  </a:cubicBezTo>
                  <a:lnTo>
                    <a:pt x="3334" y="1656"/>
                  </a:lnTo>
                  <a:cubicBezTo>
                    <a:pt x="3322" y="1680"/>
                    <a:pt x="3322" y="1703"/>
                    <a:pt x="3322" y="1727"/>
                  </a:cubicBezTo>
                  <a:lnTo>
                    <a:pt x="3322" y="2073"/>
                  </a:lnTo>
                  <a:cubicBezTo>
                    <a:pt x="3322" y="2370"/>
                    <a:pt x="3203" y="2632"/>
                    <a:pt x="3001" y="2835"/>
                  </a:cubicBezTo>
                  <a:cubicBezTo>
                    <a:pt x="2796" y="3016"/>
                    <a:pt x="2549" y="3133"/>
                    <a:pt x="2268" y="3133"/>
                  </a:cubicBezTo>
                  <a:cubicBezTo>
                    <a:pt x="2254" y="3133"/>
                    <a:pt x="2241" y="3133"/>
                    <a:pt x="2227" y="3132"/>
                  </a:cubicBezTo>
                  <a:cubicBezTo>
                    <a:pt x="1655" y="3108"/>
                    <a:pt x="1191" y="2608"/>
                    <a:pt x="1191" y="2025"/>
                  </a:cubicBezTo>
                  <a:lnTo>
                    <a:pt x="1191" y="1727"/>
                  </a:lnTo>
                  <a:cubicBezTo>
                    <a:pt x="1191" y="1703"/>
                    <a:pt x="1191" y="1680"/>
                    <a:pt x="1179" y="1656"/>
                  </a:cubicBezTo>
                  <a:lnTo>
                    <a:pt x="1120" y="1525"/>
                  </a:lnTo>
                  <a:cubicBezTo>
                    <a:pt x="1060" y="1406"/>
                    <a:pt x="1036" y="1263"/>
                    <a:pt x="1036" y="1120"/>
                  </a:cubicBezTo>
                  <a:cubicBezTo>
                    <a:pt x="1036" y="668"/>
                    <a:pt x="1394" y="310"/>
                    <a:pt x="1834" y="310"/>
                  </a:cubicBezTo>
                  <a:close/>
                  <a:moveTo>
                    <a:pt x="1727" y="3335"/>
                  </a:moveTo>
                  <a:cubicBezTo>
                    <a:pt x="1882" y="3406"/>
                    <a:pt x="2048" y="3442"/>
                    <a:pt x="2215" y="3454"/>
                  </a:cubicBezTo>
                  <a:lnTo>
                    <a:pt x="2263" y="3454"/>
                  </a:lnTo>
                  <a:cubicBezTo>
                    <a:pt x="2453" y="3454"/>
                    <a:pt x="2632" y="3430"/>
                    <a:pt x="2798" y="3347"/>
                  </a:cubicBezTo>
                  <a:lnTo>
                    <a:pt x="2798" y="3573"/>
                  </a:lnTo>
                  <a:cubicBezTo>
                    <a:pt x="2798" y="3620"/>
                    <a:pt x="2810" y="3680"/>
                    <a:pt x="2810" y="3728"/>
                  </a:cubicBezTo>
                  <a:lnTo>
                    <a:pt x="2263" y="4144"/>
                  </a:lnTo>
                  <a:lnTo>
                    <a:pt x="1715" y="3728"/>
                  </a:lnTo>
                  <a:cubicBezTo>
                    <a:pt x="1727" y="3680"/>
                    <a:pt x="1727" y="3632"/>
                    <a:pt x="1727" y="3573"/>
                  </a:cubicBezTo>
                  <a:lnTo>
                    <a:pt x="1727" y="3335"/>
                  </a:lnTo>
                  <a:close/>
                  <a:moveTo>
                    <a:pt x="1834" y="1"/>
                  </a:moveTo>
                  <a:cubicBezTo>
                    <a:pt x="1203" y="1"/>
                    <a:pt x="703" y="501"/>
                    <a:pt x="703" y="1132"/>
                  </a:cubicBezTo>
                  <a:cubicBezTo>
                    <a:pt x="703" y="1322"/>
                    <a:pt x="751" y="1501"/>
                    <a:pt x="834" y="1668"/>
                  </a:cubicBezTo>
                  <a:lnTo>
                    <a:pt x="882" y="1751"/>
                  </a:lnTo>
                  <a:lnTo>
                    <a:pt x="882" y="2013"/>
                  </a:lnTo>
                  <a:cubicBezTo>
                    <a:pt x="882" y="2454"/>
                    <a:pt x="1084" y="2858"/>
                    <a:pt x="1405" y="3120"/>
                  </a:cubicBezTo>
                  <a:lnTo>
                    <a:pt x="1405" y="3561"/>
                  </a:lnTo>
                  <a:cubicBezTo>
                    <a:pt x="1405" y="3632"/>
                    <a:pt x="1358" y="3704"/>
                    <a:pt x="1286" y="3739"/>
                  </a:cubicBezTo>
                  <a:lnTo>
                    <a:pt x="453" y="4049"/>
                  </a:lnTo>
                  <a:cubicBezTo>
                    <a:pt x="179" y="4156"/>
                    <a:pt x="1" y="4406"/>
                    <a:pt x="1" y="4692"/>
                  </a:cubicBezTo>
                  <a:lnTo>
                    <a:pt x="1" y="5894"/>
                  </a:lnTo>
                  <a:cubicBezTo>
                    <a:pt x="1" y="5990"/>
                    <a:pt x="72" y="6061"/>
                    <a:pt x="167" y="6061"/>
                  </a:cubicBezTo>
                  <a:cubicBezTo>
                    <a:pt x="251" y="6061"/>
                    <a:pt x="334" y="5990"/>
                    <a:pt x="334" y="5894"/>
                  </a:cubicBezTo>
                  <a:lnTo>
                    <a:pt x="334" y="4692"/>
                  </a:lnTo>
                  <a:cubicBezTo>
                    <a:pt x="334" y="4537"/>
                    <a:pt x="417" y="4406"/>
                    <a:pt x="572" y="4347"/>
                  </a:cubicBezTo>
                  <a:lnTo>
                    <a:pt x="1405" y="4037"/>
                  </a:lnTo>
                  <a:cubicBezTo>
                    <a:pt x="1441" y="4013"/>
                    <a:pt x="1489" y="3989"/>
                    <a:pt x="1525" y="3954"/>
                  </a:cubicBezTo>
                  <a:lnTo>
                    <a:pt x="2096" y="4394"/>
                  </a:lnTo>
                  <a:lnTo>
                    <a:pt x="2096" y="5883"/>
                  </a:lnTo>
                  <a:cubicBezTo>
                    <a:pt x="2096" y="5966"/>
                    <a:pt x="2179" y="6037"/>
                    <a:pt x="2263" y="6037"/>
                  </a:cubicBezTo>
                  <a:cubicBezTo>
                    <a:pt x="2358" y="6037"/>
                    <a:pt x="2429" y="5966"/>
                    <a:pt x="2429" y="5883"/>
                  </a:cubicBezTo>
                  <a:lnTo>
                    <a:pt x="2429" y="4394"/>
                  </a:lnTo>
                  <a:lnTo>
                    <a:pt x="3013" y="3954"/>
                  </a:lnTo>
                  <a:cubicBezTo>
                    <a:pt x="3049" y="3989"/>
                    <a:pt x="3084" y="4001"/>
                    <a:pt x="3132" y="4037"/>
                  </a:cubicBezTo>
                  <a:lnTo>
                    <a:pt x="3965" y="4347"/>
                  </a:lnTo>
                  <a:cubicBezTo>
                    <a:pt x="4096" y="4406"/>
                    <a:pt x="4203" y="4537"/>
                    <a:pt x="4203" y="4692"/>
                  </a:cubicBezTo>
                  <a:lnTo>
                    <a:pt x="4203" y="5894"/>
                  </a:lnTo>
                  <a:cubicBezTo>
                    <a:pt x="4203" y="5990"/>
                    <a:pt x="4275" y="6061"/>
                    <a:pt x="4358" y="6061"/>
                  </a:cubicBezTo>
                  <a:cubicBezTo>
                    <a:pt x="4453" y="6061"/>
                    <a:pt x="4525" y="5990"/>
                    <a:pt x="4525" y="5894"/>
                  </a:cubicBezTo>
                  <a:lnTo>
                    <a:pt x="4525" y="4692"/>
                  </a:lnTo>
                  <a:cubicBezTo>
                    <a:pt x="4513" y="4418"/>
                    <a:pt x="4334" y="4168"/>
                    <a:pt x="4072" y="4061"/>
                  </a:cubicBezTo>
                  <a:lnTo>
                    <a:pt x="3239" y="3751"/>
                  </a:lnTo>
                  <a:cubicBezTo>
                    <a:pt x="3156" y="3728"/>
                    <a:pt x="3120" y="3644"/>
                    <a:pt x="3120" y="3573"/>
                  </a:cubicBezTo>
                  <a:lnTo>
                    <a:pt x="3120" y="3156"/>
                  </a:lnTo>
                  <a:cubicBezTo>
                    <a:pt x="3144" y="3132"/>
                    <a:pt x="3191" y="3096"/>
                    <a:pt x="3215" y="3061"/>
                  </a:cubicBezTo>
                  <a:cubicBezTo>
                    <a:pt x="3489" y="2799"/>
                    <a:pt x="3632" y="2454"/>
                    <a:pt x="3632" y="2073"/>
                  </a:cubicBezTo>
                  <a:lnTo>
                    <a:pt x="3632" y="1751"/>
                  </a:lnTo>
                  <a:lnTo>
                    <a:pt x="3680" y="1668"/>
                  </a:lnTo>
                  <a:cubicBezTo>
                    <a:pt x="3775" y="1501"/>
                    <a:pt x="3811" y="1311"/>
                    <a:pt x="3811" y="1132"/>
                  </a:cubicBezTo>
                  <a:lnTo>
                    <a:pt x="3811" y="168"/>
                  </a:lnTo>
                  <a:cubicBezTo>
                    <a:pt x="3811" y="72"/>
                    <a:pt x="3739" y="1"/>
                    <a:pt x="3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12943;p93">
              <a:extLst>
                <a:ext uri="{FF2B5EF4-FFF2-40B4-BE49-F238E27FC236}">
                  <a16:creationId xmlns:a16="http://schemas.microsoft.com/office/drawing/2014/main" id="{7EDCB8D2-161B-45CD-B1DD-01AE7EA14D10}"/>
                </a:ext>
              </a:extLst>
            </p:cNvPr>
            <p:cNvSpPr/>
            <p:nvPr/>
          </p:nvSpPr>
          <p:spPr>
            <a:xfrm>
              <a:off x="3473813" y="2287058"/>
              <a:ext cx="10631" cy="38291"/>
            </a:xfrm>
            <a:custGeom>
              <a:avLst/>
              <a:gdLst/>
              <a:ahLst/>
              <a:cxnLst/>
              <a:rect l="l" t="t" r="r" b="b"/>
              <a:pathLst>
                <a:path w="334" h="1203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1048"/>
                  </a:lnTo>
                  <a:cubicBezTo>
                    <a:pt x="1" y="1131"/>
                    <a:pt x="72" y="1203"/>
                    <a:pt x="167" y="1203"/>
                  </a:cubicBezTo>
                  <a:cubicBezTo>
                    <a:pt x="251" y="1203"/>
                    <a:pt x="334" y="1131"/>
                    <a:pt x="334" y="1048"/>
                  </a:cubicBezTo>
                  <a:lnTo>
                    <a:pt x="334" y="155"/>
                  </a:lnTo>
                  <a:cubicBezTo>
                    <a:pt x="334" y="60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12944;p93">
              <a:extLst>
                <a:ext uri="{FF2B5EF4-FFF2-40B4-BE49-F238E27FC236}">
                  <a16:creationId xmlns:a16="http://schemas.microsoft.com/office/drawing/2014/main" id="{7750E76B-C76E-461E-BDD4-0E9C077AB104}"/>
                </a:ext>
              </a:extLst>
            </p:cNvPr>
            <p:cNvSpPr/>
            <p:nvPr/>
          </p:nvSpPr>
          <p:spPr>
            <a:xfrm>
              <a:off x="3551128" y="2287058"/>
              <a:ext cx="10249" cy="38291"/>
            </a:xfrm>
            <a:custGeom>
              <a:avLst/>
              <a:gdLst/>
              <a:ahLst/>
              <a:cxnLst/>
              <a:rect l="l" t="t" r="r" b="b"/>
              <a:pathLst>
                <a:path w="322" h="120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048"/>
                  </a:lnTo>
                  <a:cubicBezTo>
                    <a:pt x="0" y="1131"/>
                    <a:pt x="72" y="1203"/>
                    <a:pt x="167" y="1203"/>
                  </a:cubicBezTo>
                  <a:cubicBezTo>
                    <a:pt x="250" y="1203"/>
                    <a:pt x="322" y="1131"/>
                    <a:pt x="322" y="1048"/>
                  </a:cubicBezTo>
                  <a:lnTo>
                    <a:pt x="322" y="155"/>
                  </a:lnTo>
                  <a:cubicBezTo>
                    <a:pt x="322" y="60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12945;p93">
              <a:extLst>
                <a:ext uri="{FF2B5EF4-FFF2-40B4-BE49-F238E27FC236}">
                  <a16:creationId xmlns:a16="http://schemas.microsoft.com/office/drawing/2014/main" id="{377E51EE-B8EF-4794-9CB6-B7D74F31C0FA}"/>
                </a:ext>
              </a:extLst>
            </p:cNvPr>
            <p:cNvSpPr/>
            <p:nvPr/>
          </p:nvSpPr>
          <p:spPr>
            <a:xfrm>
              <a:off x="3290377" y="1970604"/>
              <a:ext cx="221378" cy="185346"/>
            </a:xfrm>
            <a:custGeom>
              <a:avLst/>
              <a:gdLst/>
              <a:ahLst/>
              <a:cxnLst/>
              <a:rect l="l" t="t" r="r" b="b"/>
              <a:pathLst>
                <a:path w="6955" h="5823" extrusionOk="0">
                  <a:moveTo>
                    <a:pt x="2406" y="4168"/>
                  </a:moveTo>
                  <a:lnTo>
                    <a:pt x="2311" y="4537"/>
                  </a:lnTo>
                  <a:lnTo>
                    <a:pt x="2085" y="4537"/>
                  </a:lnTo>
                  <a:cubicBezTo>
                    <a:pt x="1894" y="4537"/>
                    <a:pt x="1727" y="4382"/>
                    <a:pt x="1727" y="4180"/>
                  </a:cubicBezTo>
                  <a:lnTo>
                    <a:pt x="1727" y="4168"/>
                  </a:lnTo>
                  <a:close/>
                  <a:moveTo>
                    <a:pt x="5573" y="358"/>
                  </a:moveTo>
                  <a:cubicBezTo>
                    <a:pt x="5764" y="358"/>
                    <a:pt x="5930" y="525"/>
                    <a:pt x="5930" y="715"/>
                  </a:cubicBezTo>
                  <a:lnTo>
                    <a:pt x="5930" y="3501"/>
                  </a:lnTo>
                  <a:cubicBezTo>
                    <a:pt x="5930" y="3692"/>
                    <a:pt x="5764" y="3858"/>
                    <a:pt x="5573" y="3858"/>
                  </a:cubicBezTo>
                  <a:lnTo>
                    <a:pt x="4168" y="3858"/>
                  </a:lnTo>
                  <a:cubicBezTo>
                    <a:pt x="4144" y="3858"/>
                    <a:pt x="4097" y="3870"/>
                    <a:pt x="4085" y="3882"/>
                  </a:cubicBezTo>
                  <a:lnTo>
                    <a:pt x="2537" y="5001"/>
                  </a:lnTo>
                  <a:lnTo>
                    <a:pt x="2537" y="5001"/>
                  </a:lnTo>
                  <a:lnTo>
                    <a:pt x="2775" y="4049"/>
                  </a:lnTo>
                  <a:cubicBezTo>
                    <a:pt x="2787" y="4001"/>
                    <a:pt x="2775" y="3942"/>
                    <a:pt x="2739" y="3918"/>
                  </a:cubicBezTo>
                  <a:cubicBezTo>
                    <a:pt x="2716" y="3870"/>
                    <a:pt x="2668" y="3858"/>
                    <a:pt x="2608" y="3858"/>
                  </a:cubicBezTo>
                  <a:lnTo>
                    <a:pt x="692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715"/>
                  </a:lnTo>
                  <a:cubicBezTo>
                    <a:pt x="334" y="525"/>
                    <a:pt x="501" y="358"/>
                    <a:pt x="692" y="358"/>
                  </a:cubicBezTo>
                  <a:close/>
                  <a:moveTo>
                    <a:pt x="6287" y="1025"/>
                  </a:moveTo>
                  <a:cubicBezTo>
                    <a:pt x="6478" y="1025"/>
                    <a:pt x="6645" y="1191"/>
                    <a:pt x="6645" y="1382"/>
                  </a:cubicBezTo>
                  <a:lnTo>
                    <a:pt x="6645" y="4180"/>
                  </a:lnTo>
                  <a:lnTo>
                    <a:pt x="6633" y="4180"/>
                  </a:lnTo>
                  <a:cubicBezTo>
                    <a:pt x="6633" y="4382"/>
                    <a:pt x="6466" y="4537"/>
                    <a:pt x="6276" y="4537"/>
                  </a:cubicBezTo>
                  <a:lnTo>
                    <a:pt x="4871" y="4537"/>
                  </a:lnTo>
                  <a:cubicBezTo>
                    <a:pt x="4823" y="4537"/>
                    <a:pt x="4787" y="4561"/>
                    <a:pt x="4752" y="4597"/>
                  </a:cubicBezTo>
                  <a:cubicBezTo>
                    <a:pt x="4728" y="4632"/>
                    <a:pt x="4704" y="4692"/>
                    <a:pt x="4728" y="4727"/>
                  </a:cubicBezTo>
                  <a:lnTo>
                    <a:pt x="4847" y="5406"/>
                  </a:lnTo>
                  <a:lnTo>
                    <a:pt x="4847" y="5406"/>
                  </a:lnTo>
                  <a:lnTo>
                    <a:pt x="3656" y="4597"/>
                  </a:lnTo>
                  <a:lnTo>
                    <a:pt x="4251" y="4168"/>
                  </a:lnTo>
                  <a:lnTo>
                    <a:pt x="5585" y="4168"/>
                  </a:lnTo>
                  <a:cubicBezTo>
                    <a:pt x="5954" y="4168"/>
                    <a:pt x="6276" y="3858"/>
                    <a:pt x="6276" y="3489"/>
                  </a:cubicBezTo>
                  <a:lnTo>
                    <a:pt x="6276" y="1025"/>
                  </a:lnTo>
                  <a:close/>
                  <a:moveTo>
                    <a:pt x="692" y="1"/>
                  </a:moveTo>
                  <a:cubicBezTo>
                    <a:pt x="322" y="1"/>
                    <a:pt x="1" y="310"/>
                    <a:pt x="1" y="691"/>
                  </a:cubicBezTo>
                  <a:lnTo>
                    <a:pt x="1" y="3465"/>
                  </a:lnTo>
                  <a:cubicBezTo>
                    <a:pt x="1" y="3846"/>
                    <a:pt x="322" y="4156"/>
                    <a:pt x="692" y="4156"/>
                  </a:cubicBezTo>
                  <a:lnTo>
                    <a:pt x="1406" y="4156"/>
                  </a:lnTo>
                  <a:lnTo>
                    <a:pt x="1406" y="4168"/>
                  </a:lnTo>
                  <a:cubicBezTo>
                    <a:pt x="1406" y="4537"/>
                    <a:pt x="1715" y="4858"/>
                    <a:pt x="2085" y="4858"/>
                  </a:cubicBezTo>
                  <a:lnTo>
                    <a:pt x="2227" y="4858"/>
                  </a:lnTo>
                  <a:lnTo>
                    <a:pt x="2168" y="5120"/>
                  </a:lnTo>
                  <a:cubicBezTo>
                    <a:pt x="2132" y="5228"/>
                    <a:pt x="2180" y="5335"/>
                    <a:pt x="2263" y="5394"/>
                  </a:cubicBezTo>
                  <a:cubicBezTo>
                    <a:pt x="2311" y="5418"/>
                    <a:pt x="2358" y="5430"/>
                    <a:pt x="2406" y="5430"/>
                  </a:cubicBezTo>
                  <a:cubicBezTo>
                    <a:pt x="2442" y="5430"/>
                    <a:pt x="2501" y="5418"/>
                    <a:pt x="2549" y="5394"/>
                  </a:cubicBezTo>
                  <a:lnTo>
                    <a:pt x="3263" y="4870"/>
                  </a:lnTo>
                  <a:lnTo>
                    <a:pt x="3430" y="4870"/>
                  </a:lnTo>
                  <a:lnTo>
                    <a:pt x="4787" y="5775"/>
                  </a:lnTo>
                  <a:cubicBezTo>
                    <a:pt x="4823" y="5811"/>
                    <a:pt x="4871" y="5823"/>
                    <a:pt x="4918" y="5823"/>
                  </a:cubicBezTo>
                  <a:cubicBezTo>
                    <a:pt x="4954" y="5823"/>
                    <a:pt x="5002" y="5811"/>
                    <a:pt x="5049" y="5775"/>
                  </a:cubicBezTo>
                  <a:cubicBezTo>
                    <a:pt x="5144" y="5716"/>
                    <a:pt x="5180" y="5632"/>
                    <a:pt x="5156" y="5525"/>
                  </a:cubicBezTo>
                  <a:lnTo>
                    <a:pt x="5049" y="4870"/>
                  </a:lnTo>
                  <a:lnTo>
                    <a:pt x="6252" y="4870"/>
                  </a:lnTo>
                  <a:cubicBezTo>
                    <a:pt x="6633" y="4870"/>
                    <a:pt x="6942" y="4561"/>
                    <a:pt x="6942" y="4180"/>
                  </a:cubicBezTo>
                  <a:lnTo>
                    <a:pt x="6942" y="1406"/>
                  </a:lnTo>
                  <a:cubicBezTo>
                    <a:pt x="6954" y="1013"/>
                    <a:pt x="6645" y="703"/>
                    <a:pt x="6276" y="703"/>
                  </a:cubicBezTo>
                  <a:cubicBezTo>
                    <a:pt x="6252" y="310"/>
                    <a:pt x="5954" y="1"/>
                    <a:pt x="55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2946;p93">
              <a:extLst>
                <a:ext uri="{FF2B5EF4-FFF2-40B4-BE49-F238E27FC236}">
                  <a16:creationId xmlns:a16="http://schemas.microsoft.com/office/drawing/2014/main" id="{C1BEF646-07F1-4D17-A142-C8B99809A8B4}"/>
                </a:ext>
              </a:extLst>
            </p:cNvPr>
            <p:cNvSpPr/>
            <p:nvPr/>
          </p:nvSpPr>
          <p:spPr>
            <a:xfrm>
              <a:off x="3329432" y="2004344"/>
              <a:ext cx="26928" cy="10249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2947;p93">
              <a:extLst>
                <a:ext uri="{FF2B5EF4-FFF2-40B4-BE49-F238E27FC236}">
                  <a16:creationId xmlns:a16="http://schemas.microsoft.com/office/drawing/2014/main" id="{7172CCD8-D13F-497D-8BB1-AE17830C2284}"/>
                </a:ext>
              </a:extLst>
            </p:cNvPr>
            <p:cNvSpPr/>
            <p:nvPr/>
          </p:nvSpPr>
          <p:spPr>
            <a:xfrm>
              <a:off x="3368074" y="2004344"/>
              <a:ext cx="82663" cy="10249"/>
            </a:xfrm>
            <a:custGeom>
              <a:avLst/>
              <a:gdLst/>
              <a:ahLst/>
              <a:cxnLst/>
              <a:rect l="l" t="t" r="r" b="b"/>
              <a:pathLst>
                <a:path w="2597" h="3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2430" y="322"/>
                  </a:lnTo>
                  <a:cubicBezTo>
                    <a:pt x="2525" y="322"/>
                    <a:pt x="2596" y="250"/>
                    <a:pt x="2596" y="167"/>
                  </a:cubicBezTo>
                  <a:cubicBezTo>
                    <a:pt x="2596" y="72"/>
                    <a:pt x="2525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2948;p93">
              <a:extLst>
                <a:ext uri="{FF2B5EF4-FFF2-40B4-BE49-F238E27FC236}">
                  <a16:creationId xmlns:a16="http://schemas.microsoft.com/office/drawing/2014/main" id="{B09BDBEB-A9A6-4483-8C2A-7D8DAD3A7A91}"/>
                </a:ext>
              </a:extLst>
            </p:cNvPr>
            <p:cNvSpPr/>
            <p:nvPr/>
          </p:nvSpPr>
          <p:spPr>
            <a:xfrm>
              <a:off x="3329432" y="2031622"/>
              <a:ext cx="121304" cy="10631"/>
            </a:xfrm>
            <a:custGeom>
              <a:avLst/>
              <a:gdLst/>
              <a:ahLst/>
              <a:cxnLst/>
              <a:rect l="l" t="t" r="r" b="b"/>
              <a:pathLst>
                <a:path w="3811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3644" y="334"/>
                  </a:lnTo>
                  <a:cubicBezTo>
                    <a:pt x="3739" y="334"/>
                    <a:pt x="3810" y="263"/>
                    <a:pt x="3810" y="167"/>
                  </a:cubicBezTo>
                  <a:cubicBezTo>
                    <a:pt x="3810" y="84"/>
                    <a:pt x="3739" y="1"/>
                    <a:pt x="3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2949;p93">
              <a:extLst>
                <a:ext uri="{FF2B5EF4-FFF2-40B4-BE49-F238E27FC236}">
                  <a16:creationId xmlns:a16="http://schemas.microsoft.com/office/drawing/2014/main" id="{95D050CD-1AE8-4EBF-B223-2AA3C4139AA5}"/>
                </a:ext>
              </a:extLst>
            </p:cNvPr>
            <p:cNvSpPr/>
            <p:nvPr/>
          </p:nvSpPr>
          <p:spPr>
            <a:xfrm>
              <a:off x="3329432" y="2059664"/>
              <a:ext cx="82249" cy="10663"/>
            </a:xfrm>
            <a:custGeom>
              <a:avLst/>
              <a:gdLst/>
              <a:ahLst/>
              <a:cxnLst/>
              <a:rect l="l" t="t" r="r" b="b"/>
              <a:pathLst>
                <a:path w="2584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2429" y="334"/>
                  </a:lnTo>
                  <a:cubicBezTo>
                    <a:pt x="2513" y="334"/>
                    <a:pt x="2584" y="251"/>
                    <a:pt x="2584" y="167"/>
                  </a:cubicBezTo>
                  <a:cubicBezTo>
                    <a:pt x="2584" y="72"/>
                    <a:pt x="2513" y="1"/>
                    <a:pt x="2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2950;p93">
              <a:extLst>
                <a:ext uri="{FF2B5EF4-FFF2-40B4-BE49-F238E27FC236}">
                  <a16:creationId xmlns:a16="http://schemas.microsoft.com/office/drawing/2014/main" id="{7FB76701-EC66-4846-970E-8F5706B2FA1B}"/>
                </a:ext>
              </a:extLst>
            </p:cNvPr>
            <p:cNvSpPr/>
            <p:nvPr/>
          </p:nvSpPr>
          <p:spPr>
            <a:xfrm>
              <a:off x="3423777" y="2059664"/>
              <a:ext cx="26960" cy="10663"/>
            </a:xfrm>
            <a:custGeom>
              <a:avLst/>
              <a:gdLst/>
              <a:ahLst/>
              <a:cxnLst/>
              <a:rect l="l" t="t" r="r" b="b"/>
              <a:pathLst>
                <a:path w="847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75" y="334"/>
                    <a:pt x="846" y="251"/>
                    <a:pt x="846" y="167"/>
                  </a:cubicBezTo>
                  <a:cubicBezTo>
                    <a:pt x="846" y="72"/>
                    <a:pt x="775" y="1"/>
                    <a:pt x="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Овал 171">
            <a:extLst>
              <a:ext uri="{FF2B5EF4-FFF2-40B4-BE49-F238E27FC236}">
                <a16:creationId xmlns:a16="http://schemas.microsoft.com/office/drawing/2014/main" id="{3A78685B-A54E-4F85-B23B-8C8AB77AB7DB}"/>
              </a:ext>
            </a:extLst>
          </p:cNvPr>
          <p:cNvSpPr/>
          <p:nvPr/>
        </p:nvSpPr>
        <p:spPr>
          <a:xfrm>
            <a:off x="3799778" y="749756"/>
            <a:ext cx="5275033" cy="40673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>
            <a:off x="2113828" y="-796329"/>
            <a:ext cx="95300" cy="327659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9" name="Google Shape;1496;p44">
            <a:extLst>
              <a:ext uri="{FF2B5EF4-FFF2-40B4-BE49-F238E27FC236}">
                <a16:creationId xmlns:a16="http://schemas.microsoft.com/office/drawing/2014/main" id="{8E64EA69-750C-4F4A-8E26-A845FFCAF069}"/>
              </a:ext>
            </a:extLst>
          </p:cNvPr>
          <p:cNvSpPr txBox="1"/>
          <p:nvPr/>
        </p:nvSpPr>
        <p:spPr>
          <a:xfrm>
            <a:off x="1009664" y="2670786"/>
            <a:ext cx="3338018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5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ЧАСОВ</a:t>
            </a:r>
          </a:p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A533FF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6+ 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ЛИЧНЫХ КАБИНЕТОВ НА РАЗЛИЧНЫХ САЙТАХ/ПРИЛОЖЕНИЯХ</a:t>
            </a:r>
          </a:p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00AAD3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15 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ТЫС. РУБЛЕЙ</a:t>
            </a:r>
          </a:p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EEB345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10000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НЕРВНЫХ КЛЕТОК</a:t>
            </a:r>
            <a:r>
              <a:rPr lang="ru-RU" sz="13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</a:t>
            </a:r>
            <a:endParaRPr lang="en" sz="1300" kern="0" dirty="0">
              <a:solidFill>
                <a:srgbClr val="FF7C3B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57" name="Двойные круглые скобки 156">
            <a:extLst>
              <a:ext uri="{FF2B5EF4-FFF2-40B4-BE49-F238E27FC236}">
                <a16:creationId xmlns:a16="http://schemas.microsoft.com/office/drawing/2014/main" id="{16574B97-2836-4FB9-9420-286DC1E2834C}"/>
              </a:ext>
            </a:extLst>
          </p:cNvPr>
          <p:cNvSpPr/>
          <p:nvPr/>
        </p:nvSpPr>
        <p:spPr>
          <a:xfrm>
            <a:off x="695949" y="1883019"/>
            <a:ext cx="3444742" cy="2068282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Google Shape;1496;p44">
            <a:extLst>
              <a:ext uri="{FF2B5EF4-FFF2-40B4-BE49-F238E27FC236}">
                <a16:creationId xmlns:a16="http://schemas.microsoft.com/office/drawing/2014/main" id="{EE250DE7-3494-4ADC-867F-0E88AE15153E}"/>
              </a:ext>
            </a:extLst>
          </p:cNvPr>
          <p:cNvSpPr txBox="1"/>
          <p:nvPr/>
        </p:nvSpPr>
        <p:spPr>
          <a:xfrm>
            <a:off x="5212082" y="2670786"/>
            <a:ext cx="3338018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20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МИНУТ </a:t>
            </a:r>
          </a:p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00AAD3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1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ЛИЧНЫЙ КАБИНЕТ</a:t>
            </a:r>
          </a:p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rgbClr val="2CB24F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2 </a:t>
            </a: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ТЫС. РУБЛЕЙ (МАКСИМУМ)</a:t>
            </a:r>
          </a:p>
          <a:p>
            <a:pPr marL="285750" indent="-28575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ВИЗУАЛЬНОЕ НАСЛАЖДЕНИЕ И УДОБНЫЙ СОВРЕМЕННЫЙ ФУНКЦИОНАЛ</a:t>
            </a:r>
            <a:endParaRPr lang="en" sz="1300" kern="0" dirty="0">
              <a:solidFill>
                <a:srgbClr val="FF7C3B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43" name="Двойные круглые скобки 142">
            <a:extLst>
              <a:ext uri="{FF2B5EF4-FFF2-40B4-BE49-F238E27FC236}">
                <a16:creationId xmlns:a16="http://schemas.microsoft.com/office/drawing/2014/main" id="{EA1B3B40-66C8-4C13-9C19-F82A005D6740}"/>
              </a:ext>
            </a:extLst>
          </p:cNvPr>
          <p:cNvSpPr/>
          <p:nvPr/>
        </p:nvSpPr>
        <p:spPr>
          <a:xfrm>
            <a:off x="4848384" y="1873945"/>
            <a:ext cx="3444742" cy="2068282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2A872D-A8FA-56D3-763B-15B2E28CA21D}"/>
              </a:ext>
            </a:extLst>
          </p:cNvPr>
          <p:cNvSpPr txBox="1"/>
          <p:nvPr/>
        </p:nvSpPr>
        <p:spPr>
          <a:xfrm>
            <a:off x="1558789" y="143315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Конкуренты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369589-A985-A3A8-E059-6597E81249D4}"/>
              </a:ext>
            </a:extLst>
          </p:cNvPr>
          <p:cNvSpPr txBox="1"/>
          <p:nvPr/>
        </p:nvSpPr>
        <p:spPr>
          <a:xfrm>
            <a:off x="6264100" y="143315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IN2</a:t>
            </a:r>
            <a:endParaRPr lang="ru-RU" sz="1600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57AFB3D0-772A-3E28-2625-CC1CED43C9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4988" y="378835"/>
            <a:ext cx="42735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Конкуренты </a:t>
            </a:r>
            <a:r>
              <a:rPr lang="en-US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 IN2</a:t>
            </a:r>
            <a:endParaRPr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70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C48CA810-EE84-4C8C-951A-14145CD7FF60}"/>
              </a:ext>
            </a:extLst>
          </p:cNvPr>
          <p:cNvSpPr/>
          <p:nvPr/>
        </p:nvSpPr>
        <p:spPr>
          <a:xfrm>
            <a:off x="3354310" y="267864"/>
            <a:ext cx="6668281" cy="5103234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F3BDAE0-F69E-435F-81C9-2A54350E17A2}"/>
              </a:ext>
            </a:extLst>
          </p:cNvPr>
          <p:cNvGrpSpPr/>
          <p:nvPr/>
        </p:nvGrpSpPr>
        <p:grpSpPr>
          <a:xfrm>
            <a:off x="561729" y="1193957"/>
            <a:ext cx="6668280" cy="3413751"/>
            <a:chOff x="1066800" y="1112680"/>
            <a:chExt cx="7620000" cy="3191310"/>
          </a:xfrm>
        </p:grpSpPr>
        <p:sp>
          <p:nvSpPr>
            <p:cNvPr id="13" name="Google Shape;850;p71">
              <a:extLst>
                <a:ext uri="{FF2B5EF4-FFF2-40B4-BE49-F238E27FC236}">
                  <a16:creationId xmlns:a16="http://schemas.microsoft.com/office/drawing/2014/main" id="{C98B9AF6-BF76-42D1-9D7B-439FF96181AC}"/>
                </a:ext>
              </a:extLst>
            </p:cNvPr>
            <p:cNvSpPr/>
            <p:nvPr/>
          </p:nvSpPr>
          <p:spPr>
            <a:xfrm rot="5400000">
              <a:off x="3281145" y="-1101665"/>
              <a:ext cx="3191310" cy="7620000"/>
            </a:xfrm>
            <a:custGeom>
              <a:avLst/>
              <a:gdLst/>
              <a:ahLst/>
              <a:cxnLst/>
              <a:rect l="l" t="t" r="r" b="b"/>
              <a:pathLst>
                <a:path w="72485" h="95184" extrusionOk="0">
                  <a:moveTo>
                    <a:pt x="68794" y="2633"/>
                  </a:moveTo>
                  <a:cubicBezTo>
                    <a:pt x="69375" y="2633"/>
                    <a:pt x="69852" y="3110"/>
                    <a:pt x="69852" y="3691"/>
                  </a:cubicBezTo>
                  <a:lnTo>
                    <a:pt x="69852" y="91493"/>
                  </a:lnTo>
                  <a:cubicBezTo>
                    <a:pt x="69852" y="92074"/>
                    <a:pt x="69375" y="92543"/>
                    <a:pt x="68794" y="92543"/>
                  </a:cubicBezTo>
                  <a:lnTo>
                    <a:pt x="3691" y="92543"/>
                  </a:lnTo>
                  <a:cubicBezTo>
                    <a:pt x="3110" y="92543"/>
                    <a:pt x="2641" y="92074"/>
                    <a:pt x="2641" y="91493"/>
                  </a:cubicBezTo>
                  <a:lnTo>
                    <a:pt x="2641" y="3691"/>
                  </a:lnTo>
                  <a:cubicBezTo>
                    <a:pt x="2641" y="3110"/>
                    <a:pt x="3110" y="2633"/>
                    <a:pt x="3691" y="2633"/>
                  </a:cubicBezTo>
                  <a:close/>
                  <a:moveTo>
                    <a:pt x="3691" y="1"/>
                  </a:moveTo>
                  <a:cubicBezTo>
                    <a:pt x="1656" y="1"/>
                    <a:pt x="1" y="1656"/>
                    <a:pt x="1" y="3691"/>
                  </a:cubicBezTo>
                  <a:lnTo>
                    <a:pt x="1" y="91493"/>
                  </a:lnTo>
                  <a:cubicBezTo>
                    <a:pt x="1" y="93528"/>
                    <a:pt x="1656" y="95183"/>
                    <a:pt x="3691" y="95183"/>
                  </a:cubicBezTo>
                  <a:lnTo>
                    <a:pt x="68794" y="95183"/>
                  </a:lnTo>
                  <a:cubicBezTo>
                    <a:pt x="70829" y="95183"/>
                    <a:pt x="72484" y="93528"/>
                    <a:pt x="72484" y="91493"/>
                  </a:cubicBezTo>
                  <a:lnTo>
                    <a:pt x="72484" y="3691"/>
                  </a:lnTo>
                  <a:cubicBezTo>
                    <a:pt x="72484" y="1656"/>
                    <a:pt x="70829" y="1"/>
                    <a:pt x="68794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C8F47FB-EB10-45B4-A223-28785EEE4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1229753"/>
              <a:ext cx="7303280" cy="2973249"/>
            </a:xfrm>
            <a:prstGeom prst="rect">
              <a:avLst/>
            </a:prstGeom>
          </p:spPr>
        </p:pic>
      </p:grpSp>
      <p:sp>
        <p:nvSpPr>
          <p:cNvPr id="12" name="Овал 11">
            <a:extLst>
              <a:ext uri="{FF2B5EF4-FFF2-40B4-BE49-F238E27FC236}">
                <a16:creationId xmlns:a16="http://schemas.microsoft.com/office/drawing/2014/main" id="{40DA3B07-6CD0-4727-9DE8-3134CA403553}"/>
              </a:ext>
            </a:extLst>
          </p:cNvPr>
          <p:cNvSpPr/>
          <p:nvPr/>
        </p:nvSpPr>
        <p:spPr>
          <a:xfrm>
            <a:off x="3124200" y="104292"/>
            <a:ext cx="6252580" cy="5593080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39" name="Двойные круглые скобки 38">
            <a:extLst>
              <a:ext uri="{FF2B5EF4-FFF2-40B4-BE49-F238E27FC236}">
                <a16:creationId xmlns:a16="http://schemas.microsoft.com/office/drawing/2014/main" id="{9C8352C6-0EEE-4B52-BF48-43D65FC08A6D}"/>
              </a:ext>
            </a:extLst>
          </p:cNvPr>
          <p:cNvSpPr/>
          <p:nvPr/>
        </p:nvSpPr>
        <p:spPr>
          <a:xfrm>
            <a:off x="5079630" y="2135326"/>
            <a:ext cx="3606800" cy="1881542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object 3">
            <a:extLst>
              <a:ext uri="{FF2B5EF4-FFF2-40B4-BE49-F238E27FC236}">
                <a16:creationId xmlns:a16="http://schemas.microsoft.com/office/drawing/2014/main" id="{7B6C3DE2-E7E6-4746-9E3A-EB146A00EC31}"/>
              </a:ext>
            </a:extLst>
          </p:cNvPr>
          <p:cNvSpPr txBox="1"/>
          <p:nvPr/>
        </p:nvSpPr>
        <p:spPr>
          <a:xfrm>
            <a:off x="5573901" y="2147535"/>
            <a:ext cx="260942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pc="140" dirty="0">
                <a:solidFill>
                  <a:srgbClr val="1B2D4D"/>
                </a:solidFill>
                <a:latin typeface="Mariupol" panose="02010500020201010004" pitchFamily="2" charset="-52"/>
                <a:cs typeface="Tahoma"/>
              </a:rPr>
              <a:t>ЕДИНЫЙ САЙТ</a:t>
            </a:r>
            <a:r>
              <a:rPr lang="ru-RU" sz="1200" spc="140" dirty="0">
                <a:solidFill>
                  <a:srgbClr val="1B2D4D"/>
                </a:solidFill>
                <a:latin typeface="Mariupol" panose="02010500020201010004" pitchFamily="2" charset="-52"/>
                <a:cs typeface="Tahoma"/>
              </a:rPr>
              <a:t>,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1800" spc="140" dirty="0">
              <a:latin typeface="Tahoma"/>
              <a:cs typeface="Tahom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FE41D1F-0BED-472C-85FC-3CCB4D0E864A}"/>
              </a:ext>
            </a:extLst>
          </p:cNvPr>
          <p:cNvSpPr txBox="1"/>
          <p:nvPr/>
        </p:nvSpPr>
        <p:spPr>
          <a:xfrm>
            <a:off x="5170318" y="2610659"/>
            <a:ext cx="3470509" cy="159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2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Mariupol" panose="02010500020201010004" pitchFamily="2" charset="-52"/>
                <a:cs typeface="Tahoma"/>
              </a:rPr>
              <a:t>НА КОТОРОМ СТУДЕНТЫ НАЙДУТ ИНФОРМАЦИЮ СРАЗУ О ДОКУМЕНТАХ, ПОИСКЕ ИНТЕРЕСНЫХ МЕСТ, ГДЕ КУПИТЬ НЕОБХОДИМЫЕ ТОВАРЫ ДЛЯ ЖИЗНИ, ИНФОРМАЦИЮ О РАБОТЕ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200" spc="140" dirty="0">
              <a:solidFill>
                <a:schemeClr val="tx1">
                  <a:lumMod val="95000"/>
                  <a:lumOff val="5000"/>
                </a:schemeClr>
              </a:solidFill>
              <a:latin typeface="Mariupol" panose="02010500020201010004" pitchFamily="2" charset="-52"/>
              <a:cs typeface="Tahoma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200" spc="140" dirty="0">
              <a:solidFill>
                <a:schemeClr val="tx1">
                  <a:lumMod val="95000"/>
                  <a:lumOff val="5000"/>
                </a:schemeClr>
              </a:solidFill>
              <a:latin typeface="Mariupol" panose="02010500020201010004" pitchFamily="2" charset="-52"/>
              <a:cs typeface="Tahoma"/>
            </a:endParaRPr>
          </a:p>
        </p:txBody>
      </p:sp>
      <p:sp>
        <p:nvSpPr>
          <p:cNvPr id="42" name="Google Shape;936;p75">
            <a:extLst>
              <a:ext uri="{FF2B5EF4-FFF2-40B4-BE49-F238E27FC236}">
                <a16:creationId xmlns:a16="http://schemas.microsoft.com/office/drawing/2014/main" id="{34CAA35A-AD29-4E36-8C6F-2A050EE7B6AE}"/>
              </a:ext>
            </a:extLst>
          </p:cNvPr>
          <p:cNvSpPr/>
          <p:nvPr/>
        </p:nvSpPr>
        <p:spPr>
          <a:xfrm rot="16200000" flipH="1">
            <a:off x="6809371" y="1682683"/>
            <a:ext cx="45719" cy="16032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B31D7CC-30E2-4F17-AA81-4113382D6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0400" y="538096"/>
            <a:ext cx="322531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Инновационность</a:t>
            </a:r>
            <a:endParaRPr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Google Shape;936;p75">
            <a:extLst>
              <a:ext uri="{FF2B5EF4-FFF2-40B4-BE49-F238E27FC236}">
                <a16:creationId xmlns:a16="http://schemas.microsoft.com/office/drawing/2014/main" id="{DAFC2C0A-056F-4C04-9EFB-033BFAB35052}"/>
              </a:ext>
            </a:extLst>
          </p:cNvPr>
          <p:cNvSpPr/>
          <p:nvPr/>
        </p:nvSpPr>
        <p:spPr>
          <a:xfrm rot="16200000" flipH="1">
            <a:off x="2110047" y="-589540"/>
            <a:ext cx="61225" cy="315786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5486E9D-3D69-4510-AAA0-FB49A6709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99" y="2374269"/>
            <a:ext cx="1045866" cy="76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oogle Shape;8813;p85">
            <a:extLst>
              <a:ext uri="{FF2B5EF4-FFF2-40B4-BE49-F238E27FC236}">
                <a16:creationId xmlns:a16="http://schemas.microsoft.com/office/drawing/2014/main" id="{97837ADB-A961-4B54-A631-BFA2264274BB}"/>
              </a:ext>
            </a:extLst>
          </p:cNvPr>
          <p:cNvGrpSpPr/>
          <p:nvPr/>
        </p:nvGrpSpPr>
        <p:grpSpPr>
          <a:xfrm rot="15471770">
            <a:off x="2058637" y="2238979"/>
            <a:ext cx="2999460" cy="1290320"/>
            <a:chOff x="732422" y="2990152"/>
            <a:chExt cx="1337773" cy="572102"/>
          </a:xfrm>
        </p:grpSpPr>
        <p:sp>
          <p:nvSpPr>
            <p:cNvPr id="18" name="Google Shape;8814;p85">
              <a:extLst>
                <a:ext uri="{FF2B5EF4-FFF2-40B4-BE49-F238E27FC236}">
                  <a16:creationId xmlns:a16="http://schemas.microsoft.com/office/drawing/2014/main" id="{EF0AB8FA-B946-40F8-854B-2DF03480B5CD}"/>
                </a:ext>
              </a:extLst>
            </p:cNvPr>
            <p:cNvSpPr/>
            <p:nvPr/>
          </p:nvSpPr>
          <p:spPr>
            <a:xfrm>
              <a:off x="923705" y="3182595"/>
              <a:ext cx="380762" cy="379464"/>
            </a:xfrm>
            <a:custGeom>
              <a:avLst/>
              <a:gdLst/>
              <a:ahLst/>
              <a:cxnLst/>
              <a:rect l="l" t="t" r="r" b="b"/>
              <a:pathLst>
                <a:path w="33153" h="33040" extrusionOk="0">
                  <a:moveTo>
                    <a:pt x="16576" y="1"/>
                  </a:moveTo>
                  <a:cubicBezTo>
                    <a:pt x="16428" y="1"/>
                    <a:pt x="16280" y="57"/>
                    <a:pt x="16167" y="170"/>
                  </a:cubicBezTo>
                  <a:lnTo>
                    <a:pt x="9658" y="6680"/>
                  </a:lnTo>
                  <a:cubicBezTo>
                    <a:pt x="9434" y="6906"/>
                    <a:pt x="9434" y="7272"/>
                    <a:pt x="9658" y="7495"/>
                  </a:cubicBezTo>
                  <a:lnTo>
                    <a:pt x="9729" y="7566"/>
                  </a:lnTo>
                  <a:cubicBezTo>
                    <a:pt x="9955" y="7789"/>
                    <a:pt x="10395" y="8000"/>
                    <a:pt x="10712" y="8032"/>
                  </a:cubicBezTo>
                  <a:cubicBezTo>
                    <a:pt x="10712" y="8032"/>
                    <a:pt x="11595" y="8116"/>
                    <a:pt x="12145" y="8663"/>
                  </a:cubicBezTo>
                  <a:cubicBezTo>
                    <a:pt x="13090" y="9608"/>
                    <a:pt x="13090" y="11141"/>
                    <a:pt x="12142" y="12089"/>
                  </a:cubicBezTo>
                  <a:cubicBezTo>
                    <a:pt x="11670" y="12562"/>
                    <a:pt x="11050" y="12798"/>
                    <a:pt x="10431" y="12798"/>
                  </a:cubicBezTo>
                  <a:cubicBezTo>
                    <a:pt x="9811" y="12798"/>
                    <a:pt x="9192" y="12562"/>
                    <a:pt x="8719" y="12089"/>
                  </a:cubicBezTo>
                  <a:cubicBezTo>
                    <a:pt x="8173" y="11539"/>
                    <a:pt x="8085" y="10656"/>
                    <a:pt x="8085" y="10656"/>
                  </a:cubicBezTo>
                  <a:cubicBezTo>
                    <a:pt x="8053" y="10339"/>
                    <a:pt x="7846" y="9899"/>
                    <a:pt x="7623" y="9672"/>
                  </a:cubicBezTo>
                  <a:lnTo>
                    <a:pt x="7551" y="9604"/>
                  </a:lnTo>
                  <a:cubicBezTo>
                    <a:pt x="7438" y="9491"/>
                    <a:pt x="7290" y="9435"/>
                    <a:pt x="7143" y="9435"/>
                  </a:cubicBezTo>
                  <a:cubicBezTo>
                    <a:pt x="6995" y="9435"/>
                    <a:pt x="6848" y="9491"/>
                    <a:pt x="6736" y="9604"/>
                  </a:cubicBezTo>
                  <a:lnTo>
                    <a:pt x="223" y="16111"/>
                  </a:lnTo>
                  <a:cubicBezTo>
                    <a:pt x="0" y="16337"/>
                    <a:pt x="0" y="16703"/>
                    <a:pt x="223" y="16929"/>
                  </a:cubicBezTo>
                  <a:lnTo>
                    <a:pt x="6733" y="23439"/>
                  </a:lnTo>
                  <a:cubicBezTo>
                    <a:pt x="6846" y="23550"/>
                    <a:pt x="6994" y="23606"/>
                    <a:pt x="7142" y="23606"/>
                  </a:cubicBezTo>
                  <a:cubicBezTo>
                    <a:pt x="7290" y="23606"/>
                    <a:pt x="7438" y="23550"/>
                    <a:pt x="7551" y="23439"/>
                  </a:cubicBezTo>
                  <a:lnTo>
                    <a:pt x="7623" y="23364"/>
                  </a:lnTo>
                  <a:cubicBezTo>
                    <a:pt x="7849" y="23141"/>
                    <a:pt x="8056" y="22698"/>
                    <a:pt x="8088" y="22381"/>
                  </a:cubicBezTo>
                  <a:cubicBezTo>
                    <a:pt x="8088" y="22381"/>
                    <a:pt x="8173" y="21497"/>
                    <a:pt x="8719" y="20951"/>
                  </a:cubicBezTo>
                  <a:cubicBezTo>
                    <a:pt x="9194" y="20469"/>
                    <a:pt x="9820" y="20228"/>
                    <a:pt x="10446" y="20228"/>
                  </a:cubicBezTo>
                  <a:cubicBezTo>
                    <a:pt x="11066" y="20228"/>
                    <a:pt x="11685" y="20465"/>
                    <a:pt x="12158" y="20938"/>
                  </a:cubicBezTo>
                  <a:cubicBezTo>
                    <a:pt x="13110" y="21889"/>
                    <a:pt x="13103" y="23432"/>
                    <a:pt x="12145" y="24374"/>
                  </a:cubicBezTo>
                  <a:cubicBezTo>
                    <a:pt x="11599" y="24924"/>
                    <a:pt x="10715" y="25008"/>
                    <a:pt x="10715" y="25008"/>
                  </a:cubicBezTo>
                  <a:cubicBezTo>
                    <a:pt x="10398" y="25040"/>
                    <a:pt x="9955" y="25250"/>
                    <a:pt x="9732" y="25474"/>
                  </a:cubicBezTo>
                  <a:lnTo>
                    <a:pt x="9658" y="25545"/>
                  </a:lnTo>
                  <a:cubicBezTo>
                    <a:pt x="9434" y="25771"/>
                    <a:pt x="9434" y="26137"/>
                    <a:pt x="9658" y="26363"/>
                  </a:cubicBezTo>
                  <a:lnTo>
                    <a:pt x="16167" y="32869"/>
                  </a:lnTo>
                  <a:cubicBezTo>
                    <a:pt x="16280" y="32983"/>
                    <a:pt x="16428" y="33039"/>
                    <a:pt x="16576" y="33039"/>
                  </a:cubicBezTo>
                  <a:cubicBezTo>
                    <a:pt x="16724" y="33039"/>
                    <a:pt x="16872" y="32983"/>
                    <a:pt x="16985" y="32869"/>
                  </a:cubicBezTo>
                  <a:lnTo>
                    <a:pt x="23492" y="26363"/>
                  </a:lnTo>
                  <a:cubicBezTo>
                    <a:pt x="23605" y="26252"/>
                    <a:pt x="23753" y="26196"/>
                    <a:pt x="23901" y="26196"/>
                  </a:cubicBezTo>
                  <a:cubicBezTo>
                    <a:pt x="24049" y="26196"/>
                    <a:pt x="24197" y="26252"/>
                    <a:pt x="24310" y="26363"/>
                  </a:cubicBezTo>
                  <a:lnTo>
                    <a:pt x="24313" y="26370"/>
                  </a:lnTo>
                  <a:cubicBezTo>
                    <a:pt x="24540" y="26593"/>
                    <a:pt x="24750" y="27036"/>
                    <a:pt x="24779" y="27353"/>
                  </a:cubicBezTo>
                  <a:cubicBezTo>
                    <a:pt x="24779" y="27353"/>
                    <a:pt x="24867" y="28237"/>
                    <a:pt x="25413" y="28783"/>
                  </a:cubicBezTo>
                  <a:cubicBezTo>
                    <a:pt x="25888" y="29265"/>
                    <a:pt x="26514" y="29506"/>
                    <a:pt x="27140" y="29506"/>
                  </a:cubicBezTo>
                  <a:cubicBezTo>
                    <a:pt x="27759" y="29506"/>
                    <a:pt x="28378" y="29269"/>
                    <a:pt x="28849" y="28796"/>
                  </a:cubicBezTo>
                  <a:cubicBezTo>
                    <a:pt x="29800" y="27845"/>
                    <a:pt x="29797" y="26302"/>
                    <a:pt x="28840" y="25357"/>
                  </a:cubicBezTo>
                  <a:cubicBezTo>
                    <a:pt x="28290" y="24810"/>
                    <a:pt x="27406" y="24726"/>
                    <a:pt x="27406" y="24726"/>
                  </a:cubicBezTo>
                  <a:cubicBezTo>
                    <a:pt x="27089" y="24694"/>
                    <a:pt x="26646" y="24487"/>
                    <a:pt x="26423" y="24260"/>
                  </a:cubicBezTo>
                  <a:lnTo>
                    <a:pt x="26420" y="24257"/>
                  </a:lnTo>
                  <a:cubicBezTo>
                    <a:pt x="26193" y="24031"/>
                    <a:pt x="26193" y="23665"/>
                    <a:pt x="26420" y="23439"/>
                  </a:cubicBezTo>
                  <a:lnTo>
                    <a:pt x="32926" y="16929"/>
                  </a:lnTo>
                  <a:cubicBezTo>
                    <a:pt x="33152" y="16703"/>
                    <a:pt x="33152" y="16337"/>
                    <a:pt x="32926" y="16111"/>
                  </a:cubicBezTo>
                  <a:lnTo>
                    <a:pt x="26420" y="9604"/>
                  </a:lnTo>
                  <a:cubicBezTo>
                    <a:pt x="26193" y="9378"/>
                    <a:pt x="26193" y="9012"/>
                    <a:pt x="26420" y="8786"/>
                  </a:cubicBezTo>
                  <a:lnTo>
                    <a:pt x="26533" y="8669"/>
                  </a:lnTo>
                  <a:cubicBezTo>
                    <a:pt x="26759" y="8446"/>
                    <a:pt x="27202" y="8236"/>
                    <a:pt x="27516" y="8207"/>
                  </a:cubicBezTo>
                  <a:cubicBezTo>
                    <a:pt x="27516" y="8207"/>
                    <a:pt x="28403" y="8119"/>
                    <a:pt x="28950" y="7573"/>
                  </a:cubicBezTo>
                  <a:cubicBezTo>
                    <a:pt x="29894" y="6628"/>
                    <a:pt x="29894" y="5094"/>
                    <a:pt x="28950" y="4147"/>
                  </a:cubicBezTo>
                  <a:cubicBezTo>
                    <a:pt x="28477" y="3674"/>
                    <a:pt x="27858" y="3438"/>
                    <a:pt x="27238" y="3438"/>
                  </a:cubicBezTo>
                  <a:cubicBezTo>
                    <a:pt x="26618" y="3438"/>
                    <a:pt x="25997" y="3674"/>
                    <a:pt x="25523" y="4147"/>
                  </a:cubicBezTo>
                  <a:cubicBezTo>
                    <a:pt x="24977" y="4697"/>
                    <a:pt x="24892" y="5580"/>
                    <a:pt x="24892" y="5580"/>
                  </a:cubicBezTo>
                  <a:cubicBezTo>
                    <a:pt x="24860" y="5894"/>
                    <a:pt x="24650" y="6337"/>
                    <a:pt x="24427" y="6563"/>
                  </a:cubicBezTo>
                  <a:lnTo>
                    <a:pt x="24310" y="6680"/>
                  </a:lnTo>
                  <a:cubicBezTo>
                    <a:pt x="24197" y="6791"/>
                    <a:pt x="24049" y="6847"/>
                    <a:pt x="23901" y="6847"/>
                  </a:cubicBezTo>
                  <a:cubicBezTo>
                    <a:pt x="23753" y="6847"/>
                    <a:pt x="23605" y="6791"/>
                    <a:pt x="23492" y="6680"/>
                  </a:cubicBezTo>
                  <a:lnTo>
                    <a:pt x="16985" y="170"/>
                  </a:lnTo>
                  <a:cubicBezTo>
                    <a:pt x="16872" y="57"/>
                    <a:pt x="16724" y="1"/>
                    <a:pt x="165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D6D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815;p85">
              <a:extLst>
                <a:ext uri="{FF2B5EF4-FFF2-40B4-BE49-F238E27FC236}">
                  <a16:creationId xmlns:a16="http://schemas.microsoft.com/office/drawing/2014/main" id="{0E07F8A0-7B17-4CD2-8739-468E040553C6}"/>
                </a:ext>
              </a:extLst>
            </p:cNvPr>
            <p:cNvSpPr/>
            <p:nvPr/>
          </p:nvSpPr>
          <p:spPr>
            <a:xfrm>
              <a:off x="1309210" y="3183709"/>
              <a:ext cx="378534" cy="377248"/>
            </a:xfrm>
            <a:custGeom>
              <a:avLst/>
              <a:gdLst/>
              <a:ahLst/>
              <a:cxnLst/>
              <a:rect l="l" t="t" r="r" b="b"/>
              <a:pathLst>
                <a:path w="32959" h="32847" extrusionOk="0">
                  <a:moveTo>
                    <a:pt x="16480" y="1"/>
                  </a:moveTo>
                  <a:cubicBezTo>
                    <a:pt x="16334" y="1"/>
                    <a:pt x="16186" y="57"/>
                    <a:pt x="16073" y="170"/>
                  </a:cubicBezTo>
                  <a:lnTo>
                    <a:pt x="9603" y="6641"/>
                  </a:lnTo>
                  <a:cubicBezTo>
                    <a:pt x="9491" y="6753"/>
                    <a:pt x="9345" y="6808"/>
                    <a:pt x="9198" y="6808"/>
                  </a:cubicBezTo>
                  <a:cubicBezTo>
                    <a:pt x="9051" y="6808"/>
                    <a:pt x="8904" y="6753"/>
                    <a:pt x="8791" y="6641"/>
                  </a:cubicBezTo>
                  <a:lnTo>
                    <a:pt x="8677" y="6525"/>
                  </a:lnTo>
                  <a:cubicBezTo>
                    <a:pt x="8454" y="6301"/>
                    <a:pt x="8244" y="5861"/>
                    <a:pt x="8215" y="5547"/>
                  </a:cubicBezTo>
                  <a:cubicBezTo>
                    <a:pt x="8215" y="5547"/>
                    <a:pt x="8127" y="4667"/>
                    <a:pt x="7584" y="4124"/>
                  </a:cubicBezTo>
                  <a:cubicBezTo>
                    <a:pt x="7113" y="3653"/>
                    <a:pt x="6497" y="3418"/>
                    <a:pt x="5880" y="3418"/>
                  </a:cubicBezTo>
                  <a:cubicBezTo>
                    <a:pt x="5264" y="3418"/>
                    <a:pt x="4648" y="3653"/>
                    <a:pt x="4177" y="4124"/>
                  </a:cubicBezTo>
                  <a:cubicBezTo>
                    <a:pt x="3236" y="5065"/>
                    <a:pt x="3236" y="6589"/>
                    <a:pt x="4177" y="7531"/>
                  </a:cubicBezTo>
                  <a:cubicBezTo>
                    <a:pt x="4721" y="8074"/>
                    <a:pt x="5601" y="8158"/>
                    <a:pt x="5601" y="8158"/>
                  </a:cubicBezTo>
                  <a:cubicBezTo>
                    <a:pt x="5914" y="8191"/>
                    <a:pt x="6354" y="8398"/>
                    <a:pt x="6578" y="8621"/>
                  </a:cubicBezTo>
                  <a:lnTo>
                    <a:pt x="6694" y="8737"/>
                  </a:lnTo>
                  <a:cubicBezTo>
                    <a:pt x="6917" y="8961"/>
                    <a:pt x="6917" y="9323"/>
                    <a:pt x="6694" y="9550"/>
                  </a:cubicBezTo>
                  <a:lnTo>
                    <a:pt x="223" y="16020"/>
                  </a:lnTo>
                  <a:cubicBezTo>
                    <a:pt x="0" y="16243"/>
                    <a:pt x="0" y="16606"/>
                    <a:pt x="223" y="16832"/>
                  </a:cubicBezTo>
                  <a:lnTo>
                    <a:pt x="6694" y="23300"/>
                  </a:lnTo>
                  <a:cubicBezTo>
                    <a:pt x="6807" y="23411"/>
                    <a:pt x="6954" y="23467"/>
                    <a:pt x="7102" y="23467"/>
                  </a:cubicBezTo>
                  <a:cubicBezTo>
                    <a:pt x="7249" y="23467"/>
                    <a:pt x="7396" y="23411"/>
                    <a:pt x="7509" y="23300"/>
                  </a:cubicBezTo>
                  <a:lnTo>
                    <a:pt x="7577" y="23232"/>
                  </a:lnTo>
                  <a:cubicBezTo>
                    <a:pt x="7801" y="23008"/>
                    <a:pt x="8008" y="22568"/>
                    <a:pt x="8040" y="22255"/>
                  </a:cubicBezTo>
                  <a:cubicBezTo>
                    <a:pt x="8040" y="22255"/>
                    <a:pt x="8124" y="21375"/>
                    <a:pt x="8668" y="20831"/>
                  </a:cubicBezTo>
                  <a:cubicBezTo>
                    <a:pt x="9138" y="20360"/>
                    <a:pt x="9755" y="20125"/>
                    <a:pt x="10371" y="20125"/>
                  </a:cubicBezTo>
                  <a:cubicBezTo>
                    <a:pt x="10987" y="20125"/>
                    <a:pt x="11604" y="20360"/>
                    <a:pt x="12074" y="20831"/>
                  </a:cubicBezTo>
                  <a:cubicBezTo>
                    <a:pt x="13013" y="21769"/>
                    <a:pt x="13013" y="23296"/>
                    <a:pt x="12074" y="24235"/>
                  </a:cubicBezTo>
                  <a:cubicBezTo>
                    <a:pt x="11528" y="24781"/>
                    <a:pt x="10651" y="24865"/>
                    <a:pt x="10651" y="24865"/>
                  </a:cubicBezTo>
                  <a:cubicBezTo>
                    <a:pt x="10337" y="24895"/>
                    <a:pt x="9897" y="25105"/>
                    <a:pt x="9674" y="25328"/>
                  </a:cubicBezTo>
                  <a:lnTo>
                    <a:pt x="9603" y="25396"/>
                  </a:lnTo>
                  <a:cubicBezTo>
                    <a:pt x="9379" y="25619"/>
                    <a:pt x="9379" y="25985"/>
                    <a:pt x="9603" y="26208"/>
                  </a:cubicBezTo>
                  <a:lnTo>
                    <a:pt x="16073" y="32679"/>
                  </a:lnTo>
                  <a:cubicBezTo>
                    <a:pt x="16186" y="32790"/>
                    <a:pt x="16334" y="32846"/>
                    <a:pt x="16480" y="32846"/>
                  </a:cubicBezTo>
                  <a:cubicBezTo>
                    <a:pt x="16627" y="32846"/>
                    <a:pt x="16774" y="32790"/>
                    <a:pt x="16885" y="32679"/>
                  </a:cubicBezTo>
                  <a:lnTo>
                    <a:pt x="23356" y="26208"/>
                  </a:lnTo>
                  <a:cubicBezTo>
                    <a:pt x="23582" y="25985"/>
                    <a:pt x="23582" y="25619"/>
                    <a:pt x="23356" y="25396"/>
                  </a:cubicBezTo>
                  <a:lnTo>
                    <a:pt x="23285" y="25325"/>
                  </a:lnTo>
                  <a:cubicBezTo>
                    <a:pt x="23061" y="25102"/>
                    <a:pt x="22621" y="24895"/>
                    <a:pt x="22308" y="24862"/>
                  </a:cubicBezTo>
                  <a:cubicBezTo>
                    <a:pt x="22308" y="24862"/>
                    <a:pt x="21428" y="24778"/>
                    <a:pt x="20884" y="24235"/>
                  </a:cubicBezTo>
                  <a:cubicBezTo>
                    <a:pt x="19962" y="23290"/>
                    <a:pt x="19972" y="21779"/>
                    <a:pt x="20903" y="20847"/>
                  </a:cubicBezTo>
                  <a:cubicBezTo>
                    <a:pt x="21375" y="20378"/>
                    <a:pt x="21991" y="20142"/>
                    <a:pt x="22608" y="20142"/>
                  </a:cubicBezTo>
                  <a:cubicBezTo>
                    <a:pt x="23215" y="20142"/>
                    <a:pt x="23822" y="20370"/>
                    <a:pt x="24291" y="20828"/>
                  </a:cubicBezTo>
                  <a:cubicBezTo>
                    <a:pt x="24834" y="21371"/>
                    <a:pt x="24918" y="22251"/>
                    <a:pt x="24918" y="22251"/>
                  </a:cubicBezTo>
                  <a:cubicBezTo>
                    <a:pt x="24951" y="22565"/>
                    <a:pt x="25158" y="23005"/>
                    <a:pt x="25381" y="23228"/>
                  </a:cubicBezTo>
                  <a:lnTo>
                    <a:pt x="25452" y="23300"/>
                  </a:lnTo>
                  <a:cubicBezTo>
                    <a:pt x="25565" y="23411"/>
                    <a:pt x="25713" y="23467"/>
                    <a:pt x="25859" y="23467"/>
                  </a:cubicBezTo>
                  <a:cubicBezTo>
                    <a:pt x="26006" y="23467"/>
                    <a:pt x="26153" y="23411"/>
                    <a:pt x="26264" y="23300"/>
                  </a:cubicBezTo>
                  <a:lnTo>
                    <a:pt x="32735" y="16829"/>
                  </a:lnTo>
                  <a:cubicBezTo>
                    <a:pt x="32958" y="16606"/>
                    <a:pt x="32958" y="16243"/>
                    <a:pt x="32735" y="16017"/>
                  </a:cubicBezTo>
                  <a:lnTo>
                    <a:pt x="26264" y="9546"/>
                  </a:lnTo>
                  <a:cubicBezTo>
                    <a:pt x="26041" y="9323"/>
                    <a:pt x="26041" y="8961"/>
                    <a:pt x="26264" y="8734"/>
                  </a:cubicBezTo>
                  <a:lnTo>
                    <a:pt x="26271" y="8731"/>
                  </a:lnTo>
                  <a:cubicBezTo>
                    <a:pt x="26494" y="8508"/>
                    <a:pt x="26934" y="8301"/>
                    <a:pt x="27248" y="8268"/>
                  </a:cubicBezTo>
                  <a:cubicBezTo>
                    <a:pt x="27248" y="8268"/>
                    <a:pt x="28125" y="8184"/>
                    <a:pt x="28671" y="7641"/>
                  </a:cubicBezTo>
                  <a:cubicBezTo>
                    <a:pt x="29593" y="6696"/>
                    <a:pt x="29584" y="5185"/>
                    <a:pt x="28652" y="4253"/>
                  </a:cubicBezTo>
                  <a:cubicBezTo>
                    <a:pt x="28181" y="3784"/>
                    <a:pt x="27564" y="3548"/>
                    <a:pt x="26947" y="3548"/>
                  </a:cubicBezTo>
                  <a:cubicBezTo>
                    <a:pt x="26340" y="3548"/>
                    <a:pt x="25733" y="3777"/>
                    <a:pt x="25265" y="4234"/>
                  </a:cubicBezTo>
                  <a:cubicBezTo>
                    <a:pt x="24721" y="4777"/>
                    <a:pt x="24637" y="5657"/>
                    <a:pt x="24637" y="5657"/>
                  </a:cubicBezTo>
                  <a:cubicBezTo>
                    <a:pt x="24605" y="5971"/>
                    <a:pt x="24398" y="6411"/>
                    <a:pt x="24174" y="6635"/>
                  </a:cubicBezTo>
                  <a:lnTo>
                    <a:pt x="24168" y="6641"/>
                  </a:lnTo>
                  <a:cubicBezTo>
                    <a:pt x="24056" y="6753"/>
                    <a:pt x="23910" y="6808"/>
                    <a:pt x="23763" y="6808"/>
                  </a:cubicBezTo>
                  <a:cubicBezTo>
                    <a:pt x="23616" y="6808"/>
                    <a:pt x="23469" y="6753"/>
                    <a:pt x="23356" y="6641"/>
                  </a:cubicBezTo>
                  <a:lnTo>
                    <a:pt x="16885" y="170"/>
                  </a:lnTo>
                  <a:cubicBezTo>
                    <a:pt x="16774" y="57"/>
                    <a:pt x="16627" y="1"/>
                    <a:pt x="1648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816;p85">
              <a:extLst>
                <a:ext uri="{FF2B5EF4-FFF2-40B4-BE49-F238E27FC236}">
                  <a16:creationId xmlns:a16="http://schemas.microsoft.com/office/drawing/2014/main" id="{9F4EB55A-A6AB-4E6B-B9EE-2B49D70F5FBA}"/>
                </a:ext>
              </a:extLst>
            </p:cNvPr>
            <p:cNvSpPr/>
            <p:nvPr/>
          </p:nvSpPr>
          <p:spPr>
            <a:xfrm>
              <a:off x="732422" y="2990152"/>
              <a:ext cx="380716" cy="379441"/>
            </a:xfrm>
            <a:custGeom>
              <a:avLst/>
              <a:gdLst/>
              <a:ahLst/>
              <a:cxnLst/>
              <a:rect l="l" t="t" r="r" b="b"/>
              <a:pathLst>
                <a:path w="33149" h="33038" extrusionOk="0">
                  <a:moveTo>
                    <a:pt x="16573" y="0"/>
                  </a:moveTo>
                  <a:cubicBezTo>
                    <a:pt x="16426" y="0"/>
                    <a:pt x="16278" y="56"/>
                    <a:pt x="16167" y="168"/>
                  </a:cubicBezTo>
                  <a:lnTo>
                    <a:pt x="9657" y="6677"/>
                  </a:lnTo>
                  <a:cubicBezTo>
                    <a:pt x="9431" y="6903"/>
                    <a:pt x="9431" y="7269"/>
                    <a:pt x="9657" y="7492"/>
                  </a:cubicBezTo>
                  <a:lnTo>
                    <a:pt x="9725" y="7563"/>
                  </a:lnTo>
                  <a:cubicBezTo>
                    <a:pt x="9952" y="7787"/>
                    <a:pt x="10395" y="7997"/>
                    <a:pt x="10709" y="8026"/>
                  </a:cubicBezTo>
                  <a:cubicBezTo>
                    <a:pt x="10709" y="8026"/>
                    <a:pt x="11592" y="8113"/>
                    <a:pt x="12142" y="8660"/>
                  </a:cubicBezTo>
                  <a:cubicBezTo>
                    <a:pt x="13087" y="9605"/>
                    <a:pt x="13087" y="11142"/>
                    <a:pt x="12142" y="12086"/>
                  </a:cubicBezTo>
                  <a:cubicBezTo>
                    <a:pt x="11669" y="12561"/>
                    <a:pt x="11049" y="12798"/>
                    <a:pt x="10429" y="12798"/>
                  </a:cubicBezTo>
                  <a:cubicBezTo>
                    <a:pt x="9809" y="12798"/>
                    <a:pt x="9189" y="12562"/>
                    <a:pt x="8716" y="12090"/>
                  </a:cubicBezTo>
                  <a:cubicBezTo>
                    <a:pt x="8169" y="11540"/>
                    <a:pt x="8082" y="10656"/>
                    <a:pt x="8082" y="10656"/>
                  </a:cubicBezTo>
                  <a:cubicBezTo>
                    <a:pt x="8053" y="10339"/>
                    <a:pt x="7842" y="9899"/>
                    <a:pt x="7619" y="9673"/>
                  </a:cubicBezTo>
                  <a:lnTo>
                    <a:pt x="7548" y="9605"/>
                  </a:lnTo>
                  <a:cubicBezTo>
                    <a:pt x="7435" y="9492"/>
                    <a:pt x="7287" y="9435"/>
                    <a:pt x="7140" y="9435"/>
                  </a:cubicBezTo>
                  <a:cubicBezTo>
                    <a:pt x="6993" y="9435"/>
                    <a:pt x="6846" y="9492"/>
                    <a:pt x="6733" y="9605"/>
                  </a:cubicBezTo>
                  <a:lnTo>
                    <a:pt x="223" y="16111"/>
                  </a:lnTo>
                  <a:cubicBezTo>
                    <a:pt x="0" y="16338"/>
                    <a:pt x="0" y="16700"/>
                    <a:pt x="223" y="16926"/>
                  </a:cubicBezTo>
                  <a:lnTo>
                    <a:pt x="6733" y="23436"/>
                  </a:lnTo>
                  <a:cubicBezTo>
                    <a:pt x="6956" y="23662"/>
                    <a:pt x="6956" y="24028"/>
                    <a:pt x="6733" y="24254"/>
                  </a:cubicBezTo>
                  <a:lnTo>
                    <a:pt x="6616" y="24368"/>
                  </a:lnTo>
                  <a:cubicBezTo>
                    <a:pt x="6390" y="24594"/>
                    <a:pt x="5950" y="24804"/>
                    <a:pt x="5633" y="24833"/>
                  </a:cubicBezTo>
                  <a:cubicBezTo>
                    <a:pt x="5633" y="24833"/>
                    <a:pt x="4749" y="24921"/>
                    <a:pt x="4199" y="25468"/>
                  </a:cubicBezTo>
                  <a:cubicBezTo>
                    <a:pt x="3255" y="26412"/>
                    <a:pt x="3255" y="27946"/>
                    <a:pt x="4199" y="28890"/>
                  </a:cubicBezTo>
                  <a:cubicBezTo>
                    <a:pt x="4673" y="29364"/>
                    <a:pt x="5294" y="29601"/>
                    <a:pt x="5914" y="29601"/>
                  </a:cubicBezTo>
                  <a:cubicBezTo>
                    <a:pt x="6534" y="29601"/>
                    <a:pt x="7153" y="29364"/>
                    <a:pt x="7626" y="28890"/>
                  </a:cubicBezTo>
                  <a:cubicBezTo>
                    <a:pt x="8172" y="28344"/>
                    <a:pt x="8260" y="27460"/>
                    <a:pt x="8260" y="27460"/>
                  </a:cubicBezTo>
                  <a:cubicBezTo>
                    <a:pt x="8289" y="27143"/>
                    <a:pt x="8499" y="26700"/>
                    <a:pt x="8726" y="26477"/>
                  </a:cubicBezTo>
                  <a:lnTo>
                    <a:pt x="8839" y="26360"/>
                  </a:lnTo>
                  <a:cubicBezTo>
                    <a:pt x="8952" y="26249"/>
                    <a:pt x="9100" y="26193"/>
                    <a:pt x="9248" y="26193"/>
                  </a:cubicBezTo>
                  <a:cubicBezTo>
                    <a:pt x="9396" y="26193"/>
                    <a:pt x="9544" y="26249"/>
                    <a:pt x="9657" y="26360"/>
                  </a:cubicBezTo>
                  <a:lnTo>
                    <a:pt x="16167" y="32870"/>
                  </a:lnTo>
                  <a:cubicBezTo>
                    <a:pt x="16278" y="32982"/>
                    <a:pt x="16426" y="33037"/>
                    <a:pt x="16573" y="33037"/>
                  </a:cubicBezTo>
                  <a:cubicBezTo>
                    <a:pt x="16721" y="33037"/>
                    <a:pt x="16869" y="32982"/>
                    <a:pt x="16982" y="32870"/>
                  </a:cubicBezTo>
                  <a:lnTo>
                    <a:pt x="23491" y="26360"/>
                  </a:lnTo>
                  <a:cubicBezTo>
                    <a:pt x="23605" y="26247"/>
                    <a:pt x="23752" y="26191"/>
                    <a:pt x="23899" y="26191"/>
                  </a:cubicBezTo>
                  <a:cubicBezTo>
                    <a:pt x="24046" y="26191"/>
                    <a:pt x="24193" y="26247"/>
                    <a:pt x="24307" y="26360"/>
                  </a:cubicBezTo>
                  <a:lnTo>
                    <a:pt x="24313" y="26364"/>
                  </a:lnTo>
                  <a:cubicBezTo>
                    <a:pt x="24536" y="26590"/>
                    <a:pt x="24747" y="27033"/>
                    <a:pt x="24776" y="27350"/>
                  </a:cubicBezTo>
                  <a:cubicBezTo>
                    <a:pt x="24776" y="27350"/>
                    <a:pt x="24863" y="28234"/>
                    <a:pt x="25410" y="28780"/>
                  </a:cubicBezTo>
                  <a:cubicBezTo>
                    <a:pt x="25885" y="29262"/>
                    <a:pt x="26511" y="29503"/>
                    <a:pt x="27137" y="29503"/>
                  </a:cubicBezTo>
                  <a:cubicBezTo>
                    <a:pt x="27756" y="29503"/>
                    <a:pt x="28376" y="29267"/>
                    <a:pt x="28849" y="28793"/>
                  </a:cubicBezTo>
                  <a:cubicBezTo>
                    <a:pt x="29800" y="27842"/>
                    <a:pt x="29794" y="26299"/>
                    <a:pt x="28836" y="25354"/>
                  </a:cubicBezTo>
                  <a:cubicBezTo>
                    <a:pt x="28289" y="24808"/>
                    <a:pt x="27403" y="24720"/>
                    <a:pt x="27403" y="24720"/>
                  </a:cubicBezTo>
                  <a:cubicBezTo>
                    <a:pt x="27089" y="24691"/>
                    <a:pt x="26646" y="24484"/>
                    <a:pt x="26419" y="24258"/>
                  </a:cubicBezTo>
                  <a:lnTo>
                    <a:pt x="26416" y="24254"/>
                  </a:lnTo>
                  <a:cubicBezTo>
                    <a:pt x="26190" y="24028"/>
                    <a:pt x="26190" y="23662"/>
                    <a:pt x="26416" y="23436"/>
                  </a:cubicBezTo>
                  <a:lnTo>
                    <a:pt x="32925" y="16926"/>
                  </a:lnTo>
                  <a:cubicBezTo>
                    <a:pt x="33149" y="16700"/>
                    <a:pt x="33149" y="16338"/>
                    <a:pt x="32925" y="16111"/>
                  </a:cubicBezTo>
                  <a:lnTo>
                    <a:pt x="26416" y="9602"/>
                  </a:lnTo>
                  <a:cubicBezTo>
                    <a:pt x="26303" y="9490"/>
                    <a:pt x="26155" y="9434"/>
                    <a:pt x="26007" y="9434"/>
                  </a:cubicBezTo>
                  <a:cubicBezTo>
                    <a:pt x="25859" y="9434"/>
                    <a:pt x="25711" y="9490"/>
                    <a:pt x="25598" y="9602"/>
                  </a:cubicBezTo>
                  <a:lnTo>
                    <a:pt x="25526" y="9673"/>
                  </a:lnTo>
                  <a:cubicBezTo>
                    <a:pt x="25303" y="9899"/>
                    <a:pt x="25093" y="10339"/>
                    <a:pt x="25064" y="10656"/>
                  </a:cubicBezTo>
                  <a:cubicBezTo>
                    <a:pt x="25064" y="10656"/>
                    <a:pt x="24976" y="11540"/>
                    <a:pt x="24430" y="12090"/>
                  </a:cubicBezTo>
                  <a:cubicBezTo>
                    <a:pt x="23953" y="12577"/>
                    <a:pt x="23323" y="12822"/>
                    <a:pt x="22693" y="12822"/>
                  </a:cubicBezTo>
                  <a:cubicBezTo>
                    <a:pt x="22073" y="12822"/>
                    <a:pt x="21454" y="12585"/>
                    <a:pt x="20981" y="12112"/>
                  </a:cubicBezTo>
                  <a:cubicBezTo>
                    <a:pt x="20026" y="11158"/>
                    <a:pt x="20036" y="9605"/>
                    <a:pt x="21003" y="8663"/>
                  </a:cubicBezTo>
                  <a:cubicBezTo>
                    <a:pt x="21550" y="8117"/>
                    <a:pt x="22437" y="8029"/>
                    <a:pt x="22437" y="8029"/>
                  </a:cubicBezTo>
                  <a:cubicBezTo>
                    <a:pt x="22750" y="8000"/>
                    <a:pt x="23194" y="7790"/>
                    <a:pt x="23420" y="7567"/>
                  </a:cubicBezTo>
                  <a:lnTo>
                    <a:pt x="23491" y="7492"/>
                  </a:lnTo>
                  <a:cubicBezTo>
                    <a:pt x="23715" y="7269"/>
                    <a:pt x="23715" y="6903"/>
                    <a:pt x="23491" y="6677"/>
                  </a:cubicBezTo>
                  <a:lnTo>
                    <a:pt x="16982" y="168"/>
                  </a:lnTo>
                  <a:cubicBezTo>
                    <a:pt x="16869" y="56"/>
                    <a:pt x="16721" y="0"/>
                    <a:pt x="1657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7994A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817;p85">
              <a:extLst>
                <a:ext uri="{FF2B5EF4-FFF2-40B4-BE49-F238E27FC236}">
                  <a16:creationId xmlns:a16="http://schemas.microsoft.com/office/drawing/2014/main" id="{5646A545-6E9D-4E08-B854-8E2A980128FA}"/>
                </a:ext>
              </a:extLst>
            </p:cNvPr>
            <p:cNvSpPr/>
            <p:nvPr/>
          </p:nvSpPr>
          <p:spPr>
            <a:xfrm>
              <a:off x="1115837" y="2990152"/>
              <a:ext cx="380728" cy="379430"/>
            </a:xfrm>
            <a:custGeom>
              <a:avLst/>
              <a:gdLst/>
              <a:ahLst/>
              <a:cxnLst/>
              <a:rect l="l" t="t" r="r" b="b"/>
              <a:pathLst>
                <a:path w="33150" h="33037" extrusionOk="0">
                  <a:moveTo>
                    <a:pt x="16576" y="0"/>
                  </a:moveTo>
                  <a:cubicBezTo>
                    <a:pt x="16429" y="0"/>
                    <a:pt x="16281" y="56"/>
                    <a:pt x="16168" y="168"/>
                  </a:cubicBezTo>
                  <a:lnTo>
                    <a:pt x="9661" y="6677"/>
                  </a:lnTo>
                  <a:cubicBezTo>
                    <a:pt x="9548" y="6789"/>
                    <a:pt x="9400" y="6844"/>
                    <a:pt x="9252" y="6844"/>
                  </a:cubicBezTo>
                  <a:cubicBezTo>
                    <a:pt x="9104" y="6844"/>
                    <a:pt x="8956" y="6789"/>
                    <a:pt x="8843" y="6677"/>
                  </a:cubicBezTo>
                  <a:lnTo>
                    <a:pt x="8836" y="6670"/>
                  </a:lnTo>
                  <a:cubicBezTo>
                    <a:pt x="8613" y="6447"/>
                    <a:pt x="8403" y="6004"/>
                    <a:pt x="8374" y="5687"/>
                  </a:cubicBezTo>
                  <a:cubicBezTo>
                    <a:pt x="8374" y="5687"/>
                    <a:pt x="8286" y="4804"/>
                    <a:pt x="7740" y="4257"/>
                  </a:cubicBezTo>
                  <a:cubicBezTo>
                    <a:pt x="7263" y="3757"/>
                    <a:pt x="6626" y="3507"/>
                    <a:pt x="5987" y="3507"/>
                  </a:cubicBezTo>
                  <a:cubicBezTo>
                    <a:pt x="5368" y="3507"/>
                    <a:pt x="4749" y="3742"/>
                    <a:pt x="4275" y="4215"/>
                  </a:cubicBezTo>
                  <a:cubicBezTo>
                    <a:pt x="3314" y="5176"/>
                    <a:pt x="3330" y="6742"/>
                    <a:pt x="4313" y="7680"/>
                  </a:cubicBezTo>
                  <a:cubicBezTo>
                    <a:pt x="4860" y="8227"/>
                    <a:pt x="5747" y="8314"/>
                    <a:pt x="5747" y="8314"/>
                  </a:cubicBezTo>
                  <a:cubicBezTo>
                    <a:pt x="6061" y="8343"/>
                    <a:pt x="6504" y="8553"/>
                    <a:pt x="6730" y="8777"/>
                  </a:cubicBezTo>
                  <a:lnTo>
                    <a:pt x="6733" y="8783"/>
                  </a:lnTo>
                  <a:cubicBezTo>
                    <a:pt x="6960" y="9010"/>
                    <a:pt x="6960" y="9372"/>
                    <a:pt x="6733" y="9598"/>
                  </a:cubicBezTo>
                  <a:lnTo>
                    <a:pt x="224" y="16111"/>
                  </a:lnTo>
                  <a:cubicBezTo>
                    <a:pt x="1" y="16338"/>
                    <a:pt x="1" y="16700"/>
                    <a:pt x="224" y="16926"/>
                  </a:cubicBezTo>
                  <a:lnTo>
                    <a:pt x="6733" y="23436"/>
                  </a:lnTo>
                  <a:cubicBezTo>
                    <a:pt x="6847" y="23547"/>
                    <a:pt x="6995" y="23603"/>
                    <a:pt x="7143" y="23603"/>
                  </a:cubicBezTo>
                  <a:cubicBezTo>
                    <a:pt x="7291" y="23603"/>
                    <a:pt x="7439" y="23547"/>
                    <a:pt x="7552" y="23436"/>
                  </a:cubicBezTo>
                  <a:lnTo>
                    <a:pt x="7623" y="23365"/>
                  </a:lnTo>
                  <a:cubicBezTo>
                    <a:pt x="7846" y="23138"/>
                    <a:pt x="8057" y="22698"/>
                    <a:pt x="8086" y="22381"/>
                  </a:cubicBezTo>
                  <a:cubicBezTo>
                    <a:pt x="8086" y="22381"/>
                    <a:pt x="8173" y="21498"/>
                    <a:pt x="8720" y="20948"/>
                  </a:cubicBezTo>
                  <a:cubicBezTo>
                    <a:pt x="9195" y="20467"/>
                    <a:pt x="9821" y="20226"/>
                    <a:pt x="10447" y="20226"/>
                  </a:cubicBezTo>
                  <a:cubicBezTo>
                    <a:pt x="11066" y="20226"/>
                    <a:pt x="11686" y="20462"/>
                    <a:pt x="12159" y="20935"/>
                  </a:cubicBezTo>
                  <a:cubicBezTo>
                    <a:pt x="13110" y="21886"/>
                    <a:pt x="13104" y="23429"/>
                    <a:pt x="12146" y="24374"/>
                  </a:cubicBezTo>
                  <a:cubicBezTo>
                    <a:pt x="11599" y="24921"/>
                    <a:pt x="10716" y="25008"/>
                    <a:pt x="10716" y="25008"/>
                  </a:cubicBezTo>
                  <a:cubicBezTo>
                    <a:pt x="10399" y="25037"/>
                    <a:pt x="9956" y="25248"/>
                    <a:pt x="9733" y="25471"/>
                  </a:cubicBezTo>
                  <a:lnTo>
                    <a:pt x="9658" y="25542"/>
                  </a:lnTo>
                  <a:cubicBezTo>
                    <a:pt x="9435" y="25768"/>
                    <a:pt x="9435" y="26134"/>
                    <a:pt x="9658" y="26360"/>
                  </a:cubicBezTo>
                  <a:lnTo>
                    <a:pt x="16168" y="32867"/>
                  </a:lnTo>
                  <a:cubicBezTo>
                    <a:pt x="16281" y="32980"/>
                    <a:pt x="16429" y="33037"/>
                    <a:pt x="16577" y="33037"/>
                  </a:cubicBezTo>
                  <a:cubicBezTo>
                    <a:pt x="16725" y="33037"/>
                    <a:pt x="16873" y="32980"/>
                    <a:pt x="16986" y="32867"/>
                  </a:cubicBezTo>
                  <a:lnTo>
                    <a:pt x="23492" y="26360"/>
                  </a:lnTo>
                  <a:cubicBezTo>
                    <a:pt x="23715" y="26134"/>
                    <a:pt x="23715" y="25768"/>
                    <a:pt x="23492" y="25542"/>
                  </a:cubicBezTo>
                  <a:lnTo>
                    <a:pt x="23421" y="25474"/>
                  </a:lnTo>
                  <a:cubicBezTo>
                    <a:pt x="23198" y="25251"/>
                    <a:pt x="22755" y="25040"/>
                    <a:pt x="22438" y="25011"/>
                  </a:cubicBezTo>
                  <a:cubicBezTo>
                    <a:pt x="22438" y="25011"/>
                    <a:pt x="21554" y="24924"/>
                    <a:pt x="21004" y="24377"/>
                  </a:cubicBezTo>
                  <a:cubicBezTo>
                    <a:pt x="20073" y="23429"/>
                    <a:pt x="20076" y="21905"/>
                    <a:pt x="21017" y="20964"/>
                  </a:cubicBezTo>
                  <a:cubicBezTo>
                    <a:pt x="21490" y="20491"/>
                    <a:pt x="22111" y="20254"/>
                    <a:pt x="22731" y="20254"/>
                  </a:cubicBezTo>
                  <a:cubicBezTo>
                    <a:pt x="23345" y="20254"/>
                    <a:pt x="23959" y="20486"/>
                    <a:pt x="24430" y="20951"/>
                  </a:cubicBezTo>
                  <a:cubicBezTo>
                    <a:pt x="24977" y="21498"/>
                    <a:pt x="25065" y="22381"/>
                    <a:pt x="25065" y="22381"/>
                  </a:cubicBezTo>
                  <a:cubicBezTo>
                    <a:pt x="25097" y="22698"/>
                    <a:pt x="25304" y="23141"/>
                    <a:pt x="25530" y="23365"/>
                  </a:cubicBezTo>
                  <a:lnTo>
                    <a:pt x="25598" y="23436"/>
                  </a:lnTo>
                  <a:cubicBezTo>
                    <a:pt x="25712" y="23547"/>
                    <a:pt x="25860" y="23603"/>
                    <a:pt x="26007" y="23603"/>
                  </a:cubicBezTo>
                  <a:cubicBezTo>
                    <a:pt x="26155" y="23603"/>
                    <a:pt x="26302" y="23547"/>
                    <a:pt x="26414" y="23436"/>
                  </a:cubicBezTo>
                  <a:lnTo>
                    <a:pt x="32923" y="16926"/>
                  </a:lnTo>
                  <a:cubicBezTo>
                    <a:pt x="33150" y="16700"/>
                    <a:pt x="33150" y="16338"/>
                    <a:pt x="32923" y="16111"/>
                  </a:cubicBezTo>
                  <a:lnTo>
                    <a:pt x="26417" y="9602"/>
                  </a:lnTo>
                  <a:cubicBezTo>
                    <a:pt x="26194" y="9375"/>
                    <a:pt x="26194" y="9010"/>
                    <a:pt x="26417" y="8783"/>
                  </a:cubicBezTo>
                  <a:lnTo>
                    <a:pt x="26533" y="8670"/>
                  </a:lnTo>
                  <a:cubicBezTo>
                    <a:pt x="26760" y="8443"/>
                    <a:pt x="27203" y="8233"/>
                    <a:pt x="27517" y="8204"/>
                  </a:cubicBezTo>
                  <a:cubicBezTo>
                    <a:pt x="27517" y="8204"/>
                    <a:pt x="28400" y="8117"/>
                    <a:pt x="28950" y="7570"/>
                  </a:cubicBezTo>
                  <a:cubicBezTo>
                    <a:pt x="29918" y="6628"/>
                    <a:pt x="29927" y="5079"/>
                    <a:pt x="28973" y="4124"/>
                  </a:cubicBezTo>
                  <a:cubicBezTo>
                    <a:pt x="28500" y="3650"/>
                    <a:pt x="27879" y="3413"/>
                    <a:pt x="27259" y="3413"/>
                  </a:cubicBezTo>
                  <a:cubicBezTo>
                    <a:pt x="26629" y="3413"/>
                    <a:pt x="25999" y="3658"/>
                    <a:pt x="25524" y="4144"/>
                  </a:cubicBezTo>
                  <a:lnTo>
                    <a:pt x="25524" y="4147"/>
                  </a:lnTo>
                  <a:cubicBezTo>
                    <a:pt x="24977" y="4694"/>
                    <a:pt x="24890" y="5577"/>
                    <a:pt x="24890" y="5577"/>
                  </a:cubicBezTo>
                  <a:cubicBezTo>
                    <a:pt x="24861" y="5894"/>
                    <a:pt x="24650" y="6337"/>
                    <a:pt x="24427" y="6560"/>
                  </a:cubicBezTo>
                  <a:lnTo>
                    <a:pt x="24311" y="6677"/>
                  </a:lnTo>
                  <a:cubicBezTo>
                    <a:pt x="24198" y="6789"/>
                    <a:pt x="24050" y="6844"/>
                    <a:pt x="23901" y="6844"/>
                  </a:cubicBezTo>
                  <a:cubicBezTo>
                    <a:pt x="23753" y="6844"/>
                    <a:pt x="23605" y="6789"/>
                    <a:pt x="23492" y="6677"/>
                  </a:cubicBezTo>
                  <a:lnTo>
                    <a:pt x="16983" y="168"/>
                  </a:lnTo>
                  <a:cubicBezTo>
                    <a:pt x="16871" y="56"/>
                    <a:pt x="16724" y="0"/>
                    <a:pt x="1657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B3C3C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818;p85">
              <a:extLst>
                <a:ext uri="{FF2B5EF4-FFF2-40B4-BE49-F238E27FC236}">
                  <a16:creationId xmlns:a16="http://schemas.microsoft.com/office/drawing/2014/main" id="{A2BB1B55-13F7-41BE-B879-EA4B2D353FB5}"/>
                </a:ext>
              </a:extLst>
            </p:cNvPr>
            <p:cNvSpPr/>
            <p:nvPr/>
          </p:nvSpPr>
          <p:spPr>
            <a:xfrm>
              <a:off x="1691707" y="3184996"/>
              <a:ext cx="378488" cy="377259"/>
            </a:xfrm>
            <a:custGeom>
              <a:avLst/>
              <a:gdLst/>
              <a:ahLst/>
              <a:cxnLst/>
              <a:rect l="l" t="t" r="r" b="b"/>
              <a:pathLst>
                <a:path w="32955" h="32848" extrusionOk="0">
                  <a:moveTo>
                    <a:pt x="16478" y="1"/>
                  </a:moveTo>
                  <a:cubicBezTo>
                    <a:pt x="16331" y="1"/>
                    <a:pt x="16185" y="57"/>
                    <a:pt x="16073" y="168"/>
                  </a:cubicBezTo>
                  <a:lnTo>
                    <a:pt x="9603" y="6639"/>
                  </a:lnTo>
                  <a:cubicBezTo>
                    <a:pt x="9489" y="6752"/>
                    <a:pt x="9342" y="6809"/>
                    <a:pt x="9195" y="6809"/>
                  </a:cubicBezTo>
                  <a:cubicBezTo>
                    <a:pt x="9048" y="6809"/>
                    <a:pt x="8900" y="6752"/>
                    <a:pt x="8787" y="6639"/>
                  </a:cubicBezTo>
                  <a:lnTo>
                    <a:pt x="8674" y="6526"/>
                  </a:lnTo>
                  <a:cubicBezTo>
                    <a:pt x="8451" y="6303"/>
                    <a:pt x="8244" y="5863"/>
                    <a:pt x="8211" y="5545"/>
                  </a:cubicBezTo>
                  <a:cubicBezTo>
                    <a:pt x="8211" y="5545"/>
                    <a:pt x="8127" y="4669"/>
                    <a:pt x="7581" y="4125"/>
                  </a:cubicBezTo>
                  <a:cubicBezTo>
                    <a:pt x="7109" y="3646"/>
                    <a:pt x="6488" y="3407"/>
                    <a:pt x="5867" y="3407"/>
                  </a:cubicBezTo>
                  <a:cubicBezTo>
                    <a:pt x="5251" y="3407"/>
                    <a:pt x="4634" y="3642"/>
                    <a:pt x="4164" y="4112"/>
                  </a:cubicBezTo>
                  <a:cubicBezTo>
                    <a:pt x="3219" y="5057"/>
                    <a:pt x="3226" y="6590"/>
                    <a:pt x="4177" y="7529"/>
                  </a:cubicBezTo>
                  <a:cubicBezTo>
                    <a:pt x="4721" y="8075"/>
                    <a:pt x="5601" y="8160"/>
                    <a:pt x="5601" y="8160"/>
                  </a:cubicBezTo>
                  <a:cubicBezTo>
                    <a:pt x="5914" y="8189"/>
                    <a:pt x="6354" y="8399"/>
                    <a:pt x="6578" y="8622"/>
                  </a:cubicBezTo>
                  <a:lnTo>
                    <a:pt x="6694" y="8735"/>
                  </a:lnTo>
                  <a:cubicBezTo>
                    <a:pt x="6914" y="8962"/>
                    <a:pt x="6914" y="9324"/>
                    <a:pt x="6694" y="9548"/>
                  </a:cubicBezTo>
                  <a:lnTo>
                    <a:pt x="223" y="16018"/>
                  </a:lnTo>
                  <a:cubicBezTo>
                    <a:pt x="0" y="16245"/>
                    <a:pt x="0" y="16607"/>
                    <a:pt x="223" y="16830"/>
                  </a:cubicBezTo>
                  <a:lnTo>
                    <a:pt x="6694" y="23301"/>
                  </a:lnTo>
                  <a:cubicBezTo>
                    <a:pt x="6917" y="23527"/>
                    <a:pt x="6917" y="23890"/>
                    <a:pt x="6694" y="24113"/>
                  </a:cubicBezTo>
                  <a:lnTo>
                    <a:pt x="6688" y="24119"/>
                  </a:lnTo>
                  <a:cubicBezTo>
                    <a:pt x="6464" y="24343"/>
                    <a:pt x="6024" y="24550"/>
                    <a:pt x="5711" y="24579"/>
                  </a:cubicBezTo>
                  <a:cubicBezTo>
                    <a:pt x="5711" y="24579"/>
                    <a:pt x="4831" y="24666"/>
                    <a:pt x="4287" y="25210"/>
                  </a:cubicBezTo>
                  <a:cubicBezTo>
                    <a:pt x="3346" y="26151"/>
                    <a:pt x="3346" y="27675"/>
                    <a:pt x="4287" y="28616"/>
                  </a:cubicBezTo>
                  <a:cubicBezTo>
                    <a:pt x="4756" y="29085"/>
                    <a:pt x="5372" y="29320"/>
                    <a:pt x="5989" y="29320"/>
                  </a:cubicBezTo>
                  <a:cubicBezTo>
                    <a:pt x="6605" y="29320"/>
                    <a:pt x="7221" y="29085"/>
                    <a:pt x="7691" y="28616"/>
                  </a:cubicBezTo>
                  <a:cubicBezTo>
                    <a:pt x="8237" y="28070"/>
                    <a:pt x="8321" y="27193"/>
                    <a:pt x="8321" y="27193"/>
                  </a:cubicBezTo>
                  <a:cubicBezTo>
                    <a:pt x="8354" y="26876"/>
                    <a:pt x="8561" y="26436"/>
                    <a:pt x="8784" y="26213"/>
                  </a:cubicBezTo>
                  <a:lnTo>
                    <a:pt x="8787" y="26209"/>
                  </a:lnTo>
                  <a:cubicBezTo>
                    <a:pt x="8900" y="26098"/>
                    <a:pt x="9048" y="26042"/>
                    <a:pt x="9195" y="26042"/>
                  </a:cubicBezTo>
                  <a:cubicBezTo>
                    <a:pt x="9341" y="26042"/>
                    <a:pt x="9488" y="26098"/>
                    <a:pt x="9599" y="26209"/>
                  </a:cubicBezTo>
                  <a:lnTo>
                    <a:pt x="16070" y="32680"/>
                  </a:lnTo>
                  <a:cubicBezTo>
                    <a:pt x="16183" y="32792"/>
                    <a:pt x="16330" y="32847"/>
                    <a:pt x="16478" y="32847"/>
                  </a:cubicBezTo>
                  <a:cubicBezTo>
                    <a:pt x="16625" y="32847"/>
                    <a:pt x="16772" y="32792"/>
                    <a:pt x="16885" y="32680"/>
                  </a:cubicBezTo>
                  <a:lnTo>
                    <a:pt x="23356" y="26209"/>
                  </a:lnTo>
                  <a:cubicBezTo>
                    <a:pt x="23579" y="25983"/>
                    <a:pt x="23579" y="25620"/>
                    <a:pt x="23356" y="25397"/>
                  </a:cubicBezTo>
                  <a:lnTo>
                    <a:pt x="23281" y="25326"/>
                  </a:lnTo>
                  <a:cubicBezTo>
                    <a:pt x="23058" y="25103"/>
                    <a:pt x="22618" y="24893"/>
                    <a:pt x="22304" y="24863"/>
                  </a:cubicBezTo>
                  <a:cubicBezTo>
                    <a:pt x="22304" y="24863"/>
                    <a:pt x="21428" y="24779"/>
                    <a:pt x="20881" y="24233"/>
                  </a:cubicBezTo>
                  <a:cubicBezTo>
                    <a:pt x="19939" y="23294"/>
                    <a:pt x="19943" y="21767"/>
                    <a:pt x="20881" y="20829"/>
                  </a:cubicBezTo>
                  <a:cubicBezTo>
                    <a:pt x="21351" y="20358"/>
                    <a:pt x="21968" y="20123"/>
                    <a:pt x="22584" y="20123"/>
                  </a:cubicBezTo>
                  <a:cubicBezTo>
                    <a:pt x="23200" y="20123"/>
                    <a:pt x="23817" y="20358"/>
                    <a:pt x="24287" y="20829"/>
                  </a:cubicBezTo>
                  <a:cubicBezTo>
                    <a:pt x="24831" y="21373"/>
                    <a:pt x="24918" y="22253"/>
                    <a:pt x="24918" y="22253"/>
                  </a:cubicBezTo>
                  <a:cubicBezTo>
                    <a:pt x="24947" y="22566"/>
                    <a:pt x="25155" y="23006"/>
                    <a:pt x="25378" y="23230"/>
                  </a:cubicBezTo>
                  <a:lnTo>
                    <a:pt x="25449" y="23301"/>
                  </a:lnTo>
                  <a:cubicBezTo>
                    <a:pt x="25562" y="23412"/>
                    <a:pt x="25709" y="23468"/>
                    <a:pt x="25856" y="23468"/>
                  </a:cubicBezTo>
                  <a:cubicBezTo>
                    <a:pt x="26003" y="23468"/>
                    <a:pt x="26149" y="23412"/>
                    <a:pt x="26261" y="23301"/>
                  </a:cubicBezTo>
                  <a:lnTo>
                    <a:pt x="32732" y="16830"/>
                  </a:lnTo>
                  <a:cubicBezTo>
                    <a:pt x="32955" y="16607"/>
                    <a:pt x="32955" y="16245"/>
                    <a:pt x="32732" y="16018"/>
                  </a:cubicBezTo>
                  <a:lnTo>
                    <a:pt x="26261" y="9548"/>
                  </a:lnTo>
                  <a:cubicBezTo>
                    <a:pt x="26149" y="9436"/>
                    <a:pt x="26003" y="9380"/>
                    <a:pt x="25856" y="9380"/>
                  </a:cubicBezTo>
                  <a:cubicBezTo>
                    <a:pt x="25709" y="9380"/>
                    <a:pt x="25562" y="9436"/>
                    <a:pt x="25449" y="9548"/>
                  </a:cubicBezTo>
                  <a:lnTo>
                    <a:pt x="25381" y="9615"/>
                  </a:lnTo>
                  <a:cubicBezTo>
                    <a:pt x="25158" y="9839"/>
                    <a:pt x="24951" y="10279"/>
                    <a:pt x="24918" y="10596"/>
                  </a:cubicBezTo>
                  <a:cubicBezTo>
                    <a:pt x="24918" y="10596"/>
                    <a:pt x="24834" y="11473"/>
                    <a:pt x="24291" y="12019"/>
                  </a:cubicBezTo>
                  <a:cubicBezTo>
                    <a:pt x="23820" y="12488"/>
                    <a:pt x="23204" y="12723"/>
                    <a:pt x="22587" y="12723"/>
                  </a:cubicBezTo>
                  <a:cubicBezTo>
                    <a:pt x="21971" y="12723"/>
                    <a:pt x="21355" y="12488"/>
                    <a:pt x="20884" y="12019"/>
                  </a:cubicBezTo>
                  <a:cubicBezTo>
                    <a:pt x="19946" y="11078"/>
                    <a:pt x="19946" y="9554"/>
                    <a:pt x="20884" y="8613"/>
                  </a:cubicBezTo>
                  <a:cubicBezTo>
                    <a:pt x="21428" y="8069"/>
                    <a:pt x="22308" y="7985"/>
                    <a:pt x="22308" y="7985"/>
                  </a:cubicBezTo>
                  <a:cubicBezTo>
                    <a:pt x="22621" y="7953"/>
                    <a:pt x="23061" y="7745"/>
                    <a:pt x="23285" y="7522"/>
                  </a:cubicBezTo>
                  <a:lnTo>
                    <a:pt x="23356" y="7454"/>
                  </a:lnTo>
                  <a:cubicBezTo>
                    <a:pt x="23579" y="7228"/>
                    <a:pt x="23579" y="6865"/>
                    <a:pt x="23356" y="6639"/>
                  </a:cubicBezTo>
                  <a:lnTo>
                    <a:pt x="16885" y="168"/>
                  </a:lnTo>
                  <a:cubicBezTo>
                    <a:pt x="16772" y="57"/>
                    <a:pt x="16625" y="1"/>
                    <a:pt x="16478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819;p85">
              <a:extLst>
                <a:ext uri="{FF2B5EF4-FFF2-40B4-BE49-F238E27FC236}">
                  <a16:creationId xmlns:a16="http://schemas.microsoft.com/office/drawing/2014/main" id="{5EC91E89-A3CC-4064-9AE8-A885CC3A8B56}"/>
                </a:ext>
              </a:extLst>
            </p:cNvPr>
            <p:cNvSpPr/>
            <p:nvPr/>
          </p:nvSpPr>
          <p:spPr>
            <a:xfrm>
              <a:off x="1499792" y="2993162"/>
              <a:ext cx="378523" cy="377213"/>
            </a:xfrm>
            <a:custGeom>
              <a:avLst/>
              <a:gdLst/>
              <a:ahLst/>
              <a:cxnLst/>
              <a:rect l="l" t="t" r="r" b="b"/>
              <a:pathLst>
                <a:path w="32958" h="32844" extrusionOk="0">
                  <a:moveTo>
                    <a:pt x="16479" y="0"/>
                  </a:moveTo>
                  <a:cubicBezTo>
                    <a:pt x="16332" y="0"/>
                    <a:pt x="16185" y="56"/>
                    <a:pt x="16073" y="168"/>
                  </a:cubicBezTo>
                  <a:lnTo>
                    <a:pt x="9602" y="6638"/>
                  </a:lnTo>
                  <a:cubicBezTo>
                    <a:pt x="9489" y="6750"/>
                    <a:pt x="9342" y="6806"/>
                    <a:pt x="9195" y="6806"/>
                  </a:cubicBezTo>
                  <a:cubicBezTo>
                    <a:pt x="9048" y="6806"/>
                    <a:pt x="8902" y="6750"/>
                    <a:pt x="8790" y="6638"/>
                  </a:cubicBezTo>
                  <a:lnTo>
                    <a:pt x="8784" y="6632"/>
                  </a:lnTo>
                  <a:cubicBezTo>
                    <a:pt x="8561" y="6408"/>
                    <a:pt x="8354" y="5968"/>
                    <a:pt x="8324" y="5655"/>
                  </a:cubicBezTo>
                  <a:cubicBezTo>
                    <a:pt x="8324" y="5655"/>
                    <a:pt x="8237" y="4775"/>
                    <a:pt x="7694" y="4231"/>
                  </a:cubicBezTo>
                  <a:cubicBezTo>
                    <a:pt x="7222" y="3753"/>
                    <a:pt x="6600" y="3514"/>
                    <a:pt x="5978" y="3514"/>
                  </a:cubicBezTo>
                  <a:cubicBezTo>
                    <a:pt x="5362" y="3514"/>
                    <a:pt x="4745" y="3748"/>
                    <a:pt x="4274" y="4218"/>
                  </a:cubicBezTo>
                  <a:cubicBezTo>
                    <a:pt x="3329" y="5163"/>
                    <a:pt x="3336" y="6696"/>
                    <a:pt x="4287" y="7635"/>
                  </a:cubicBezTo>
                  <a:cubicBezTo>
                    <a:pt x="4834" y="8181"/>
                    <a:pt x="5710" y="8269"/>
                    <a:pt x="5710" y="8269"/>
                  </a:cubicBezTo>
                  <a:cubicBezTo>
                    <a:pt x="6024" y="8298"/>
                    <a:pt x="6464" y="8505"/>
                    <a:pt x="6687" y="8728"/>
                  </a:cubicBezTo>
                  <a:lnTo>
                    <a:pt x="6694" y="8735"/>
                  </a:lnTo>
                  <a:cubicBezTo>
                    <a:pt x="6917" y="8958"/>
                    <a:pt x="6917" y="9320"/>
                    <a:pt x="6694" y="9547"/>
                  </a:cubicBezTo>
                  <a:lnTo>
                    <a:pt x="223" y="16017"/>
                  </a:lnTo>
                  <a:cubicBezTo>
                    <a:pt x="0" y="16241"/>
                    <a:pt x="0" y="16603"/>
                    <a:pt x="223" y="16829"/>
                  </a:cubicBezTo>
                  <a:lnTo>
                    <a:pt x="6694" y="23300"/>
                  </a:lnTo>
                  <a:cubicBezTo>
                    <a:pt x="6805" y="23412"/>
                    <a:pt x="6952" y="23467"/>
                    <a:pt x="7099" y="23467"/>
                  </a:cubicBezTo>
                  <a:cubicBezTo>
                    <a:pt x="7245" y="23467"/>
                    <a:pt x="7393" y="23412"/>
                    <a:pt x="7506" y="23300"/>
                  </a:cubicBezTo>
                  <a:lnTo>
                    <a:pt x="7577" y="23229"/>
                  </a:lnTo>
                  <a:cubicBezTo>
                    <a:pt x="7800" y="23006"/>
                    <a:pt x="8007" y="22566"/>
                    <a:pt x="8040" y="22248"/>
                  </a:cubicBezTo>
                  <a:cubicBezTo>
                    <a:pt x="8040" y="22248"/>
                    <a:pt x="8124" y="21372"/>
                    <a:pt x="8667" y="20825"/>
                  </a:cubicBezTo>
                  <a:cubicBezTo>
                    <a:pt x="9138" y="20347"/>
                    <a:pt x="9760" y="20108"/>
                    <a:pt x="10383" y="20108"/>
                  </a:cubicBezTo>
                  <a:cubicBezTo>
                    <a:pt x="11000" y="20108"/>
                    <a:pt x="11617" y="20343"/>
                    <a:pt x="12087" y="20815"/>
                  </a:cubicBezTo>
                  <a:cubicBezTo>
                    <a:pt x="13032" y="21760"/>
                    <a:pt x="13025" y="23293"/>
                    <a:pt x="12074" y="24232"/>
                  </a:cubicBezTo>
                  <a:cubicBezTo>
                    <a:pt x="11531" y="24775"/>
                    <a:pt x="10651" y="24863"/>
                    <a:pt x="10651" y="24863"/>
                  </a:cubicBezTo>
                  <a:cubicBezTo>
                    <a:pt x="10337" y="24892"/>
                    <a:pt x="9897" y="25099"/>
                    <a:pt x="9674" y="25322"/>
                  </a:cubicBezTo>
                  <a:lnTo>
                    <a:pt x="9602" y="25393"/>
                  </a:lnTo>
                  <a:cubicBezTo>
                    <a:pt x="9376" y="25620"/>
                    <a:pt x="9376" y="25982"/>
                    <a:pt x="9602" y="26205"/>
                  </a:cubicBezTo>
                  <a:lnTo>
                    <a:pt x="16073" y="32676"/>
                  </a:lnTo>
                  <a:cubicBezTo>
                    <a:pt x="16185" y="32787"/>
                    <a:pt x="16331" y="32843"/>
                    <a:pt x="16478" y="32843"/>
                  </a:cubicBezTo>
                  <a:cubicBezTo>
                    <a:pt x="16625" y="32843"/>
                    <a:pt x="16772" y="32787"/>
                    <a:pt x="16885" y="32676"/>
                  </a:cubicBezTo>
                  <a:lnTo>
                    <a:pt x="23356" y="26205"/>
                  </a:lnTo>
                  <a:cubicBezTo>
                    <a:pt x="23579" y="25982"/>
                    <a:pt x="23579" y="25620"/>
                    <a:pt x="23356" y="25393"/>
                  </a:cubicBezTo>
                  <a:lnTo>
                    <a:pt x="23288" y="25325"/>
                  </a:lnTo>
                  <a:cubicBezTo>
                    <a:pt x="23061" y="25102"/>
                    <a:pt x="22621" y="24895"/>
                    <a:pt x="22307" y="24866"/>
                  </a:cubicBezTo>
                  <a:cubicBezTo>
                    <a:pt x="22307" y="24866"/>
                    <a:pt x="21431" y="24778"/>
                    <a:pt x="20884" y="24235"/>
                  </a:cubicBezTo>
                  <a:cubicBezTo>
                    <a:pt x="19942" y="23293"/>
                    <a:pt x="19942" y="21770"/>
                    <a:pt x="20884" y="20828"/>
                  </a:cubicBezTo>
                  <a:cubicBezTo>
                    <a:pt x="21354" y="20359"/>
                    <a:pt x="21971" y="20125"/>
                    <a:pt x="22587" y="20125"/>
                  </a:cubicBezTo>
                  <a:cubicBezTo>
                    <a:pt x="23203" y="20125"/>
                    <a:pt x="23820" y="20359"/>
                    <a:pt x="24291" y="20828"/>
                  </a:cubicBezTo>
                  <a:cubicBezTo>
                    <a:pt x="24834" y="21372"/>
                    <a:pt x="24918" y="22252"/>
                    <a:pt x="24918" y="22252"/>
                  </a:cubicBezTo>
                  <a:cubicBezTo>
                    <a:pt x="24951" y="22566"/>
                    <a:pt x="25158" y="23006"/>
                    <a:pt x="25381" y="23229"/>
                  </a:cubicBezTo>
                  <a:lnTo>
                    <a:pt x="25452" y="23300"/>
                  </a:lnTo>
                  <a:cubicBezTo>
                    <a:pt x="25564" y="23412"/>
                    <a:pt x="25710" y="23467"/>
                    <a:pt x="25857" y="23467"/>
                  </a:cubicBezTo>
                  <a:cubicBezTo>
                    <a:pt x="26004" y="23467"/>
                    <a:pt x="26151" y="23412"/>
                    <a:pt x="26264" y="23300"/>
                  </a:cubicBezTo>
                  <a:lnTo>
                    <a:pt x="32735" y="16829"/>
                  </a:lnTo>
                  <a:cubicBezTo>
                    <a:pt x="32958" y="16603"/>
                    <a:pt x="32958" y="16241"/>
                    <a:pt x="32735" y="16017"/>
                  </a:cubicBezTo>
                  <a:lnTo>
                    <a:pt x="26264" y="9547"/>
                  </a:lnTo>
                  <a:cubicBezTo>
                    <a:pt x="26041" y="9320"/>
                    <a:pt x="26041" y="8958"/>
                    <a:pt x="26264" y="8735"/>
                  </a:cubicBezTo>
                  <a:lnTo>
                    <a:pt x="26377" y="8618"/>
                  </a:lnTo>
                  <a:cubicBezTo>
                    <a:pt x="26600" y="8395"/>
                    <a:pt x="27044" y="8188"/>
                    <a:pt x="27358" y="8156"/>
                  </a:cubicBezTo>
                  <a:cubicBezTo>
                    <a:pt x="27358" y="8156"/>
                    <a:pt x="28234" y="8071"/>
                    <a:pt x="28781" y="7528"/>
                  </a:cubicBezTo>
                  <a:cubicBezTo>
                    <a:pt x="29732" y="6590"/>
                    <a:pt x="29739" y="5056"/>
                    <a:pt x="28791" y="4108"/>
                  </a:cubicBezTo>
                  <a:cubicBezTo>
                    <a:pt x="28321" y="3638"/>
                    <a:pt x="27705" y="3404"/>
                    <a:pt x="27090" y="3404"/>
                  </a:cubicBezTo>
                  <a:cubicBezTo>
                    <a:pt x="26468" y="3404"/>
                    <a:pt x="25846" y="3643"/>
                    <a:pt x="25374" y="4121"/>
                  </a:cubicBezTo>
                  <a:cubicBezTo>
                    <a:pt x="24831" y="4665"/>
                    <a:pt x="24743" y="5545"/>
                    <a:pt x="24743" y="5545"/>
                  </a:cubicBezTo>
                  <a:cubicBezTo>
                    <a:pt x="24714" y="5858"/>
                    <a:pt x="24507" y="6298"/>
                    <a:pt x="24284" y="6522"/>
                  </a:cubicBezTo>
                  <a:lnTo>
                    <a:pt x="24168" y="6638"/>
                  </a:lnTo>
                  <a:cubicBezTo>
                    <a:pt x="24056" y="6750"/>
                    <a:pt x="23909" y="6806"/>
                    <a:pt x="23762" y="6806"/>
                  </a:cubicBezTo>
                  <a:cubicBezTo>
                    <a:pt x="23614" y="6806"/>
                    <a:pt x="23467" y="6750"/>
                    <a:pt x="23356" y="6638"/>
                  </a:cubicBezTo>
                  <a:lnTo>
                    <a:pt x="16885" y="168"/>
                  </a:lnTo>
                  <a:cubicBezTo>
                    <a:pt x="16773" y="56"/>
                    <a:pt x="16626" y="0"/>
                    <a:pt x="1647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8813;p85">
            <a:extLst>
              <a:ext uri="{FF2B5EF4-FFF2-40B4-BE49-F238E27FC236}">
                <a16:creationId xmlns:a16="http://schemas.microsoft.com/office/drawing/2014/main" id="{747E8ED8-C61C-480F-BC3A-915055723D0C}"/>
              </a:ext>
            </a:extLst>
          </p:cNvPr>
          <p:cNvGrpSpPr/>
          <p:nvPr/>
        </p:nvGrpSpPr>
        <p:grpSpPr>
          <a:xfrm rot="15711116">
            <a:off x="1608996" y="2393912"/>
            <a:ext cx="1706227" cy="853773"/>
            <a:chOff x="1309210" y="3183709"/>
            <a:chExt cx="760985" cy="378546"/>
          </a:xfrm>
        </p:grpSpPr>
        <p:sp>
          <p:nvSpPr>
            <p:cNvPr id="26" name="Google Shape;8815;p85">
              <a:extLst>
                <a:ext uri="{FF2B5EF4-FFF2-40B4-BE49-F238E27FC236}">
                  <a16:creationId xmlns:a16="http://schemas.microsoft.com/office/drawing/2014/main" id="{612E8B83-3CC5-4F4A-AD77-FE0E6D8E6A9C}"/>
                </a:ext>
              </a:extLst>
            </p:cNvPr>
            <p:cNvSpPr/>
            <p:nvPr/>
          </p:nvSpPr>
          <p:spPr>
            <a:xfrm>
              <a:off x="1309210" y="3183709"/>
              <a:ext cx="378534" cy="377248"/>
            </a:xfrm>
            <a:custGeom>
              <a:avLst/>
              <a:gdLst/>
              <a:ahLst/>
              <a:cxnLst/>
              <a:rect l="l" t="t" r="r" b="b"/>
              <a:pathLst>
                <a:path w="32959" h="32847" extrusionOk="0">
                  <a:moveTo>
                    <a:pt x="16480" y="1"/>
                  </a:moveTo>
                  <a:cubicBezTo>
                    <a:pt x="16334" y="1"/>
                    <a:pt x="16186" y="57"/>
                    <a:pt x="16073" y="170"/>
                  </a:cubicBezTo>
                  <a:lnTo>
                    <a:pt x="9603" y="6641"/>
                  </a:lnTo>
                  <a:cubicBezTo>
                    <a:pt x="9491" y="6753"/>
                    <a:pt x="9345" y="6808"/>
                    <a:pt x="9198" y="6808"/>
                  </a:cubicBezTo>
                  <a:cubicBezTo>
                    <a:pt x="9051" y="6808"/>
                    <a:pt x="8904" y="6753"/>
                    <a:pt x="8791" y="6641"/>
                  </a:cubicBezTo>
                  <a:lnTo>
                    <a:pt x="8677" y="6525"/>
                  </a:lnTo>
                  <a:cubicBezTo>
                    <a:pt x="8454" y="6301"/>
                    <a:pt x="8244" y="5861"/>
                    <a:pt x="8215" y="5547"/>
                  </a:cubicBezTo>
                  <a:cubicBezTo>
                    <a:pt x="8215" y="5547"/>
                    <a:pt x="8127" y="4667"/>
                    <a:pt x="7584" y="4124"/>
                  </a:cubicBezTo>
                  <a:cubicBezTo>
                    <a:pt x="7113" y="3653"/>
                    <a:pt x="6497" y="3418"/>
                    <a:pt x="5880" y="3418"/>
                  </a:cubicBezTo>
                  <a:cubicBezTo>
                    <a:pt x="5264" y="3418"/>
                    <a:pt x="4648" y="3653"/>
                    <a:pt x="4177" y="4124"/>
                  </a:cubicBezTo>
                  <a:cubicBezTo>
                    <a:pt x="3236" y="5065"/>
                    <a:pt x="3236" y="6589"/>
                    <a:pt x="4177" y="7531"/>
                  </a:cubicBezTo>
                  <a:cubicBezTo>
                    <a:pt x="4721" y="8074"/>
                    <a:pt x="5601" y="8158"/>
                    <a:pt x="5601" y="8158"/>
                  </a:cubicBezTo>
                  <a:cubicBezTo>
                    <a:pt x="5914" y="8191"/>
                    <a:pt x="6354" y="8398"/>
                    <a:pt x="6578" y="8621"/>
                  </a:cubicBezTo>
                  <a:lnTo>
                    <a:pt x="6694" y="8737"/>
                  </a:lnTo>
                  <a:cubicBezTo>
                    <a:pt x="6917" y="8961"/>
                    <a:pt x="6917" y="9323"/>
                    <a:pt x="6694" y="9550"/>
                  </a:cubicBezTo>
                  <a:lnTo>
                    <a:pt x="223" y="16020"/>
                  </a:lnTo>
                  <a:cubicBezTo>
                    <a:pt x="0" y="16243"/>
                    <a:pt x="0" y="16606"/>
                    <a:pt x="223" y="16832"/>
                  </a:cubicBezTo>
                  <a:lnTo>
                    <a:pt x="6694" y="23300"/>
                  </a:lnTo>
                  <a:cubicBezTo>
                    <a:pt x="6807" y="23411"/>
                    <a:pt x="6954" y="23467"/>
                    <a:pt x="7102" y="23467"/>
                  </a:cubicBezTo>
                  <a:cubicBezTo>
                    <a:pt x="7249" y="23467"/>
                    <a:pt x="7396" y="23411"/>
                    <a:pt x="7509" y="23300"/>
                  </a:cubicBezTo>
                  <a:lnTo>
                    <a:pt x="7577" y="23232"/>
                  </a:lnTo>
                  <a:cubicBezTo>
                    <a:pt x="7801" y="23008"/>
                    <a:pt x="8008" y="22568"/>
                    <a:pt x="8040" y="22255"/>
                  </a:cubicBezTo>
                  <a:cubicBezTo>
                    <a:pt x="8040" y="22255"/>
                    <a:pt x="8124" y="21375"/>
                    <a:pt x="8668" y="20831"/>
                  </a:cubicBezTo>
                  <a:cubicBezTo>
                    <a:pt x="9138" y="20360"/>
                    <a:pt x="9755" y="20125"/>
                    <a:pt x="10371" y="20125"/>
                  </a:cubicBezTo>
                  <a:cubicBezTo>
                    <a:pt x="10987" y="20125"/>
                    <a:pt x="11604" y="20360"/>
                    <a:pt x="12074" y="20831"/>
                  </a:cubicBezTo>
                  <a:cubicBezTo>
                    <a:pt x="13013" y="21769"/>
                    <a:pt x="13013" y="23296"/>
                    <a:pt x="12074" y="24235"/>
                  </a:cubicBezTo>
                  <a:cubicBezTo>
                    <a:pt x="11528" y="24781"/>
                    <a:pt x="10651" y="24865"/>
                    <a:pt x="10651" y="24865"/>
                  </a:cubicBezTo>
                  <a:cubicBezTo>
                    <a:pt x="10337" y="24895"/>
                    <a:pt x="9897" y="25105"/>
                    <a:pt x="9674" y="25328"/>
                  </a:cubicBezTo>
                  <a:lnTo>
                    <a:pt x="9603" y="25396"/>
                  </a:lnTo>
                  <a:cubicBezTo>
                    <a:pt x="9379" y="25619"/>
                    <a:pt x="9379" y="25985"/>
                    <a:pt x="9603" y="26208"/>
                  </a:cubicBezTo>
                  <a:lnTo>
                    <a:pt x="16073" y="32679"/>
                  </a:lnTo>
                  <a:cubicBezTo>
                    <a:pt x="16186" y="32790"/>
                    <a:pt x="16334" y="32846"/>
                    <a:pt x="16480" y="32846"/>
                  </a:cubicBezTo>
                  <a:cubicBezTo>
                    <a:pt x="16627" y="32846"/>
                    <a:pt x="16774" y="32790"/>
                    <a:pt x="16885" y="32679"/>
                  </a:cubicBezTo>
                  <a:lnTo>
                    <a:pt x="23356" y="26208"/>
                  </a:lnTo>
                  <a:cubicBezTo>
                    <a:pt x="23582" y="25985"/>
                    <a:pt x="23582" y="25619"/>
                    <a:pt x="23356" y="25396"/>
                  </a:cubicBezTo>
                  <a:lnTo>
                    <a:pt x="23285" y="25325"/>
                  </a:lnTo>
                  <a:cubicBezTo>
                    <a:pt x="23061" y="25102"/>
                    <a:pt x="22621" y="24895"/>
                    <a:pt x="22308" y="24862"/>
                  </a:cubicBezTo>
                  <a:cubicBezTo>
                    <a:pt x="22308" y="24862"/>
                    <a:pt x="21428" y="24778"/>
                    <a:pt x="20884" y="24235"/>
                  </a:cubicBezTo>
                  <a:cubicBezTo>
                    <a:pt x="19962" y="23290"/>
                    <a:pt x="19972" y="21779"/>
                    <a:pt x="20903" y="20847"/>
                  </a:cubicBezTo>
                  <a:cubicBezTo>
                    <a:pt x="21375" y="20378"/>
                    <a:pt x="21991" y="20142"/>
                    <a:pt x="22608" y="20142"/>
                  </a:cubicBezTo>
                  <a:cubicBezTo>
                    <a:pt x="23215" y="20142"/>
                    <a:pt x="23822" y="20370"/>
                    <a:pt x="24291" y="20828"/>
                  </a:cubicBezTo>
                  <a:cubicBezTo>
                    <a:pt x="24834" y="21371"/>
                    <a:pt x="24918" y="22251"/>
                    <a:pt x="24918" y="22251"/>
                  </a:cubicBezTo>
                  <a:cubicBezTo>
                    <a:pt x="24951" y="22565"/>
                    <a:pt x="25158" y="23005"/>
                    <a:pt x="25381" y="23228"/>
                  </a:cubicBezTo>
                  <a:lnTo>
                    <a:pt x="25452" y="23300"/>
                  </a:lnTo>
                  <a:cubicBezTo>
                    <a:pt x="25565" y="23411"/>
                    <a:pt x="25713" y="23467"/>
                    <a:pt x="25859" y="23467"/>
                  </a:cubicBezTo>
                  <a:cubicBezTo>
                    <a:pt x="26006" y="23467"/>
                    <a:pt x="26153" y="23411"/>
                    <a:pt x="26264" y="23300"/>
                  </a:cubicBezTo>
                  <a:lnTo>
                    <a:pt x="32735" y="16829"/>
                  </a:lnTo>
                  <a:cubicBezTo>
                    <a:pt x="32958" y="16606"/>
                    <a:pt x="32958" y="16243"/>
                    <a:pt x="32735" y="16017"/>
                  </a:cubicBezTo>
                  <a:lnTo>
                    <a:pt x="26264" y="9546"/>
                  </a:lnTo>
                  <a:cubicBezTo>
                    <a:pt x="26041" y="9323"/>
                    <a:pt x="26041" y="8961"/>
                    <a:pt x="26264" y="8734"/>
                  </a:cubicBezTo>
                  <a:lnTo>
                    <a:pt x="26271" y="8731"/>
                  </a:lnTo>
                  <a:cubicBezTo>
                    <a:pt x="26494" y="8508"/>
                    <a:pt x="26934" y="8301"/>
                    <a:pt x="27248" y="8268"/>
                  </a:cubicBezTo>
                  <a:cubicBezTo>
                    <a:pt x="27248" y="8268"/>
                    <a:pt x="28125" y="8184"/>
                    <a:pt x="28671" y="7641"/>
                  </a:cubicBezTo>
                  <a:cubicBezTo>
                    <a:pt x="29593" y="6696"/>
                    <a:pt x="29584" y="5185"/>
                    <a:pt x="28652" y="4253"/>
                  </a:cubicBezTo>
                  <a:cubicBezTo>
                    <a:pt x="28181" y="3784"/>
                    <a:pt x="27564" y="3548"/>
                    <a:pt x="26947" y="3548"/>
                  </a:cubicBezTo>
                  <a:cubicBezTo>
                    <a:pt x="26340" y="3548"/>
                    <a:pt x="25733" y="3777"/>
                    <a:pt x="25265" y="4234"/>
                  </a:cubicBezTo>
                  <a:cubicBezTo>
                    <a:pt x="24721" y="4777"/>
                    <a:pt x="24637" y="5657"/>
                    <a:pt x="24637" y="5657"/>
                  </a:cubicBezTo>
                  <a:cubicBezTo>
                    <a:pt x="24605" y="5971"/>
                    <a:pt x="24398" y="6411"/>
                    <a:pt x="24174" y="6635"/>
                  </a:cubicBezTo>
                  <a:lnTo>
                    <a:pt x="24168" y="6641"/>
                  </a:lnTo>
                  <a:cubicBezTo>
                    <a:pt x="24056" y="6753"/>
                    <a:pt x="23910" y="6808"/>
                    <a:pt x="23763" y="6808"/>
                  </a:cubicBezTo>
                  <a:cubicBezTo>
                    <a:pt x="23616" y="6808"/>
                    <a:pt x="23469" y="6753"/>
                    <a:pt x="23356" y="6641"/>
                  </a:cubicBezTo>
                  <a:lnTo>
                    <a:pt x="16885" y="170"/>
                  </a:lnTo>
                  <a:cubicBezTo>
                    <a:pt x="16774" y="57"/>
                    <a:pt x="16627" y="1"/>
                    <a:pt x="1648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818;p85">
              <a:extLst>
                <a:ext uri="{FF2B5EF4-FFF2-40B4-BE49-F238E27FC236}">
                  <a16:creationId xmlns:a16="http://schemas.microsoft.com/office/drawing/2014/main" id="{244F900C-1D8A-488A-A5BE-C1A3D871CCF8}"/>
                </a:ext>
              </a:extLst>
            </p:cNvPr>
            <p:cNvSpPr/>
            <p:nvPr/>
          </p:nvSpPr>
          <p:spPr>
            <a:xfrm>
              <a:off x="1691707" y="3184996"/>
              <a:ext cx="378488" cy="377259"/>
            </a:xfrm>
            <a:custGeom>
              <a:avLst/>
              <a:gdLst/>
              <a:ahLst/>
              <a:cxnLst/>
              <a:rect l="l" t="t" r="r" b="b"/>
              <a:pathLst>
                <a:path w="32955" h="32848" extrusionOk="0">
                  <a:moveTo>
                    <a:pt x="16478" y="1"/>
                  </a:moveTo>
                  <a:cubicBezTo>
                    <a:pt x="16331" y="1"/>
                    <a:pt x="16185" y="57"/>
                    <a:pt x="16073" y="168"/>
                  </a:cubicBezTo>
                  <a:lnTo>
                    <a:pt x="9603" y="6639"/>
                  </a:lnTo>
                  <a:cubicBezTo>
                    <a:pt x="9489" y="6752"/>
                    <a:pt x="9342" y="6809"/>
                    <a:pt x="9195" y="6809"/>
                  </a:cubicBezTo>
                  <a:cubicBezTo>
                    <a:pt x="9048" y="6809"/>
                    <a:pt x="8900" y="6752"/>
                    <a:pt x="8787" y="6639"/>
                  </a:cubicBezTo>
                  <a:lnTo>
                    <a:pt x="8674" y="6526"/>
                  </a:lnTo>
                  <a:cubicBezTo>
                    <a:pt x="8451" y="6303"/>
                    <a:pt x="8244" y="5863"/>
                    <a:pt x="8211" y="5545"/>
                  </a:cubicBezTo>
                  <a:cubicBezTo>
                    <a:pt x="8211" y="5545"/>
                    <a:pt x="8127" y="4669"/>
                    <a:pt x="7581" y="4125"/>
                  </a:cubicBezTo>
                  <a:cubicBezTo>
                    <a:pt x="7109" y="3646"/>
                    <a:pt x="6488" y="3407"/>
                    <a:pt x="5867" y="3407"/>
                  </a:cubicBezTo>
                  <a:cubicBezTo>
                    <a:pt x="5251" y="3407"/>
                    <a:pt x="4634" y="3642"/>
                    <a:pt x="4164" y="4112"/>
                  </a:cubicBezTo>
                  <a:cubicBezTo>
                    <a:pt x="3219" y="5057"/>
                    <a:pt x="3226" y="6590"/>
                    <a:pt x="4177" y="7529"/>
                  </a:cubicBezTo>
                  <a:cubicBezTo>
                    <a:pt x="4721" y="8075"/>
                    <a:pt x="5601" y="8160"/>
                    <a:pt x="5601" y="8160"/>
                  </a:cubicBezTo>
                  <a:cubicBezTo>
                    <a:pt x="5914" y="8189"/>
                    <a:pt x="6354" y="8399"/>
                    <a:pt x="6578" y="8622"/>
                  </a:cubicBezTo>
                  <a:lnTo>
                    <a:pt x="6694" y="8735"/>
                  </a:lnTo>
                  <a:cubicBezTo>
                    <a:pt x="6914" y="8962"/>
                    <a:pt x="6914" y="9324"/>
                    <a:pt x="6694" y="9548"/>
                  </a:cubicBezTo>
                  <a:lnTo>
                    <a:pt x="223" y="16018"/>
                  </a:lnTo>
                  <a:cubicBezTo>
                    <a:pt x="0" y="16245"/>
                    <a:pt x="0" y="16607"/>
                    <a:pt x="223" y="16830"/>
                  </a:cubicBezTo>
                  <a:lnTo>
                    <a:pt x="6694" y="23301"/>
                  </a:lnTo>
                  <a:cubicBezTo>
                    <a:pt x="6917" y="23527"/>
                    <a:pt x="6917" y="23890"/>
                    <a:pt x="6694" y="24113"/>
                  </a:cubicBezTo>
                  <a:lnTo>
                    <a:pt x="6688" y="24119"/>
                  </a:lnTo>
                  <a:cubicBezTo>
                    <a:pt x="6464" y="24343"/>
                    <a:pt x="6024" y="24550"/>
                    <a:pt x="5711" y="24579"/>
                  </a:cubicBezTo>
                  <a:cubicBezTo>
                    <a:pt x="5711" y="24579"/>
                    <a:pt x="4831" y="24666"/>
                    <a:pt x="4287" y="25210"/>
                  </a:cubicBezTo>
                  <a:cubicBezTo>
                    <a:pt x="3346" y="26151"/>
                    <a:pt x="3346" y="27675"/>
                    <a:pt x="4287" y="28616"/>
                  </a:cubicBezTo>
                  <a:cubicBezTo>
                    <a:pt x="4756" y="29085"/>
                    <a:pt x="5372" y="29320"/>
                    <a:pt x="5989" y="29320"/>
                  </a:cubicBezTo>
                  <a:cubicBezTo>
                    <a:pt x="6605" y="29320"/>
                    <a:pt x="7221" y="29085"/>
                    <a:pt x="7691" y="28616"/>
                  </a:cubicBezTo>
                  <a:cubicBezTo>
                    <a:pt x="8237" y="28070"/>
                    <a:pt x="8321" y="27193"/>
                    <a:pt x="8321" y="27193"/>
                  </a:cubicBezTo>
                  <a:cubicBezTo>
                    <a:pt x="8354" y="26876"/>
                    <a:pt x="8561" y="26436"/>
                    <a:pt x="8784" y="26213"/>
                  </a:cubicBezTo>
                  <a:lnTo>
                    <a:pt x="8787" y="26209"/>
                  </a:lnTo>
                  <a:cubicBezTo>
                    <a:pt x="8900" y="26098"/>
                    <a:pt x="9048" y="26042"/>
                    <a:pt x="9195" y="26042"/>
                  </a:cubicBezTo>
                  <a:cubicBezTo>
                    <a:pt x="9341" y="26042"/>
                    <a:pt x="9488" y="26098"/>
                    <a:pt x="9599" y="26209"/>
                  </a:cubicBezTo>
                  <a:lnTo>
                    <a:pt x="16070" y="32680"/>
                  </a:lnTo>
                  <a:cubicBezTo>
                    <a:pt x="16183" y="32792"/>
                    <a:pt x="16330" y="32847"/>
                    <a:pt x="16478" y="32847"/>
                  </a:cubicBezTo>
                  <a:cubicBezTo>
                    <a:pt x="16625" y="32847"/>
                    <a:pt x="16772" y="32792"/>
                    <a:pt x="16885" y="32680"/>
                  </a:cubicBezTo>
                  <a:lnTo>
                    <a:pt x="23356" y="26209"/>
                  </a:lnTo>
                  <a:cubicBezTo>
                    <a:pt x="23579" y="25983"/>
                    <a:pt x="23579" y="25620"/>
                    <a:pt x="23356" y="25397"/>
                  </a:cubicBezTo>
                  <a:lnTo>
                    <a:pt x="23281" y="25326"/>
                  </a:lnTo>
                  <a:cubicBezTo>
                    <a:pt x="23058" y="25103"/>
                    <a:pt x="22618" y="24893"/>
                    <a:pt x="22304" y="24863"/>
                  </a:cubicBezTo>
                  <a:cubicBezTo>
                    <a:pt x="22304" y="24863"/>
                    <a:pt x="21428" y="24779"/>
                    <a:pt x="20881" y="24233"/>
                  </a:cubicBezTo>
                  <a:cubicBezTo>
                    <a:pt x="19939" y="23294"/>
                    <a:pt x="19943" y="21767"/>
                    <a:pt x="20881" y="20829"/>
                  </a:cubicBezTo>
                  <a:cubicBezTo>
                    <a:pt x="21351" y="20358"/>
                    <a:pt x="21968" y="20123"/>
                    <a:pt x="22584" y="20123"/>
                  </a:cubicBezTo>
                  <a:cubicBezTo>
                    <a:pt x="23200" y="20123"/>
                    <a:pt x="23817" y="20358"/>
                    <a:pt x="24287" y="20829"/>
                  </a:cubicBezTo>
                  <a:cubicBezTo>
                    <a:pt x="24831" y="21373"/>
                    <a:pt x="24918" y="22253"/>
                    <a:pt x="24918" y="22253"/>
                  </a:cubicBezTo>
                  <a:cubicBezTo>
                    <a:pt x="24947" y="22566"/>
                    <a:pt x="25155" y="23006"/>
                    <a:pt x="25378" y="23230"/>
                  </a:cubicBezTo>
                  <a:lnTo>
                    <a:pt x="25449" y="23301"/>
                  </a:lnTo>
                  <a:cubicBezTo>
                    <a:pt x="25562" y="23412"/>
                    <a:pt x="25709" y="23468"/>
                    <a:pt x="25856" y="23468"/>
                  </a:cubicBezTo>
                  <a:cubicBezTo>
                    <a:pt x="26003" y="23468"/>
                    <a:pt x="26149" y="23412"/>
                    <a:pt x="26261" y="23301"/>
                  </a:cubicBezTo>
                  <a:lnTo>
                    <a:pt x="32732" y="16830"/>
                  </a:lnTo>
                  <a:cubicBezTo>
                    <a:pt x="32955" y="16607"/>
                    <a:pt x="32955" y="16245"/>
                    <a:pt x="32732" y="16018"/>
                  </a:cubicBezTo>
                  <a:lnTo>
                    <a:pt x="26261" y="9548"/>
                  </a:lnTo>
                  <a:cubicBezTo>
                    <a:pt x="26149" y="9436"/>
                    <a:pt x="26003" y="9380"/>
                    <a:pt x="25856" y="9380"/>
                  </a:cubicBezTo>
                  <a:cubicBezTo>
                    <a:pt x="25709" y="9380"/>
                    <a:pt x="25562" y="9436"/>
                    <a:pt x="25449" y="9548"/>
                  </a:cubicBezTo>
                  <a:lnTo>
                    <a:pt x="25381" y="9615"/>
                  </a:lnTo>
                  <a:cubicBezTo>
                    <a:pt x="25158" y="9839"/>
                    <a:pt x="24951" y="10279"/>
                    <a:pt x="24918" y="10596"/>
                  </a:cubicBezTo>
                  <a:cubicBezTo>
                    <a:pt x="24918" y="10596"/>
                    <a:pt x="24834" y="11473"/>
                    <a:pt x="24291" y="12019"/>
                  </a:cubicBezTo>
                  <a:cubicBezTo>
                    <a:pt x="23820" y="12488"/>
                    <a:pt x="23204" y="12723"/>
                    <a:pt x="22587" y="12723"/>
                  </a:cubicBezTo>
                  <a:cubicBezTo>
                    <a:pt x="21971" y="12723"/>
                    <a:pt x="21355" y="12488"/>
                    <a:pt x="20884" y="12019"/>
                  </a:cubicBezTo>
                  <a:cubicBezTo>
                    <a:pt x="19946" y="11078"/>
                    <a:pt x="19946" y="9554"/>
                    <a:pt x="20884" y="8613"/>
                  </a:cubicBezTo>
                  <a:cubicBezTo>
                    <a:pt x="21428" y="8069"/>
                    <a:pt x="22308" y="7985"/>
                    <a:pt x="22308" y="7985"/>
                  </a:cubicBezTo>
                  <a:cubicBezTo>
                    <a:pt x="22621" y="7953"/>
                    <a:pt x="23061" y="7745"/>
                    <a:pt x="23285" y="7522"/>
                  </a:cubicBezTo>
                  <a:lnTo>
                    <a:pt x="23356" y="7454"/>
                  </a:lnTo>
                  <a:cubicBezTo>
                    <a:pt x="23579" y="7228"/>
                    <a:pt x="23579" y="6865"/>
                    <a:pt x="23356" y="6639"/>
                  </a:cubicBezTo>
                  <a:lnTo>
                    <a:pt x="16885" y="168"/>
                  </a:lnTo>
                  <a:cubicBezTo>
                    <a:pt x="16772" y="57"/>
                    <a:pt x="16625" y="1"/>
                    <a:pt x="16478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8644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Овал 171">
            <a:extLst>
              <a:ext uri="{FF2B5EF4-FFF2-40B4-BE49-F238E27FC236}">
                <a16:creationId xmlns:a16="http://schemas.microsoft.com/office/drawing/2014/main" id="{3A78685B-A54E-4F85-B23B-8C8AB77AB7DB}"/>
              </a:ext>
            </a:extLst>
          </p:cNvPr>
          <p:cNvSpPr/>
          <p:nvPr/>
        </p:nvSpPr>
        <p:spPr>
          <a:xfrm>
            <a:off x="-190776" y="445245"/>
            <a:ext cx="5275033" cy="40673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object 2">
            <a:extLst>
              <a:ext uri="{FF2B5EF4-FFF2-40B4-BE49-F238E27FC236}">
                <a16:creationId xmlns:a16="http://schemas.microsoft.com/office/drawing/2014/main" id="{3B643542-C123-4B0E-9739-8091D31C3D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547" y="397732"/>
            <a:ext cx="42734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Стадия до инкубатора</a:t>
            </a:r>
            <a:endParaRPr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 flipH="1">
            <a:off x="2529840" y="-1113164"/>
            <a:ext cx="45719" cy="3886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9" name="Google Shape;1496;p44">
            <a:extLst>
              <a:ext uri="{FF2B5EF4-FFF2-40B4-BE49-F238E27FC236}">
                <a16:creationId xmlns:a16="http://schemas.microsoft.com/office/drawing/2014/main" id="{8E64EA69-750C-4F4A-8E26-A845FFCAF069}"/>
              </a:ext>
            </a:extLst>
          </p:cNvPr>
          <p:cNvSpPr txBox="1"/>
          <p:nvPr/>
        </p:nvSpPr>
        <p:spPr>
          <a:xfrm>
            <a:off x="1063165" y="2223265"/>
            <a:ext cx="2771401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ДО УЧАСТИЯ В ИНКУБАТОРЕ У НАС БЫЛА ТОЛЬКО </a:t>
            </a:r>
            <a:r>
              <a:rPr lang="ru-RU" sz="15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НЕОГРАНЕННАЯ ИДЕЯ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</a:t>
            </a:r>
            <a:endParaRPr lang="en" sz="1300" kern="0" dirty="0">
              <a:solidFill>
                <a:srgbClr val="FF7C3B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grpSp>
        <p:nvGrpSpPr>
          <p:cNvPr id="65" name="Google Shape;803;p27">
            <a:extLst>
              <a:ext uri="{FF2B5EF4-FFF2-40B4-BE49-F238E27FC236}">
                <a16:creationId xmlns:a16="http://schemas.microsoft.com/office/drawing/2014/main" id="{6908D136-3881-4DDC-BE18-2770D9FB3CC2}"/>
              </a:ext>
            </a:extLst>
          </p:cNvPr>
          <p:cNvGrpSpPr/>
          <p:nvPr/>
        </p:nvGrpSpPr>
        <p:grpSpPr>
          <a:xfrm flipH="1">
            <a:off x="4955278" y="1216655"/>
            <a:ext cx="4150707" cy="2722929"/>
            <a:chOff x="-935016" y="1515085"/>
            <a:chExt cx="4150707" cy="2722929"/>
          </a:xfrm>
        </p:grpSpPr>
        <p:sp>
          <p:nvSpPr>
            <p:cNvPr id="68" name="Google Shape;804;p27">
              <a:extLst>
                <a:ext uri="{FF2B5EF4-FFF2-40B4-BE49-F238E27FC236}">
                  <a16:creationId xmlns:a16="http://schemas.microsoft.com/office/drawing/2014/main" id="{073435E8-6E66-4403-A6DC-B325F1626388}"/>
                </a:ext>
              </a:extLst>
            </p:cNvPr>
            <p:cNvSpPr/>
            <p:nvPr/>
          </p:nvSpPr>
          <p:spPr>
            <a:xfrm>
              <a:off x="-935016" y="1515085"/>
              <a:ext cx="3414176" cy="1718829"/>
            </a:xfrm>
            <a:custGeom>
              <a:avLst/>
              <a:gdLst/>
              <a:ahLst/>
              <a:cxnLst/>
              <a:rect l="l" t="t" r="r" b="b"/>
              <a:pathLst>
                <a:path w="150338" h="75686" extrusionOk="0">
                  <a:moveTo>
                    <a:pt x="150338" y="1"/>
                  </a:moveTo>
                  <a:lnTo>
                    <a:pt x="136386" y="761"/>
                  </a:lnTo>
                  <a:lnTo>
                    <a:pt x="140854" y="5624"/>
                  </a:lnTo>
                  <a:cubicBezTo>
                    <a:pt x="130824" y="13344"/>
                    <a:pt x="120337" y="20396"/>
                    <a:pt x="109425" y="26688"/>
                  </a:cubicBezTo>
                  <a:cubicBezTo>
                    <a:pt x="98209" y="33162"/>
                    <a:pt x="86537" y="38846"/>
                    <a:pt x="74592" y="43649"/>
                  </a:cubicBezTo>
                  <a:cubicBezTo>
                    <a:pt x="62616" y="48482"/>
                    <a:pt x="50336" y="52433"/>
                    <a:pt x="37874" y="55503"/>
                  </a:cubicBezTo>
                  <a:cubicBezTo>
                    <a:pt x="25411" y="58603"/>
                    <a:pt x="12736" y="60792"/>
                    <a:pt x="1" y="62129"/>
                  </a:cubicBezTo>
                  <a:lnTo>
                    <a:pt x="1855" y="75686"/>
                  </a:lnTo>
                  <a:cubicBezTo>
                    <a:pt x="15077" y="73436"/>
                    <a:pt x="28147" y="70366"/>
                    <a:pt x="40913" y="66385"/>
                  </a:cubicBezTo>
                  <a:cubicBezTo>
                    <a:pt x="53679" y="62403"/>
                    <a:pt x="66142" y="57539"/>
                    <a:pt x="78178" y="51825"/>
                  </a:cubicBezTo>
                  <a:cubicBezTo>
                    <a:pt x="90245" y="46080"/>
                    <a:pt x="101826" y="39545"/>
                    <a:pt x="112890" y="32220"/>
                  </a:cubicBezTo>
                  <a:cubicBezTo>
                    <a:pt x="123681" y="25077"/>
                    <a:pt x="133954" y="17174"/>
                    <a:pt x="143681" y="8694"/>
                  </a:cubicBezTo>
                  <a:lnTo>
                    <a:pt x="148392" y="13831"/>
                  </a:lnTo>
                  <a:lnTo>
                    <a:pt x="150338" y="1"/>
                  </a:ln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805;p27">
              <a:extLst>
                <a:ext uri="{FF2B5EF4-FFF2-40B4-BE49-F238E27FC236}">
                  <a16:creationId xmlns:a16="http://schemas.microsoft.com/office/drawing/2014/main" id="{00370478-11AE-4FC8-AF3A-4566E22107BD}"/>
                </a:ext>
              </a:extLst>
            </p:cNvPr>
            <p:cNvSpPr/>
            <p:nvPr/>
          </p:nvSpPr>
          <p:spPr>
            <a:xfrm>
              <a:off x="1828882" y="1790126"/>
              <a:ext cx="383822" cy="733102"/>
            </a:xfrm>
            <a:custGeom>
              <a:avLst/>
              <a:gdLst/>
              <a:ahLst/>
              <a:cxnLst/>
              <a:rect l="l" t="t" r="r" b="b"/>
              <a:pathLst>
                <a:path w="16901" h="32281" extrusionOk="0">
                  <a:moveTo>
                    <a:pt x="5983" y="1"/>
                  </a:moveTo>
                  <a:cubicBezTo>
                    <a:pt x="5873" y="1"/>
                    <a:pt x="5763" y="7"/>
                    <a:pt x="5655" y="17"/>
                  </a:cubicBezTo>
                  <a:cubicBezTo>
                    <a:pt x="4469" y="109"/>
                    <a:pt x="3375" y="656"/>
                    <a:pt x="2585" y="1537"/>
                  </a:cubicBezTo>
                  <a:cubicBezTo>
                    <a:pt x="1764" y="2388"/>
                    <a:pt x="1430" y="3543"/>
                    <a:pt x="1430" y="4729"/>
                  </a:cubicBezTo>
                  <a:cubicBezTo>
                    <a:pt x="761" y="5002"/>
                    <a:pt x="183" y="5641"/>
                    <a:pt x="92" y="6401"/>
                  </a:cubicBezTo>
                  <a:cubicBezTo>
                    <a:pt x="1" y="7130"/>
                    <a:pt x="335" y="7920"/>
                    <a:pt x="943" y="8376"/>
                  </a:cubicBezTo>
                  <a:cubicBezTo>
                    <a:pt x="3193" y="10018"/>
                    <a:pt x="2737" y="13756"/>
                    <a:pt x="2341" y="16553"/>
                  </a:cubicBezTo>
                  <a:cubicBezTo>
                    <a:pt x="2037" y="18832"/>
                    <a:pt x="1126" y="20960"/>
                    <a:pt x="670" y="23179"/>
                  </a:cubicBezTo>
                  <a:cubicBezTo>
                    <a:pt x="183" y="25428"/>
                    <a:pt x="183" y="27951"/>
                    <a:pt x="1521" y="29805"/>
                  </a:cubicBezTo>
                  <a:cubicBezTo>
                    <a:pt x="2686" y="31462"/>
                    <a:pt x="4732" y="32281"/>
                    <a:pt x="6760" y="32281"/>
                  </a:cubicBezTo>
                  <a:cubicBezTo>
                    <a:pt x="7113" y="32281"/>
                    <a:pt x="7465" y="32256"/>
                    <a:pt x="7813" y="32206"/>
                  </a:cubicBezTo>
                  <a:cubicBezTo>
                    <a:pt x="10184" y="31842"/>
                    <a:pt x="12250" y="30535"/>
                    <a:pt x="13922" y="28863"/>
                  </a:cubicBezTo>
                  <a:cubicBezTo>
                    <a:pt x="15138" y="27677"/>
                    <a:pt x="16202" y="26279"/>
                    <a:pt x="16567" y="24608"/>
                  </a:cubicBezTo>
                  <a:cubicBezTo>
                    <a:pt x="16901" y="23088"/>
                    <a:pt x="14287" y="22085"/>
                    <a:pt x="13892" y="20565"/>
                  </a:cubicBezTo>
                  <a:cubicBezTo>
                    <a:pt x="12706" y="15945"/>
                    <a:pt x="13375" y="10838"/>
                    <a:pt x="11855" y="6279"/>
                  </a:cubicBezTo>
                  <a:cubicBezTo>
                    <a:pt x="11582" y="5519"/>
                    <a:pt x="11491" y="4698"/>
                    <a:pt x="11460" y="3878"/>
                  </a:cubicBezTo>
                  <a:cubicBezTo>
                    <a:pt x="11430" y="3087"/>
                    <a:pt x="11399" y="2297"/>
                    <a:pt x="10943" y="1598"/>
                  </a:cubicBezTo>
                  <a:cubicBezTo>
                    <a:pt x="10548" y="1051"/>
                    <a:pt x="9910" y="747"/>
                    <a:pt x="9272" y="595"/>
                  </a:cubicBezTo>
                  <a:cubicBezTo>
                    <a:pt x="8937" y="504"/>
                    <a:pt x="8633" y="481"/>
                    <a:pt x="8326" y="481"/>
                  </a:cubicBezTo>
                  <a:cubicBezTo>
                    <a:pt x="8018" y="481"/>
                    <a:pt x="7706" y="504"/>
                    <a:pt x="7357" y="504"/>
                  </a:cubicBezTo>
                  <a:cubicBezTo>
                    <a:pt x="7007" y="129"/>
                    <a:pt x="6493" y="1"/>
                    <a:pt x="5983" y="1"/>
                  </a:cubicBezTo>
                  <a:close/>
                </a:path>
              </a:pathLst>
            </a:custGeom>
            <a:solidFill>
              <a:srgbClr val="0F0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06;p27">
              <a:extLst>
                <a:ext uri="{FF2B5EF4-FFF2-40B4-BE49-F238E27FC236}">
                  <a16:creationId xmlns:a16="http://schemas.microsoft.com/office/drawing/2014/main" id="{92C6F3A7-7418-4AC1-A8CB-D9F8BF0FD1D0}"/>
                </a:ext>
              </a:extLst>
            </p:cNvPr>
            <p:cNvSpPr/>
            <p:nvPr/>
          </p:nvSpPr>
          <p:spPr>
            <a:xfrm>
              <a:off x="2127087" y="2153509"/>
              <a:ext cx="451475" cy="588916"/>
            </a:xfrm>
            <a:custGeom>
              <a:avLst/>
              <a:gdLst/>
              <a:ahLst/>
              <a:cxnLst/>
              <a:rect l="l" t="t" r="r" b="b"/>
              <a:pathLst>
                <a:path w="19880" h="25932" extrusionOk="0">
                  <a:moveTo>
                    <a:pt x="2952" y="1"/>
                  </a:moveTo>
                  <a:cubicBezTo>
                    <a:pt x="2568" y="1"/>
                    <a:pt x="2171" y="90"/>
                    <a:pt x="1794" y="278"/>
                  </a:cubicBezTo>
                  <a:cubicBezTo>
                    <a:pt x="1065" y="643"/>
                    <a:pt x="609" y="1312"/>
                    <a:pt x="457" y="1980"/>
                  </a:cubicBezTo>
                  <a:cubicBezTo>
                    <a:pt x="1" y="3226"/>
                    <a:pt x="1217" y="6114"/>
                    <a:pt x="1946" y="7421"/>
                  </a:cubicBezTo>
                  <a:cubicBezTo>
                    <a:pt x="2615" y="8728"/>
                    <a:pt x="7478" y="15537"/>
                    <a:pt x="7478" y="15537"/>
                  </a:cubicBezTo>
                  <a:lnTo>
                    <a:pt x="17448" y="25932"/>
                  </a:lnTo>
                  <a:lnTo>
                    <a:pt x="19454" y="24747"/>
                  </a:lnTo>
                  <a:cubicBezTo>
                    <a:pt x="19454" y="24747"/>
                    <a:pt x="19880" y="24443"/>
                    <a:pt x="19819" y="24412"/>
                  </a:cubicBezTo>
                  <a:cubicBezTo>
                    <a:pt x="15168" y="17452"/>
                    <a:pt x="11065" y="13683"/>
                    <a:pt x="10639" y="13348"/>
                  </a:cubicBezTo>
                  <a:lnTo>
                    <a:pt x="4986" y="1220"/>
                  </a:lnTo>
                  <a:cubicBezTo>
                    <a:pt x="4608" y="444"/>
                    <a:pt x="3810" y="1"/>
                    <a:pt x="29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07;p27">
              <a:extLst>
                <a:ext uri="{FF2B5EF4-FFF2-40B4-BE49-F238E27FC236}">
                  <a16:creationId xmlns:a16="http://schemas.microsoft.com/office/drawing/2014/main" id="{A13A099F-78CB-4965-A91B-8D4629B0CF45}"/>
                </a:ext>
              </a:extLst>
            </p:cNvPr>
            <p:cNvSpPr/>
            <p:nvPr/>
          </p:nvSpPr>
          <p:spPr>
            <a:xfrm>
              <a:off x="2130539" y="2593992"/>
              <a:ext cx="294776" cy="490127"/>
            </a:xfrm>
            <a:custGeom>
              <a:avLst/>
              <a:gdLst/>
              <a:ahLst/>
              <a:cxnLst/>
              <a:rect l="l" t="t" r="r" b="b"/>
              <a:pathLst>
                <a:path w="12980" h="21582" extrusionOk="0">
                  <a:moveTo>
                    <a:pt x="1" y="1"/>
                  </a:moveTo>
                  <a:lnTo>
                    <a:pt x="1308" y="4408"/>
                  </a:lnTo>
                  <a:lnTo>
                    <a:pt x="6962" y="21582"/>
                  </a:lnTo>
                  <a:lnTo>
                    <a:pt x="12980" y="19788"/>
                  </a:lnTo>
                  <a:cubicBezTo>
                    <a:pt x="10579" y="10487"/>
                    <a:pt x="8329" y="1825"/>
                    <a:pt x="8025" y="45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08;p27">
              <a:extLst>
                <a:ext uri="{FF2B5EF4-FFF2-40B4-BE49-F238E27FC236}">
                  <a16:creationId xmlns:a16="http://schemas.microsoft.com/office/drawing/2014/main" id="{957619AE-259C-46A7-A47C-39C4CBDA58B6}"/>
                </a:ext>
              </a:extLst>
            </p:cNvPr>
            <p:cNvSpPr/>
            <p:nvPr/>
          </p:nvSpPr>
          <p:spPr>
            <a:xfrm>
              <a:off x="1311866" y="2404999"/>
              <a:ext cx="535683" cy="504480"/>
            </a:xfrm>
            <a:custGeom>
              <a:avLst/>
              <a:gdLst/>
              <a:ahLst/>
              <a:cxnLst/>
              <a:rect l="l" t="t" r="r" b="b"/>
              <a:pathLst>
                <a:path w="23588" h="22214" extrusionOk="0">
                  <a:moveTo>
                    <a:pt x="3164" y="0"/>
                  </a:moveTo>
                  <a:cubicBezTo>
                    <a:pt x="2854" y="0"/>
                    <a:pt x="2562" y="72"/>
                    <a:pt x="2311" y="238"/>
                  </a:cubicBezTo>
                  <a:cubicBezTo>
                    <a:pt x="1642" y="694"/>
                    <a:pt x="1338" y="602"/>
                    <a:pt x="517" y="1545"/>
                  </a:cubicBezTo>
                  <a:cubicBezTo>
                    <a:pt x="122" y="2335"/>
                    <a:pt x="1" y="3247"/>
                    <a:pt x="335" y="4098"/>
                  </a:cubicBezTo>
                  <a:cubicBezTo>
                    <a:pt x="578" y="4645"/>
                    <a:pt x="912" y="5314"/>
                    <a:pt x="1247" y="5922"/>
                  </a:cubicBezTo>
                  <a:cubicBezTo>
                    <a:pt x="1824" y="6925"/>
                    <a:pt x="2463" y="7958"/>
                    <a:pt x="2858" y="8505"/>
                  </a:cubicBezTo>
                  <a:cubicBezTo>
                    <a:pt x="3253" y="9113"/>
                    <a:pt x="4864" y="10998"/>
                    <a:pt x="6353" y="12730"/>
                  </a:cubicBezTo>
                  <a:cubicBezTo>
                    <a:pt x="7812" y="14432"/>
                    <a:pt x="9241" y="15983"/>
                    <a:pt x="9241" y="15983"/>
                  </a:cubicBezTo>
                  <a:lnTo>
                    <a:pt x="9454" y="16256"/>
                  </a:lnTo>
                  <a:cubicBezTo>
                    <a:pt x="9849" y="16743"/>
                    <a:pt x="10335" y="17077"/>
                    <a:pt x="10913" y="17320"/>
                  </a:cubicBezTo>
                  <a:cubicBezTo>
                    <a:pt x="11004" y="17350"/>
                    <a:pt x="11095" y="17381"/>
                    <a:pt x="11095" y="17381"/>
                  </a:cubicBezTo>
                  <a:lnTo>
                    <a:pt x="18116" y="20572"/>
                  </a:lnTo>
                  <a:lnTo>
                    <a:pt x="21764" y="22214"/>
                  </a:lnTo>
                  <a:lnTo>
                    <a:pt x="23588" y="19326"/>
                  </a:lnTo>
                  <a:cubicBezTo>
                    <a:pt x="17509" y="14767"/>
                    <a:pt x="13679" y="13217"/>
                    <a:pt x="13192" y="13186"/>
                  </a:cubicBezTo>
                  <a:lnTo>
                    <a:pt x="12919" y="12973"/>
                  </a:lnTo>
                  <a:lnTo>
                    <a:pt x="6110" y="1757"/>
                  </a:lnTo>
                  <a:cubicBezTo>
                    <a:pt x="5611" y="925"/>
                    <a:pt x="4275" y="0"/>
                    <a:pt x="3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09;p27">
              <a:extLst>
                <a:ext uri="{FF2B5EF4-FFF2-40B4-BE49-F238E27FC236}">
                  <a16:creationId xmlns:a16="http://schemas.microsoft.com/office/drawing/2014/main" id="{7E8A8E00-746B-4B8E-88F4-AEB5F4CDE2C5}"/>
                </a:ext>
              </a:extLst>
            </p:cNvPr>
            <p:cNvSpPr/>
            <p:nvPr/>
          </p:nvSpPr>
          <p:spPr>
            <a:xfrm>
              <a:off x="1287702" y="2883930"/>
              <a:ext cx="376918" cy="521876"/>
            </a:xfrm>
            <a:custGeom>
              <a:avLst/>
              <a:gdLst/>
              <a:ahLst/>
              <a:cxnLst/>
              <a:rect l="l" t="t" r="r" b="b"/>
              <a:pathLst>
                <a:path w="16597" h="22980" extrusionOk="0">
                  <a:moveTo>
                    <a:pt x="8025" y="0"/>
                  </a:moveTo>
                  <a:lnTo>
                    <a:pt x="1" y="669"/>
                  </a:lnTo>
                  <a:lnTo>
                    <a:pt x="1885" y="4863"/>
                  </a:lnTo>
                  <a:lnTo>
                    <a:pt x="10852" y="22979"/>
                  </a:lnTo>
                  <a:lnTo>
                    <a:pt x="16597" y="20608"/>
                  </a:lnTo>
                  <a:cubicBezTo>
                    <a:pt x="12524" y="10973"/>
                    <a:pt x="8512" y="1398"/>
                    <a:pt x="8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10;p27">
              <a:extLst>
                <a:ext uri="{FF2B5EF4-FFF2-40B4-BE49-F238E27FC236}">
                  <a16:creationId xmlns:a16="http://schemas.microsoft.com/office/drawing/2014/main" id="{216184EA-12D6-415C-8D08-B23F91B9D045}"/>
                </a:ext>
              </a:extLst>
            </p:cNvPr>
            <p:cNvSpPr/>
            <p:nvPr/>
          </p:nvSpPr>
          <p:spPr>
            <a:xfrm>
              <a:off x="111461" y="3560802"/>
              <a:ext cx="777295" cy="620891"/>
            </a:xfrm>
            <a:custGeom>
              <a:avLst/>
              <a:gdLst/>
              <a:ahLst/>
              <a:cxnLst/>
              <a:rect l="l" t="t" r="r" b="b"/>
              <a:pathLst>
                <a:path w="34227" h="27340" extrusionOk="0">
                  <a:moveTo>
                    <a:pt x="23307" y="1"/>
                  </a:moveTo>
                  <a:cubicBezTo>
                    <a:pt x="16923" y="1"/>
                    <a:pt x="4214" y="2496"/>
                    <a:pt x="0" y="21503"/>
                  </a:cubicBezTo>
                  <a:cubicBezTo>
                    <a:pt x="6371" y="25812"/>
                    <a:pt x="11933" y="27339"/>
                    <a:pt x="16617" y="27339"/>
                  </a:cubicBezTo>
                  <a:cubicBezTo>
                    <a:pt x="28024" y="27339"/>
                    <a:pt x="34226" y="18281"/>
                    <a:pt x="34226" y="18281"/>
                  </a:cubicBezTo>
                  <a:lnTo>
                    <a:pt x="32645" y="8524"/>
                  </a:lnTo>
                  <a:lnTo>
                    <a:pt x="27053" y="317"/>
                  </a:lnTo>
                  <a:cubicBezTo>
                    <a:pt x="27053" y="317"/>
                    <a:pt x="25581" y="1"/>
                    <a:pt x="233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11;p27">
              <a:extLst>
                <a:ext uri="{FF2B5EF4-FFF2-40B4-BE49-F238E27FC236}">
                  <a16:creationId xmlns:a16="http://schemas.microsoft.com/office/drawing/2014/main" id="{B6BCA993-0717-4827-85B2-36AD89C995CA}"/>
                </a:ext>
              </a:extLst>
            </p:cNvPr>
            <p:cNvSpPr/>
            <p:nvPr/>
          </p:nvSpPr>
          <p:spPr>
            <a:xfrm>
              <a:off x="371013" y="3628114"/>
              <a:ext cx="505298" cy="404215"/>
            </a:xfrm>
            <a:custGeom>
              <a:avLst/>
              <a:gdLst/>
              <a:ahLst/>
              <a:cxnLst/>
              <a:rect l="l" t="t" r="r" b="b"/>
              <a:pathLst>
                <a:path w="22250" h="17799" extrusionOk="0">
                  <a:moveTo>
                    <a:pt x="15138" y="1"/>
                  </a:moveTo>
                  <a:cubicBezTo>
                    <a:pt x="10975" y="1"/>
                    <a:pt x="2730" y="1631"/>
                    <a:pt x="0" y="13979"/>
                  </a:cubicBezTo>
                  <a:cubicBezTo>
                    <a:pt x="4150" y="16799"/>
                    <a:pt x="7773" y="17798"/>
                    <a:pt x="10822" y="17798"/>
                  </a:cubicBezTo>
                  <a:cubicBezTo>
                    <a:pt x="18225" y="17798"/>
                    <a:pt x="22250" y="11913"/>
                    <a:pt x="22250" y="11913"/>
                  </a:cubicBezTo>
                  <a:lnTo>
                    <a:pt x="21216" y="5530"/>
                  </a:lnTo>
                  <a:lnTo>
                    <a:pt x="17599" y="210"/>
                  </a:lnTo>
                  <a:cubicBezTo>
                    <a:pt x="17599" y="210"/>
                    <a:pt x="16631" y="1"/>
                    <a:pt x="151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12;p27">
              <a:extLst>
                <a:ext uri="{FF2B5EF4-FFF2-40B4-BE49-F238E27FC236}">
                  <a16:creationId xmlns:a16="http://schemas.microsoft.com/office/drawing/2014/main" id="{25058060-5615-4270-8D4A-8FAE96829CC4}"/>
                </a:ext>
              </a:extLst>
            </p:cNvPr>
            <p:cNvSpPr/>
            <p:nvPr/>
          </p:nvSpPr>
          <p:spPr>
            <a:xfrm>
              <a:off x="554782" y="3102991"/>
              <a:ext cx="716387" cy="395313"/>
            </a:xfrm>
            <a:custGeom>
              <a:avLst/>
              <a:gdLst/>
              <a:ahLst/>
              <a:cxnLst/>
              <a:rect l="l" t="t" r="r" b="b"/>
              <a:pathLst>
                <a:path w="31545" h="17407" extrusionOk="0">
                  <a:moveTo>
                    <a:pt x="21443" y="1"/>
                  </a:moveTo>
                  <a:cubicBezTo>
                    <a:pt x="15517" y="1"/>
                    <a:pt x="7776" y="2383"/>
                    <a:pt x="449" y="11874"/>
                  </a:cubicBezTo>
                  <a:cubicBezTo>
                    <a:pt x="1" y="12463"/>
                    <a:pt x="458" y="13259"/>
                    <a:pt x="1128" y="13259"/>
                  </a:cubicBezTo>
                  <a:cubicBezTo>
                    <a:pt x="1184" y="13259"/>
                    <a:pt x="1242" y="13254"/>
                    <a:pt x="1301" y="13242"/>
                  </a:cubicBezTo>
                  <a:cubicBezTo>
                    <a:pt x="2206" y="13059"/>
                    <a:pt x="3320" y="12911"/>
                    <a:pt x="4555" y="12911"/>
                  </a:cubicBezTo>
                  <a:cubicBezTo>
                    <a:pt x="7632" y="12911"/>
                    <a:pt x="11470" y="13828"/>
                    <a:pt x="14766" y="17406"/>
                  </a:cubicBezTo>
                  <a:lnTo>
                    <a:pt x="31544" y="2421"/>
                  </a:lnTo>
                  <a:cubicBezTo>
                    <a:pt x="31544" y="2421"/>
                    <a:pt x="27416" y="1"/>
                    <a:pt x="214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13;p27">
              <a:extLst>
                <a:ext uri="{FF2B5EF4-FFF2-40B4-BE49-F238E27FC236}">
                  <a16:creationId xmlns:a16="http://schemas.microsoft.com/office/drawing/2014/main" id="{F678B211-1D2D-4E1E-BBE7-85495A353017}"/>
                </a:ext>
              </a:extLst>
            </p:cNvPr>
            <p:cNvSpPr/>
            <p:nvPr/>
          </p:nvSpPr>
          <p:spPr>
            <a:xfrm>
              <a:off x="883896" y="3897251"/>
              <a:ext cx="682708" cy="340764"/>
            </a:xfrm>
            <a:custGeom>
              <a:avLst/>
              <a:gdLst/>
              <a:ahLst/>
              <a:cxnLst/>
              <a:rect l="l" t="t" r="r" b="b"/>
              <a:pathLst>
                <a:path w="30062" h="15005" extrusionOk="0">
                  <a:moveTo>
                    <a:pt x="30062" y="1"/>
                  </a:moveTo>
                  <a:lnTo>
                    <a:pt x="7538" y="700"/>
                  </a:lnTo>
                  <a:cubicBezTo>
                    <a:pt x="7660" y="7539"/>
                    <a:pt x="3374" y="11247"/>
                    <a:pt x="639" y="12919"/>
                  </a:cubicBezTo>
                  <a:cubicBezTo>
                    <a:pt x="0" y="13344"/>
                    <a:pt x="183" y="14378"/>
                    <a:pt x="973" y="14499"/>
                  </a:cubicBezTo>
                  <a:cubicBezTo>
                    <a:pt x="3188" y="14847"/>
                    <a:pt x="5243" y="15005"/>
                    <a:pt x="7149" y="15005"/>
                  </a:cubicBezTo>
                  <a:cubicBezTo>
                    <a:pt x="25735" y="15005"/>
                    <a:pt x="30062" y="1"/>
                    <a:pt x="300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4;p27">
              <a:extLst>
                <a:ext uri="{FF2B5EF4-FFF2-40B4-BE49-F238E27FC236}">
                  <a16:creationId xmlns:a16="http://schemas.microsoft.com/office/drawing/2014/main" id="{3AD79409-BB62-42B8-9E1A-EA6EEB5D592C}"/>
                </a:ext>
              </a:extLst>
            </p:cNvPr>
            <p:cNvSpPr/>
            <p:nvPr/>
          </p:nvSpPr>
          <p:spPr>
            <a:xfrm>
              <a:off x="689930" y="3527963"/>
              <a:ext cx="318917" cy="501846"/>
            </a:xfrm>
            <a:custGeom>
              <a:avLst/>
              <a:gdLst/>
              <a:ahLst/>
              <a:cxnLst/>
              <a:rect l="l" t="t" r="r" b="b"/>
              <a:pathLst>
                <a:path w="14043" h="22098" extrusionOk="0">
                  <a:moveTo>
                    <a:pt x="0" y="0"/>
                  </a:moveTo>
                  <a:lnTo>
                    <a:pt x="4407" y="11034"/>
                  </a:lnTo>
                  <a:lnTo>
                    <a:pt x="8815" y="22098"/>
                  </a:lnTo>
                  <a:lnTo>
                    <a:pt x="13435" y="17082"/>
                  </a:lnTo>
                  <a:lnTo>
                    <a:pt x="14043" y="7204"/>
                  </a:lnTo>
                  <a:lnTo>
                    <a:pt x="6839" y="4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15;p27">
              <a:extLst>
                <a:ext uri="{FF2B5EF4-FFF2-40B4-BE49-F238E27FC236}">
                  <a16:creationId xmlns:a16="http://schemas.microsoft.com/office/drawing/2014/main" id="{992B9BF8-7992-48A9-9DE6-8A3561D5E4F3}"/>
                </a:ext>
              </a:extLst>
            </p:cNvPr>
            <p:cNvSpPr/>
            <p:nvPr/>
          </p:nvSpPr>
          <p:spPr>
            <a:xfrm>
              <a:off x="821080" y="2669457"/>
              <a:ext cx="2394611" cy="1268126"/>
            </a:xfrm>
            <a:custGeom>
              <a:avLst/>
              <a:gdLst/>
              <a:ahLst/>
              <a:cxnLst/>
              <a:rect l="l" t="t" r="r" b="b"/>
              <a:pathLst>
                <a:path w="105443" h="55840" extrusionOk="0">
                  <a:moveTo>
                    <a:pt x="76819" y="0"/>
                  </a:moveTo>
                  <a:cubicBezTo>
                    <a:pt x="57000" y="0"/>
                    <a:pt x="29247" y="7376"/>
                    <a:pt x="0" y="38259"/>
                  </a:cubicBezTo>
                  <a:lnTo>
                    <a:pt x="6900" y="55585"/>
                  </a:lnTo>
                  <a:cubicBezTo>
                    <a:pt x="10075" y="55757"/>
                    <a:pt x="13153" y="55840"/>
                    <a:pt x="16138" y="55840"/>
                  </a:cubicBezTo>
                  <a:cubicBezTo>
                    <a:pt x="57334" y="55840"/>
                    <a:pt x="80697" y="40053"/>
                    <a:pt x="93224" y="26222"/>
                  </a:cubicBezTo>
                  <a:cubicBezTo>
                    <a:pt x="98969" y="19931"/>
                    <a:pt x="102464" y="14003"/>
                    <a:pt x="104318" y="10234"/>
                  </a:cubicBezTo>
                  <a:cubicBezTo>
                    <a:pt x="105443" y="7894"/>
                    <a:pt x="104349" y="5098"/>
                    <a:pt x="101917" y="4216"/>
                  </a:cubicBezTo>
                  <a:cubicBezTo>
                    <a:pt x="98057" y="2818"/>
                    <a:pt x="91583" y="964"/>
                    <a:pt x="83284" y="265"/>
                  </a:cubicBezTo>
                  <a:cubicBezTo>
                    <a:pt x="81239" y="96"/>
                    <a:pt x="79081" y="0"/>
                    <a:pt x="76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16;p27">
              <a:extLst>
                <a:ext uri="{FF2B5EF4-FFF2-40B4-BE49-F238E27FC236}">
                  <a16:creationId xmlns:a16="http://schemas.microsoft.com/office/drawing/2014/main" id="{E32F7C8F-46D1-46E9-BA14-7BD4241BFF0D}"/>
                </a:ext>
              </a:extLst>
            </p:cNvPr>
            <p:cNvSpPr/>
            <p:nvPr/>
          </p:nvSpPr>
          <p:spPr>
            <a:xfrm>
              <a:off x="680937" y="3505117"/>
              <a:ext cx="789036" cy="318644"/>
            </a:xfrm>
            <a:custGeom>
              <a:avLst/>
              <a:gdLst/>
              <a:ahLst/>
              <a:cxnLst/>
              <a:rect l="l" t="t" r="r" b="b"/>
              <a:pathLst>
                <a:path w="34744" h="14031" extrusionOk="0">
                  <a:moveTo>
                    <a:pt x="33516" y="1"/>
                  </a:moveTo>
                  <a:cubicBezTo>
                    <a:pt x="31225" y="1"/>
                    <a:pt x="24408" y="2016"/>
                    <a:pt x="16597" y="5110"/>
                  </a:cubicBezTo>
                  <a:cubicBezTo>
                    <a:pt x="7266" y="8848"/>
                    <a:pt x="1" y="12708"/>
                    <a:pt x="426" y="13772"/>
                  </a:cubicBezTo>
                  <a:cubicBezTo>
                    <a:pt x="498" y="13947"/>
                    <a:pt x="785" y="14031"/>
                    <a:pt x="1257" y="14031"/>
                  </a:cubicBezTo>
                  <a:cubicBezTo>
                    <a:pt x="3575" y="14031"/>
                    <a:pt x="10363" y="12015"/>
                    <a:pt x="18117" y="8909"/>
                  </a:cubicBezTo>
                  <a:cubicBezTo>
                    <a:pt x="27509" y="5201"/>
                    <a:pt x="34743" y="1310"/>
                    <a:pt x="34318" y="246"/>
                  </a:cubicBezTo>
                  <a:cubicBezTo>
                    <a:pt x="34247" y="80"/>
                    <a:pt x="33971" y="1"/>
                    <a:pt x="335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7;p27">
              <a:extLst>
                <a:ext uri="{FF2B5EF4-FFF2-40B4-BE49-F238E27FC236}">
                  <a16:creationId xmlns:a16="http://schemas.microsoft.com/office/drawing/2014/main" id="{6F594227-6B32-415D-B8A5-02990334D7ED}"/>
                </a:ext>
              </a:extLst>
            </p:cNvPr>
            <p:cNvSpPr/>
            <p:nvPr/>
          </p:nvSpPr>
          <p:spPr>
            <a:xfrm>
              <a:off x="2068427" y="2980925"/>
              <a:ext cx="434897" cy="402444"/>
            </a:xfrm>
            <a:custGeom>
              <a:avLst/>
              <a:gdLst/>
              <a:ahLst/>
              <a:cxnLst/>
              <a:rect l="l" t="t" r="r" b="b"/>
              <a:pathLst>
                <a:path w="19150" h="17721" extrusionOk="0">
                  <a:moveTo>
                    <a:pt x="9602" y="0"/>
                  </a:moveTo>
                  <a:cubicBezTo>
                    <a:pt x="5374" y="0"/>
                    <a:pt x="1641" y="3026"/>
                    <a:pt x="882" y="7310"/>
                  </a:cubicBezTo>
                  <a:cubicBezTo>
                    <a:pt x="0" y="12112"/>
                    <a:pt x="3222" y="16732"/>
                    <a:pt x="8025" y="17584"/>
                  </a:cubicBezTo>
                  <a:cubicBezTo>
                    <a:pt x="8550" y="17676"/>
                    <a:pt x="9073" y="17721"/>
                    <a:pt x="9589" y="17721"/>
                  </a:cubicBezTo>
                  <a:cubicBezTo>
                    <a:pt x="13812" y="17721"/>
                    <a:pt x="17540" y="14717"/>
                    <a:pt x="18299" y="10410"/>
                  </a:cubicBezTo>
                  <a:cubicBezTo>
                    <a:pt x="19150" y="5608"/>
                    <a:pt x="15958" y="1018"/>
                    <a:pt x="11156" y="136"/>
                  </a:cubicBezTo>
                  <a:cubicBezTo>
                    <a:pt x="10633" y="44"/>
                    <a:pt x="10114" y="0"/>
                    <a:pt x="96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18;p27">
              <a:extLst>
                <a:ext uri="{FF2B5EF4-FFF2-40B4-BE49-F238E27FC236}">
                  <a16:creationId xmlns:a16="http://schemas.microsoft.com/office/drawing/2014/main" id="{CBC37C92-20AC-40BB-AAAC-C191C6EE9A30}"/>
                </a:ext>
              </a:extLst>
            </p:cNvPr>
            <p:cNvSpPr/>
            <p:nvPr/>
          </p:nvSpPr>
          <p:spPr>
            <a:xfrm>
              <a:off x="2058752" y="2981243"/>
              <a:ext cx="456993" cy="403148"/>
            </a:xfrm>
            <a:custGeom>
              <a:avLst/>
              <a:gdLst/>
              <a:ahLst/>
              <a:cxnLst/>
              <a:rect l="l" t="t" r="r" b="b"/>
              <a:pathLst>
                <a:path w="20123" h="17752" extrusionOk="0">
                  <a:moveTo>
                    <a:pt x="10031" y="1521"/>
                  </a:moveTo>
                  <a:cubicBezTo>
                    <a:pt x="13071" y="1521"/>
                    <a:pt x="15746" y="3344"/>
                    <a:pt x="16870" y="6141"/>
                  </a:cubicBezTo>
                  <a:cubicBezTo>
                    <a:pt x="18360" y="9910"/>
                    <a:pt x="16536" y="14196"/>
                    <a:pt x="12767" y="15685"/>
                  </a:cubicBezTo>
                  <a:cubicBezTo>
                    <a:pt x="11916" y="16019"/>
                    <a:pt x="11004" y="16232"/>
                    <a:pt x="10031" y="16232"/>
                  </a:cubicBezTo>
                  <a:cubicBezTo>
                    <a:pt x="6992" y="16232"/>
                    <a:pt x="4347" y="14408"/>
                    <a:pt x="3192" y="11582"/>
                  </a:cubicBezTo>
                  <a:cubicBezTo>
                    <a:pt x="1733" y="7813"/>
                    <a:pt x="3557" y="3527"/>
                    <a:pt x="7296" y="2037"/>
                  </a:cubicBezTo>
                  <a:cubicBezTo>
                    <a:pt x="8177" y="1703"/>
                    <a:pt x="9089" y="1521"/>
                    <a:pt x="10031" y="1521"/>
                  </a:cubicBezTo>
                  <a:close/>
                  <a:moveTo>
                    <a:pt x="10031" y="1"/>
                  </a:moveTo>
                  <a:cubicBezTo>
                    <a:pt x="8937" y="1"/>
                    <a:pt x="7843" y="183"/>
                    <a:pt x="6779" y="639"/>
                  </a:cubicBezTo>
                  <a:cubicBezTo>
                    <a:pt x="2220" y="2463"/>
                    <a:pt x="1" y="7600"/>
                    <a:pt x="1824" y="12159"/>
                  </a:cubicBezTo>
                  <a:cubicBezTo>
                    <a:pt x="3192" y="15624"/>
                    <a:pt x="6536" y="17752"/>
                    <a:pt x="10092" y="17752"/>
                  </a:cubicBezTo>
                  <a:cubicBezTo>
                    <a:pt x="11186" y="17752"/>
                    <a:pt x="12281" y="17539"/>
                    <a:pt x="13344" y="17083"/>
                  </a:cubicBezTo>
                  <a:cubicBezTo>
                    <a:pt x="17904" y="15259"/>
                    <a:pt x="20123" y="10153"/>
                    <a:pt x="18299" y="5594"/>
                  </a:cubicBezTo>
                  <a:cubicBezTo>
                    <a:pt x="16870" y="2098"/>
                    <a:pt x="13527" y="1"/>
                    <a:pt x="10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19;p27">
              <a:extLst>
                <a:ext uri="{FF2B5EF4-FFF2-40B4-BE49-F238E27FC236}">
                  <a16:creationId xmlns:a16="http://schemas.microsoft.com/office/drawing/2014/main" id="{1EFB398F-36A9-410F-A9EA-5C83378DA71E}"/>
                </a:ext>
              </a:extLst>
            </p:cNvPr>
            <p:cNvSpPr/>
            <p:nvPr/>
          </p:nvSpPr>
          <p:spPr>
            <a:xfrm>
              <a:off x="2712460" y="2675453"/>
              <a:ext cx="503231" cy="589529"/>
            </a:xfrm>
            <a:custGeom>
              <a:avLst/>
              <a:gdLst/>
              <a:ahLst/>
              <a:cxnLst/>
              <a:rect l="l" t="t" r="r" b="b"/>
              <a:pathLst>
                <a:path w="22159" h="25959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4955"/>
                    <a:pt x="1399" y="15442"/>
                    <a:pt x="9940" y="25958"/>
                  </a:cubicBezTo>
                  <a:cubicBezTo>
                    <a:pt x="15685" y="19606"/>
                    <a:pt x="19119" y="13739"/>
                    <a:pt x="21034" y="9970"/>
                  </a:cubicBezTo>
                  <a:cubicBezTo>
                    <a:pt x="22159" y="7630"/>
                    <a:pt x="21065" y="4834"/>
                    <a:pt x="18633" y="3952"/>
                  </a:cubicBezTo>
                  <a:cubicBezTo>
                    <a:pt x="14773" y="2554"/>
                    <a:pt x="8299" y="700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20;p27">
              <a:extLst>
                <a:ext uri="{FF2B5EF4-FFF2-40B4-BE49-F238E27FC236}">
                  <a16:creationId xmlns:a16="http://schemas.microsoft.com/office/drawing/2014/main" id="{10795947-C879-404B-96F4-08A34284876D}"/>
                </a:ext>
              </a:extLst>
            </p:cNvPr>
            <p:cNvSpPr/>
            <p:nvPr/>
          </p:nvSpPr>
          <p:spPr>
            <a:xfrm>
              <a:off x="1033691" y="2123259"/>
              <a:ext cx="219515" cy="227577"/>
            </a:xfrm>
            <a:custGeom>
              <a:avLst/>
              <a:gdLst/>
              <a:ahLst/>
              <a:cxnLst/>
              <a:rect l="l" t="t" r="r" b="b"/>
              <a:pathLst>
                <a:path w="9666" h="10021" extrusionOk="0">
                  <a:moveTo>
                    <a:pt x="5405" y="1"/>
                  </a:moveTo>
                  <a:cubicBezTo>
                    <a:pt x="4217" y="1"/>
                    <a:pt x="2775" y="116"/>
                    <a:pt x="1824" y="637"/>
                  </a:cubicBezTo>
                  <a:cubicBezTo>
                    <a:pt x="0" y="1671"/>
                    <a:pt x="699" y="3829"/>
                    <a:pt x="699" y="3829"/>
                  </a:cubicBezTo>
                  <a:lnTo>
                    <a:pt x="1520" y="6656"/>
                  </a:lnTo>
                  <a:cubicBezTo>
                    <a:pt x="2127" y="8654"/>
                    <a:pt x="4018" y="10020"/>
                    <a:pt x="6019" y="10020"/>
                  </a:cubicBezTo>
                  <a:cubicBezTo>
                    <a:pt x="6423" y="10020"/>
                    <a:pt x="6831" y="9965"/>
                    <a:pt x="7234" y="9847"/>
                  </a:cubicBezTo>
                  <a:lnTo>
                    <a:pt x="7417" y="9817"/>
                  </a:lnTo>
                  <a:cubicBezTo>
                    <a:pt x="8815" y="9361"/>
                    <a:pt x="9666" y="7902"/>
                    <a:pt x="9301" y="6504"/>
                  </a:cubicBezTo>
                  <a:cubicBezTo>
                    <a:pt x="9301" y="6443"/>
                    <a:pt x="9271" y="6321"/>
                    <a:pt x="9240" y="6230"/>
                  </a:cubicBezTo>
                  <a:cubicBezTo>
                    <a:pt x="9240" y="6200"/>
                    <a:pt x="9210" y="6169"/>
                    <a:pt x="9210" y="6169"/>
                  </a:cubicBezTo>
                  <a:lnTo>
                    <a:pt x="7660" y="941"/>
                  </a:lnTo>
                  <a:cubicBezTo>
                    <a:pt x="7508" y="425"/>
                    <a:pt x="7022" y="90"/>
                    <a:pt x="6505" y="30"/>
                  </a:cubicBezTo>
                  <a:cubicBezTo>
                    <a:pt x="6188" y="14"/>
                    <a:pt x="5811" y="1"/>
                    <a:pt x="5405" y="1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21;p27">
              <a:extLst>
                <a:ext uri="{FF2B5EF4-FFF2-40B4-BE49-F238E27FC236}">
                  <a16:creationId xmlns:a16="http://schemas.microsoft.com/office/drawing/2014/main" id="{A042F501-B6A0-42C0-B772-2A7A89BDBE41}"/>
                </a:ext>
              </a:extLst>
            </p:cNvPr>
            <p:cNvSpPr/>
            <p:nvPr/>
          </p:nvSpPr>
          <p:spPr>
            <a:xfrm>
              <a:off x="1095803" y="2246779"/>
              <a:ext cx="147070" cy="195374"/>
            </a:xfrm>
            <a:custGeom>
              <a:avLst/>
              <a:gdLst/>
              <a:ahLst/>
              <a:cxnLst/>
              <a:rect l="l" t="t" r="r" b="b"/>
              <a:pathLst>
                <a:path w="6476" h="8603" extrusionOk="0">
                  <a:moveTo>
                    <a:pt x="4287" y="1"/>
                  </a:moveTo>
                  <a:lnTo>
                    <a:pt x="1" y="1308"/>
                  </a:lnTo>
                  <a:lnTo>
                    <a:pt x="2159" y="8603"/>
                  </a:lnTo>
                  <a:lnTo>
                    <a:pt x="6475" y="7326"/>
                  </a:lnTo>
                  <a:lnTo>
                    <a:pt x="4287" y="1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22;p27">
              <a:extLst>
                <a:ext uri="{FF2B5EF4-FFF2-40B4-BE49-F238E27FC236}">
                  <a16:creationId xmlns:a16="http://schemas.microsoft.com/office/drawing/2014/main" id="{C8A2971F-6A5F-4584-A152-FDD21E6821F7}"/>
                </a:ext>
              </a:extLst>
            </p:cNvPr>
            <p:cNvSpPr/>
            <p:nvPr/>
          </p:nvSpPr>
          <p:spPr>
            <a:xfrm>
              <a:off x="1030239" y="2251502"/>
              <a:ext cx="69038" cy="73830"/>
            </a:xfrm>
            <a:custGeom>
              <a:avLst/>
              <a:gdLst/>
              <a:ahLst/>
              <a:cxnLst/>
              <a:rect l="l" t="t" r="r" b="b"/>
              <a:pathLst>
                <a:path w="3040" h="3251" extrusionOk="0">
                  <a:moveTo>
                    <a:pt x="1025" y="1"/>
                  </a:moveTo>
                  <a:cubicBezTo>
                    <a:pt x="779" y="1"/>
                    <a:pt x="522" y="92"/>
                    <a:pt x="365" y="249"/>
                  </a:cubicBezTo>
                  <a:cubicBezTo>
                    <a:pt x="91" y="522"/>
                    <a:pt x="0" y="948"/>
                    <a:pt x="91" y="1313"/>
                  </a:cubicBezTo>
                  <a:cubicBezTo>
                    <a:pt x="152" y="1708"/>
                    <a:pt x="365" y="2042"/>
                    <a:pt x="608" y="2346"/>
                  </a:cubicBezTo>
                  <a:cubicBezTo>
                    <a:pt x="821" y="2620"/>
                    <a:pt x="1034" y="2863"/>
                    <a:pt x="1338" y="3015"/>
                  </a:cubicBezTo>
                  <a:cubicBezTo>
                    <a:pt x="1545" y="3176"/>
                    <a:pt x="1804" y="3250"/>
                    <a:pt x="2050" y="3250"/>
                  </a:cubicBezTo>
                  <a:cubicBezTo>
                    <a:pt x="2129" y="3250"/>
                    <a:pt x="2206" y="3242"/>
                    <a:pt x="2280" y="3228"/>
                  </a:cubicBezTo>
                  <a:cubicBezTo>
                    <a:pt x="2614" y="3136"/>
                    <a:pt x="2888" y="2863"/>
                    <a:pt x="2979" y="2559"/>
                  </a:cubicBezTo>
                  <a:cubicBezTo>
                    <a:pt x="3040" y="2194"/>
                    <a:pt x="2827" y="1799"/>
                    <a:pt x="2675" y="1465"/>
                  </a:cubicBezTo>
                  <a:cubicBezTo>
                    <a:pt x="2493" y="1130"/>
                    <a:pt x="2219" y="887"/>
                    <a:pt x="1915" y="674"/>
                  </a:cubicBezTo>
                  <a:cubicBezTo>
                    <a:pt x="1824" y="370"/>
                    <a:pt x="1581" y="97"/>
                    <a:pt x="1277" y="36"/>
                  </a:cubicBezTo>
                  <a:cubicBezTo>
                    <a:pt x="1197" y="12"/>
                    <a:pt x="1112" y="1"/>
                    <a:pt x="1025" y="1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23;p27">
              <a:extLst>
                <a:ext uri="{FF2B5EF4-FFF2-40B4-BE49-F238E27FC236}">
                  <a16:creationId xmlns:a16="http://schemas.microsoft.com/office/drawing/2014/main" id="{EC31FEC7-037E-4A34-99C0-C4C410DC3493}"/>
                </a:ext>
              </a:extLst>
            </p:cNvPr>
            <p:cNvSpPr/>
            <p:nvPr/>
          </p:nvSpPr>
          <p:spPr>
            <a:xfrm>
              <a:off x="1058059" y="2273985"/>
              <a:ext cx="18441" cy="22415"/>
            </a:xfrm>
            <a:custGeom>
              <a:avLst/>
              <a:gdLst/>
              <a:ahLst/>
              <a:cxnLst/>
              <a:rect l="l" t="t" r="r" b="b"/>
              <a:pathLst>
                <a:path w="812" h="987" extrusionOk="0">
                  <a:moveTo>
                    <a:pt x="313" y="1"/>
                  </a:moveTo>
                  <a:cubicBezTo>
                    <a:pt x="41" y="1"/>
                    <a:pt x="0" y="436"/>
                    <a:pt x="82" y="627"/>
                  </a:cubicBezTo>
                  <a:cubicBezTo>
                    <a:pt x="113" y="748"/>
                    <a:pt x="143" y="809"/>
                    <a:pt x="265" y="900"/>
                  </a:cubicBezTo>
                  <a:cubicBezTo>
                    <a:pt x="308" y="943"/>
                    <a:pt x="381" y="986"/>
                    <a:pt x="463" y="986"/>
                  </a:cubicBezTo>
                  <a:cubicBezTo>
                    <a:pt x="497" y="986"/>
                    <a:pt x="533" y="979"/>
                    <a:pt x="569" y="961"/>
                  </a:cubicBezTo>
                  <a:cubicBezTo>
                    <a:pt x="720" y="931"/>
                    <a:pt x="812" y="779"/>
                    <a:pt x="812" y="627"/>
                  </a:cubicBezTo>
                  <a:cubicBezTo>
                    <a:pt x="812" y="475"/>
                    <a:pt x="720" y="323"/>
                    <a:pt x="660" y="201"/>
                  </a:cubicBezTo>
                  <a:cubicBezTo>
                    <a:pt x="569" y="140"/>
                    <a:pt x="508" y="49"/>
                    <a:pt x="417" y="19"/>
                  </a:cubicBezTo>
                  <a:cubicBezTo>
                    <a:pt x="379" y="6"/>
                    <a:pt x="345" y="1"/>
                    <a:pt x="313" y="1"/>
                  </a:cubicBezTo>
                  <a:close/>
                </a:path>
              </a:pathLst>
            </a:custGeom>
            <a:solidFill>
              <a:srgbClr val="E474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24;p27">
              <a:extLst>
                <a:ext uri="{FF2B5EF4-FFF2-40B4-BE49-F238E27FC236}">
                  <a16:creationId xmlns:a16="http://schemas.microsoft.com/office/drawing/2014/main" id="{B8C07C76-8C60-4CE1-A2A7-5541290E7D2A}"/>
                </a:ext>
              </a:extLst>
            </p:cNvPr>
            <p:cNvSpPr/>
            <p:nvPr/>
          </p:nvSpPr>
          <p:spPr>
            <a:xfrm>
              <a:off x="1039209" y="2263357"/>
              <a:ext cx="31771" cy="38675"/>
            </a:xfrm>
            <a:custGeom>
              <a:avLst/>
              <a:gdLst/>
              <a:ahLst/>
              <a:cxnLst/>
              <a:rect l="l" t="t" r="r" b="b"/>
              <a:pathLst>
                <a:path w="1399" h="1703" fill="none" extrusionOk="0">
                  <a:moveTo>
                    <a:pt x="1399" y="730"/>
                  </a:moveTo>
                  <a:cubicBezTo>
                    <a:pt x="1277" y="517"/>
                    <a:pt x="1125" y="335"/>
                    <a:pt x="943" y="183"/>
                  </a:cubicBezTo>
                  <a:cubicBezTo>
                    <a:pt x="760" y="61"/>
                    <a:pt x="487" y="0"/>
                    <a:pt x="304" y="122"/>
                  </a:cubicBezTo>
                  <a:cubicBezTo>
                    <a:pt x="122" y="213"/>
                    <a:pt x="31" y="426"/>
                    <a:pt x="0" y="608"/>
                  </a:cubicBezTo>
                  <a:cubicBezTo>
                    <a:pt x="0" y="791"/>
                    <a:pt x="61" y="1034"/>
                    <a:pt x="152" y="1186"/>
                  </a:cubicBezTo>
                  <a:cubicBezTo>
                    <a:pt x="274" y="1368"/>
                    <a:pt x="365" y="1551"/>
                    <a:pt x="517" y="1703"/>
                  </a:cubicBezTo>
                </a:path>
              </a:pathLst>
            </a:custGeom>
            <a:noFill/>
            <a:ln w="2275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25;p27">
              <a:extLst>
                <a:ext uri="{FF2B5EF4-FFF2-40B4-BE49-F238E27FC236}">
                  <a16:creationId xmlns:a16="http://schemas.microsoft.com/office/drawing/2014/main" id="{E5C03F66-DEBB-4CFE-A38D-01DF60737D1F}"/>
                </a:ext>
              </a:extLst>
            </p:cNvPr>
            <p:cNvSpPr/>
            <p:nvPr/>
          </p:nvSpPr>
          <p:spPr>
            <a:xfrm>
              <a:off x="1133093" y="2337210"/>
              <a:ext cx="93883" cy="29841"/>
            </a:xfrm>
            <a:custGeom>
              <a:avLst/>
              <a:gdLst/>
              <a:ahLst/>
              <a:cxnLst/>
              <a:rect l="l" t="t" r="r" b="b"/>
              <a:pathLst>
                <a:path w="4134" h="1314" extrusionOk="0">
                  <a:moveTo>
                    <a:pt x="3800" y="1"/>
                  </a:moveTo>
                  <a:cubicBezTo>
                    <a:pt x="3587" y="153"/>
                    <a:pt x="3313" y="274"/>
                    <a:pt x="3040" y="366"/>
                  </a:cubicBezTo>
                  <a:lnTo>
                    <a:pt x="2857" y="396"/>
                  </a:lnTo>
                  <a:cubicBezTo>
                    <a:pt x="2438" y="523"/>
                    <a:pt x="2024" y="581"/>
                    <a:pt x="1619" y="581"/>
                  </a:cubicBezTo>
                  <a:cubicBezTo>
                    <a:pt x="1057" y="581"/>
                    <a:pt x="513" y="469"/>
                    <a:pt x="0" y="274"/>
                  </a:cubicBezTo>
                  <a:lnTo>
                    <a:pt x="0" y="274"/>
                  </a:lnTo>
                  <a:cubicBezTo>
                    <a:pt x="799" y="940"/>
                    <a:pt x="1824" y="1314"/>
                    <a:pt x="2898" y="1314"/>
                  </a:cubicBezTo>
                  <a:cubicBezTo>
                    <a:pt x="3296" y="1314"/>
                    <a:pt x="3701" y="1263"/>
                    <a:pt x="4104" y="1156"/>
                  </a:cubicBezTo>
                  <a:lnTo>
                    <a:pt x="4134" y="1156"/>
                  </a:lnTo>
                  <a:lnTo>
                    <a:pt x="3800" y="1"/>
                  </a:lnTo>
                  <a:close/>
                </a:path>
              </a:pathLst>
            </a:custGeom>
            <a:solidFill>
              <a:srgbClr val="E474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26;p27">
              <a:extLst>
                <a:ext uri="{FF2B5EF4-FFF2-40B4-BE49-F238E27FC236}">
                  <a16:creationId xmlns:a16="http://schemas.microsoft.com/office/drawing/2014/main" id="{0109E36F-DE07-47E7-BEA6-735E64A0622C}"/>
                </a:ext>
              </a:extLst>
            </p:cNvPr>
            <p:cNvSpPr/>
            <p:nvPr/>
          </p:nvSpPr>
          <p:spPr>
            <a:xfrm>
              <a:off x="983979" y="2390374"/>
              <a:ext cx="474253" cy="211248"/>
            </a:xfrm>
            <a:custGeom>
              <a:avLst/>
              <a:gdLst/>
              <a:ahLst/>
              <a:cxnLst/>
              <a:rect l="l" t="t" r="r" b="b"/>
              <a:pathLst>
                <a:path w="20883" h="9302" extrusionOk="0">
                  <a:moveTo>
                    <a:pt x="10730" y="0"/>
                  </a:moveTo>
                  <a:lnTo>
                    <a:pt x="7022" y="1094"/>
                  </a:lnTo>
                  <a:lnTo>
                    <a:pt x="6992" y="1094"/>
                  </a:lnTo>
                  <a:cubicBezTo>
                    <a:pt x="6232" y="2158"/>
                    <a:pt x="5229" y="3070"/>
                    <a:pt x="4104" y="3739"/>
                  </a:cubicBezTo>
                  <a:cubicBezTo>
                    <a:pt x="3283" y="4256"/>
                    <a:pt x="2432" y="4620"/>
                    <a:pt x="1703" y="5259"/>
                  </a:cubicBezTo>
                  <a:cubicBezTo>
                    <a:pt x="548" y="6262"/>
                    <a:pt x="1" y="7842"/>
                    <a:pt x="305" y="9301"/>
                  </a:cubicBezTo>
                  <a:lnTo>
                    <a:pt x="2797" y="8541"/>
                  </a:lnTo>
                  <a:lnTo>
                    <a:pt x="18390" y="3891"/>
                  </a:lnTo>
                  <a:lnTo>
                    <a:pt x="20882" y="3131"/>
                  </a:lnTo>
                  <a:cubicBezTo>
                    <a:pt x="20366" y="1824"/>
                    <a:pt x="19028" y="821"/>
                    <a:pt x="17509" y="608"/>
                  </a:cubicBezTo>
                  <a:cubicBezTo>
                    <a:pt x="17231" y="563"/>
                    <a:pt x="16954" y="548"/>
                    <a:pt x="16676" y="548"/>
                  </a:cubicBezTo>
                  <a:cubicBezTo>
                    <a:pt x="16009" y="548"/>
                    <a:pt x="15338" y="639"/>
                    <a:pt x="14651" y="639"/>
                  </a:cubicBezTo>
                  <a:cubicBezTo>
                    <a:pt x="14570" y="640"/>
                    <a:pt x="14488" y="641"/>
                    <a:pt x="14406" y="641"/>
                  </a:cubicBezTo>
                  <a:cubicBezTo>
                    <a:pt x="13178" y="641"/>
                    <a:pt x="11931" y="428"/>
                    <a:pt x="10791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7;p27">
              <a:extLst>
                <a:ext uri="{FF2B5EF4-FFF2-40B4-BE49-F238E27FC236}">
                  <a16:creationId xmlns:a16="http://schemas.microsoft.com/office/drawing/2014/main" id="{A6FC72DC-5511-4F74-99CD-F7FCF31939A1}"/>
                </a:ext>
              </a:extLst>
            </p:cNvPr>
            <p:cNvSpPr/>
            <p:nvPr/>
          </p:nvSpPr>
          <p:spPr>
            <a:xfrm>
              <a:off x="1068187" y="2467679"/>
              <a:ext cx="395563" cy="450771"/>
            </a:xfrm>
            <a:custGeom>
              <a:avLst/>
              <a:gdLst/>
              <a:ahLst/>
              <a:cxnLst/>
              <a:rect l="l" t="t" r="r" b="b"/>
              <a:pathLst>
                <a:path w="17418" h="19849" extrusionOk="0">
                  <a:moveTo>
                    <a:pt x="13436" y="1"/>
                  </a:moveTo>
                  <a:lnTo>
                    <a:pt x="1" y="4378"/>
                  </a:lnTo>
                  <a:lnTo>
                    <a:pt x="5381" y="19849"/>
                  </a:lnTo>
                  <a:lnTo>
                    <a:pt x="17418" y="16262"/>
                  </a:lnTo>
                  <a:lnTo>
                    <a:pt x="134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8;p27">
              <a:extLst>
                <a:ext uri="{FF2B5EF4-FFF2-40B4-BE49-F238E27FC236}">
                  <a16:creationId xmlns:a16="http://schemas.microsoft.com/office/drawing/2014/main" id="{34413451-8998-46F2-B662-18DC9C2C6717}"/>
                </a:ext>
              </a:extLst>
            </p:cNvPr>
            <p:cNvSpPr/>
            <p:nvPr/>
          </p:nvSpPr>
          <p:spPr>
            <a:xfrm>
              <a:off x="1190367" y="2832152"/>
              <a:ext cx="305132" cy="198395"/>
            </a:xfrm>
            <a:custGeom>
              <a:avLst/>
              <a:gdLst/>
              <a:ahLst/>
              <a:cxnLst/>
              <a:rect l="l" t="t" r="r" b="b"/>
              <a:pathLst>
                <a:path w="13436" h="8736" extrusionOk="0">
                  <a:moveTo>
                    <a:pt x="11734" y="0"/>
                  </a:moveTo>
                  <a:lnTo>
                    <a:pt x="275" y="3405"/>
                  </a:lnTo>
                  <a:lnTo>
                    <a:pt x="1" y="3800"/>
                  </a:lnTo>
                  <a:cubicBezTo>
                    <a:pt x="1" y="3800"/>
                    <a:pt x="943" y="8207"/>
                    <a:pt x="1430" y="8663"/>
                  </a:cubicBezTo>
                  <a:cubicBezTo>
                    <a:pt x="1482" y="8712"/>
                    <a:pt x="1639" y="8735"/>
                    <a:pt x="1881" y="8735"/>
                  </a:cubicBezTo>
                  <a:cubicBezTo>
                    <a:pt x="3897" y="8735"/>
                    <a:pt x="11780" y="7112"/>
                    <a:pt x="13436" y="5076"/>
                  </a:cubicBezTo>
                  <a:cubicBezTo>
                    <a:pt x="13436" y="5076"/>
                    <a:pt x="12706" y="1277"/>
                    <a:pt x="12007" y="213"/>
                  </a:cubicBezTo>
                  <a:cubicBezTo>
                    <a:pt x="11946" y="92"/>
                    <a:pt x="11886" y="31"/>
                    <a:pt x="117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9;p27">
              <a:extLst>
                <a:ext uri="{FF2B5EF4-FFF2-40B4-BE49-F238E27FC236}">
                  <a16:creationId xmlns:a16="http://schemas.microsoft.com/office/drawing/2014/main" id="{155C1F83-6B16-411A-A2D7-13F9BDB75DDD}"/>
                </a:ext>
              </a:extLst>
            </p:cNvPr>
            <p:cNvSpPr/>
            <p:nvPr/>
          </p:nvSpPr>
          <p:spPr>
            <a:xfrm>
              <a:off x="1008824" y="2069164"/>
              <a:ext cx="227827" cy="189401"/>
            </a:xfrm>
            <a:custGeom>
              <a:avLst/>
              <a:gdLst/>
              <a:ahLst/>
              <a:cxnLst/>
              <a:rect l="l" t="t" r="r" b="b"/>
              <a:pathLst>
                <a:path w="10032" h="8340" extrusionOk="0">
                  <a:moveTo>
                    <a:pt x="8514" y="1"/>
                  </a:moveTo>
                  <a:cubicBezTo>
                    <a:pt x="8442" y="1"/>
                    <a:pt x="8369" y="14"/>
                    <a:pt x="8299" y="41"/>
                  </a:cubicBezTo>
                  <a:cubicBezTo>
                    <a:pt x="8056" y="101"/>
                    <a:pt x="7873" y="345"/>
                    <a:pt x="7691" y="527"/>
                  </a:cubicBezTo>
                  <a:cubicBezTo>
                    <a:pt x="7113" y="1074"/>
                    <a:pt x="6232" y="1165"/>
                    <a:pt x="5472" y="1226"/>
                  </a:cubicBezTo>
                  <a:cubicBezTo>
                    <a:pt x="5156" y="1226"/>
                    <a:pt x="4840" y="1212"/>
                    <a:pt x="4526" y="1212"/>
                  </a:cubicBezTo>
                  <a:cubicBezTo>
                    <a:pt x="4054" y="1212"/>
                    <a:pt x="3588" y="1244"/>
                    <a:pt x="3132" y="1408"/>
                  </a:cubicBezTo>
                  <a:cubicBezTo>
                    <a:pt x="2372" y="1621"/>
                    <a:pt x="1733" y="2320"/>
                    <a:pt x="1794" y="3080"/>
                  </a:cubicBezTo>
                  <a:cubicBezTo>
                    <a:pt x="1278" y="3080"/>
                    <a:pt x="761" y="3354"/>
                    <a:pt x="518" y="3810"/>
                  </a:cubicBezTo>
                  <a:cubicBezTo>
                    <a:pt x="305" y="4266"/>
                    <a:pt x="396" y="4813"/>
                    <a:pt x="670" y="5238"/>
                  </a:cubicBezTo>
                  <a:cubicBezTo>
                    <a:pt x="366" y="5238"/>
                    <a:pt x="153" y="5482"/>
                    <a:pt x="62" y="5725"/>
                  </a:cubicBezTo>
                  <a:cubicBezTo>
                    <a:pt x="1" y="5998"/>
                    <a:pt x="62" y="6302"/>
                    <a:pt x="214" y="6576"/>
                  </a:cubicBezTo>
                  <a:cubicBezTo>
                    <a:pt x="578" y="7184"/>
                    <a:pt x="1186" y="7609"/>
                    <a:pt x="1673" y="8096"/>
                  </a:cubicBezTo>
                  <a:cubicBezTo>
                    <a:pt x="1773" y="8045"/>
                    <a:pt x="1873" y="8023"/>
                    <a:pt x="1979" y="8023"/>
                  </a:cubicBezTo>
                  <a:cubicBezTo>
                    <a:pt x="2065" y="8023"/>
                    <a:pt x="2155" y="8038"/>
                    <a:pt x="2250" y="8065"/>
                  </a:cubicBezTo>
                  <a:cubicBezTo>
                    <a:pt x="2281" y="8065"/>
                    <a:pt x="2341" y="8096"/>
                    <a:pt x="2402" y="8126"/>
                  </a:cubicBezTo>
                  <a:cubicBezTo>
                    <a:pt x="2541" y="8242"/>
                    <a:pt x="2680" y="8340"/>
                    <a:pt x="2819" y="8340"/>
                  </a:cubicBezTo>
                  <a:cubicBezTo>
                    <a:pt x="2862" y="8340"/>
                    <a:pt x="2906" y="8330"/>
                    <a:pt x="2949" y="8308"/>
                  </a:cubicBezTo>
                  <a:cubicBezTo>
                    <a:pt x="3192" y="8248"/>
                    <a:pt x="3405" y="7822"/>
                    <a:pt x="3527" y="7640"/>
                  </a:cubicBezTo>
                  <a:cubicBezTo>
                    <a:pt x="4074" y="6789"/>
                    <a:pt x="4104" y="5633"/>
                    <a:pt x="3496" y="4813"/>
                  </a:cubicBezTo>
                  <a:cubicBezTo>
                    <a:pt x="3861" y="4448"/>
                    <a:pt x="4408" y="4326"/>
                    <a:pt x="4925" y="4326"/>
                  </a:cubicBezTo>
                  <a:cubicBezTo>
                    <a:pt x="5472" y="4326"/>
                    <a:pt x="5958" y="4478"/>
                    <a:pt x="6445" y="4630"/>
                  </a:cubicBezTo>
                  <a:cubicBezTo>
                    <a:pt x="6838" y="4746"/>
                    <a:pt x="7232" y="4844"/>
                    <a:pt x="7612" y="4844"/>
                  </a:cubicBezTo>
                  <a:cubicBezTo>
                    <a:pt x="7731" y="4844"/>
                    <a:pt x="7848" y="4835"/>
                    <a:pt x="7965" y="4813"/>
                  </a:cubicBezTo>
                  <a:cubicBezTo>
                    <a:pt x="8360" y="4782"/>
                    <a:pt x="8785" y="4630"/>
                    <a:pt x="9028" y="4357"/>
                  </a:cubicBezTo>
                  <a:lnTo>
                    <a:pt x="9545" y="5998"/>
                  </a:lnTo>
                  <a:cubicBezTo>
                    <a:pt x="9697" y="5390"/>
                    <a:pt x="9758" y="4752"/>
                    <a:pt x="9697" y="4114"/>
                  </a:cubicBezTo>
                  <a:cubicBezTo>
                    <a:pt x="9910" y="3749"/>
                    <a:pt x="10031" y="3354"/>
                    <a:pt x="9940" y="2959"/>
                  </a:cubicBezTo>
                  <a:cubicBezTo>
                    <a:pt x="9879" y="2533"/>
                    <a:pt x="9728" y="2168"/>
                    <a:pt x="9332" y="1925"/>
                  </a:cubicBezTo>
                  <a:cubicBezTo>
                    <a:pt x="9424" y="1469"/>
                    <a:pt x="9454" y="1013"/>
                    <a:pt x="9302" y="618"/>
                  </a:cubicBezTo>
                  <a:cubicBezTo>
                    <a:pt x="9177" y="269"/>
                    <a:pt x="8847" y="1"/>
                    <a:pt x="8514" y="1"/>
                  </a:cubicBezTo>
                  <a:close/>
                </a:path>
              </a:pathLst>
            </a:custGeom>
            <a:solidFill>
              <a:srgbClr val="0F0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30;p27">
              <a:extLst>
                <a:ext uri="{FF2B5EF4-FFF2-40B4-BE49-F238E27FC236}">
                  <a16:creationId xmlns:a16="http://schemas.microsoft.com/office/drawing/2014/main" id="{553893FE-8F03-47FE-9259-90F82257BBCB}"/>
                </a:ext>
              </a:extLst>
            </p:cNvPr>
            <p:cNvSpPr/>
            <p:nvPr/>
          </p:nvSpPr>
          <p:spPr>
            <a:xfrm>
              <a:off x="1132389" y="2233561"/>
              <a:ext cx="20734" cy="18009"/>
            </a:xfrm>
            <a:custGeom>
              <a:avLst/>
              <a:gdLst/>
              <a:ahLst/>
              <a:cxnLst/>
              <a:rect l="l" t="t" r="r" b="b"/>
              <a:pathLst>
                <a:path w="913" h="793" extrusionOk="0">
                  <a:moveTo>
                    <a:pt x="394" y="1"/>
                  </a:moveTo>
                  <a:cubicBezTo>
                    <a:pt x="374" y="1"/>
                    <a:pt x="354" y="2"/>
                    <a:pt x="335" y="5"/>
                  </a:cubicBezTo>
                  <a:cubicBezTo>
                    <a:pt x="153" y="66"/>
                    <a:pt x="1" y="279"/>
                    <a:pt x="62" y="522"/>
                  </a:cubicBezTo>
                  <a:cubicBezTo>
                    <a:pt x="110" y="667"/>
                    <a:pt x="254" y="793"/>
                    <a:pt x="433" y="793"/>
                  </a:cubicBezTo>
                  <a:cubicBezTo>
                    <a:pt x="479" y="793"/>
                    <a:pt x="528" y="784"/>
                    <a:pt x="578" y="765"/>
                  </a:cubicBezTo>
                  <a:cubicBezTo>
                    <a:pt x="761" y="735"/>
                    <a:pt x="913" y="522"/>
                    <a:pt x="821" y="279"/>
                  </a:cubicBezTo>
                  <a:cubicBezTo>
                    <a:pt x="794" y="115"/>
                    <a:pt x="571" y="1"/>
                    <a:pt x="394" y="1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31;p27">
              <a:extLst>
                <a:ext uri="{FF2B5EF4-FFF2-40B4-BE49-F238E27FC236}">
                  <a16:creationId xmlns:a16="http://schemas.microsoft.com/office/drawing/2014/main" id="{C86ED7DD-7754-4F29-A57C-0578DD9BF2B3}"/>
                </a:ext>
              </a:extLst>
            </p:cNvPr>
            <p:cNvSpPr/>
            <p:nvPr/>
          </p:nvSpPr>
          <p:spPr>
            <a:xfrm>
              <a:off x="1200723" y="2213645"/>
              <a:ext cx="20053" cy="18282"/>
            </a:xfrm>
            <a:custGeom>
              <a:avLst/>
              <a:gdLst/>
              <a:ahLst/>
              <a:cxnLst/>
              <a:rect l="l" t="t" r="r" b="b"/>
              <a:pathLst>
                <a:path w="883" h="805" extrusionOk="0">
                  <a:moveTo>
                    <a:pt x="483" y="1"/>
                  </a:moveTo>
                  <a:cubicBezTo>
                    <a:pt x="434" y="1"/>
                    <a:pt x="384" y="10"/>
                    <a:pt x="335" y="31"/>
                  </a:cubicBezTo>
                  <a:cubicBezTo>
                    <a:pt x="122" y="62"/>
                    <a:pt x="1" y="275"/>
                    <a:pt x="62" y="518"/>
                  </a:cubicBezTo>
                  <a:cubicBezTo>
                    <a:pt x="87" y="672"/>
                    <a:pt x="266" y="805"/>
                    <a:pt x="449" y="805"/>
                  </a:cubicBezTo>
                  <a:cubicBezTo>
                    <a:pt x="482" y="805"/>
                    <a:pt x="515" y="801"/>
                    <a:pt x="548" y="791"/>
                  </a:cubicBezTo>
                  <a:cubicBezTo>
                    <a:pt x="761" y="730"/>
                    <a:pt x="882" y="518"/>
                    <a:pt x="822" y="275"/>
                  </a:cubicBezTo>
                  <a:cubicBezTo>
                    <a:pt x="798" y="111"/>
                    <a:pt x="648" y="1"/>
                    <a:pt x="483" y="1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32;p27">
              <a:extLst>
                <a:ext uri="{FF2B5EF4-FFF2-40B4-BE49-F238E27FC236}">
                  <a16:creationId xmlns:a16="http://schemas.microsoft.com/office/drawing/2014/main" id="{77E5F40F-C057-447B-8FF3-D8B22EC6D382}"/>
                </a:ext>
              </a:extLst>
            </p:cNvPr>
            <p:cNvSpPr/>
            <p:nvPr/>
          </p:nvSpPr>
          <p:spPr>
            <a:xfrm>
              <a:off x="1111677" y="2203584"/>
              <a:ext cx="33861" cy="22347"/>
            </a:xfrm>
            <a:custGeom>
              <a:avLst/>
              <a:gdLst/>
              <a:ahLst/>
              <a:cxnLst/>
              <a:rect l="l" t="t" r="r" b="b"/>
              <a:pathLst>
                <a:path w="1491" h="984" extrusionOk="0">
                  <a:moveTo>
                    <a:pt x="1192" y="1"/>
                  </a:moveTo>
                  <a:cubicBezTo>
                    <a:pt x="1102" y="1"/>
                    <a:pt x="1017" y="30"/>
                    <a:pt x="943" y="49"/>
                  </a:cubicBezTo>
                  <a:cubicBezTo>
                    <a:pt x="791" y="79"/>
                    <a:pt x="670" y="170"/>
                    <a:pt x="548" y="231"/>
                  </a:cubicBezTo>
                  <a:cubicBezTo>
                    <a:pt x="335" y="383"/>
                    <a:pt x="153" y="626"/>
                    <a:pt x="31" y="839"/>
                  </a:cubicBezTo>
                  <a:cubicBezTo>
                    <a:pt x="1" y="870"/>
                    <a:pt x="31" y="870"/>
                    <a:pt x="31" y="961"/>
                  </a:cubicBezTo>
                  <a:cubicBezTo>
                    <a:pt x="31" y="976"/>
                    <a:pt x="39" y="984"/>
                    <a:pt x="54" y="984"/>
                  </a:cubicBezTo>
                  <a:cubicBezTo>
                    <a:pt x="69" y="984"/>
                    <a:pt x="92" y="976"/>
                    <a:pt x="122" y="961"/>
                  </a:cubicBezTo>
                  <a:cubicBezTo>
                    <a:pt x="274" y="778"/>
                    <a:pt x="457" y="626"/>
                    <a:pt x="670" y="535"/>
                  </a:cubicBezTo>
                  <a:lnTo>
                    <a:pt x="1034" y="414"/>
                  </a:lnTo>
                  <a:cubicBezTo>
                    <a:pt x="1125" y="383"/>
                    <a:pt x="1247" y="383"/>
                    <a:pt x="1369" y="322"/>
                  </a:cubicBezTo>
                  <a:cubicBezTo>
                    <a:pt x="1399" y="322"/>
                    <a:pt x="1429" y="262"/>
                    <a:pt x="1429" y="231"/>
                  </a:cubicBezTo>
                  <a:cubicBezTo>
                    <a:pt x="1490" y="170"/>
                    <a:pt x="1429" y="79"/>
                    <a:pt x="1369" y="49"/>
                  </a:cubicBezTo>
                  <a:cubicBezTo>
                    <a:pt x="1309" y="13"/>
                    <a:pt x="1249" y="1"/>
                    <a:pt x="1192" y="1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33;p27">
              <a:extLst>
                <a:ext uri="{FF2B5EF4-FFF2-40B4-BE49-F238E27FC236}">
                  <a16:creationId xmlns:a16="http://schemas.microsoft.com/office/drawing/2014/main" id="{7ADCFCC9-EE93-4D3C-B4FA-D95E4110A2D7}"/>
                </a:ext>
              </a:extLst>
            </p:cNvPr>
            <p:cNvSpPr/>
            <p:nvPr/>
          </p:nvSpPr>
          <p:spPr>
            <a:xfrm>
              <a:off x="1186915" y="2184667"/>
              <a:ext cx="36609" cy="10378"/>
            </a:xfrm>
            <a:custGeom>
              <a:avLst/>
              <a:gdLst/>
              <a:ahLst/>
              <a:cxnLst/>
              <a:rect l="l" t="t" r="r" b="b"/>
              <a:pathLst>
                <a:path w="1612" h="457" extrusionOk="0">
                  <a:moveTo>
                    <a:pt x="822" y="0"/>
                  </a:moveTo>
                  <a:cubicBezTo>
                    <a:pt x="670" y="0"/>
                    <a:pt x="548" y="0"/>
                    <a:pt x="396" y="31"/>
                  </a:cubicBezTo>
                  <a:cubicBezTo>
                    <a:pt x="244" y="31"/>
                    <a:pt x="153" y="122"/>
                    <a:pt x="31" y="244"/>
                  </a:cubicBezTo>
                  <a:cubicBezTo>
                    <a:pt x="1" y="244"/>
                    <a:pt x="1" y="274"/>
                    <a:pt x="1" y="304"/>
                  </a:cubicBezTo>
                  <a:cubicBezTo>
                    <a:pt x="1" y="396"/>
                    <a:pt x="62" y="456"/>
                    <a:pt x="153" y="456"/>
                  </a:cubicBezTo>
                  <a:cubicBezTo>
                    <a:pt x="244" y="456"/>
                    <a:pt x="366" y="426"/>
                    <a:pt x="487" y="396"/>
                  </a:cubicBezTo>
                  <a:cubicBezTo>
                    <a:pt x="609" y="335"/>
                    <a:pt x="700" y="304"/>
                    <a:pt x="822" y="304"/>
                  </a:cubicBezTo>
                  <a:cubicBezTo>
                    <a:pt x="1034" y="304"/>
                    <a:pt x="1308" y="304"/>
                    <a:pt x="1551" y="396"/>
                  </a:cubicBezTo>
                  <a:cubicBezTo>
                    <a:pt x="1582" y="396"/>
                    <a:pt x="1612" y="396"/>
                    <a:pt x="1582" y="335"/>
                  </a:cubicBezTo>
                  <a:cubicBezTo>
                    <a:pt x="1612" y="335"/>
                    <a:pt x="1612" y="304"/>
                    <a:pt x="1582" y="274"/>
                  </a:cubicBezTo>
                  <a:cubicBezTo>
                    <a:pt x="1369" y="122"/>
                    <a:pt x="1095" y="31"/>
                    <a:pt x="822" y="0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34;p27">
              <a:extLst>
                <a:ext uri="{FF2B5EF4-FFF2-40B4-BE49-F238E27FC236}">
                  <a16:creationId xmlns:a16="http://schemas.microsoft.com/office/drawing/2014/main" id="{83859E1E-3C77-41BF-801C-80ABB6B08A63}"/>
                </a:ext>
              </a:extLst>
            </p:cNvPr>
            <p:cNvSpPr/>
            <p:nvPr/>
          </p:nvSpPr>
          <p:spPr>
            <a:xfrm>
              <a:off x="1182101" y="2226771"/>
              <a:ext cx="18645" cy="40060"/>
            </a:xfrm>
            <a:custGeom>
              <a:avLst/>
              <a:gdLst/>
              <a:ahLst/>
              <a:cxnLst/>
              <a:rect l="l" t="t" r="r" b="b"/>
              <a:pathLst>
                <a:path w="821" h="1764" fill="none" extrusionOk="0">
                  <a:moveTo>
                    <a:pt x="0" y="0"/>
                  </a:moveTo>
                  <a:cubicBezTo>
                    <a:pt x="0" y="244"/>
                    <a:pt x="243" y="426"/>
                    <a:pt x="426" y="578"/>
                  </a:cubicBezTo>
                  <a:cubicBezTo>
                    <a:pt x="608" y="730"/>
                    <a:pt x="821" y="912"/>
                    <a:pt x="821" y="1186"/>
                  </a:cubicBezTo>
                  <a:cubicBezTo>
                    <a:pt x="821" y="1429"/>
                    <a:pt x="669" y="1611"/>
                    <a:pt x="456" y="1763"/>
                  </a:cubicBezTo>
                </a:path>
              </a:pathLst>
            </a:custGeom>
            <a:noFill/>
            <a:ln w="4550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35;p27">
              <a:extLst>
                <a:ext uri="{FF2B5EF4-FFF2-40B4-BE49-F238E27FC236}">
                  <a16:creationId xmlns:a16="http://schemas.microsoft.com/office/drawing/2014/main" id="{9C22E781-66F3-45E9-AABB-9E68C21AA52C}"/>
                </a:ext>
              </a:extLst>
            </p:cNvPr>
            <p:cNvSpPr/>
            <p:nvPr/>
          </p:nvSpPr>
          <p:spPr>
            <a:xfrm>
              <a:off x="1097869" y="2269239"/>
              <a:ext cx="43512" cy="39266"/>
            </a:xfrm>
            <a:custGeom>
              <a:avLst/>
              <a:gdLst/>
              <a:ahLst/>
              <a:cxnLst/>
              <a:rect l="l" t="t" r="r" b="b"/>
              <a:pathLst>
                <a:path w="1916" h="1729" extrusionOk="0">
                  <a:moveTo>
                    <a:pt x="990" y="0"/>
                  </a:moveTo>
                  <a:cubicBezTo>
                    <a:pt x="903" y="0"/>
                    <a:pt x="816" y="15"/>
                    <a:pt x="730" y="45"/>
                  </a:cubicBezTo>
                  <a:cubicBezTo>
                    <a:pt x="274" y="197"/>
                    <a:pt x="1" y="653"/>
                    <a:pt x="153" y="1109"/>
                  </a:cubicBezTo>
                  <a:cubicBezTo>
                    <a:pt x="276" y="1479"/>
                    <a:pt x="600" y="1729"/>
                    <a:pt x="961" y="1729"/>
                  </a:cubicBezTo>
                  <a:cubicBezTo>
                    <a:pt x="1045" y="1729"/>
                    <a:pt x="1131" y="1715"/>
                    <a:pt x="1217" y="1687"/>
                  </a:cubicBezTo>
                  <a:cubicBezTo>
                    <a:pt x="1673" y="1535"/>
                    <a:pt x="1916" y="1079"/>
                    <a:pt x="1794" y="623"/>
                  </a:cubicBezTo>
                  <a:cubicBezTo>
                    <a:pt x="1673" y="234"/>
                    <a:pt x="1337" y="0"/>
                    <a:pt x="990" y="0"/>
                  </a:cubicBezTo>
                  <a:close/>
                </a:path>
              </a:pathLst>
            </a:custGeom>
            <a:solidFill>
              <a:srgbClr val="F87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36;p27">
              <a:extLst>
                <a:ext uri="{FF2B5EF4-FFF2-40B4-BE49-F238E27FC236}">
                  <a16:creationId xmlns:a16="http://schemas.microsoft.com/office/drawing/2014/main" id="{13A8FE30-736F-4BD5-8413-EFF3837D0BEA}"/>
                </a:ext>
              </a:extLst>
            </p:cNvPr>
            <p:cNvSpPr/>
            <p:nvPr/>
          </p:nvSpPr>
          <p:spPr>
            <a:xfrm>
              <a:off x="1214531" y="2235060"/>
              <a:ext cx="30409" cy="38584"/>
            </a:xfrm>
            <a:custGeom>
              <a:avLst/>
              <a:gdLst/>
              <a:ahLst/>
              <a:cxnLst/>
              <a:rect l="l" t="t" r="r" b="b"/>
              <a:pathLst>
                <a:path w="1339" h="1699" extrusionOk="0">
                  <a:moveTo>
                    <a:pt x="852" y="0"/>
                  </a:moveTo>
                  <a:cubicBezTo>
                    <a:pt x="821" y="0"/>
                    <a:pt x="761" y="31"/>
                    <a:pt x="700" y="31"/>
                  </a:cubicBezTo>
                  <a:cubicBezTo>
                    <a:pt x="244" y="183"/>
                    <a:pt x="1" y="639"/>
                    <a:pt x="153" y="1094"/>
                  </a:cubicBezTo>
                  <a:cubicBezTo>
                    <a:pt x="272" y="1453"/>
                    <a:pt x="580" y="1699"/>
                    <a:pt x="927" y="1699"/>
                  </a:cubicBezTo>
                  <a:cubicBezTo>
                    <a:pt x="1022" y="1699"/>
                    <a:pt x="1119" y="1681"/>
                    <a:pt x="1217" y="1642"/>
                  </a:cubicBezTo>
                  <a:cubicBezTo>
                    <a:pt x="1277" y="1611"/>
                    <a:pt x="1308" y="1611"/>
                    <a:pt x="1338" y="1581"/>
                  </a:cubicBezTo>
                  <a:cubicBezTo>
                    <a:pt x="1338" y="1520"/>
                    <a:pt x="1308" y="1398"/>
                    <a:pt x="1277" y="1307"/>
                  </a:cubicBezTo>
                  <a:cubicBezTo>
                    <a:pt x="1277" y="1277"/>
                    <a:pt x="1247" y="1246"/>
                    <a:pt x="1247" y="1246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rgbClr val="F87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37;p27">
              <a:extLst>
                <a:ext uri="{FF2B5EF4-FFF2-40B4-BE49-F238E27FC236}">
                  <a16:creationId xmlns:a16="http://schemas.microsoft.com/office/drawing/2014/main" id="{5D2212A5-EE50-4D67-B643-CB884BDD925A}"/>
                </a:ext>
              </a:extLst>
            </p:cNvPr>
            <p:cNvSpPr/>
            <p:nvPr/>
          </p:nvSpPr>
          <p:spPr>
            <a:xfrm>
              <a:off x="1160004" y="2270942"/>
              <a:ext cx="37290" cy="20757"/>
            </a:xfrm>
            <a:custGeom>
              <a:avLst/>
              <a:gdLst/>
              <a:ahLst/>
              <a:cxnLst/>
              <a:rect l="l" t="t" r="r" b="b"/>
              <a:pathLst>
                <a:path w="1642" h="914" extrusionOk="0">
                  <a:moveTo>
                    <a:pt x="1" y="1"/>
                  </a:moveTo>
                  <a:cubicBezTo>
                    <a:pt x="1" y="1"/>
                    <a:pt x="61" y="821"/>
                    <a:pt x="730" y="913"/>
                  </a:cubicBezTo>
                  <a:cubicBezTo>
                    <a:pt x="744" y="913"/>
                    <a:pt x="759" y="914"/>
                    <a:pt x="772" y="914"/>
                  </a:cubicBezTo>
                  <a:cubicBezTo>
                    <a:pt x="1496" y="914"/>
                    <a:pt x="1642" y="153"/>
                    <a:pt x="1642" y="153"/>
                  </a:cubicBezTo>
                  <a:lnTo>
                    <a:pt x="1642" y="153"/>
                  </a:lnTo>
                  <a:cubicBezTo>
                    <a:pt x="1531" y="175"/>
                    <a:pt x="1407" y="184"/>
                    <a:pt x="1277" y="184"/>
                  </a:cubicBezTo>
                  <a:cubicBezTo>
                    <a:pt x="692" y="184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38;p27">
              <a:extLst>
                <a:ext uri="{FF2B5EF4-FFF2-40B4-BE49-F238E27FC236}">
                  <a16:creationId xmlns:a16="http://schemas.microsoft.com/office/drawing/2014/main" id="{587AC943-A495-4004-B15A-0183974571A5}"/>
                </a:ext>
              </a:extLst>
            </p:cNvPr>
            <p:cNvSpPr/>
            <p:nvPr/>
          </p:nvSpPr>
          <p:spPr>
            <a:xfrm>
              <a:off x="1167589" y="2294424"/>
              <a:ext cx="9697" cy="1408"/>
            </a:xfrm>
            <a:custGeom>
              <a:avLst/>
              <a:gdLst/>
              <a:ahLst/>
              <a:cxnLst/>
              <a:rect l="l" t="t" r="r" b="b"/>
              <a:pathLst>
                <a:path w="427" h="62" fill="none" extrusionOk="0">
                  <a:moveTo>
                    <a:pt x="1" y="0"/>
                  </a:moveTo>
                  <a:cubicBezTo>
                    <a:pt x="122" y="31"/>
                    <a:pt x="274" y="61"/>
                    <a:pt x="426" y="61"/>
                  </a:cubicBezTo>
                </a:path>
              </a:pathLst>
            </a:custGeom>
            <a:noFill/>
            <a:ln w="2275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39;p27">
              <a:extLst>
                <a:ext uri="{FF2B5EF4-FFF2-40B4-BE49-F238E27FC236}">
                  <a16:creationId xmlns:a16="http://schemas.microsoft.com/office/drawing/2014/main" id="{3EF0C84E-51F9-4B9F-840F-13F0AABB12CD}"/>
                </a:ext>
              </a:extLst>
            </p:cNvPr>
            <p:cNvSpPr/>
            <p:nvPr/>
          </p:nvSpPr>
          <p:spPr>
            <a:xfrm>
              <a:off x="827984" y="2025197"/>
              <a:ext cx="109598" cy="155336"/>
            </a:xfrm>
            <a:custGeom>
              <a:avLst/>
              <a:gdLst/>
              <a:ahLst/>
              <a:cxnLst/>
              <a:rect l="l" t="t" r="r" b="b"/>
              <a:pathLst>
                <a:path w="4826" h="6840" extrusionOk="0">
                  <a:moveTo>
                    <a:pt x="2827" y="1"/>
                  </a:moveTo>
                  <a:cubicBezTo>
                    <a:pt x="2614" y="1"/>
                    <a:pt x="2189" y="2159"/>
                    <a:pt x="2189" y="2159"/>
                  </a:cubicBezTo>
                  <a:cubicBezTo>
                    <a:pt x="2189" y="2159"/>
                    <a:pt x="2217" y="300"/>
                    <a:pt x="2052" y="300"/>
                  </a:cubicBezTo>
                  <a:cubicBezTo>
                    <a:pt x="2047" y="300"/>
                    <a:pt x="2042" y="301"/>
                    <a:pt x="2037" y="305"/>
                  </a:cubicBezTo>
                  <a:cubicBezTo>
                    <a:pt x="1854" y="396"/>
                    <a:pt x="1459" y="2341"/>
                    <a:pt x="1459" y="2341"/>
                  </a:cubicBezTo>
                  <a:cubicBezTo>
                    <a:pt x="1459" y="2341"/>
                    <a:pt x="1400" y="821"/>
                    <a:pt x="1251" y="821"/>
                  </a:cubicBezTo>
                  <a:cubicBezTo>
                    <a:pt x="1249" y="821"/>
                    <a:pt x="1248" y="821"/>
                    <a:pt x="1246" y="822"/>
                  </a:cubicBezTo>
                  <a:cubicBezTo>
                    <a:pt x="942" y="943"/>
                    <a:pt x="760" y="3101"/>
                    <a:pt x="669" y="4013"/>
                  </a:cubicBezTo>
                  <a:cubicBezTo>
                    <a:pt x="608" y="4287"/>
                    <a:pt x="456" y="4712"/>
                    <a:pt x="456" y="4743"/>
                  </a:cubicBezTo>
                  <a:cubicBezTo>
                    <a:pt x="304" y="5229"/>
                    <a:pt x="122" y="5746"/>
                    <a:pt x="0" y="6202"/>
                  </a:cubicBezTo>
                  <a:lnTo>
                    <a:pt x="3344" y="6840"/>
                  </a:lnTo>
                  <a:cubicBezTo>
                    <a:pt x="3374" y="5746"/>
                    <a:pt x="3405" y="4986"/>
                    <a:pt x="3405" y="4986"/>
                  </a:cubicBezTo>
                  <a:cubicBezTo>
                    <a:pt x="4164" y="4287"/>
                    <a:pt x="4651" y="3375"/>
                    <a:pt x="4742" y="3193"/>
                  </a:cubicBezTo>
                  <a:cubicBezTo>
                    <a:pt x="4825" y="2922"/>
                    <a:pt x="4681" y="2879"/>
                    <a:pt x="4581" y="2879"/>
                  </a:cubicBezTo>
                  <a:cubicBezTo>
                    <a:pt x="4535" y="2879"/>
                    <a:pt x="4499" y="2889"/>
                    <a:pt x="4499" y="2889"/>
                  </a:cubicBezTo>
                  <a:lnTo>
                    <a:pt x="3617" y="3466"/>
                  </a:lnTo>
                  <a:cubicBezTo>
                    <a:pt x="3617" y="3466"/>
                    <a:pt x="3708" y="730"/>
                    <a:pt x="3557" y="730"/>
                  </a:cubicBezTo>
                  <a:cubicBezTo>
                    <a:pt x="3405" y="730"/>
                    <a:pt x="2827" y="2463"/>
                    <a:pt x="2827" y="2463"/>
                  </a:cubicBezTo>
                  <a:cubicBezTo>
                    <a:pt x="2827" y="2463"/>
                    <a:pt x="3070" y="1"/>
                    <a:pt x="2827" y="1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40;p27">
              <a:extLst>
                <a:ext uri="{FF2B5EF4-FFF2-40B4-BE49-F238E27FC236}">
                  <a16:creationId xmlns:a16="http://schemas.microsoft.com/office/drawing/2014/main" id="{DF710E84-5619-4ECB-8525-3995AB85D71B}"/>
                </a:ext>
              </a:extLst>
            </p:cNvPr>
            <p:cNvSpPr/>
            <p:nvPr/>
          </p:nvSpPr>
          <p:spPr>
            <a:xfrm>
              <a:off x="776886" y="2165341"/>
              <a:ext cx="370037" cy="477046"/>
            </a:xfrm>
            <a:custGeom>
              <a:avLst/>
              <a:gdLst/>
              <a:ahLst/>
              <a:cxnLst/>
              <a:rect l="l" t="t" r="r" b="b"/>
              <a:pathLst>
                <a:path w="16294" h="21006" extrusionOk="0">
                  <a:moveTo>
                    <a:pt x="2189" y="0"/>
                  </a:moveTo>
                  <a:cubicBezTo>
                    <a:pt x="1278" y="2979"/>
                    <a:pt x="730" y="5289"/>
                    <a:pt x="426" y="7052"/>
                  </a:cubicBezTo>
                  <a:cubicBezTo>
                    <a:pt x="183" y="8329"/>
                    <a:pt x="1" y="9636"/>
                    <a:pt x="31" y="10973"/>
                  </a:cubicBezTo>
                  <a:cubicBezTo>
                    <a:pt x="31" y="11368"/>
                    <a:pt x="62" y="11824"/>
                    <a:pt x="153" y="12219"/>
                  </a:cubicBezTo>
                  <a:cubicBezTo>
                    <a:pt x="183" y="12371"/>
                    <a:pt x="335" y="12493"/>
                    <a:pt x="457" y="12554"/>
                  </a:cubicBezTo>
                  <a:cubicBezTo>
                    <a:pt x="1186" y="13010"/>
                    <a:pt x="1825" y="13557"/>
                    <a:pt x="2493" y="14073"/>
                  </a:cubicBezTo>
                  <a:cubicBezTo>
                    <a:pt x="3223" y="14621"/>
                    <a:pt x="3892" y="15137"/>
                    <a:pt x="4621" y="15624"/>
                  </a:cubicBezTo>
                  <a:cubicBezTo>
                    <a:pt x="4682" y="15684"/>
                    <a:pt x="4743" y="15715"/>
                    <a:pt x="4773" y="15745"/>
                  </a:cubicBezTo>
                  <a:lnTo>
                    <a:pt x="10852" y="20305"/>
                  </a:lnTo>
                  <a:cubicBezTo>
                    <a:pt x="11398" y="20718"/>
                    <a:pt x="12339" y="21005"/>
                    <a:pt x="13207" y="21005"/>
                  </a:cubicBezTo>
                  <a:cubicBezTo>
                    <a:pt x="13934" y="21005"/>
                    <a:pt x="14609" y="20803"/>
                    <a:pt x="14956" y="20305"/>
                  </a:cubicBezTo>
                  <a:cubicBezTo>
                    <a:pt x="15412" y="19666"/>
                    <a:pt x="15776" y="19636"/>
                    <a:pt x="16141" y="18450"/>
                  </a:cubicBezTo>
                  <a:cubicBezTo>
                    <a:pt x="16293" y="17539"/>
                    <a:pt x="16019" y="16657"/>
                    <a:pt x="15412" y="16019"/>
                  </a:cubicBezTo>
                  <a:cubicBezTo>
                    <a:pt x="14287" y="14803"/>
                    <a:pt x="12311" y="13466"/>
                    <a:pt x="11430" y="12858"/>
                  </a:cubicBezTo>
                  <a:cubicBezTo>
                    <a:pt x="10822" y="12432"/>
                    <a:pt x="8633" y="11307"/>
                    <a:pt x="6597" y="10274"/>
                  </a:cubicBezTo>
                  <a:cubicBezTo>
                    <a:pt x="6080" y="10000"/>
                    <a:pt x="5503" y="9727"/>
                    <a:pt x="5016" y="9484"/>
                  </a:cubicBezTo>
                  <a:cubicBezTo>
                    <a:pt x="5016" y="9484"/>
                    <a:pt x="5351" y="3709"/>
                    <a:pt x="5533" y="669"/>
                  </a:cubicBezTo>
                  <a:lnTo>
                    <a:pt x="21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41;p27">
              <a:extLst>
                <a:ext uri="{FF2B5EF4-FFF2-40B4-BE49-F238E27FC236}">
                  <a16:creationId xmlns:a16="http://schemas.microsoft.com/office/drawing/2014/main" id="{246B892C-33F4-4B74-8957-7048D46A15B0}"/>
                </a:ext>
              </a:extLst>
            </p:cNvPr>
            <p:cNvSpPr/>
            <p:nvPr/>
          </p:nvSpPr>
          <p:spPr>
            <a:xfrm>
              <a:off x="961201" y="3430628"/>
              <a:ext cx="153270" cy="135306"/>
            </a:xfrm>
            <a:custGeom>
              <a:avLst/>
              <a:gdLst/>
              <a:ahLst/>
              <a:cxnLst/>
              <a:rect l="l" t="t" r="r" b="b"/>
              <a:pathLst>
                <a:path w="6749" h="5958" extrusionOk="0">
                  <a:moveTo>
                    <a:pt x="4985" y="0"/>
                  </a:moveTo>
                  <a:lnTo>
                    <a:pt x="1" y="2554"/>
                  </a:lnTo>
                  <a:lnTo>
                    <a:pt x="1338" y="5958"/>
                  </a:lnTo>
                  <a:lnTo>
                    <a:pt x="6748" y="3891"/>
                  </a:lnTo>
                  <a:lnTo>
                    <a:pt x="4985" y="0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842;p27">
              <a:extLst>
                <a:ext uri="{FF2B5EF4-FFF2-40B4-BE49-F238E27FC236}">
                  <a16:creationId xmlns:a16="http://schemas.microsoft.com/office/drawing/2014/main" id="{D0B069E5-4D35-426C-AF8E-B88FAB69E695}"/>
                </a:ext>
              </a:extLst>
            </p:cNvPr>
            <p:cNvSpPr/>
            <p:nvPr/>
          </p:nvSpPr>
          <p:spPr>
            <a:xfrm>
              <a:off x="1071639" y="2927420"/>
              <a:ext cx="399015" cy="592958"/>
            </a:xfrm>
            <a:custGeom>
              <a:avLst/>
              <a:gdLst/>
              <a:ahLst/>
              <a:cxnLst/>
              <a:rect l="l" t="t" r="r" b="b"/>
              <a:pathLst>
                <a:path w="17570" h="26110" extrusionOk="0">
                  <a:moveTo>
                    <a:pt x="5290" y="0"/>
                  </a:moveTo>
                  <a:lnTo>
                    <a:pt x="6475" y="4407"/>
                  </a:lnTo>
                  <a:lnTo>
                    <a:pt x="10244" y="16930"/>
                  </a:lnTo>
                  <a:lnTo>
                    <a:pt x="1" y="21976"/>
                  </a:lnTo>
                  <a:lnTo>
                    <a:pt x="1885" y="26110"/>
                  </a:lnTo>
                  <a:lnTo>
                    <a:pt x="15442" y="20669"/>
                  </a:lnTo>
                  <a:cubicBezTo>
                    <a:pt x="16840" y="20183"/>
                    <a:pt x="17570" y="18693"/>
                    <a:pt x="17174" y="17265"/>
                  </a:cubicBezTo>
                  <a:cubicBezTo>
                    <a:pt x="16962" y="16414"/>
                    <a:pt x="16779" y="15745"/>
                    <a:pt x="16415" y="14286"/>
                  </a:cubicBezTo>
                  <a:cubicBezTo>
                    <a:pt x="14743" y="7143"/>
                    <a:pt x="13375" y="1246"/>
                    <a:pt x="13162" y="152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43;p27">
              <a:extLst>
                <a:ext uri="{FF2B5EF4-FFF2-40B4-BE49-F238E27FC236}">
                  <a16:creationId xmlns:a16="http://schemas.microsoft.com/office/drawing/2014/main" id="{A445AE6E-8203-496E-9017-DCBF42A59C4B}"/>
                </a:ext>
              </a:extLst>
            </p:cNvPr>
            <p:cNvSpPr/>
            <p:nvPr/>
          </p:nvSpPr>
          <p:spPr>
            <a:xfrm>
              <a:off x="898385" y="3453293"/>
              <a:ext cx="189856" cy="305677"/>
            </a:xfrm>
            <a:custGeom>
              <a:avLst/>
              <a:gdLst/>
              <a:ahLst/>
              <a:cxnLst/>
              <a:rect l="l" t="t" r="r" b="b"/>
              <a:pathLst>
                <a:path w="8360" h="13460" extrusionOk="0">
                  <a:moveTo>
                    <a:pt x="5446" y="0"/>
                  </a:moveTo>
                  <a:cubicBezTo>
                    <a:pt x="5195" y="0"/>
                    <a:pt x="4702" y="117"/>
                    <a:pt x="4104" y="309"/>
                  </a:cubicBezTo>
                  <a:cubicBezTo>
                    <a:pt x="3861" y="370"/>
                    <a:pt x="3618" y="461"/>
                    <a:pt x="3344" y="522"/>
                  </a:cubicBezTo>
                  <a:cubicBezTo>
                    <a:pt x="3192" y="553"/>
                    <a:pt x="3040" y="644"/>
                    <a:pt x="2858" y="674"/>
                  </a:cubicBezTo>
                  <a:cubicBezTo>
                    <a:pt x="2615" y="765"/>
                    <a:pt x="2402" y="826"/>
                    <a:pt x="2159" y="948"/>
                  </a:cubicBezTo>
                  <a:cubicBezTo>
                    <a:pt x="1672" y="1130"/>
                    <a:pt x="1216" y="1312"/>
                    <a:pt x="882" y="1434"/>
                  </a:cubicBezTo>
                  <a:cubicBezTo>
                    <a:pt x="335" y="1616"/>
                    <a:pt x="1" y="1768"/>
                    <a:pt x="1" y="1768"/>
                  </a:cubicBezTo>
                  <a:lnTo>
                    <a:pt x="3223" y="13410"/>
                  </a:lnTo>
                  <a:cubicBezTo>
                    <a:pt x="3223" y="13410"/>
                    <a:pt x="3329" y="13459"/>
                    <a:pt x="3487" y="13459"/>
                  </a:cubicBezTo>
                  <a:cubicBezTo>
                    <a:pt x="3656" y="13459"/>
                    <a:pt x="3884" y="13403"/>
                    <a:pt x="4104" y="13167"/>
                  </a:cubicBezTo>
                  <a:cubicBezTo>
                    <a:pt x="4712" y="12498"/>
                    <a:pt x="5472" y="11313"/>
                    <a:pt x="5563" y="9671"/>
                  </a:cubicBezTo>
                  <a:cubicBezTo>
                    <a:pt x="5624" y="7908"/>
                    <a:pt x="6080" y="6723"/>
                    <a:pt x="6627" y="5872"/>
                  </a:cubicBezTo>
                  <a:cubicBezTo>
                    <a:pt x="6627" y="5841"/>
                    <a:pt x="6657" y="5841"/>
                    <a:pt x="6657" y="5811"/>
                  </a:cubicBezTo>
                  <a:cubicBezTo>
                    <a:pt x="6809" y="5537"/>
                    <a:pt x="6992" y="5325"/>
                    <a:pt x="7144" y="5112"/>
                  </a:cubicBezTo>
                  <a:cubicBezTo>
                    <a:pt x="7144" y="5081"/>
                    <a:pt x="7174" y="5081"/>
                    <a:pt x="7235" y="5051"/>
                  </a:cubicBezTo>
                  <a:cubicBezTo>
                    <a:pt x="7296" y="4930"/>
                    <a:pt x="7417" y="4869"/>
                    <a:pt x="7478" y="4747"/>
                  </a:cubicBezTo>
                  <a:cubicBezTo>
                    <a:pt x="8359" y="3835"/>
                    <a:pt x="5107" y="3075"/>
                    <a:pt x="5107" y="3075"/>
                  </a:cubicBezTo>
                  <a:cubicBezTo>
                    <a:pt x="5107" y="3075"/>
                    <a:pt x="5958" y="613"/>
                    <a:pt x="5624" y="66"/>
                  </a:cubicBezTo>
                  <a:cubicBezTo>
                    <a:pt x="5615" y="21"/>
                    <a:pt x="5552" y="0"/>
                    <a:pt x="54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44;p27">
              <a:extLst>
                <a:ext uri="{FF2B5EF4-FFF2-40B4-BE49-F238E27FC236}">
                  <a16:creationId xmlns:a16="http://schemas.microsoft.com/office/drawing/2014/main" id="{E7D3B7BB-ED24-481E-ABB6-2597E14DD711}"/>
                </a:ext>
              </a:extLst>
            </p:cNvPr>
            <p:cNvSpPr/>
            <p:nvPr/>
          </p:nvSpPr>
          <p:spPr>
            <a:xfrm>
              <a:off x="898385" y="3485859"/>
              <a:ext cx="93906" cy="274155"/>
            </a:xfrm>
            <a:custGeom>
              <a:avLst/>
              <a:gdLst/>
              <a:ahLst/>
              <a:cxnLst/>
              <a:rect l="l" t="t" r="r" b="b"/>
              <a:pathLst>
                <a:path w="4135" h="12072" extrusionOk="0">
                  <a:moveTo>
                    <a:pt x="912" y="0"/>
                  </a:moveTo>
                  <a:cubicBezTo>
                    <a:pt x="396" y="122"/>
                    <a:pt x="1" y="243"/>
                    <a:pt x="1" y="243"/>
                  </a:cubicBezTo>
                  <a:lnTo>
                    <a:pt x="3283" y="12006"/>
                  </a:lnTo>
                  <a:cubicBezTo>
                    <a:pt x="3283" y="12006"/>
                    <a:pt x="3405" y="12071"/>
                    <a:pt x="3577" y="12071"/>
                  </a:cubicBezTo>
                  <a:cubicBezTo>
                    <a:pt x="3738" y="12071"/>
                    <a:pt x="3943" y="12014"/>
                    <a:pt x="4134" y="11794"/>
                  </a:cubicBezTo>
                  <a:lnTo>
                    <a:pt x="912" y="0"/>
                  </a:lnTo>
                  <a:close/>
                </a:path>
              </a:pathLst>
            </a:custGeom>
            <a:solidFill>
              <a:srgbClr val="F6F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845;p27">
              <a:extLst>
                <a:ext uri="{FF2B5EF4-FFF2-40B4-BE49-F238E27FC236}">
                  <a16:creationId xmlns:a16="http://schemas.microsoft.com/office/drawing/2014/main" id="{3E1093E1-C44B-4AED-80F3-96EF9B9B055C}"/>
                </a:ext>
              </a:extLst>
            </p:cNvPr>
            <p:cNvSpPr/>
            <p:nvPr/>
          </p:nvSpPr>
          <p:spPr>
            <a:xfrm>
              <a:off x="1029535" y="3552626"/>
              <a:ext cx="35223" cy="33338"/>
            </a:xfrm>
            <a:custGeom>
              <a:avLst/>
              <a:gdLst/>
              <a:ahLst/>
              <a:cxnLst/>
              <a:rect l="l" t="t" r="r" b="b"/>
              <a:pathLst>
                <a:path w="1551" h="1468" extrusionOk="0">
                  <a:moveTo>
                    <a:pt x="529" y="1"/>
                  </a:moveTo>
                  <a:cubicBezTo>
                    <a:pt x="479" y="1"/>
                    <a:pt x="441" y="24"/>
                    <a:pt x="426" y="69"/>
                  </a:cubicBezTo>
                  <a:lnTo>
                    <a:pt x="92" y="556"/>
                  </a:lnTo>
                  <a:cubicBezTo>
                    <a:pt x="1" y="647"/>
                    <a:pt x="31" y="738"/>
                    <a:pt x="122" y="829"/>
                  </a:cubicBezTo>
                  <a:lnTo>
                    <a:pt x="1004" y="1467"/>
                  </a:lnTo>
                  <a:cubicBezTo>
                    <a:pt x="1156" y="1194"/>
                    <a:pt x="1338" y="981"/>
                    <a:pt x="1490" y="768"/>
                  </a:cubicBezTo>
                  <a:cubicBezTo>
                    <a:pt x="1490" y="738"/>
                    <a:pt x="1521" y="738"/>
                    <a:pt x="1551" y="707"/>
                  </a:cubicBezTo>
                  <a:lnTo>
                    <a:pt x="700" y="69"/>
                  </a:lnTo>
                  <a:cubicBezTo>
                    <a:pt x="639" y="24"/>
                    <a:pt x="578" y="1"/>
                    <a:pt x="529" y="1"/>
                  </a:cubicBezTo>
                  <a:close/>
                </a:path>
              </a:pathLst>
            </a:custGeom>
            <a:solidFill>
              <a:srgbClr val="F6F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46;p27">
              <a:extLst>
                <a:ext uri="{FF2B5EF4-FFF2-40B4-BE49-F238E27FC236}">
                  <a16:creationId xmlns:a16="http://schemas.microsoft.com/office/drawing/2014/main" id="{EAE5E511-AF79-467F-9E7A-F96D222842CA}"/>
                </a:ext>
              </a:extLst>
            </p:cNvPr>
            <p:cNvSpPr/>
            <p:nvPr/>
          </p:nvSpPr>
          <p:spPr>
            <a:xfrm>
              <a:off x="1097869" y="2392441"/>
              <a:ext cx="197463" cy="169144"/>
            </a:xfrm>
            <a:custGeom>
              <a:avLst/>
              <a:gdLst/>
              <a:ahLst/>
              <a:cxnLst/>
              <a:rect l="l" t="t" r="r" b="b"/>
              <a:pathLst>
                <a:path w="8695" h="7448" extrusionOk="0">
                  <a:moveTo>
                    <a:pt x="6050" y="0"/>
                  </a:moveTo>
                  <a:lnTo>
                    <a:pt x="4955" y="2949"/>
                  </a:lnTo>
                  <a:lnTo>
                    <a:pt x="1794" y="1307"/>
                  </a:lnTo>
                  <a:cubicBezTo>
                    <a:pt x="1156" y="2189"/>
                    <a:pt x="1" y="3070"/>
                    <a:pt x="1" y="3131"/>
                  </a:cubicBezTo>
                  <a:lnTo>
                    <a:pt x="6566" y="7447"/>
                  </a:lnTo>
                  <a:lnTo>
                    <a:pt x="8694" y="548"/>
                  </a:lnTo>
                  <a:cubicBezTo>
                    <a:pt x="7296" y="426"/>
                    <a:pt x="6050" y="0"/>
                    <a:pt x="60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47;p27">
              <a:extLst>
                <a:ext uri="{FF2B5EF4-FFF2-40B4-BE49-F238E27FC236}">
                  <a16:creationId xmlns:a16="http://schemas.microsoft.com/office/drawing/2014/main" id="{10B2B1D0-4664-432D-9A77-E3CEE79ED135}"/>
                </a:ext>
              </a:extLst>
            </p:cNvPr>
            <p:cNvSpPr/>
            <p:nvPr/>
          </p:nvSpPr>
          <p:spPr>
            <a:xfrm>
              <a:off x="1040595" y="2439382"/>
              <a:ext cx="302361" cy="607720"/>
            </a:xfrm>
            <a:custGeom>
              <a:avLst/>
              <a:gdLst/>
              <a:ahLst/>
              <a:cxnLst/>
              <a:rect l="l" t="t" r="r" b="b"/>
              <a:pathLst>
                <a:path w="13314" h="26760" extrusionOk="0">
                  <a:moveTo>
                    <a:pt x="3708" y="0"/>
                  </a:moveTo>
                  <a:cubicBezTo>
                    <a:pt x="2553" y="1095"/>
                    <a:pt x="760" y="1763"/>
                    <a:pt x="760" y="1763"/>
                  </a:cubicBezTo>
                  <a:lnTo>
                    <a:pt x="0" y="7964"/>
                  </a:lnTo>
                  <a:cubicBezTo>
                    <a:pt x="0" y="7964"/>
                    <a:pt x="5289" y="17265"/>
                    <a:pt x="6170" y="24590"/>
                  </a:cubicBezTo>
                  <a:cubicBezTo>
                    <a:pt x="6368" y="26223"/>
                    <a:pt x="7266" y="26760"/>
                    <a:pt x="8362" y="26760"/>
                  </a:cubicBezTo>
                  <a:cubicBezTo>
                    <a:pt x="10471" y="26760"/>
                    <a:pt x="13313" y="24773"/>
                    <a:pt x="13313" y="24773"/>
                  </a:cubicBezTo>
                  <a:lnTo>
                    <a:pt x="8906" y="9453"/>
                  </a:lnTo>
                  <a:lnTo>
                    <a:pt x="7234" y="3465"/>
                  </a:lnTo>
                  <a:lnTo>
                    <a:pt x="6900" y="1611"/>
                  </a:lnTo>
                  <a:lnTo>
                    <a:pt x="3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48;p27">
              <a:extLst>
                <a:ext uri="{FF2B5EF4-FFF2-40B4-BE49-F238E27FC236}">
                  <a16:creationId xmlns:a16="http://schemas.microsoft.com/office/drawing/2014/main" id="{5C569621-3454-4526-84C9-A57C528AE90A}"/>
                </a:ext>
              </a:extLst>
            </p:cNvPr>
            <p:cNvSpPr/>
            <p:nvPr/>
          </p:nvSpPr>
          <p:spPr>
            <a:xfrm>
              <a:off x="1923469" y="1949959"/>
              <a:ext cx="138077" cy="192626"/>
            </a:xfrm>
            <a:custGeom>
              <a:avLst/>
              <a:gdLst/>
              <a:ahLst/>
              <a:cxnLst/>
              <a:rect l="l" t="t" r="r" b="b"/>
              <a:pathLst>
                <a:path w="6080" h="8482" extrusionOk="0">
                  <a:moveTo>
                    <a:pt x="4195" y="1"/>
                  </a:moveTo>
                  <a:lnTo>
                    <a:pt x="0" y="1065"/>
                  </a:lnTo>
                  <a:lnTo>
                    <a:pt x="1885" y="8481"/>
                  </a:lnTo>
                  <a:lnTo>
                    <a:pt x="6079" y="7387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49;p27">
              <a:extLst>
                <a:ext uri="{FF2B5EF4-FFF2-40B4-BE49-F238E27FC236}">
                  <a16:creationId xmlns:a16="http://schemas.microsoft.com/office/drawing/2014/main" id="{E4836F4D-2787-49FA-AA50-38AD81090018}"/>
                </a:ext>
              </a:extLst>
            </p:cNvPr>
            <p:cNvSpPr/>
            <p:nvPr/>
          </p:nvSpPr>
          <p:spPr>
            <a:xfrm>
              <a:off x="1858586" y="1947484"/>
              <a:ext cx="67653" cy="74716"/>
            </a:xfrm>
            <a:custGeom>
              <a:avLst/>
              <a:gdLst/>
              <a:ahLst/>
              <a:cxnLst/>
              <a:rect l="l" t="t" r="r" b="b"/>
              <a:pathLst>
                <a:path w="2979" h="3290" extrusionOk="0">
                  <a:moveTo>
                    <a:pt x="1037" y="0"/>
                  </a:moveTo>
                  <a:cubicBezTo>
                    <a:pt x="797" y="0"/>
                    <a:pt x="549" y="100"/>
                    <a:pt x="395" y="231"/>
                  </a:cubicBezTo>
                  <a:cubicBezTo>
                    <a:pt x="122" y="505"/>
                    <a:pt x="0" y="900"/>
                    <a:pt x="91" y="1295"/>
                  </a:cubicBezTo>
                  <a:cubicBezTo>
                    <a:pt x="152" y="1660"/>
                    <a:pt x="365" y="2025"/>
                    <a:pt x="547" y="2329"/>
                  </a:cubicBezTo>
                  <a:cubicBezTo>
                    <a:pt x="729" y="2572"/>
                    <a:pt x="973" y="2845"/>
                    <a:pt x="1216" y="3028"/>
                  </a:cubicBezTo>
                  <a:cubicBezTo>
                    <a:pt x="1434" y="3197"/>
                    <a:pt x="1690" y="3289"/>
                    <a:pt x="1969" y="3289"/>
                  </a:cubicBezTo>
                  <a:cubicBezTo>
                    <a:pt x="2041" y="3289"/>
                    <a:pt x="2114" y="3283"/>
                    <a:pt x="2188" y="3271"/>
                  </a:cubicBezTo>
                  <a:cubicBezTo>
                    <a:pt x="2523" y="3241"/>
                    <a:pt x="2827" y="2967"/>
                    <a:pt x="2888" y="2663"/>
                  </a:cubicBezTo>
                  <a:cubicBezTo>
                    <a:pt x="2979" y="2268"/>
                    <a:pt x="2736" y="1903"/>
                    <a:pt x="2644" y="1569"/>
                  </a:cubicBezTo>
                  <a:cubicBezTo>
                    <a:pt x="2492" y="1204"/>
                    <a:pt x="2249" y="961"/>
                    <a:pt x="1915" y="718"/>
                  </a:cubicBezTo>
                  <a:cubicBezTo>
                    <a:pt x="1824" y="414"/>
                    <a:pt x="1611" y="140"/>
                    <a:pt x="1307" y="49"/>
                  </a:cubicBezTo>
                  <a:cubicBezTo>
                    <a:pt x="1222" y="15"/>
                    <a:pt x="1130" y="0"/>
                    <a:pt x="1037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50;p27">
              <a:extLst>
                <a:ext uri="{FF2B5EF4-FFF2-40B4-BE49-F238E27FC236}">
                  <a16:creationId xmlns:a16="http://schemas.microsoft.com/office/drawing/2014/main" id="{737A8256-A1DF-4E01-A17F-DA647E19E9D7}"/>
                </a:ext>
              </a:extLst>
            </p:cNvPr>
            <p:cNvSpPr/>
            <p:nvPr/>
          </p:nvSpPr>
          <p:spPr>
            <a:xfrm>
              <a:off x="1886406" y="1970262"/>
              <a:ext cx="17759" cy="22415"/>
            </a:xfrm>
            <a:custGeom>
              <a:avLst/>
              <a:gdLst/>
              <a:ahLst/>
              <a:cxnLst/>
              <a:rect l="l" t="t" r="r" b="b"/>
              <a:pathLst>
                <a:path w="782" h="987" extrusionOk="0">
                  <a:moveTo>
                    <a:pt x="313" y="0"/>
                  </a:moveTo>
                  <a:cubicBezTo>
                    <a:pt x="41" y="0"/>
                    <a:pt x="0" y="436"/>
                    <a:pt x="82" y="627"/>
                  </a:cubicBezTo>
                  <a:cubicBezTo>
                    <a:pt x="112" y="748"/>
                    <a:pt x="143" y="870"/>
                    <a:pt x="234" y="900"/>
                  </a:cubicBezTo>
                  <a:cubicBezTo>
                    <a:pt x="277" y="943"/>
                    <a:pt x="350" y="986"/>
                    <a:pt x="433" y="986"/>
                  </a:cubicBezTo>
                  <a:cubicBezTo>
                    <a:pt x="467" y="986"/>
                    <a:pt x="502" y="979"/>
                    <a:pt x="538" y="961"/>
                  </a:cubicBezTo>
                  <a:cubicBezTo>
                    <a:pt x="690" y="931"/>
                    <a:pt x="751" y="779"/>
                    <a:pt x="781" y="627"/>
                  </a:cubicBezTo>
                  <a:cubicBezTo>
                    <a:pt x="781" y="475"/>
                    <a:pt x="720" y="323"/>
                    <a:pt x="660" y="201"/>
                  </a:cubicBezTo>
                  <a:cubicBezTo>
                    <a:pt x="568" y="140"/>
                    <a:pt x="508" y="49"/>
                    <a:pt x="416" y="19"/>
                  </a:cubicBezTo>
                  <a:cubicBezTo>
                    <a:pt x="379" y="6"/>
                    <a:pt x="344" y="0"/>
                    <a:pt x="313" y="0"/>
                  </a:cubicBezTo>
                  <a:close/>
                </a:path>
              </a:pathLst>
            </a:custGeom>
            <a:solidFill>
              <a:srgbClr val="E474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51;p27">
              <a:extLst>
                <a:ext uri="{FF2B5EF4-FFF2-40B4-BE49-F238E27FC236}">
                  <a16:creationId xmlns:a16="http://schemas.microsoft.com/office/drawing/2014/main" id="{841BC20C-C5D7-4145-B7C2-968219ACDC72}"/>
                </a:ext>
              </a:extLst>
            </p:cNvPr>
            <p:cNvSpPr/>
            <p:nvPr/>
          </p:nvSpPr>
          <p:spPr>
            <a:xfrm>
              <a:off x="1868238" y="1960315"/>
              <a:ext cx="31090" cy="38675"/>
            </a:xfrm>
            <a:custGeom>
              <a:avLst/>
              <a:gdLst/>
              <a:ahLst/>
              <a:cxnLst/>
              <a:rect l="l" t="t" r="r" b="b"/>
              <a:pathLst>
                <a:path w="1369" h="1703" fill="none" extrusionOk="0">
                  <a:moveTo>
                    <a:pt x="1368" y="730"/>
                  </a:moveTo>
                  <a:cubicBezTo>
                    <a:pt x="1247" y="548"/>
                    <a:pt x="1156" y="335"/>
                    <a:pt x="943" y="183"/>
                  </a:cubicBezTo>
                  <a:cubicBezTo>
                    <a:pt x="760" y="31"/>
                    <a:pt x="517" y="1"/>
                    <a:pt x="304" y="92"/>
                  </a:cubicBezTo>
                  <a:cubicBezTo>
                    <a:pt x="122" y="153"/>
                    <a:pt x="1" y="396"/>
                    <a:pt x="1" y="578"/>
                  </a:cubicBezTo>
                  <a:cubicBezTo>
                    <a:pt x="1" y="761"/>
                    <a:pt x="31" y="1004"/>
                    <a:pt x="153" y="1156"/>
                  </a:cubicBezTo>
                  <a:cubicBezTo>
                    <a:pt x="274" y="1338"/>
                    <a:pt x="396" y="1521"/>
                    <a:pt x="517" y="1703"/>
                  </a:cubicBezTo>
                </a:path>
              </a:pathLst>
            </a:custGeom>
            <a:noFill/>
            <a:ln w="2275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52;p27">
              <a:extLst>
                <a:ext uri="{FF2B5EF4-FFF2-40B4-BE49-F238E27FC236}">
                  <a16:creationId xmlns:a16="http://schemas.microsoft.com/office/drawing/2014/main" id="{857A27D3-973F-49E6-A72B-E2521E9BFD0C}"/>
                </a:ext>
              </a:extLst>
            </p:cNvPr>
            <p:cNvSpPr/>
            <p:nvPr/>
          </p:nvSpPr>
          <p:spPr>
            <a:xfrm>
              <a:off x="1871009" y="1809180"/>
              <a:ext cx="213996" cy="240476"/>
            </a:xfrm>
            <a:custGeom>
              <a:avLst/>
              <a:gdLst/>
              <a:ahLst/>
              <a:cxnLst/>
              <a:rect l="l" t="t" r="r" b="b"/>
              <a:pathLst>
                <a:path w="9423" h="10589" extrusionOk="0">
                  <a:moveTo>
                    <a:pt x="4689" y="0"/>
                  </a:moveTo>
                  <a:cubicBezTo>
                    <a:pt x="4449" y="0"/>
                    <a:pt x="4213" y="11"/>
                    <a:pt x="3982" y="30"/>
                  </a:cubicBezTo>
                  <a:cubicBezTo>
                    <a:pt x="1581" y="303"/>
                    <a:pt x="0" y="2583"/>
                    <a:pt x="578" y="4802"/>
                  </a:cubicBezTo>
                  <a:lnTo>
                    <a:pt x="1094" y="6838"/>
                  </a:lnTo>
                  <a:cubicBezTo>
                    <a:pt x="1965" y="9607"/>
                    <a:pt x="3919" y="10588"/>
                    <a:pt x="5787" y="10588"/>
                  </a:cubicBezTo>
                  <a:cubicBezTo>
                    <a:pt x="6461" y="10588"/>
                    <a:pt x="7124" y="10460"/>
                    <a:pt x="7721" y="10242"/>
                  </a:cubicBezTo>
                  <a:cubicBezTo>
                    <a:pt x="8997" y="9726"/>
                    <a:pt x="9332" y="8662"/>
                    <a:pt x="9423" y="7689"/>
                  </a:cubicBezTo>
                  <a:lnTo>
                    <a:pt x="9423" y="7203"/>
                  </a:lnTo>
                  <a:cubicBezTo>
                    <a:pt x="9423" y="6656"/>
                    <a:pt x="9301" y="6139"/>
                    <a:pt x="9180" y="5622"/>
                  </a:cubicBezTo>
                  <a:lnTo>
                    <a:pt x="9149" y="5562"/>
                  </a:lnTo>
                  <a:lnTo>
                    <a:pt x="7721" y="759"/>
                  </a:lnTo>
                  <a:cubicBezTo>
                    <a:pt x="6675" y="175"/>
                    <a:pt x="5649" y="0"/>
                    <a:pt x="4689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53;p27">
              <a:extLst>
                <a:ext uri="{FF2B5EF4-FFF2-40B4-BE49-F238E27FC236}">
                  <a16:creationId xmlns:a16="http://schemas.microsoft.com/office/drawing/2014/main" id="{6593536B-8E43-4CAC-9002-1B7071DD5B75}"/>
                </a:ext>
              </a:extLst>
            </p:cNvPr>
            <p:cNvSpPr/>
            <p:nvPr/>
          </p:nvSpPr>
          <p:spPr>
            <a:xfrm>
              <a:off x="1960736" y="2041775"/>
              <a:ext cx="87002" cy="22460"/>
            </a:xfrm>
            <a:custGeom>
              <a:avLst/>
              <a:gdLst/>
              <a:ahLst/>
              <a:cxnLst/>
              <a:rect l="l" t="t" r="r" b="b"/>
              <a:pathLst>
                <a:path w="3831" h="989" extrusionOk="0">
                  <a:moveTo>
                    <a:pt x="1" y="0"/>
                  </a:moveTo>
                  <a:lnTo>
                    <a:pt x="1" y="0"/>
                  </a:lnTo>
                  <a:cubicBezTo>
                    <a:pt x="864" y="700"/>
                    <a:pt x="1906" y="988"/>
                    <a:pt x="2921" y="988"/>
                  </a:cubicBezTo>
                  <a:cubicBezTo>
                    <a:pt x="3228" y="988"/>
                    <a:pt x="3533" y="962"/>
                    <a:pt x="3830" y="912"/>
                  </a:cubicBezTo>
                  <a:lnTo>
                    <a:pt x="3618" y="31"/>
                  </a:lnTo>
                  <a:cubicBezTo>
                    <a:pt x="3020" y="220"/>
                    <a:pt x="2373" y="335"/>
                    <a:pt x="1732" y="335"/>
                  </a:cubicBezTo>
                  <a:cubicBezTo>
                    <a:pt x="1135" y="335"/>
                    <a:pt x="543" y="235"/>
                    <a:pt x="1" y="0"/>
                  </a:cubicBezTo>
                  <a:close/>
                </a:path>
              </a:pathLst>
            </a:custGeom>
            <a:solidFill>
              <a:srgbClr val="E474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854;p27">
              <a:extLst>
                <a:ext uri="{FF2B5EF4-FFF2-40B4-BE49-F238E27FC236}">
                  <a16:creationId xmlns:a16="http://schemas.microsoft.com/office/drawing/2014/main" id="{8547D8AA-9919-407F-9C8F-F235CD5B7B78}"/>
                </a:ext>
              </a:extLst>
            </p:cNvPr>
            <p:cNvSpPr/>
            <p:nvPr/>
          </p:nvSpPr>
          <p:spPr>
            <a:xfrm>
              <a:off x="1874461" y="2093554"/>
              <a:ext cx="266456" cy="187085"/>
            </a:xfrm>
            <a:custGeom>
              <a:avLst/>
              <a:gdLst/>
              <a:ahLst/>
              <a:cxnLst/>
              <a:rect l="l" t="t" r="r" b="b"/>
              <a:pathLst>
                <a:path w="11733" h="8238" extrusionOk="0">
                  <a:moveTo>
                    <a:pt x="7508" y="0"/>
                  </a:moveTo>
                  <a:lnTo>
                    <a:pt x="6566" y="213"/>
                  </a:lnTo>
                  <a:lnTo>
                    <a:pt x="5015" y="608"/>
                  </a:lnTo>
                  <a:lnTo>
                    <a:pt x="4073" y="851"/>
                  </a:lnTo>
                  <a:cubicBezTo>
                    <a:pt x="3921" y="2310"/>
                    <a:pt x="3222" y="3678"/>
                    <a:pt x="2189" y="4499"/>
                  </a:cubicBezTo>
                  <a:cubicBezTo>
                    <a:pt x="2158" y="4559"/>
                    <a:pt x="2097" y="4590"/>
                    <a:pt x="2037" y="4620"/>
                  </a:cubicBezTo>
                  <a:cubicBezTo>
                    <a:pt x="1885" y="4742"/>
                    <a:pt x="1702" y="4833"/>
                    <a:pt x="1520" y="4955"/>
                  </a:cubicBezTo>
                  <a:cubicBezTo>
                    <a:pt x="973" y="5380"/>
                    <a:pt x="517" y="5836"/>
                    <a:pt x="365" y="6262"/>
                  </a:cubicBezTo>
                  <a:cubicBezTo>
                    <a:pt x="61" y="6839"/>
                    <a:pt x="0" y="7538"/>
                    <a:pt x="213" y="8237"/>
                  </a:cubicBezTo>
                  <a:lnTo>
                    <a:pt x="5471" y="6900"/>
                  </a:lnTo>
                  <a:lnTo>
                    <a:pt x="9240" y="5958"/>
                  </a:lnTo>
                  <a:lnTo>
                    <a:pt x="11307" y="5411"/>
                  </a:lnTo>
                  <a:cubicBezTo>
                    <a:pt x="11398" y="4438"/>
                    <a:pt x="11550" y="3374"/>
                    <a:pt x="11733" y="2371"/>
                  </a:cubicBezTo>
                  <a:cubicBezTo>
                    <a:pt x="11520" y="2371"/>
                    <a:pt x="11307" y="2341"/>
                    <a:pt x="11125" y="2341"/>
                  </a:cubicBezTo>
                  <a:cubicBezTo>
                    <a:pt x="10547" y="2280"/>
                    <a:pt x="9939" y="2037"/>
                    <a:pt x="9423" y="1733"/>
                  </a:cubicBezTo>
                  <a:cubicBezTo>
                    <a:pt x="8693" y="1307"/>
                    <a:pt x="8025" y="699"/>
                    <a:pt x="7508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55;p27">
              <a:extLst>
                <a:ext uri="{FF2B5EF4-FFF2-40B4-BE49-F238E27FC236}">
                  <a16:creationId xmlns:a16="http://schemas.microsoft.com/office/drawing/2014/main" id="{DAC7C340-4480-4A9E-B521-22DAE7DC127B}"/>
                </a:ext>
              </a:extLst>
            </p:cNvPr>
            <p:cNvSpPr/>
            <p:nvPr/>
          </p:nvSpPr>
          <p:spPr>
            <a:xfrm>
              <a:off x="1919313" y="2183281"/>
              <a:ext cx="296161" cy="317554"/>
            </a:xfrm>
            <a:custGeom>
              <a:avLst/>
              <a:gdLst/>
              <a:ahLst/>
              <a:cxnLst/>
              <a:rect l="l" t="t" r="r" b="b"/>
              <a:pathLst>
                <a:path w="13041" h="13983" extrusionOk="0">
                  <a:moveTo>
                    <a:pt x="11065" y="1"/>
                  </a:moveTo>
                  <a:lnTo>
                    <a:pt x="1" y="2767"/>
                  </a:lnTo>
                  <a:lnTo>
                    <a:pt x="4104" y="13983"/>
                  </a:lnTo>
                  <a:lnTo>
                    <a:pt x="13041" y="11733"/>
                  </a:lnTo>
                  <a:lnTo>
                    <a:pt x="110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856;p27">
              <a:extLst>
                <a:ext uri="{FF2B5EF4-FFF2-40B4-BE49-F238E27FC236}">
                  <a16:creationId xmlns:a16="http://schemas.microsoft.com/office/drawing/2014/main" id="{37AC5EA8-9544-4517-AED5-6909CFA60A35}"/>
                </a:ext>
              </a:extLst>
            </p:cNvPr>
            <p:cNvSpPr/>
            <p:nvPr/>
          </p:nvSpPr>
          <p:spPr>
            <a:xfrm>
              <a:off x="1977314" y="2430412"/>
              <a:ext cx="341013" cy="277516"/>
            </a:xfrm>
            <a:custGeom>
              <a:avLst/>
              <a:gdLst/>
              <a:ahLst/>
              <a:cxnLst/>
              <a:rect l="l" t="t" r="r" b="b"/>
              <a:pathLst>
                <a:path w="15016" h="12220" extrusionOk="0">
                  <a:moveTo>
                    <a:pt x="10274" y="0"/>
                  </a:moveTo>
                  <a:lnTo>
                    <a:pt x="1398" y="2797"/>
                  </a:lnTo>
                  <a:cubicBezTo>
                    <a:pt x="1398" y="2797"/>
                    <a:pt x="0" y="8663"/>
                    <a:pt x="1003" y="12219"/>
                  </a:cubicBezTo>
                  <a:lnTo>
                    <a:pt x="15016" y="8876"/>
                  </a:lnTo>
                  <a:cubicBezTo>
                    <a:pt x="15016" y="8876"/>
                    <a:pt x="14681" y="4468"/>
                    <a:pt x="10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857;p27">
              <a:extLst>
                <a:ext uri="{FF2B5EF4-FFF2-40B4-BE49-F238E27FC236}">
                  <a16:creationId xmlns:a16="http://schemas.microsoft.com/office/drawing/2014/main" id="{361EA965-90AC-474B-93E4-6DC5B5641E22}"/>
                </a:ext>
              </a:extLst>
            </p:cNvPr>
            <p:cNvSpPr/>
            <p:nvPr/>
          </p:nvSpPr>
          <p:spPr>
            <a:xfrm>
              <a:off x="1828927" y="1790126"/>
              <a:ext cx="260915" cy="189560"/>
            </a:xfrm>
            <a:custGeom>
              <a:avLst/>
              <a:gdLst/>
              <a:ahLst/>
              <a:cxnLst/>
              <a:rect l="l" t="t" r="r" b="b"/>
              <a:pathLst>
                <a:path w="11489" h="8347" extrusionOk="0">
                  <a:moveTo>
                    <a:pt x="5981" y="1"/>
                  </a:moveTo>
                  <a:cubicBezTo>
                    <a:pt x="5871" y="1"/>
                    <a:pt x="5761" y="7"/>
                    <a:pt x="5653" y="17"/>
                  </a:cubicBezTo>
                  <a:cubicBezTo>
                    <a:pt x="4467" y="109"/>
                    <a:pt x="3373" y="656"/>
                    <a:pt x="2583" y="1537"/>
                  </a:cubicBezTo>
                  <a:cubicBezTo>
                    <a:pt x="1762" y="2388"/>
                    <a:pt x="1428" y="3543"/>
                    <a:pt x="1428" y="4729"/>
                  </a:cubicBezTo>
                  <a:cubicBezTo>
                    <a:pt x="759" y="5002"/>
                    <a:pt x="181" y="5641"/>
                    <a:pt x="90" y="6401"/>
                  </a:cubicBezTo>
                  <a:cubicBezTo>
                    <a:pt x="0" y="7121"/>
                    <a:pt x="1245" y="8346"/>
                    <a:pt x="1422" y="8346"/>
                  </a:cubicBezTo>
                  <a:cubicBezTo>
                    <a:pt x="1424" y="8346"/>
                    <a:pt x="1426" y="8346"/>
                    <a:pt x="1428" y="8346"/>
                  </a:cubicBezTo>
                  <a:cubicBezTo>
                    <a:pt x="1428" y="8285"/>
                    <a:pt x="1397" y="8255"/>
                    <a:pt x="1397" y="8224"/>
                  </a:cubicBezTo>
                  <a:cubicBezTo>
                    <a:pt x="1306" y="7829"/>
                    <a:pt x="1428" y="7434"/>
                    <a:pt x="1701" y="7160"/>
                  </a:cubicBezTo>
                  <a:cubicBezTo>
                    <a:pt x="1860" y="7001"/>
                    <a:pt x="2112" y="6912"/>
                    <a:pt x="2356" y="6912"/>
                  </a:cubicBezTo>
                  <a:cubicBezTo>
                    <a:pt x="2391" y="6912"/>
                    <a:pt x="2426" y="6913"/>
                    <a:pt x="2461" y="6917"/>
                  </a:cubicBezTo>
                  <a:cubicBezTo>
                    <a:pt x="2491" y="6917"/>
                    <a:pt x="2522" y="6978"/>
                    <a:pt x="2583" y="6978"/>
                  </a:cubicBezTo>
                  <a:cubicBezTo>
                    <a:pt x="2795" y="7160"/>
                    <a:pt x="3039" y="7343"/>
                    <a:pt x="3282" y="7343"/>
                  </a:cubicBezTo>
                  <a:cubicBezTo>
                    <a:pt x="3646" y="7343"/>
                    <a:pt x="3859" y="7069"/>
                    <a:pt x="4011" y="6765"/>
                  </a:cubicBezTo>
                  <a:cubicBezTo>
                    <a:pt x="4315" y="6157"/>
                    <a:pt x="4406" y="5458"/>
                    <a:pt x="4163" y="4790"/>
                  </a:cubicBezTo>
                  <a:cubicBezTo>
                    <a:pt x="4011" y="4334"/>
                    <a:pt x="4315" y="3847"/>
                    <a:pt x="4771" y="3787"/>
                  </a:cubicBezTo>
                  <a:cubicBezTo>
                    <a:pt x="4853" y="3768"/>
                    <a:pt x="4933" y="3759"/>
                    <a:pt x="5012" y="3759"/>
                  </a:cubicBezTo>
                  <a:cubicBezTo>
                    <a:pt x="5315" y="3759"/>
                    <a:pt x="5600" y="3885"/>
                    <a:pt x="5865" y="4030"/>
                  </a:cubicBezTo>
                  <a:cubicBezTo>
                    <a:pt x="6200" y="4242"/>
                    <a:pt x="6504" y="4486"/>
                    <a:pt x="6868" y="4638"/>
                  </a:cubicBezTo>
                  <a:cubicBezTo>
                    <a:pt x="7202" y="4816"/>
                    <a:pt x="7552" y="4928"/>
                    <a:pt x="7907" y="4928"/>
                  </a:cubicBezTo>
                  <a:cubicBezTo>
                    <a:pt x="8036" y="4928"/>
                    <a:pt x="8167" y="4913"/>
                    <a:pt x="8297" y="4881"/>
                  </a:cubicBezTo>
                  <a:cubicBezTo>
                    <a:pt x="8780" y="4767"/>
                    <a:pt x="9766" y="4389"/>
                    <a:pt x="10092" y="4389"/>
                  </a:cubicBezTo>
                  <a:cubicBezTo>
                    <a:pt x="10115" y="4389"/>
                    <a:pt x="10135" y="4390"/>
                    <a:pt x="10151" y="4394"/>
                  </a:cubicBezTo>
                  <a:lnTo>
                    <a:pt x="10364" y="4394"/>
                  </a:lnTo>
                  <a:lnTo>
                    <a:pt x="10668" y="5337"/>
                  </a:lnTo>
                  <a:lnTo>
                    <a:pt x="11458" y="4546"/>
                  </a:lnTo>
                  <a:cubicBezTo>
                    <a:pt x="11489" y="4334"/>
                    <a:pt x="11458" y="4121"/>
                    <a:pt x="11458" y="3878"/>
                  </a:cubicBezTo>
                  <a:cubicBezTo>
                    <a:pt x="11428" y="3087"/>
                    <a:pt x="11397" y="2297"/>
                    <a:pt x="10941" y="1598"/>
                  </a:cubicBezTo>
                  <a:cubicBezTo>
                    <a:pt x="10546" y="1051"/>
                    <a:pt x="9908" y="747"/>
                    <a:pt x="9270" y="595"/>
                  </a:cubicBezTo>
                  <a:cubicBezTo>
                    <a:pt x="8935" y="504"/>
                    <a:pt x="8631" y="481"/>
                    <a:pt x="8324" y="481"/>
                  </a:cubicBezTo>
                  <a:cubicBezTo>
                    <a:pt x="8016" y="481"/>
                    <a:pt x="7704" y="504"/>
                    <a:pt x="7355" y="504"/>
                  </a:cubicBezTo>
                  <a:cubicBezTo>
                    <a:pt x="7005" y="129"/>
                    <a:pt x="6491" y="1"/>
                    <a:pt x="5981" y="1"/>
                  </a:cubicBezTo>
                  <a:close/>
                </a:path>
              </a:pathLst>
            </a:custGeom>
            <a:solidFill>
              <a:srgbClr val="0F0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58;p27">
              <a:extLst>
                <a:ext uri="{FF2B5EF4-FFF2-40B4-BE49-F238E27FC236}">
                  <a16:creationId xmlns:a16="http://schemas.microsoft.com/office/drawing/2014/main" id="{EF48E85D-DD0C-4108-A096-8C9EEF9503AB}"/>
                </a:ext>
              </a:extLst>
            </p:cNvPr>
            <p:cNvSpPr/>
            <p:nvPr/>
          </p:nvSpPr>
          <p:spPr>
            <a:xfrm>
              <a:off x="1974544" y="1930724"/>
              <a:ext cx="20030" cy="18872"/>
            </a:xfrm>
            <a:custGeom>
              <a:avLst/>
              <a:gdLst/>
              <a:ahLst/>
              <a:cxnLst/>
              <a:rect l="l" t="t" r="r" b="b"/>
              <a:pathLst>
                <a:path w="882" h="831" extrusionOk="0">
                  <a:moveTo>
                    <a:pt x="476" y="0"/>
                  </a:moveTo>
                  <a:cubicBezTo>
                    <a:pt x="431" y="0"/>
                    <a:pt x="383" y="9"/>
                    <a:pt x="335" y="27"/>
                  </a:cubicBezTo>
                  <a:cubicBezTo>
                    <a:pt x="122" y="88"/>
                    <a:pt x="0" y="270"/>
                    <a:pt x="31" y="514"/>
                  </a:cubicBezTo>
                  <a:cubicBezTo>
                    <a:pt x="108" y="694"/>
                    <a:pt x="251" y="831"/>
                    <a:pt x="423" y="831"/>
                  </a:cubicBezTo>
                  <a:cubicBezTo>
                    <a:pt x="454" y="831"/>
                    <a:pt x="485" y="827"/>
                    <a:pt x="517" y="817"/>
                  </a:cubicBezTo>
                  <a:cubicBezTo>
                    <a:pt x="760" y="726"/>
                    <a:pt x="882" y="544"/>
                    <a:pt x="821" y="331"/>
                  </a:cubicBezTo>
                  <a:cubicBezTo>
                    <a:pt x="797" y="137"/>
                    <a:pt x="656" y="0"/>
                    <a:pt x="476" y="0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59;p27">
              <a:extLst>
                <a:ext uri="{FF2B5EF4-FFF2-40B4-BE49-F238E27FC236}">
                  <a16:creationId xmlns:a16="http://schemas.microsoft.com/office/drawing/2014/main" id="{21F3F51E-9037-4782-84A1-F49BABBFEA4C}"/>
                </a:ext>
              </a:extLst>
            </p:cNvPr>
            <p:cNvSpPr/>
            <p:nvPr/>
          </p:nvSpPr>
          <p:spPr>
            <a:xfrm>
              <a:off x="2043582" y="1912601"/>
              <a:ext cx="20030" cy="18849"/>
            </a:xfrm>
            <a:custGeom>
              <a:avLst/>
              <a:gdLst/>
              <a:ahLst/>
              <a:cxnLst/>
              <a:rect l="l" t="t" r="r" b="b"/>
              <a:pathLst>
                <a:path w="882" h="830" extrusionOk="0">
                  <a:moveTo>
                    <a:pt x="397" y="1"/>
                  </a:moveTo>
                  <a:cubicBezTo>
                    <a:pt x="376" y="1"/>
                    <a:pt x="355" y="2"/>
                    <a:pt x="334" y="5"/>
                  </a:cubicBezTo>
                  <a:cubicBezTo>
                    <a:pt x="122" y="96"/>
                    <a:pt x="0" y="278"/>
                    <a:pt x="30" y="521"/>
                  </a:cubicBezTo>
                  <a:cubicBezTo>
                    <a:pt x="112" y="712"/>
                    <a:pt x="268" y="830"/>
                    <a:pt x="453" y="830"/>
                  </a:cubicBezTo>
                  <a:cubicBezTo>
                    <a:pt x="474" y="830"/>
                    <a:pt x="495" y="828"/>
                    <a:pt x="517" y="825"/>
                  </a:cubicBezTo>
                  <a:cubicBezTo>
                    <a:pt x="760" y="734"/>
                    <a:pt x="882" y="552"/>
                    <a:pt x="821" y="308"/>
                  </a:cubicBezTo>
                  <a:cubicBezTo>
                    <a:pt x="793" y="142"/>
                    <a:pt x="613" y="1"/>
                    <a:pt x="397" y="1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60;p27">
              <a:extLst>
                <a:ext uri="{FF2B5EF4-FFF2-40B4-BE49-F238E27FC236}">
                  <a16:creationId xmlns:a16="http://schemas.microsoft.com/office/drawing/2014/main" id="{FD9D5270-2841-4C8F-BEB0-BAA268C80A28}"/>
                </a:ext>
              </a:extLst>
            </p:cNvPr>
            <p:cNvSpPr/>
            <p:nvPr/>
          </p:nvSpPr>
          <p:spPr>
            <a:xfrm>
              <a:off x="1954536" y="1901132"/>
              <a:ext cx="33838" cy="20394"/>
            </a:xfrm>
            <a:custGeom>
              <a:avLst/>
              <a:gdLst/>
              <a:ahLst/>
              <a:cxnLst/>
              <a:rect l="l" t="t" r="r" b="b"/>
              <a:pathLst>
                <a:path w="1490" h="898" extrusionOk="0">
                  <a:moveTo>
                    <a:pt x="1155" y="0"/>
                  </a:moveTo>
                  <a:cubicBezTo>
                    <a:pt x="1087" y="0"/>
                    <a:pt x="1018" y="8"/>
                    <a:pt x="942" y="23"/>
                  </a:cubicBezTo>
                  <a:cubicBezTo>
                    <a:pt x="851" y="54"/>
                    <a:pt x="699" y="114"/>
                    <a:pt x="578" y="175"/>
                  </a:cubicBezTo>
                  <a:cubicBezTo>
                    <a:pt x="304" y="297"/>
                    <a:pt x="122" y="510"/>
                    <a:pt x="0" y="753"/>
                  </a:cubicBezTo>
                  <a:lnTo>
                    <a:pt x="0" y="874"/>
                  </a:lnTo>
                  <a:cubicBezTo>
                    <a:pt x="0" y="889"/>
                    <a:pt x="8" y="897"/>
                    <a:pt x="23" y="897"/>
                  </a:cubicBezTo>
                  <a:cubicBezTo>
                    <a:pt x="38" y="897"/>
                    <a:pt x="61" y="889"/>
                    <a:pt x="91" y="874"/>
                  </a:cubicBezTo>
                  <a:cubicBezTo>
                    <a:pt x="274" y="692"/>
                    <a:pt x="456" y="570"/>
                    <a:pt x="699" y="479"/>
                  </a:cubicBezTo>
                  <a:cubicBezTo>
                    <a:pt x="790" y="449"/>
                    <a:pt x="912" y="388"/>
                    <a:pt x="1033" y="388"/>
                  </a:cubicBezTo>
                  <a:cubicBezTo>
                    <a:pt x="1155" y="358"/>
                    <a:pt x="1246" y="358"/>
                    <a:pt x="1368" y="297"/>
                  </a:cubicBezTo>
                  <a:cubicBezTo>
                    <a:pt x="1398" y="236"/>
                    <a:pt x="1459" y="236"/>
                    <a:pt x="1459" y="206"/>
                  </a:cubicBezTo>
                  <a:cubicBezTo>
                    <a:pt x="1489" y="145"/>
                    <a:pt x="1459" y="54"/>
                    <a:pt x="1368" y="23"/>
                  </a:cubicBezTo>
                  <a:cubicBezTo>
                    <a:pt x="1292" y="8"/>
                    <a:pt x="1223" y="0"/>
                    <a:pt x="1155" y="0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61;p27">
              <a:extLst>
                <a:ext uri="{FF2B5EF4-FFF2-40B4-BE49-F238E27FC236}">
                  <a16:creationId xmlns:a16="http://schemas.microsoft.com/office/drawing/2014/main" id="{77F02A83-5E1A-4291-A5E7-21D2013DF345}"/>
                </a:ext>
              </a:extLst>
            </p:cNvPr>
            <p:cNvSpPr/>
            <p:nvPr/>
          </p:nvSpPr>
          <p:spPr>
            <a:xfrm>
              <a:off x="2030456" y="1884395"/>
              <a:ext cx="37290" cy="9674"/>
            </a:xfrm>
            <a:custGeom>
              <a:avLst/>
              <a:gdLst/>
              <a:ahLst/>
              <a:cxnLst/>
              <a:rect l="l" t="t" r="r" b="b"/>
              <a:pathLst>
                <a:path w="1642" h="426" extrusionOk="0">
                  <a:moveTo>
                    <a:pt x="426" y="0"/>
                  </a:moveTo>
                  <a:cubicBezTo>
                    <a:pt x="274" y="31"/>
                    <a:pt x="153" y="61"/>
                    <a:pt x="31" y="183"/>
                  </a:cubicBezTo>
                  <a:cubicBezTo>
                    <a:pt x="1" y="183"/>
                    <a:pt x="1" y="213"/>
                    <a:pt x="1" y="274"/>
                  </a:cubicBezTo>
                  <a:cubicBezTo>
                    <a:pt x="1" y="335"/>
                    <a:pt x="92" y="426"/>
                    <a:pt x="153" y="426"/>
                  </a:cubicBezTo>
                  <a:cubicBezTo>
                    <a:pt x="274" y="426"/>
                    <a:pt x="396" y="426"/>
                    <a:pt x="487" y="365"/>
                  </a:cubicBezTo>
                  <a:cubicBezTo>
                    <a:pt x="608" y="365"/>
                    <a:pt x="730" y="335"/>
                    <a:pt x="852" y="335"/>
                  </a:cubicBezTo>
                  <a:cubicBezTo>
                    <a:pt x="912" y="327"/>
                    <a:pt x="973" y="323"/>
                    <a:pt x="1034" y="323"/>
                  </a:cubicBezTo>
                  <a:cubicBezTo>
                    <a:pt x="1214" y="323"/>
                    <a:pt x="1391" y="357"/>
                    <a:pt x="1551" y="426"/>
                  </a:cubicBezTo>
                  <a:cubicBezTo>
                    <a:pt x="1612" y="426"/>
                    <a:pt x="1612" y="426"/>
                    <a:pt x="1612" y="365"/>
                  </a:cubicBezTo>
                  <a:cubicBezTo>
                    <a:pt x="1642" y="365"/>
                    <a:pt x="1642" y="335"/>
                    <a:pt x="1612" y="304"/>
                  </a:cubicBezTo>
                  <a:cubicBezTo>
                    <a:pt x="1368" y="152"/>
                    <a:pt x="1095" y="31"/>
                    <a:pt x="852" y="0"/>
                  </a:cubicBezTo>
                  <a:close/>
                </a:path>
              </a:pathLst>
            </a:custGeom>
            <a:solidFill>
              <a:srgbClr val="130A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62;p27">
              <a:extLst>
                <a:ext uri="{FF2B5EF4-FFF2-40B4-BE49-F238E27FC236}">
                  <a16:creationId xmlns:a16="http://schemas.microsoft.com/office/drawing/2014/main" id="{3429D0FE-6871-4C0F-867B-9DCFC5DD55FC}"/>
                </a:ext>
              </a:extLst>
            </p:cNvPr>
            <p:cNvSpPr/>
            <p:nvPr/>
          </p:nvSpPr>
          <p:spPr>
            <a:xfrm>
              <a:off x="2024233" y="1925818"/>
              <a:ext cx="17282" cy="40742"/>
            </a:xfrm>
            <a:custGeom>
              <a:avLst/>
              <a:gdLst/>
              <a:ahLst/>
              <a:cxnLst/>
              <a:rect l="l" t="t" r="r" b="b"/>
              <a:pathLst>
                <a:path w="761" h="1794" fill="none" extrusionOk="0">
                  <a:moveTo>
                    <a:pt x="1" y="0"/>
                  </a:moveTo>
                  <a:cubicBezTo>
                    <a:pt x="1" y="243"/>
                    <a:pt x="214" y="426"/>
                    <a:pt x="396" y="608"/>
                  </a:cubicBezTo>
                  <a:cubicBezTo>
                    <a:pt x="578" y="790"/>
                    <a:pt x="761" y="1003"/>
                    <a:pt x="730" y="1216"/>
                  </a:cubicBezTo>
                  <a:cubicBezTo>
                    <a:pt x="730" y="1429"/>
                    <a:pt x="548" y="1641"/>
                    <a:pt x="366" y="1793"/>
                  </a:cubicBezTo>
                </a:path>
              </a:pathLst>
            </a:custGeom>
            <a:noFill/>
            <a:ln w="4550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63;p27">
              <a:extLst>
                <a:ext uri="{FF2B5EF4-FFF2-40B4-BE49-F238E27FC236}">
                  <a16:creationId xmlns:a16="http://schemas.microsoft.com/office/drawing/2014/main" id="{CB41442E-A7FF-4D93-8F61-55112C5C8023}"/>
                </a:ext>
              </a:extLst>
            </p:cNvPr>
            <p:cNvSpPr/>
            <p:nvPr/>
          </p:nvSpPr>
          <p:spPr>
            <a:xfrm>
              <a:off x="1994551" y="1979641"/>
              <a:ext cx="41446" cy="9016"/>
            </a:xfrm>
            <a:custGeom>
              <a:avLst/>
              <a:gdLst/>
              <a:ahLst/>
              <a:cxnLst/>
              <a:rect l="l" t="t" r="r" b="b"/>
              <a:pathLst>
                <a:path w="1825" h="397" fill="none" extrusionOk="0">
                  <a:moveTo>
                    <a:pt x="1" y="1"/>
                  </a:moveTo>
                  <a:cubicBezTo>
                    <a:pt x="518" y="335"/>
                    <a:pt x="1217" y="396"/>
                    <a:pt x="1825" y="214"/>
                  </a:cubicBezTo>
                </a:path>
              </a:pathLst>
            </a:custGeom>
            <a:noFill/>
            <a:ln w="4550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64;p27">
              <a:extLst>
                <a:ext uri="{FF2B5EF4-FFF2-40B4-BE49-F238E27FC236}">
                  <a16:creationId xmlns:a16="http://schemas.microsoft.com/office/drawing/2014/main" id="{BF0FD26B-DE13-4019-8C97-5D529F08912D}"/>
                </a:ext>
              </a:extLst>
            </p:cNvPr>
            <p:cNvSpPr/>
            <p:nvPr/>
          </p:nvSpPr>
          <p:spPr>
            <a:xfrm>
              <a:off x="1991099" y="1976189"/>
              <a:ext cx="4860" cy="7631"/>
            </a:xfrm>
            <a:custGeom>
              <a:avLst/>
              <a:gdLst/>
              <a:ahLst/>
              <a:cxnLst/>
              <a:rect l="l" t="t" r="r" b="b"/>
              <a:pathLst>
                <a:path w="214" h="336" fill="none" extrusionOk="0">
                  <a:moveTo>
                    <a:pt x="1" y="335"/>
                  </a:moveTo>
                  <a:cubicBezTo>
                    <a:pt x="31" y="214"/>
                    <a:pt x="92" y="92"/>
                    <a:pt x="214" y="1"/>
                  </a:cubicBezTo>
                </a:path>
              </a:pathLst>
            </a:custGeom>
            <a:noFill/>
            <a:ln w="4550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65;p27">
              <a:extLst>
                <a:ext uri="{FF2B5EF4-FFF2-40B4-BE49-F238E27FC236}">
                  <a16:creationId xmlns:a16="http://schemas.microsoft.com/office/drawing/2014/main" id="{EB739582-459C-405A-AB8E-06CC275913ED}"/>
                </a:ext>
              </a:extLst>
            </p:cNvPr>
            <p:cNvSpPr/>
            <p:nvPr/>
          </p:nvSpPr>
          <p:spPr>
            <a:xfrm>
              <a:off x="1937958" y="1965220"/>
              <a:ext cx="42831" cy="37880"/>
            </a:xfrm>
            <a:custGeom>
              <a:avLst/>
              <a:gdLst/>
              <a:ahLst/>
              <a:cxnLst/>
              <a:rect l="l" t="t" r="r" b="b"/>
              <a:pathLst>
                <a:path w="1886" h="1668" extrusionOk="0">
                  <a:moveTo>
                    <a:pt x="935" y="1"/>
                  </a:moveTo>
                  <a:cubicBezTo>
                    <a:pt x="868" y="1"/>
                    <a:pt x="799" y="10"/>
                    <a:pt x="730" y="28"/>
                  </a:cubicBezTo>
                  <a:cubicBezTo>
                    <a:pt x="274" y="119"/>
                    <a:pt x="1" y="575"/>
                    <a:pt x="122" y="1031"/>
                  </a:cubicBezTo>
                  <a:cubicBezTo>
                    <a:pt x="224" y="1414"/>
                    <a:pt x="562" y="1668"/>
                    <a:pt x="937" y="1668"/>
                  </a:cubicBezTo>
                  <a:cubicBezTo>
                    <a:pt x="1009" y="1668"/>
                    <a:pt x="1082" y="1658"/>
                    <a:pt x="1156" y="1639"/>
                  </a:cubicBezTo>
                  <a:cubicBezTo>
                    <a:pt x="1611" y="1548"/>
                    <a:pt x="1885" y="1092"/>
                    <a:pt x="1763" y="636"/>
                  </a:cubicBezTo>
                  <a:cubicBezTo>
                    <a:pt x="1660" y="275"/>
                    <a:pt x="1316" y="1"/>
                    <a:pt x="935" y="1"/>
                  </a:cubicBezTo>
                  <a:close/>
                </a:path>
              </a:pathLst>
            </a:custGeom>
            <a:solidFill>
              <a:srgbClr val="F87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66;p27">
              <a:extLst>
                <a:ext uri="{FF2B5EF4-FFF2-40B4-BE49-F238E27FC236}">
                  <a16:creationId xmlns:a16="http://schemas.microsoft.com/office/drawing/2014/main" id="{8B398865-0B60-4062-A1CE-A479D2AE1238}"/>
                </a:ext>
              </a:extLst>
            </p:cNvPr>
            <p:cNvSpPr/>
            <p:nvPr/>
          </p:nvSpPr>
          <p:spPr>
            <a:xfrm>
              <a:off x="2057367" y="1935470"/>
              <a:ext cx="27638" cy="38652"/>
            </a:xfrm>
            <a:custGeom>
              <a:avLst/>
              <a:gdLst/>
              <a:ahLst/>
              <a:cxnLst/>
              <a:rect l="l" t="t" r="r" b="b"/>
              <a:pathLst>
                <a:path w="1217" h="1702" extrusionOk="0">
                  <a:moveTo>
                    <a:pt x="943" y="1"/>
                  </a:moveTo>
                  <a:cubicBezTo>
                    <a:pt x="882" y="1"/>
                    <a:pt x="791" y="1"/>
                    <a:pt x="730" y="31"/>
                  </a:cubicBezTo>
                  <a:cubicBezTo>
                    <a:pt x="275" y="153"/>
                    <a:pt x="1" y="608"/>
                    <a:pt x="123" y="1064"/>
                  </a:cubicBezTo>
                  <a:cubicBezTo>
                    <a:pt x="199" y="1447"/>
                    <a:pt x="532" y="1701"/>
                    <a:pt x="907" y="1701"/>
                  </a:cubicBezTo>
                  <a:cubicBezTo>
                    <a:pt x="979" y="1701"/>
                    <a:pt x="1052" y="1692"/>
                    <a:pt x="1126" y="1672"/>
                  </a:cubicBezTo>
                  <a:cubicBezTo>
                    <a:pt x="1126" y="1672"/>
                    <a:pt x="1186" y="1642"/>
                    <a:pt x="1217" y="1642"/>
                  </a:cubicBezTo>
                  <a:cubicBezTo>
                    <a:pt x="1217" y="1095"/>
                    <a:pt x="1095" y="578"/>
                    <a:pt x="974" y="61"/>
                  </a:cubicBezTo>
                  <a:lnTo>
                    <a:pt x="943" y="1"/>
                  </a:lnTo>
                  <a:close/>
                </a:path>
              </a:pathLst>
            </a:custGeom>
            <a:solidFill>
              <a:srgbClr val="F87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67;p27">
              <a:extLst>
                <a:ext uri="{FF2B5EF4-FFF2-40B4-BE49-F238E27FC236}">
                  <a16:creationId xmlns:a16="http://schemas.microsoft.com/office/drawing/2014/main" id="{6E729FF3-564B-49E0-A9C2-056716EF7693}"/>
                </a:ext>
              </a:extLst>
            </p:cNvPr>
            <p:cNvSpPr/>
            <p:nvPr/>
          </p:nvSpPr>
          <p:spPr>
            <a:xfrm>
              <a:off x="1795066" y="2636005"/>
              <a:ext cx="444571" cy="656592"/>
            </a:xfrm>
            <a:custGeom>
              <a:avLst/>
              <a:gdLst/>
              <a:ahLst/>
              <a:cxnLst/>
              <a:rect l="l" t="t" r="r" b="b"/>
              <a:pathLst>
                <a:path w="19576" h="28912" extrusionOk="0">
                  <a:moveTo>
                    <a:pt x="11018" y="1"/>
                  </a:moveTo>
                  <a:cubicBezTo>
                    <a:pt x="9654" y="1"/>
                    <a:pt x="8582" y="1297"/>
                    <a:pt x="8876" y="2649"/>
                  </a:cubicBezTo>
                  <a:lnTo>
                    <a:pt x="9271" y="4291"/>
                  </a:lnTo>
                  <a:lnTo>
                    <a:pt x="12463" y="16723"/>
                  </a:lnTo>
                  <a:lnTo>
                    <a:pt x="1" y="24808"/>
                  </a:lnTo>
                  <a:lnTo>
                    <a:pt x="2219" y="28911"/>
                  </a:lnTo>
                  <a:cubicBezTo>
                    <a:pt x="5259" y="27483"/>
                    <a:pt x="9362" y="25294"/>
                    <a:pt x="14013" y="22832"/>
                  </a:cubicBezTo>
                  <a:cubicBezTo>
                    <a:pt x="15107" y="22255"/>
                    <a:pt x="16202" y="21647"/>
                    <a:pt x="17326" y="21100"/>
                  </a:cubicBezTo>
                  <a:cubicBezTo>
                    <a:pt x="18816" y="20340"/>
                    <a:pt x="19575" y="18698"/>
                    <a:pt x="19271" y="17057"/>
                  </a:cubicBezTo>
                  <a:cubicBezTo>
                    <a:pt x="18998" y="15689"/>
                    <a:pt x="18724" y="14321"/>
                    <a:pt x="18512" y="13045"/>
                  </a:cubicBezTo>
                  <a:cubicBezTo>
                    <a:pt x="17235" y="6540"/>
                    <a:pt x="16262" y="1342"/>
                    <a:pt x="16110" y="309"/>
                  </a:cubicBezTo>
                  <a:lnTo>
                    <a:pt x="11156" y="5"/>
                  </a:lnTo>
                  <a:cubicBezTo>
                    <a:pt x="11110" y="2"/>
                    <a:pt x="11063" y="1"/>
                    <a:pt x="11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68;p27">
              <a:extLst>
                <a:ext uri="{FF2B5EF4-FFF2-40B4-BE49-F238E27FC236}">
                  <a16:creationId xmlns:a16="http://schemas.microsoft.com/office/drawing/2014/main" id="{440DC4AA-5EA2-4780-AB0A-388242FFCE60}"/>
                </a:ext>
              </a:extLst>
            </p:cNvPr>
            <p:cNvSpPr/>
            <p:nvPr/>
          </p:nvSpPr>
          <p:spPr>
            <a:xfrm>
              <a:off x="1688080" y="3201462"/>
              <a:ext cx="156722" cy="142210"/>
            </a:xfrm>
            <a:custGeom>
              <a:avLst/>
              <a:gdLst/>
              <a:ahLst/>
              <a:cxnLst/>
              <a:rect l="l" t="t" r="r" b="b"/>
              <a:pathLst>
                <a:path w="6901" h="6262" extrusionOk="0">
                  <a:moveTo>
                    <a:pt x="4772" y="0"/>
                  </a:moveTo>
                  <a:lnTo>
                    <a:pt x="0" y="3131"/>
                  </a:lnTo>
                  <a:lnTo>
                    <a:pt x="1885" y="6262"/>
                  </a:lnTo>
                  <a:cubicBezTo>
                    <a:pt x="1885" y="6262"/>
                    <a:pt x="3800" y="5380"/>
                    <a:pt x="6900" y="3891"/>
                  </a:cubicBezTo>
                  <a:lnTo>
                    <a:pt x="4772" y="0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69;p27">
              <a:extLst>
                <a:ext uri="{FF2B5EF4-FFF2-40B4-BE49-F238E27FC236}">
                  <a16:creationId xmlns:a16="http://schemas.microsoft.com/office/drawing/2014/main" id="{B3C1CACF-2000-461A-9A25-79CE533309AB}"/>
                </a:ext>
              </a:extLst>
            </p:cNvPr>
            <p:cNvSpPr/>
            <p:nvPr/>
          </p:nvSpPr>
          <p:spPr>
            <a:xfrm>
              <a:off x="1614908" y="3230871"/>
              <a:ext cx="194670" cy="308447"/>
            </a:xfrm>
            <a:custGeom>
              <a:avLst/>
              <a:gdLst/>
              <a:ahLst/>
              <a:cxnLst/>
              <a:rect l="l" t="t" r="r" b="b"/>
              <a:pathLst>
                <a:path w="8572" h="13582" extrusionOk="0">
                  <a:moveTo>
                    <a:pt x="5419" y="0"/>
                  </a:moveTo>
                  <a:cubicBezTo>
                    <a:pt x="5182" y="0"/>
                    <a:pt x="4606" y="173"/>
                    <a:pt x="3891" y="438"/>
                  </a:cubicBezTo>
                  <a:cubicBezTo>
                    <a:pt x="3678" y="529"/>
                    <a:pt x="3405" y="620"/>
                    <a:pt x="3192" y="742"/>
                  </a:cubicBezTo>
                  <a:cubicBezTo>
                    <a:pt x="3040" y="833"/>
                    <a:pt x="2888" y="894"/>
                    <a:pt x="2736" y="924"/>
                  </a:cubicBezTo>
                  <a:cubicBezTo>
                    <a:pt x="2493" y="1046"/>
                    <a:pt x="2280" y="1137"/>
                    <a:pt x="2067" y="1228"/>
                  </a:cubicBezTo>
                  <a:cubicBezTo>
                    <a:pt x="1611" y="1471"/>
                    <a:pt x="1155" y="1684"/>
                    <a:pt x="821" y="1836"/>
                  </a:cubicBezTo>
                  <a:cubicBezTo>
                    <a:pt x="335" y="2109"/>
                    <a:pt x="0" y="2261"/>
                    <a:pt x="0" y="2261"/>
                  </a:cubicBezTo>
                  <a:lnTo>
                    <a:pt x="4256" y="13538"/>
                  </a:lnTo>
                  <a:cubicBezTo>
                    <a:pt x="4256" y="13538"/>
                    <a:pt x="4355" y="13581"/>
                    <a:pt x="4497" y="13581"/>
                  </a:cubicBezTo>
                  <a:cubicBezTo>
                    <a:pt x="4670" y="13581"/>
                    <a:pt x="4907" y="13517"/>
                    <a:pt x="5107" y="13234"/>
                  </a:cubicBezTo>
                  <a:cubicBezTo>
                    <a:pt x="5654" y="12535"/>
                    <a:pt x="6323" y="11258"/>
                    <a:pt x="6262" y="9647"/>
                  </a:cubicBezTo>
                  <a:cubicBezTo>
                    <a:pt x="6171" y="7854"/>
                    <a:pt x="6535" y="6638"/>
                    <a:pt x="6991" y="5726"/>
                  </a:cubicBezTo>
                  <a:cubicBezTo>
                    <a:pt x="6991" y="5696"/>
                    <a:pt x="7022" y="5696"/>
                    <a:pt x="7022" y="5635"/>
                  </a:cubicBezTo>
                  <a:cubicBezTo>
                    <a:pt x="7174" y="5392"/>
                    <a:pt x="7326" y="5119"/>
                    <a:pt x="7478" y="4936"/>
                  </a:cubicBezTo>
                  <a:cubicBezTo>
                    <a:pt x="7478" y="4875"/>
                    <a:pt x="7508" y="4875"/>
                    <a:pt x="7508" y="4845"/>
                  </a:cubicBezTo>
                  <a:cubicBezTo>
                    <a:pt x="7599" y="4723"/>
                    <a:pt x="7660" y="4632"/>
                    <a:pt x="7782" y="4511"/>
                  </a:cubicBezTo>
                  <a:cubicBezTo>
                    <a:pt x="8572" y="3508"/>
                    <a:pt x="5228" y="3052"/>
                    <a:pt x="5228" y="3052"/>
                  </a:cubicBezTo>
                  <a:cubicBezTo>
                    <a:pt x="5228" y="3052"/>
                    <a:pt x="5927" y="529"/>
                    <a:pt x="5502" y="12"/>
                  </a:cubicBezTo>
                  <a:cubicBezTo>
                    <a:pt x="5482" y="4"/>
                    <a:pt x="5455" y="0"/>
                    <a:pt x="54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70;p27">
              <a:extLst>
                <a:ext uri="{FF2B5EF4-FFF2-40B4-BE49-F238E27FC236}">
                  <a16:creationId xmlns:a16="http://schemas.microsoft.com/office/drawing/2014/main" id="{9D3E389C-110D-41BA-BA5A-E9B128CE3FFF}"/>
                </a:ext>
              </a:extLst>
            </p:cNvPr>
            <p:cNvSpPr/>
            <p:nvPr/>
          </p:nvSpPr>
          <p:spPr>
            <a:xfrm>
              <a:off x="1613523" y="3273929"/>
              <a:ext cx="116684" cy="267229"/>
            </a:xfrm>
            <a:custGeom>
              <a:avLst/>
              <a:gdLst/>
              <a:ahLst/>
              <a:cxnLst/>
              <a:rect l="l" t="t" r="r" b="b"/>
              <a:pathLst>
                <a:path w="5138" h="11767" extrusionOk="0">
                  <a:moveTo>
                    <a:pt x="882" y="1"/>
                  </a:moveTo>
                  <a:cubicBezTo>
                    <a:pt x="365" y="153"/>
                    <a:pt x="1" y="305"/>
                    <a:pt x="1" y="305"/>
                  </a:cubicBezTo>
                  <a:lnTo>
                    <a:pt x="4317" y="11733"/>
                  </a:lnTo>
                  <a:cubicBezTo>
                    <a:pt x="4317" y="11733"/>
                    <a:pt x="4406" y="11767"/>
                    <a:pt x="4534" y="11767"/>
                  </a:cubicBezTo>
                  <a:cubicBezTo>
                    <a:pt x="4706" y="11767"/>
                    <a:pt x="4946" y="11707"/>
                    <a:pt x="5137" y="11429"/>
                  </a:cubicBezTo>
                  <a:lnTo>
                    <a:pt x="8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71;p27">
              <a:extLst>
                <a:ext uri="{FF2B5EF4-FFF2-40B4-BE49-F238E27FC236}">
                  <a16:creationId xmlns:a16="http://schemas.microsoft.com/office/drawing/2014/main" id="{A4C5F161-8109-4A55-AE47-F08BE1344B6F}"/>
                </a:ext>
              </a:extLst>
            </p:cNvPr>
            <p:cNvSpPr/>
            <p:nvPr/>
          </p:nvSpPr>
          <p:spPr>
            <a:xfrm>
              <a:off x="1750895" y="3329569"/>
              <a:ext cx="35223" cy="32044"/>
            </a:xfrm>
            <a:custGeom>
              <a:avLst/>
              <a:gdLst/>
              <a:ahLst/>
              <a:cxnLst/>
              <a:rect l="l" t="t" r="r" b="b"/>
              <a:pathLst>
                <a:path w="1551" h="1411" extrusionOk="0">
                  <a:moveTo>
                    <a:pt x="463" y="1"/>
                  </a:moveTo>
                  <a:cubicBezTo>
                    <a:pt x="411" y="1"/>
                    <a:pt x="368" y="23"/>
                    <a:pt x="335" y="73"/>
                  </a:cubicBezTo>
                  <a:lnTo>
                    <a:pt x="31" y="590"/>
                  </a:lnTo>
                  <a:cubicBezTo>
                    <a:pt x="0" y="651"/>
                    <a:pt x="0" y="773"/>
                    <a:pt x="122" y="833"/>
                  </a:cubicBezTo>
                  <a:lnTo>
                    <a:pt x="1064" y="1411"/>
                  </a:lnTo>
                  <a:cubicBezTo>
                    <a:pt x="1216" y="1137"/>
                    <a:pt x="1368" y="864"/>
                    <a:pt x="1520" y="681"/>
                  </a:cubicBezTo>
                  <a:cubicBezTo>
                    <a:pt x="1520" y="651"/>
                    <a:pt x="1550" y="651"/>
                    <a:pt x="1550" y="621"/>
                  </a:cubicBezTo>
                  <a:lnTo>
                    <a:pt x="608" y="43"/>
                  </a:lnTo>
                  <a:cubicBezTo>
                    <a:pt x="554" y="16"/>
                    <a:pt x="505" y="1"/>
                    <a:pt x="4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72;p27">
              <a:extLst>
                <a:ext uri="{FF2B5EF4-FFF2-40B4-BE49-F238E27FC236}">
                  <a16:creationId xmlns:a16="http://schemas.microsoft.com/office/drawing/2014/main" id="{1AD19A31-FA95-4567-A543-7DC0640DC9DC}"/>
                </a:ext>
              </a:extLst>
            </p:cNvPr>
            <p:cNvSpPr/>
            <p:nvPr/>
          </p:nvSpPr>
          <p:spPr>
            <a:xfrm>
              <a:off x="2410803" y="1933403"/>
              <a:ext cx="199507" cy="148433"/>
            </a:xfrm>
            <a:custGeom>
              <a:avLst/>
              <a:gdLst/>
              <a:ahLst/>
              <a:cxnLst/>
              <a:rect l="l" t="t" r="r" b="b"/>
              <a:pathLst>
                <a:path w="8785" h="6536" extrusionOk="0">
                  <a:moveTo>
                    <a:pt x="5624" y="0"/>
                  </a:moveTo>
                  <a:cubicBezTo>
                    <a:pt x="5077" y="456"/>
                    <a:pt x="4530" y="1003"/>
                    <a:pt x="4043" y="1490"/>
                  </a:cubicBezTo>
                  <a:cubicBezTo>
                    <a:pt x="3435" y="2098"/>
                    <a:pt x="3405" y="2402"/>
                    <a:pt x="3253" y="2766"/>
                  </a:cubicBezTo>
                  <a:lnTo>
                    <a:pt x="1" y="3982"/>
                  </a:lnTo>
                  <a:lnTo>
                    <a:pt x="1125" y="6535"/>
                  </a:lnTo>
                  <a:cubicBezTo>
                    <a:pt x="2797" y="5654"/>
                    <a:pt x="4043" y="4985"/>
                    <a:pt x="4195" y="4894"/>
                  </a:cubicBezTo>
                  <a:cubicBezTo>
                    <a:pt x="4334" y="4927"/>
                    <a:pt x="4488" y="4943"/>
                    <a:pt x="4649" y="4943"/>
                  </a:cubicBezTo>
                  <a:cubicBezTo>
                    <a:pt x="5226" y="4943"/>
                    <a:pt x="5895" y="4740"/>
                    <a:pt x="6323" y="4408"/>
                  </a:cubicBezTo>
                  <a:cubicBezTo>
                    <a:pt x="6475" y="4408"/>
                    <a:pt x="6657" y="4377"/>
                    <a:pt x="6779" y="4256"/>
                  </a:cubicBezTo>
                  <a:cubicBezTo>
                    <a:pt x="6900" y="4134"/>
                    <a:pt x="6961" y="3921"/>
                    <a:pt x="6840" y="3769"/>
                  </a:cubicBezTo>
                  <a:cubicBezTo>
                    <a:pt x="6992" y="3648"/>
                    <a:pt x="7113" y="3374"/>
                    <a:pt x="7113" y="3162"/>
                  </a:cubicBezTo>
                  <a:cubicBezTo>
                    <a:pt x="7113" y="3070"/>
                    <a:pt x="7113" y="3040"/>
                    <a:pt x="7083" y="2979"/>
                  </a:cubicBezTo>
                  <a:cubicBezTo>
                    <a:pt x="7052" y="2949"/>
                    <a:pt x="6992" y="2858"/>
                    <a:pt x="6931" y="2858"/>
                  </a:cubicBezTo>
                  <a:cubicBezTo>
                    <a:pt x="6992" y="2706"/>
                    <a:pt x="7052" y="2523"/>
                    <a:pt x="6961" y="2371"/>
                  </a:cubicBezTo>
                  <a:cubicBezTo>
                    <a:pt x="6900" y="2219"/>
                    <a:pt x="6748" y="2098"/>
                    <a:pt x="6536" y="2067"/>
                  </a:cubicBezTo>
                  <a:cubicBezTo>
                    <a:pt x="7235" y="1885"/>
                    <a:pt x="7964" y="1733"/>
                    <a:pt x="8572" y="1368"/>
                  </a:cubicBezTo>
                  <a:cubicBezTo>
                    <a:pt x="8663" y="1307"/>
                    <a:pt x="8785" y="1216"/>
                    <a:pt x="8785" y="1064"/>
                  </a:cubicBezTo>
                  <a:cubicBezTo>
                    <a:pt x="8785" y="1003"/>
                    <a:pt x="8724" y="943"/>
                    <a:pt x="8633" y="943"/>
                  </a:cubicBezTo>
                  <a:cubicBezTo>
                    <a:pt x="8542" y="943"/>
                    <a:pt x="8481" y="1003"/>
                    <a:pt x="8420" y="1003"/>
                  </a:cubicBezTo>
                  <a:cubicBezTo>
                    <a:pt x="7387" y="1216"/>
                    <a:pt x="6384" y="1399"/>
                    <a:pt x="5381" y="1520"/>
                  </a:cubicBezTo>
                  <a:cubicBezTo>
                    <a:pt x="5259" y="1551"/>
                    <a:pt x="5137" y="1551"/>
                    <a:pt x="5016" y="1642"/>
                  </a:cubicBezTo>
                  <a:cubicBezTo>
                    <a:pt x="5168" y="1459"/>
                    <a:pt x="5320" y="1216"/>
                    <a:pt x="5472" y="1034"/>
                  </a:cubicBezTo>
                  <a:cubicBezTo>
                    <a:pt x="5593" y="882"/>
                    <a:pt x="5745" y="730"/>
                    <a:pt x="5776" y="547"/>
                  </a:cubicBezTo>
                  <a:cubicBezTo>
                    <a:pt x="5867" y="335"/>
                    <a:pt x="5776" y="122"/>
                    <a:pt x="5624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73;p27">
              <a:extLst>
                <a:ext uri="{FF2B5EF4-FFF2-40B4-BE49-F238E27FC236}">
                  <a16:creationId xmlns:a16="http://schemas.microsoft.com/office/drawing/2014/main" id="{8F51EBE8-6BB3-4207-A8C2-EC64880B07AD}"/>
                </a:ext>
              </a:extLst>
            </p:cNvPr>
            <p:cNvSpPr/>
            <p:nvPr/>
          </p:nvSpPr>
          <p:spPr>
            <a:xfrm>
              <a:off x="1915861" y="2153599"/>
              <a:ext cx="207115" cy="472754"/>
            </a:xfrm>
            <a:custGeom>
              <a:avLst/>
              <a:gdLst/>
              <a:ahLst/>
              <a:cxnLst/>
              <a:rect l="l" t="t" r="r" b="b"/>
              <a:pathLst>
                <a:path w="9120" h="20817" extrusionOk="0">
                  <a:moveTo>
                    <a:pt x="1703" y="1"/>
                  </a:moveTo>
                  <a:cubicBezTo>
                    <a:pt x="1065" y="1247"/>
                    <a:pt x="1" y="2128"/>
                    <a:pt x="1" y="2128"/>
                  </a:cubicBezTo>
                  <a:lnTo>
                    <a:pt x="761" y="6262"/>
                  </a:lnTo>
                  <a:lnTo>
                    <a:pt x="4104" y="14986"/>
                  </a:lnTo>
                  <a:cubicBezTo>
                    <a:pt x="3375" y="17417"/>
                    <a:pt x="3192" y="19393"/>
                    <a:pt x="3192" y="20791"/>
                  </a:cubicBezTo>
                  <a:cubicBezTo>
                    <a:pt x="3396" y="20808"/>
                    <a:pt x="3598" y="20816"/>
                    <a:pt x="3798" y="20816"/>
                  </a:cubicBezTo>
                  <a:cubicBezTo>
                    <a:pt x="5747" y="20816"/>
                    <a:pt x="7521" y="20031"/>
                    <a:pt x="9120" y="18846"/>
                  </a:cubicBezTo>
                  <a:lnTo>
                    <a:pt x="4773" y="2919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74;p27">
              <a:extLst>
                <a:ext uri="{FF2B5EF4-FFF2-40B4-BE49-F238E27FC236}">
                  <a16:creationId xmlns:a16="http://schemas.microsoft.com/office/drawing/2014/main" id="{D3A25E36-392B-41CB-88D8-EE479627D5CA}"/>
                </a:ext>
              </a:extLst>
            </p:cNvPr>
            <p:cNvSpPr/>
            <p:nvPr/>
          </p:nvSpPr>
          <p:spPr>
            <a:xfrm>
              <a:off x="2054619" y="2125303"/>
              <a:ext cx="242316" cy="439688"/>
            </a:xfrm>
            <a:custGeom>
              <a:avLst/>
              <a:gdLst/>
              <a:ahLst/>
              <a:cxnLst/>
              <a:rect l="l" t="t" r="r" b="b"/>
              <a:pathLst>
                <a:path w="10670" h="19361" extrusionOk="0">
                  <a:moveTo>
                    <a:pt x="1003" y="0"/>
                  </a:moveTo>
                  <a:lnTo>
                    <a:pt x="0" y="3435"/>
                  </a:lnTo>
                  <a:lnTo>
                    <a:pt x="4590" y="19302"/>
                  </a:lnTo>
                  <a:cubicBezTo>
                    <a:pt x="4988" y="19340"/>
                    <a:pt x="5383" y="19361"/>
                    <a:pt x="5775" y="19361"/>
                  </a:cubicBezTo>
                  <a:cubicBezTo>
                    <a:pt x="7539" y="19361"/>
                    <a:pt x="9227" y="18943"/>
                    <a:pt x="10669" y="17873"/>
                  </a:cubicBezTo>
                  <a:cubicBezTo>
                    <a:pt x="9970" y="16657"/>
                    <a:pt x="8815" y="15107"/>
                    <a:pt x="6931" y="13405"/>
                  </a:cubicBezTo>
                  <a:lnTo>
                    <a:pt x="5350" y="3709"/>
                  </a:lnTo>
                  <a:lnTo>
                    <a:pt x="3921" y="639"/>
                  </a:lnTo>
                  <a:cubicBezTo>
                    <a:pt x="3921" y="639"/>
                    <a:pt x="2250" y="608"/>
                    <a:pt x="10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75;p27">
              <a:extLst>
                <a:ext uri="{FF2B5EF4-FFF2-40B4-BE49-F238E27FC236}">
                  <a16:creationId xmlns:a16="http://schemas.microsoft.com/office/drawing/2014/main" id="{6A769BEE-976C-4C9F-8FDF-A404551B07A8}"/>
                </a:ext>
              </a:extLst>
            </p:cNvPr>
            <p:cNvSpPr/>
            <p:nvPr/>
          </p:nvSpPr>
          <p:spPr>
            <a:xfrm>
              <a:off x="1873757" y="2019679"/>
              <a:ext cx="561232" cy="299658"/>
            </a:xfrm>
            <a:custGeom>
              <a:avLst/>
              <a:gdLst/>
              <a:ahLst/>
              <a:cxnLst/>
              <a:rect l="l" t="t" r="r" b="b"/>
              <a:pathLst>
                <a:path w="24713" h="13195" extrusionOk="0">
                  <a:moveTo>
                    <a:pt x="23557" y="1"/>
                  </a:moveTo>
                  <a:lnTo>
                    <a:pt x="14499" y="3587"/>
                  </a:lnTo>
                  <a:cubicBezTo>
                    <a:pt x="14499" y="3587"/>
                    <a:pt x="11916" y="4226"/>
                    <a:pt x="9454" y="4895"/>
                  </a:cubicBezTo>
                  <a:cubicBezTo>
                    <a:pt x="7508" y="5442"/>
                    <a:pt x="5624" y="5958"/>
                    <a:pt x="5016" y="6232"/>
                  </a:cubicBezTo>
                  <a:cubicBezTo>
                    <a:pt x="4287" y="6566"/>
                    <a:pt x="3131" y="7113"/>
                    <a:pt x="2189" y="7721"/>
                  </a:cubicBezTo>
                  <a:cubicBezTo>
                    <a:pt x="1976" y="7873"/>
                    <a:pt x="1733" y="8056"/>
                    <a:pt x="1520" y="8208"/>
                  </a:cubicBezTo>
                  <a:cubicBezTo>
                    <a:pt x="943" y="8633"/>
                    <a:pt x="517" y="9089"/>
                    <a:pt x="365" y="9515"/>
                  </a:cubicBezTo>
                  <a:cubicBezTo>
                    <a:pt x="61" y="10092"/>
                    <a:pt x="1" y="10791"/>
                    <a:pt x="213" y="11490"/>
                  </a:cubicBezTo>
                  <a:cubicBezTo>
                    <a:pt x="244" y="11521"/>
                    <a:pt x="244" y="11612"/>
                    <a:pt x="305" y="11673"/>
                  </a:cubicBezTo>
                  <a:cubicBezTo>
                    <a:pt x="696" y="12617"/>
                    <a:pt x="1576" y="13195"/>
                    <a:pt x="2482" y="13195"/>
                  </a:cubicBezTo>
                  <a:cubicBezTo>
                    <a:pt x="2772" y="13195"/>
                    <a:pt x="3064" y="13135"/>
                    <a:pt x="3344" y="13010"/>
                  </a:cubicBezTo>
                  <a:lnTo>
                    <a:pt x="14287" y="7964"/>
                  </a:lnTo>
                  <a:lnTo>
                    <a:pt x="15442" y="7387"/>
                  </a:lnTo>
                  <a:cubicBezTo>
                    <a:pt x="15533" y="7387"/>
                    <a:pt x="15746" y="7296"/>
                    <a:pt x="16110" y="7144"/>
                  </a:cubicBezTo>
                  <a:cubicBezTo>
                    <a:pt x="17691" y="6445"/>
                    <a:pt x="21825" y="4347"/>
                    <a:pt x="24712" y="2828"/>
                  </a:cubicBezTo>
                  <a:lnTo>
                    <a:pt x="2355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76;p27">
              <a:extLst>
                <a:ext uri="{FF2B5EF4-FFF2-40B4-BE49-F238E27FC236}">
                  <a16:creationId xmlns:a16="http://schemas.microsoft.com/office/drawing/2014/main" id="{FB9EFBAD-CBD0-4418-AF9F-F50B4C1FB9DD}"/>
                </a:ext>
              </a:extLst>
            </p:cNvPr>
            <p:cNvSpPr/>
            <p:nvPr/>
          </p:nvSpPr>
          <p:spPr>
            <a:xfrm>
              <a:off x="1230405" y="2400730"/>
              <a:ext cx="316191" cy="574336"/>
            </a:xfrm>
            <a:custGeom>
              <a:avLst/>
              <a:gdLst/>
              <a:ahLst/>
              <a:cxnLst/>
              <a:rect l="l" t="t" r="r" b="b"/>
              <a:pathLst>
                <a:path w="13923" h="25290" extrusionOk="0">
                  <a:moveTo>
                    <a:pt x="1581" y="0"/>
                  </a:moveTo>
                  <a:cubicBezTo>
                    <a:pt x="1581" y="0"/>
                    <a:pt x="1576" y="2"/>
                    <a:pt x="1578" y="5"/>
                  </a:cubicBezTo>
                  <a:lnTo>
                    <a:pt x="1578" y="5"/>
                  </a:lnTo>
                  <a:lnTo>
                    <a:pt x="1581" y="0"/>
                  </a:lnTo>
                  <a:close/>
                  <a:moveTo>
                    <a:pt x="1578" y="5"/>
                  </a:moveTo>
                  <a:lnTo>
                    <a:pt x="1" y="2584"/>
                  </a:lnTo>
                  <a:lnTo>
                    <a:pt x="1156" y="4560"/>
                  </a:lnTo>
                  <a:lnTo>
                    <a:pt x="6627" y="25289"/>
                  </a:lnTo>
                  <a:cubicBezTo>
                    <a:pt x="6627" y="25289"/>
                    <a:pt x="13922" y="23648"/>
                    <a:pt x="12646" y="22402"/>
                  </a:cubicBezTo>
                  <a:cubicBezTo>
                    <a:pt x="11095" y="20852"/>
                    <a:pt x="8177" y="11155"/>
                    <a:pt x="8360" y="11155"/>
                  </a:cubicBezTo>
                  <a:lnTo>
                    <a:pt x="10123" y="2797"/>
                  </a:lnTo>
                  <a:cubicBezTo>
                    <a:pt x="10123" y="2797"/>
                    <a:pt x="9423" y="27"/>
                    <a:pt x="5596" y="27"/>
                  </a:cubicBezTo>
                  <a:cubicBezTo>
                    <a:pt x="5516" y="27"/>
                    <a:pt x="5434" y="28"/>
                    <a:pt x="5351" y="31"/>
                  </a:cubicBezTo>
                  <a:cubicBezTo>
                    <a:pt x="4340" y="46"/>
                    <a:pt x="3599" y="51"/>
                    <a:pt x="3056" y="51"/>
                  </a:cubicBezTo>
                  <a:cubicBezTo>
                    <a:pt x="1747" y="51"/>
                    <a:pt x="1590" y="18"/>
                    <a:pt x="1578" y="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77;p27">
              <a:extLst>
                <a:ext uri="{FF2B5EF4-FFF2-40B4-BE49-F238E27FC236}">
                  <a16:creationId xmlns:a16="http://schemas.microsoft.com/office/drawing/2014/main" id="{6D8E082E-E88C-45C0-A337-E7047E6307BC}"/>
                </a:ext>
              </a:extLst>
            </p:cNvPr>
            <p:cNvSpPr/>
            <p:nvPr/>
          </p:nvSpPr>
          <p:spPr>
            <a:xfrm>
              <a:off x="1898601" y="2282002"/>
              <a:ext cx="62157" cy="70424"/>
            </a:xfrm>
            <a:custGeom>
              <a:avLst/>
              <a:gdLst/>
              <a:ahLst/>
              <a:cxnLst/>
              <a:rect l="l" t="t" r="r" b="b"/>
              <a:pathLst>
                <a:path w="2737" h="3101" extrusionOk="0">
                  <a:moveTo>
                    <a:pt x="335" y="0"/>
                  </a:moveTo>
                  <a:lnTo>
                    <a:pt x="1" y="1155"/>
                  </a:lnTo>
                  <a:cubicBezTo>
                    <a:pt x="1" y="1155"/>
                    <a:pt x="1521" y="2432"/>
                    <a:pt x="2463" y="3100"/>
                  </a:cubicBezTo>
                  <a:lnTo>
                    <a:pt x="2737" y="51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Двойные круглые скобки 156">
            <a:extLst>
              <a:ext uri="{FF2B5EF4-FFF2-40B4-BE49-F238E27FC236}">
                <a16:creationId xmlns:a16="http://schemas.microsoft.com/office/drawing/2014/main" id="{16574B97-2836-4FB9-9420-286DC1E2834C}"/>
              </a:ext>
            </a:extLst>
          </p:cNvPr>
          <p:cNvSpPr/>
          <p:nvPr/>
        </p:nvSpPr>
        <p:spPr>
          <a:xfrm>
            <a:off x="779906" y="1796996"/>
            <a:ext cx="3445094" cy="1248246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8" name="Google Shape;9830;p88">
            <a:extLst>
              <a:ext uri="{FF2B5EF4-FFF2-40B4-BE49-F238E27FC236}">
                <a16:creationId xmlns:a16="http://schemas.microsoft.com/office/drawing/2014/main" id="{1337AD4B-EB48-4DEB-9739-63CE60AC5736}"/>
              </a:ext>
            </a:extLst>
          </p:cNvPr>
          <p:cNvGrpSpPr/>
          <p:nvPr/>
        </p:nvGrpSpPr>
        <p:grpSpPr>
          <a:xfrm>
            <a:off x="3645807" y="2345857"/>
            <a:ext cx="392150" cy="394754"/>
            <a:chOff x="3086313" y="2877049"/>
            <a:chExt cx="320143" cy="392581"/>
          </a:xfrm>
          <a:solidFill>
            <a:srgbClr val="EEB345"/>
          </a:solidFill>
        </p:grpSpPr>
        <p:sp>
          <p:nvSpPr>
            <p:cNvPr id="160" name="Google Shape;9831;p88">
              <a:extLst>
                <a:ext uri="{FF2B5EF4-FFF2-40B4-BE49-F238E27FC236}">
                  <a16:creationId xmlns:a16="http://schemas.microsoft.com/office/drawing/2014/main" id="{BD2F72CC-B4B2-4EF5-820B-D77BAD98236C}"/>
                </a:ext>
              </a:extLst>
            </p:cNvPr>
            <p:cNvSpPr/>
            <p:nvPr/>
          </p:nvSpPr>
          <p:spPr>
            <a:xfrm>
              <a:off x="3125749" y="2915371"/>
              <a:ext cx="240505" cy="354259"/>
            </a:xfrm>
            <a:custGeom>
              <a:avLst/>
              <a:gdLst/>
              <a:ahLst/>
              <a:cxnLst/>
              <a:rect l="l" t="t" r="r" b="b"/>
              <a:pathLst>
                <a:path w="7550" h="11121" extrusionOk="0">
                  <a:moveTo>
                    <a:pt x="3775" y="2929"/>
                  </a:moveTo>
                  <a:lnTo>
                    <a:pt x="3918" y="3120"/>
                  </a:lnTo>
                  <a:cubicBezTo>
                    <a:pt x="3871" y="3144"/>
                    <a:pt x="3823" y="3144"/>
                    <a:pt x="3775" y="3144"/>
                  </a:cubicBezTo>
                  <a:cubicBezTo>
                    <a:pt x="3740" y="3132"/>
                    <a:pt x="3692" y="3120"/>
                    <a:pt x="3644" y="3120"/>
                  </a:cubicBezTo>
                  <a:lnTo>
                    <a:pt x="3775" y="2929"/>
                  </a:lnTo>
                  <a:close/>
                  <a:moveTo>
                    <a:pt x="4168" y="3501"/>
                  </a:moveTo>
                  <a:lnTo>
                    <a:pt x="4299" y="3703"/>
                  </a:lnTo>
                  <a:cubicBezTo>
                    <a:pt x="4126" y="3751"/>
                    <a:pt x="3948" y="3775"/>
                    <a:pt x="3769" y="3775"/>
                  </a:cubicBezTo>
                  <a:cubicBezTo>
                    <a:pt x="3591" y="3775"/>
                    <a:pt x="3412" y="3751"/>
                    <a:pt x="3239" y="3703"/>
                  </a:cubicBezTo>
                  <a:lnTo>
                    <a:pt x="3382" y="3501"/>
                  </a:lnTo>
                  <a:cubicBezTo>
                    <a:pt x="3513" y="3560"/>
                    <a:pt x="3644" y="3572"/>
                    <a:pt x="3775" y="3572"/>
                  </a:cubicBezTo>
                  <a:cubicBezTo>
                    <a:pt x="3918" y="3572"/>
                    <a:pt x="4049" y="3537"/>
                    <a:pt x="4168" y="3501"/>
                  </a:cubicBezTo>
                  <a:close/>
                  <a:moveTo>
                    <a:pt x="3120" y="4132"/>
                  </a:moveTo>
                  <a:cubicBezTo>
                    <a:pt x="3275" y="4180"/>
                    <a:pt x="3418" y="4191"/>
                    <a:pt x="3561" y="4215"/>
                  </a:cubicBezTo>
                  <a:lnTo>
                    <a:pt x="3561" y="8109"/>
                  </a:lnTo>
                  <a:lnTo>
                    <a:pt x="3120" y="8109"/>
                  </a:lnTo>
                  <a:lnTo>
                    <a:pt x="3120" y="4132"/>
                  </a:lnTo>
                  <a:close/>
                  <a:moveTo>
                    <a:pt x="4430" y="4132"/>
                  </a:moveTo>
                  <a:lnTo>
                    <a:pt x="4430" y="8109"/>
                  </a:lnTo>
                  <a:lnTo>
                    <a:pt x="4001" y="8109"/>
                  </a:lnTo>
                  <a:lnTo>
                    <a:pt x="4001" y="4215"/>
                  </a:lnTo>
                  <a:cubicBezTo>
                    <a:pt x="4156" y="4191"/>
                    <a:pt x="4287" y="4180"/>
                    <a:pt x="4430" y="4132"/>
                  </a:cubicBezTo>
                  <a:close/>
                  <a:moveTo>
                    <a:pt x="3799" y="441"/>
                  </a:moveTo>
                  <a:cubicBezTo>
                    <a:pt x="4668" y="441"/>
                    <a:pt x="5490" y="786"/>
                    <a:pt x="6121" y="1394"/>
                  </a:cubicBezTo>
                  <a:cubicBezTo>
                    <a:pt x="6752" y="2025"/>
                    <a:pt x="7097" y="2858"/>
                    <a:pt x="7097" y="3751"/>
                  </a:cubicBezTo>
                  <a:cubicBezTo>
                    <a:pt x="7097" y="4620"/>
                    <a:pt x="6752" y="5442"/>
                    <a:pt x="6157" y="6073"/>
                  </a:cubicBezTo>
                  <a:cubicBezTo>
                    <a:pt x="5609" y="6632"/>
                    <a:pt x="5299" y="7347"/>
                    <a:pt x="5240" y="8109"/>
                  </a:cubicBezTo>
                  <a:lnTo>
                    <a:pt x="4883" y="8109"/>
                  </a:lnTo>
                  <a:lnTo>
                    <a:pt x="4883" y="3822"/>
                  </a:lnTo>
                  <a:cubicBezTo>
                    <a:pt x="4883" y="3775"/>
                    <a:pt x="4871" y="3739"/>
                    <a:pt x="4835" y="3703"/>
                  </a:cubicBezTo>
                  <a:lnTo>
                    <a:pt x="3978" y="2406"/>
                  </a:lnTo>
                  <a:cubicBezTo>
                    <a:pt x="3930" y="2346"/>
                    <a:pt x="3871" y="2310"/>
                    <a:pt x="3799" y="2310"/>
                  </a:cubicBezTo>
                  <a:cubicBezTo>
                    <a:pt x="3716" y="2310"/>
                    <a:pt x="3644" y="2334"/>
                    <a:pt x="3620" y="2406"/>
                  </a:cubicBezTo>
                  <a:lnTo>
                    <a:pt x="2751" y="3703"/>
                  </a:lnTo>
                  <a:cubicBezTo>
                    <a:pt x="2728" y="3739"/>
                    <a:pt x="2704" y="3775"/>
                    <a:pt x="2704" y="3822"/>
                  </a:cubicBezTo>
                  <a:lnTo>
                    <a:pt x="2704" y="8109"/>
                  </a:lnTo>
                  <a:lnTo>
                    <a:pt x="2347" y="8109"/>
                  </a:lnTo>
                  <a:cubicBezTo>
                    <a:pt x="2287" y="7347"/>
                    <a:pt x="1977" y="6632"/>
                    <a:pt x="1430" y="6073"/>
                  </a:cubicBezTo>
                  <a:cubicBezTo>
                    <a:pt x="834" y="5465"/>
                    <a:pt x="501" y="4656"/>
                    <a:pt x="489" y="3810"/>
                  </a:cubicBezTo>
                  <a:cubicBezTo>
                    <a:pt x="477" y="2929"/>
                    <a:pt x="823" y="2096"/>
                    <a:pt x="1430" y="1453"/>
                  </a:cubicBezTo>
                  <a:cubicBezTo>
                    <a:pt x="2049" y="822"/>
                    <a:pt x="2870" y="453"/>
                    <a:pt x="3751" y="441"/>
                  </a:cubicBezTo>
                  <a:close/>
                  <a:moveTo>
                    <a:pt x="5228" y="8561"/>
                  </a:moveTo>
                  <a:lnTo>
                    <a:pt x="5228" y="8835"/>
                  </a:lnTo>
                  <a:lnTo>
                    <a:pt x="5228" y="8883"/>
                  </a:lnTo>
                  <a:lnTo>
                    <a:pt x="2335" y="8883"/>
                  </a:lnTo>
                  <a:lnTo>
                    <a:pt x="2335" y="8835"/>
                  </a:lnTo>
                  <a:lnTo>
                    <a:pt x="2335" y="8561"/>
                  </a:lnTo>
                  <a:close/>
                  <a:moveTo>
                    <a:pt x="5121" y="9311"/>
                  </a:moveTo>
                  <a:cubicBezTo>
                    <a:pt x="4942" y="9752"/>
                    <a:pt x="4525" y="10026"/>
                    <a:pt x="4037" y="10026"/>
                  </a:cubicBezTo>
                  <a:lnTo>
                    <a:pt x="3525" y="10026"/>
                  </a:lnTo>
                  <a:cubicBezTo>
                    <a:pt x="3037" y="10026"/>
                    <a:pt x="2620" y="9728"/>
                    <a:pt x="2442" y="9311"/>
                  </a:cubicBezTo>
                  <a:close/>
                  <a:moveTo>
                    <a:pt x="4049" y="10478"/>
                  </a:moveTo>
                  <a:cubicBezTo>
                    <a:pt x="4061" y="10478"/>
                    <a:pt x="4109" y="10478"/>
                    <a:pt x="4132" y="10490"/>
                  </a:cubicBezTo>
                  <a:cubicBezTo>
                    <a:pt x="4132" y="10597"/>
                    <a:pt x="4049" y="10668"/>
                    <a:pt x="3954" y="10668"/>
                  </a:cubicBezTo>
                  <a:lnTo>
                    <a:pt x="3620" y="10668"/>
                  </a:lnTo>
                  <a:cubicBezTo>
                    <a:pt x="3513" y="10668"/>
                    <a:pt x="3442" y="10585"/>
                    <a:pt x="3442" y="10490"/>
                  </a:cubicBezTo>
                  <a:lnTo>
                    <a:pt x="3442" y="10478"/>
                  </a:lnTo>
                  <a:close/>
                  <a:moveTo>
                    <a:pt x="3762" y="0"/>
                  </a:moveTo>
                  <a:cubicBezTo>
                    <a:pt x="3746" y="0"/>
                    <a:pt x="3731" y="0"/>
                    <a:pt x="3716" y="0"/>
                  </a:cubicBezTo>
                  <a:cubicBezTo>
                    <a:pt x="1656" y="24"/>
                    <a:pt x="1" y="1739"/>
                    <a:pt x="13" y="3810"/>
                  </a:cubicBezTo>
                  <a:cubicBezTo>
                    <a:pt x="25" y="4775"/>
                    <a:pt x="406" y="5680"/>
                    <a:pt x="1073" y="6370"/>
                  </a:cubicBezTo>
                  <a:cubicBezTo>
                    <a:pt x="1596" y="6906"/>
                    <a:pt x="1870" y="7609"/>
                    <a:pt x="1870" y="8335"/>
                  </a:cubicBezTo>
                  <a:lnTo>
                    <a:pt x="1870" y="8835"/>
                  </a:lnTo>
                  <a:cubicBezTo>
                    <a:pt x="1870" y="9549"/>
                    <a:pt x="2335" y="10168"/>
                    <a:pt x="2966" y="10383"/>
                  </a:cubicBezTo>
                  <a:lnTo>
                    <a:pt x="2966" y="10490"/>
                  </a:lnTo>
                  <a:cubicBezTo>
                    <a:pt x="2966" y="10835"/>
                    <a:pt x="3239" y="11121"/>
                    <a:pt x="3585" y="11121"/>
                  </a:cubicBezTo>
                  <a:lnTo>
                    <a:pt x="3930" y="11121"/>
                  </a:lnTo>
                  <a:cubicBezTo>
                    <a:pt x="4275" y="11121"/>
                    <a:pt x="4549" y="10835"/>
                    <a:pt x="4549" y="10490"/>
                  </a:cubicBezTo>
                  <a:lnTo>
                    <a:pt x="4549" y="10383"/>
                  </a:lnTo>
                  <a:cubicBezTo>
                    <a:pt x="5192" y="10168"/>
                    <a:pt x="5645" y="9549"/>
                    <a:pt x="5645" y="8835"/>
                  </a:cubicBezTo>
                  <a:lnTo>
                    <a:pt x="5645" y="8335"/>
                  </a:lnTo>
                  <a:cubicBezTo>
                    <a:pt x="5645" y="7609"/>
                    <a:pt x="5918" y="6918"/>
                    <a:pt x="6442" y="6382"/>
                  </a:cubicBezTo>
                  <a:cubicBezTo>
                    <a:pt x="7133" y="5680"/>
                    <a:pt x="7502" y="4751"/>
                    <a:pt x="7502" y="3763"/>
                  </a:cubicBezTo>
                  <a:cubicBezTo>
                    <a:pt x="7550" y="2751"/>
                    <a:pt x="7145" y="1798"/>
                    <a:pt x="6418" y="1084"/>
                  </a:cubicBezTo>
                  <a:cubicBezTo>
                    <a:pt x="5715" y="380"/>
                    <a:pt x="4757" y="0"/>
                    <a:pt x="3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832;p88">
              <a:extLst>
                <a:ext uri="{FF2B5EF4-FFF2-40B4-BE49-F238E27FC236}">
                  <a16:creationId xmlns:a16="http://schemas.microsoft.com/office/drawing/2014/main" id="{BC7201AA-199D-49AC-8AB1-2B436BBF1AE5}"/>
                </a:ext>
              </a:extLst>
            </p:cNvPr>
            <p:cNvSpPr/>
            <p:nvPr/>
          </p:nvSpPr>
          <p:spPr>
            <a:xfrm>
              <a:off x="3263076" y="2942511"/>
              <a:ext cx="79287" cy="99579"/>
            </a:xfrm>
            <a:custGeom>
              <a:avLst/>
              <a:gdLst/>
              <a:ahLst/>
              <a:cxnLst/>
              <a:rect l="l" t="t" r="r" b="b"/>
              <a:pathLst>
                <a:path w="2489" h="3126" extrusionOk="0">
                  <a:moveTo>
                    <a:pt x="246" y="1"/>
                  </a:moveTo>
                  <a:cubicBezTo>
                    <a:pt x="146" y="1"/>
                    <a:pt x="56" y="59"/>
                    <a:pt x="36" y="161"/>
                  </a:cubicBezTo>
                  <a:cubicBezTo>
                    <a:pt x="0" y="280"/>
                    <a:pt x="60" y="399"/>
                    <a:pt x="179" y="422"/>
                  </a:cubicBezTo>
                  <a:cubicBezTo>
                    <a:pt x="1286" y="744"/>
                    <a:pt x="2048" y="1768"/>
                    <a:pt x="2048" y="2899"/>
                  </a:cubicBezTo>
                  <a:cubicBezTo>
                    <a:pt x="2048" y="3018"/>
                    <a:pt x="2143" y="3125"/>
                    <a:pt x="2262" y="3125"/>
                  </a:cubicBezTo>
                  <a:cubicBezTo>
                    <a:pt x="2381" y="3125"/>
                    <a:pt x="2488" y="3018"/>
                    <a:pt x="2488" y="2899"/>
                  </a:cubicBezTo>
                  <a:cubicBezTo>
                    <a:pt x="2488" y="1577"/>
                    <a:pt x="1595" y="387"/>
                    <a:pt x="298" y="6"/>
                  </a:cubicBezTo>
                  <a:cubicBezTo>
                    <a:pt x="280" y="2"/>
                    <a:pt x="263" y="1"/>
                    <a:pt x="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833;p88">
              <a:extLst>
                <a:ext uri="{FF2B5EF4-FFF2-40B4-BE49-F238E27FC236}">
                  <a16:creationId xmlns:a16="http://schemas.microsoft.com/office/drawing/2014/main" id="{1A0814B8-4A46-4AD4-9C52-B58E0238E8CE}"/>
                </a:ext>
              </a:extLst>
            </p:cNvPr>
            <p:cNvSpPr/>
            <p:nvPr/>
          </p:nvSpPr>
          <p:spPr>
            <a:xfrm>
              <a:off x="3237656" y="2939262"/>
              <a:ext cx="20897" cy="14462"/>
            </a:xfrm>
            <a:custGeom>
              <a:avLst/>
              <a:gdLst/>
              <a:ahLst/>
              <a:cxnLst/>
              <a:rect l="l" t="t" r="r" b="b"/>
              <a:pathLst>
                <a:path w="656" h="454" extrusionOk="0">
                  <a:moveTo>
                    <a:pt x="227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7" y="453"/>
                  </a:cubicBezTo>
                  <a:lnTo>
                    <a:pt x="417" y="453"/>
                  </a:lnTo>
                  <a:cubicBezTo>
                    <a:pt x="536" y="453"/>
                    <a:pt x="619" y="358"/>
                    <a:pt x="643" y="251"/>
                  </a:cubicBezTo>
                  <a:cubicBezTo>
                    <a:pt x="655" y="108"/>
                    <a:pt x="560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834;p88">
              <a:extLst>
                <a:ext uri="{FF2B5EF4-FFF2-40B4-BE49-F238E27FC236}">
                  <a16:creationId xmlns:a16="http://schemas.microsoft.com/office/drawing/2014/main" id="{0AA0FC6B-8C66-439C-A1DB-181752515BD3}"/>
                </a:ext>
              </a:extLst>
            </p:cNvPr>
            <p:cNvSpPr/>
            <p:nvPr/>
          </p:nvSpPr>
          <p:spPr>
            <a:xfrm>
              <a:off x="3379888" y="3029539"/>
              <a:ext cx="26567" cy="14048"/>
            </a:xfrm>
            <a:custGeom>
              <a:avLst/>
              <a:gdLst/>
              <a:ahLst/>
              <a:cxnLst/>
              <a:rect l="l" t="t" r="r" b="b"/>
              <a:pathLst>
                <a:path w="834" h="441" extrusionOk="0">
                  <a:moveTo>
                    <a:pt x="226" y="0"/>
                  </a:moveTo>
                  <a:cubicBezTo>
                    <a:pt x="107" y="0"/>
                    <a:pt x="0" y="107"/>
                    <a:pt x="0" y="226"/>
                  </a:cubicBezTo>
                  <a:cubicBezTo>
                    <a:pt x="0" y="346"/>
                    <a:pt x="107" y="441"/>
                    <a:pt x="226" y="441"/>
                  </a:cubicBezTo>
                  <a:lnTo>
                    <a:pt x="607" y="441"/>
                  </a:lnTo>
                  <a:cubicBezTo>
                    <a:pt x="726" y="441"/>
                    <a:pt x="834" y="346"/>
                    <a:pt x="834" y="226"/>
                  </a:cubicBezTo>
                  <a:cubicBezTo>
                    <a:pt x="822" y="107"/>
                    <a:pt x="726" y="0"/>
                    <a:pt x="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835;p88">
              <a:extLst>
                <a:ext uri="{FF2B5EF4-FFF2-40B4-BE49-F238E27FC236}">
                  <a16:creationId xmlns:a16="http://schemas.microsoft.com/office/drawing/2014/main" id="{8D947D59-085C-4850-AFD3-2B4209F1DDEB}"/>
                </a:ext>
              </a:extLst>
            </p:cNvPr>
            <p:cNvSpPr/>
            <p:nvPr/>
          </p:nvSpPr>
          <p:spPr>
            <a:xfrm>
              <a:off x="3086313" y="3029539"/>
              <a:ext cx="26599" cy="14048"/>
            </a:xfrm>
            <a:custGeom>
              <a:avLst/>
              <a:gdLst/>
              <a:ahLst/>
              <a:cxnLst/>
              <a:rect l="l" t="t" r="r" b="b"/>
              <a:pathLst>
                <a:path w="835" h="441" extrusionOk="0">
                  <a:moveTo>
                    <a:pt x="227" y="0"/>
                  </a:moveTo>
                  <a:cubicBezTo>
                    <a:pt x="108" y="0"/>
                    <a:pt x="1" y="107"/>
                    <a:pt x="1" y="226"/>
                  </a:cubicBezTo>
                  <a:cubicBezTo>
                    <a:pt x="1" y="346"/>
                    <a:pt x="108" y="441"/>
                    <a:pt x="227" y="441"/>
                  </a:cubicBezTo>
                  <a:lnTo>
                    <a:pt x="608" y="441"/>
                  </a:lnTo>
                  <a:cubicBezTo>
                    <a:pt x="727" y="441"/>
                    <a:pt x="834" y="346"/>
                    <a:pt x="834" y="226"/>
                  </a:cubicBezTo>
                  <a:cubicBezTo>
                    <a:pt x="834" y="107"/>
                    <a:pt x="727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836;p88">
              <a:extLst>
                <a:ext uri="{FF2B5EF4-FFF2-40B4-BE49-F238E27FC236}">
                  <a16:creationId xmlns:a16="http://schemas.microsoft.com/office/drawing/2014/main" id="{7A6378C5-BF14-4F93-978C-7E642D720D87}"/>
                </a:ext>
              </a:extLst>
            </p:cNvPr>
            <p:cNvSpPr/>
            <p:nvPr/>
          </p:nvSpPr>
          <p:spPr>
            <a:xfrm>
              <a:off x="3359788" y="2953469"/>
              <a:ext cx="26567" cy="20355"/>
            </a:xfrm>
            <a:custGeom>
              <a:avLst/>
              <a:gdLst/>
              <a:ahLst/>
              <a:cxnLst/>
              <a:rect l="l" t="t" r="r" b="b"/>
              <a:pathLst>
                <a:path w="834" h="639" extrusionOk="0">
                  <a:moveTo>
                    <a:pt x="594" y="0"/>
                  </a:moveTo>
                  <a:cubicBezTo>
                    <a:pt x="555" y="0"/>
                    <a:pt x="514" y="13"/>
                    <a:pt x="476" y="43"/>
                  </a:cubicBezTo>
                  <a:lnTo>
                    <a:pt x="155" y="233"/>
                  </a:lnTo>
                  <a:cubicBezTo>
                    <a:pt x="48" y="293"/>
                    <a:pt x="0" y="424"/>
                    <a:pt x="83" y="531"/>
                  </a:cubicBezTo>
                  <a:cubicBezTo>
                    <a:pt x="119" y="602"/>
                    <a:pt x="203" y="638"/>
                    <a:pt x="274" y="638"/>
                  </a:cubicBezTo>
                  <a:cubicBezTo>
                    <a:pt x="310" y="638"/>
                    <a:pt x="345" y="614"/>
                    <a:pt x="381" y="602"/>
                  </a:cubicBezTo>
                  <a:lnTo>
                    <a:pt x="703" y="412"/>
                  </a:lnTo>
                  <a:cubicBezTo>
                    <a:pt x="810" y="352"/>
                    <a:pt x="834" y="221"/>
                    <a:pt x="774" y="114"/>
                  </a:cubicBezTo>
                  <a:cubicBezTo>
                    <a:pt x="735" y="45"/>
                    <a:pt x="667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837;p88">
              <a:extLst>
                <a:ext uri="{FF2B5EF4-FFF2-40B4-BE49-F238E27FC236}">
                  <a16:creationId xmlns:a16="http://schemas.microsoft.com/office/drawing/2014/main" id="{D9B6BBBF-DD3A-482A-95C0-F52A3DEBA33E}"/>
                </a:ext>
              </a:extLst>
            </p:cNvPr>
            <p:cNvSpPr/>
            <p:nvPr/>
          </p:nvSpPr>
          <p:spPr>
            <a:xfrm>
              <a:off x="3106413" y="3100034"/>
              <a:ext cx="26599" cy="20164"/>
            </a:xfrm>
            <a:custGeom>
              <a:avLst/>
              <a:gdLst/>
              <a:ahLst/>
              <a:cxnLst/>
              <a:rect l="l" t="t" r="r" b="b"/>
              <a:pathLst>
                <a:path w="835" h="633" extrusionOk="0">
                  <a:moveTo>
                    <a:pt x="590" y="0"/>
                  </a:moveTo>
                  <a:cubicBezTo>
                    <a:pt x="550" y="0"/>
                    <a:pt x="511" y="12"/>
                    <a:pt x="477" y="38"/>
                  </a:cubicBezTo>
                  <a:lnTo>
                    <a:pt x="144" y="228"/>
                  </a:lnTo>
                  <a:cubicBezTo>
                    <a:pt x="36" y="288"/>
                    <a:pt x="1" y="419"/>
                    <a:pt x="72" y="526"/>
                  </a:cubicBezTo>
                  <a:cubicBezTo>
                    <a:pt x="108" y="597"/>
                    <a:pt x="191" y="633"/>
                    <a:pt x="263" y="633"/>
                  </a:cubicBezTo>
                  <a:cubicBezTo>
                    <a:pt x="310" y="633"/>
                    <a:pt x="334" y="609"/>
                    <a:pt x="370" y="597"/>
                  </a:cubicBezTo>
                  <a:lnTo>
                    <a:pt x="691" y="407"/>
                  </a:lnTo>
                  <a:cubicBezTo>
                    <a:pt x="787" y="347"/>
                    <a:pt x="834" y="216"/>
                    <a:pt x="775" y="109"/>
                  </a:cubicBezTo>
                  <a:cubicBezTo>
                    <a:pt x="736" y="40"/>
                    <a:pt x="663" y="0"/>
                    <a:pt x="5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838;p88">
              <a:extLst>
                <a:ext uri="{FF2B5EF4-FFF2-40B4-BE49-F238E27FC236}">
                  <a16:creationId xmlns:a16="http://schemas.microsoft.com/office/drawing/2014/main" id="{9550E08B-DA8F-42FE-A685-1A0765CA7683}"/>
                </a:ext>
              </a:extLst>
            </p:cNvPr>
            <p:cNvSpPr/>
            <p:nvPr/>
          </p:nvSpPr>
          <p:spPr>
            <a:xfrm>
              <a:off x="3308565" y="2897277"/>
              <a:ext cx="22044" cy="24178"/>
            </a:xfrm>
            <a:custGeom>
              <a:avLst/>
              <a:gdLst/>
              <a:ahLst/>
              <a:cxnLst/>
              <a:rect l="l" t="t" r="r" b="b"/>
              <a:pathLst>
                <a:path w="692" h="759" extrusionOk="0">
                  <a:moveTo>
                    <a:pt x="441" y="1"/>
                  </a:moveTo>
                  <a:cubicBezTo>
                    <a:pt x="369" y="1"/>
                    <a:pt x="301" y="35"/>
                    <a:pt x="263" y="104"/>
                  </a:cubicBezTo>
                  <a:lnTo>
                    <a:pt x="60" y="438"/>
                  </a:lnTo>
                  <a:cubicBezTo>
                    <a:pt x="1" y="533"/>
                    <a:pt x="37" y="676"/>
                    <a:pt x="144" y="735"/>
                  </a:cubicBezTo>
                  <a:cubicBezTo>
                    <a:pt x="167" y="747"/>
                    <a:pt x="215" y="759"/>
                    <a:pt x="239" y="759"/>
                  </a:cubicBezTo>
                  <a:cubicBezTo>
                    <a:pt x="322" y="759"/>
                    <a:pt x="394" y="711"/>
                    <a:pt x="441" y="652"/>
                  </a:cubicBezTo>
                  <a:lnTo>
                    <a:pt x="632" y="330"/>
                  </a:lnTo>
                  <a:cubicBezTo>
                    <a:pt x="691" y="223"/>
                    <a:pt x="656" y="92"/>
                    <a:pt x="560" y="33"/>
                  </a:cubicBezTo>
                  <a:cubicBezTo>
                    <a:pt x="522" y="11"/>
                    <a:pt x="48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839;p88">
              <a:extLst>
                <a:ext uri="{FF2B5EF4-FFF2-40B4-BE49-F238E27FC236}">
                  <a16:creationId xmlns:a16="http://schemas.microsoft.com/office/drawing/2014/main" id="{D8CDBCAC-46CB-4412-AAE0-2801E042CC95}"/>
                </a:ext>
              </a:extLst>
            </p:cNvPr>
            <p:cNvSpPr/>
            <p:nvPr/>
          </p:nvSpPr>
          <p:spPr>
            <a:xfrm>
              <a:off x="3239153" y="2877049"/>
              <a:ext cx="14080" cy="26599"/>
            </a:xfrm>
            <a:custGeom>
              <a:avLst/>
              <a:gdLst/>
              <a:ahLst/>
              <a:cxnLst/>
              <a:rect l="l" t="t" r="r" b="b"/>
              <a:pathLst>
                <a:path w="442" h="835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608"/>
                  </a:lnTo>
                  <a:cubicBezTo>
                    <a:pt x="1" y="727"/>
                    <a:pt x="96" y="834"/>
                    <a:pt x="215" y="834"/>
                  </a:cubicBezTo>
                  <a:cubicBezTo>
                    <a:pt x="334" y="834"/>
                    <a:pt x="441" y="727"/>
                    <a:pt x="441" y="608"/>
                  </a:cubicBezTo>
                  <a:lnTo>
                    <a:pt x="441" y="215"/>
                  </a:lnTo>
                  <a:cubicBezTo>
                    <a:pt x="441" y="96"/>
                    <a:pt x="358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840;p88">
              <a:extLst>
                <a:ext uri="{FF2B5EF4-FFF2-40B4-BE49-F238E27FC236}">
                  <a16:creationId xmlns:a16="http://schemas.microsoft.com/office/drawing/2014/main" id="{E9B56A65-36D1-4FB6-8732-8727B9E92337}"/>
                </a:ext>
              </a:extLst>
            </p:cNvPr>
            <p:cNvSpPr/>
            <p:nvPr/>
          </p:nvSpPr>
          <p:spPr>
            <a:xfrm>
              <a:off x="3161809" y="2897500"/>
              <a:ext cx="22394" cy="24337"/>
            </a:xfrm>
            <a:custGeom>
              <a:avLst/>
              <a:gdLst/>
              <a:ahLst/>
              <a:cxnLst/>
              <a:rect l="l" t="t" r="r" b="b"/>
              <a:pathLst>
                <a:path w="703" h="764" extrusionOk="0">
                  <a:moveTo>
                    <a:pt x="262" y="0"/>
                  </a:moveTo>
                  <a:cubicBezTo>
                    <a:pt x="222" y="0"/>
                    <a:pt x="181" y="12"/>
                    <a:pt x="143" y="38"/>
                  </a:cubicBezTo>
                  <a:cubicBezTo>
                    <a:pt x="48" y="97"/>
                    <a:pt x="0" y="228"/>
                    <a:pt x="72" y="335"/>
                  </a:cubicBezTo>
                  <a:lnTo>
                    <a:pt x="262" y="669"/>
                  </a:lnTo>
                  <a:cubicBezTo>
                    <a:pt x="310" y="740"/>
                    <a:pt x="381" y="764"/>
                    <a:pt x="464" y="764"/>
                  </a:cubicBezTo>
                  <a:cubicBezTo>
                    <a:pt x="500" y="764"/>
                    <a:pt x="536" y="752"/>
                    <a:pt x="560" y="740"/>
                  </a:cubicBezTo>
                  <a:cubicBezTo>
                    <a:pt x="667" y="681"/>
                    <a:pt x="703" y="550"/>
                    <a:pt x="643" y="442"/>
                  </a:cubicBezTo>
                  <a:lnTo>
                    <a:pt x="441" y="109"/>
                  </a:lnTo>
                  <a:cubicBezTo>
                    <a:pt x="402" y="40"/>
                    <a:pt x="334" y="0"/>
                    <a:pt x="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841;p88">
              <a:extLst>
                <a:ext uri="{FF2B5EF4-FFF2-40B4-BE49-F238E27FC236}">
                  <a16:creationId xmlns:a16="http://schemas.microsoft.com/office/drawing/2014/main" id="{0B80DECB-2F8D-4B90-971F-C1353BB7037E}"/>
                </a:ext>
              </a:extLst>
            </p:cNvPr>
            <p:cNvSpPr/>
            <p:nvPr/>
          </p:nvSpPr>
          <p:spPr>
            <a:xfrm>
              <a:off x="3106413" y="2953151"/>
              <a:ext cx="26599" cy="19909"/>
            </a:xfrm>
            <a:custGeom>
              <a:avLst/>
              <a:gdLst/>
              <a:ahLst/>
              <a:cxnLst/>
              <a:rect l="l" t="t" r="r" b="b"/>
              <a:pathLst>
                <a:path w="835" h="625" extrusionOk="0">
                  <a:moveTo>
                    <a:pt x="246" y="0"/>
                  </a:moveTo>
                  <a:cubicBezTo>
                    <a:pt x="168" y="0"/>
                    <a:pt x="92" y="40"/>
                    <a:pt x="60" y="112"/>
                  </a:cubicBezTo>
                  <a:cubicBezTo>
                    <a:pt x="1" y="208"/>
                    <a:pt x="25" y="350"/>
                    <a:pt x="132" y="410"/>
                  </a:cubicBezTo>
                  <a:lnTo>
                    <a:pt x="453" y="600"/>
                  </a:lnTo>
                  <a:cubicBezTo>
                    <a:pt x="489" y="612"/>
                    <a:pt x="537" y="624"/>
                    <a:pt x="560" y="624"/>
                  </a:cubicBezTo>
                  <a:cubicBezTo>
                    <a:pt x="632" y="624"/>
                    <a:pt x="715" y="589"/>
                    <a:pt x="751" y="529"/>
                  </a:cubicBezTo>
                  <a:cubicBezTo>
                    <a:pt x="834" y="422"/>
                    <a:pt x="787" y="291"/>
                    <a:pt x="679" y="231"/>
                  </a:cubicBezTo>
                  <a:lnTo>
                    <a:pt x="358" y="29"/>
                  </a:lnTo>
                  <a:cubicBezTo>
                    <a:pt x="323" y="10"/>
                    <a:pt x="284" y="0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842;p88">
              <a:extLst>
                <a:ext uri="{FF2B5EF4-FFF2-40B4-BE49-F238E27FC236}">
                  <a16:creationId xmlns:a16="http://schemas.microsoft.com/office/drawing/2014/main" id="{49AC5319-C212-44B3-A6E0-58AFDC43A478}"/>
                </a:ext>
              </a:extLst>
            </p:cNvPr>
            <p:cNvSpPr/>
            <p:nvPr/>
          </p:nvSpPr>
          <p:spPr>
            <a:xfrm>
              <a:off x="3360520" y="3099811"/>
              <a:ext cx="25834" cy="20005"/>
            </a:xfrm>
            <a:custGeom>
              <a:avLst/>
              <a:gdLst/>
              <a:ahLst/>
              <a:cxnLst/>
              <a:rect l="l" t="t" r="r" b="b"/>
              <a:pathLst>
                <a:path w="811" h="628" extrusionOk="0">
                  <a:moveTo>
                    <a:pt x="239" y="1"/>
                  </a:moveTo>
                  <a:cubicBezTo>
                    <a:pt x="167" y="1"/>
                    <a:pt x="99" y="35"/>
                    <a:pt x="60" y="104"/>
                  </a:cubicBezTo>
                  <a:cubicBezTo>
                    <a:pt x="1" y="211"/>
                    <a:pt x="25" y="342"/>
                    <a:pt x="132" y="402"/>
                  </a:cubicBezTo>
                  <a:lnTo>
                    <a:pt x="453" y="592"/>
                  </a:lnTo>
                  <a:cubicBezTo>
                    <a:pt x="489" y="604"/>
                    <a:pt x="537" y="628"/>
                    <a:pt x="561" y="628"/>
                  </a:cubicBezTo>
                  <a:cubicBezTo>
                    <a:pt x="632" y="628"/>
                    <a:pt x="715" y="580"/>
                    <a:pt x="751" y="521"/>
                  </a:cubicBezTo>
                  <a:cubicBezTo>
                    <a:pt x="811" y="426"/>
                    <a:pt x="787" y="283"/>
                    <a:pt x="680" y="223"/>
                  </a:cubicBezTo>
                  <a:lnTo>
                    <a:pt x="358" y="33"/>
                  </a:lnTo>
                  <a:cubicBezTo>
                    <a:pt x="320" y="11"/>
                    <a:pt x="279" y="1"/>
                    <a:pt x="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76530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 flipH="1">
            <a:off x="2830977" y="-1416497"/>
            <a:ext cx="55946" cy="45650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9" name="Google Shape;1496;p44">
            <a:extLst>
              <a:ext uri="{FF2B5EF4-FFF2-40B4-BE49-F238E27FC236}">
                <a16:creationId xmlns:a16="http://schemas.microsoft.com/office/drawing/2014/main" id="{8E64EA69-750C-4F4A-8E26-A845FFCAF069}"/>
              </a:ext>
            </a:extLst>
          </p:cNvPr>
          <p:cNvSpPr txBox="1"/>
          <p:nvPr/>
        </p:nvSpPr>
        <p:spPr>
          <a:xfrm>
            <a:off x="1753661" y="1637713"/>
            <a:ext cx="249868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rgbClr val="00AAD3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ДОРАБОТАЛИ ИДЕЮ </a:t>
            </a: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И ОФОРМИЛИ В </a:t>
            </a:r>
            <a:r>
              <a:rPr lang="ru-RU" sz="1300" kern="0" dirty="0">
                <a:solidFill>
                  <a:srgbClr val="00AAD3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LEAN CANVAS 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8" name="Google Shape;1227;p35">
            <a:extLst>
              <a:ext uri="{FF2B5EF4-FFF2-40B4-BE49-F238E27FC236}">
                <a16:creationId xmlns:a16="http://schemas.microsoft.com/office/drawing/2014/main" id="{57E1BB04-EB12-4FBE-B900-97D61BDDF22B}"/>
              </a:ext>
            </a:extLst>
          </p:cNvPr>
          <p:cNvSpPr txBox="1"/>
          <p:nvPr/>
        </p:nvSpPr>
        <p:spPr>
          <a:xfrm>
            <a:off x="951204" y="1231900"/>
            <a:ext cx="651900" cy="8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00AAD3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1</a:t>
            </a:r>
            <a:endParaRPr sz="2800" b="1" dirty="0">
              <a:solidFill>
                <a:srgbClr val="00AAD3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9" name="Google Shape;1230;p35">
            <a:extLst>
              <a:ext uri="{FF2B5EF4-FFF2-40B4-BE49-F238E27FC236}">
                <a16:creationId xmlns:a16="http://schemas.microsoft.com/office/drawing/2014/main" id="{F143F268-44E5-4197-9479-7A4170B261D7}"/>
              </a:ext>
            </a:extLst>
          </p:cNvPr>
          <p:cNvSpPr txBox="1"/>
          <p:nvPr/>
        </p:nvSpPr>
        <p:spPr>
          <a:xfrm>
            <a:off x="951204" y="2095793"/>
            <a:ext cx="651900" cy="8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7C3B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2</a:t>
            </a:r>
            <a:endParaRPr sz="2800" b="1" dirty="0">
              <a:solidFill>
                <a:srgbClr val="FF7C3B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20" name="Google Shape;1233;p35">
            <a:extLst>
              <a:ext uri="{FF2B5EF4-FFF2-40B4-BE49-F238E27FC236}">
                <a16:creationId xmlns:a16="http://schemas.microsoft.com/office/drawing/2014/main" id="{A7920351-B5DE-4644-BCB6-8B302D7D6AD8}"/>
              </a:ext>
            </a:extLst>
          </p:cNvPr>
          <p:cNvSpPr txBox="1"/>
          <p:nvPr/>
        </p:nvSpPr>
        <p:spPr>
          <a:xfrm>
            <a:off x="951204" y="2959687"/>
            <a:ext cx="651900" cy="8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EEB345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3</a:t>
            </a:r>
            <a:endParaRPr sz="2800" b="1" dirty="0">
              <a:solidFill>
                <a:srgbClr val="EEB345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cxnSp>
        <p:nvCxnSpPr>
          <p:cNvPr id="38" name="Google Shape;1253;p35">
            <a:extLst>
              <a:ext uri="{FF2B5EF4-FFF2-40B4-BE49-F238E27FC236}">
                <a16:creationId xmlns:a16="http://schemas.microsoft.com/office/drawing/2014/main" id="{D1CB491F-D875-472F-8085-9E320B83A56B}"/>
              </a:ext>
            </a:extLst>
          </p:cNvPr>
          <p:cNvCxnSpPr>
            <a:cxnSpLocks/>
          </p:cNvCxnSpPr>
          <p:nvPr/>
        </p:nvCxnSpPr>
        <p:spPr>
          <a:xfrm>
            <a:off x="1596022" y="1662313"/>
            <a:ext cx="337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" name="Google Shape;1255;p35">
            <a:extLst>
              <a:ext uri="{FF2B5EF4-FFF2-40B4-BE49-F238E27FC236}">
                <a16:creationId xmlns:a16="http://schemas.microsoft.com/office/drawing/2014/main" id="{089D2BA6-BAF1-4D0B-B011-BD796DFB920C}"/>
              </a:ext>
            </a:extLst>
          </p:cNvPr>
          <p:cNvCxnSpPr>
            <a:cxnSpLocks/>
          </p:cNvCxnSpPr>
          <p:nvPr/>
        </p:nvCxnSpPr>
        <p:spPr>
          <a:xfrm>
            <a:off x="1596022" y="2526206"/>
            <a:ext cx="337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" name="Google Shape;1257;p35">
            <a:extLst>
              <a:ext uri="{FF2B5EF4-FFF2-40B4-BE49-F238E27FC236}">
                <a16:creationId xmlns:a16="http://schemas.microsoft.com/office/drawing/2014/main" id="{9D1BD059-A79F-4F1D-82DD-A26DEFE0B580}"/>
              </a:ext>
            </a:extLst>
          </p:cNvPr>
          <p:cNvCxnSpPr>
            <a:cxnSpLocks/>
          </p:cNvCxnSpPr>
          <p:nvPr/>
        </p:nvCxnSpPr>
        <p:spPr>
          <a:xfrm>
            <a:off x="1596022" y="3390100"/>
            <a:ext cx="337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1259;p35">
            <a:extLst>
              <a:ext uri="{FF2B5EF4-FFF2-40B4-BE49-F238E27FC236}">
                <a16:creationId xmlns:a16="http://schemas.microsoft.com/office/drawing/2014/main" id="{3F3F6153-D6BD-4C89-B549-52C2161EEBBB}"/>
              </a:ext>
            </a:extLst>
          </p:cNvPr>
          <p:cNvCxnSpPr>
            <a:cxnSpLocks/>
          </p:cNvCxnSpPr>
          <p:nvPr/>
        </p:nvCxnSpPr>
        <p:spPr>
          <a:xfrm>
            <a:off x="5174689" y="1662313"/>
            <a:ext cx="337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Google Shape;1496;p44">
            <a:extLst>
              <a:ext uri="{FF2B5EF4-FFF2-40B4-BE49-F238E27FC236}">
                <a16:creationId xmlns:a16="http://schemas.microsoft.com/office/drawing/2014/main" id="{097FC6DC-01DC-425E-B230-2D77AA5E1B2A}"/>
              </a:ext>
            </a:extLst>
          </p:cNvPr>
          <p:cNvSpPr txBox="1"/>
          <p:nvPr/>
        </p:nvSpPr>
        <p:spPr>
          <a:xfrm>
            <a:off x="1912697" y="3321065"/>
            <a:ext cx="2290928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ПОДТВЕРДИЛИ </a:t>
            </a:r>
            <a:r>
              <a:rPr lang="ru-RU" sz="1300" kern="0" dirty="0">
                <a:solidFill>
                  <a:srgbClr val="EEB345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НАЛИЧИЕ ПРОБЛЕМ У ЦА </a:t>
            </a: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С ПОМОЩЬЮ ОПРОСНИКА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44" name="Google Shape;1496;p44">
            <a:extLst>
              <a:ext uri="{FF2B5EF4-FFF2-40B4-BE49-F238E27FC236}">
                <a16:creationId xmlns:a16="http://schemas.microsoft.com/office/drawing/2014/main" id="{7B245D04-8F4E-4EEE-862A-F40144ED339F}"/>
              </a:ext>
            </a:extLst>
          </p:cNvPr>
          <p:cNvSpPr txBox="1"/>
          <p:nvPr/>
        </p:nvSpPr>
        <p:spPr>
          <a:xfrm>
            <a:off x="1693792" y="2426829"/>
            <a:ext cx="2710544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ПРОВЕЛИ </a:t>
            </a:r>
            <a:r>
              <a:rPr lang="ru-RU" sz="13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АНАЛИЗ</a:t>
            </a: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ПРЯМЫХ И КОСВЕННЫХ </a:t>
            </a:r>
            <a:r>
              <a:rPr lang="ru-RU" sz="13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КОНКУРЕНТОВ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47" name="object 2">
            <a:extLst>
              <a:ext uri="{FF2B5EF4-FFF2-40B4-BE49-F238E27FC236}">
                <a16:creationId xmlns:a16="http://schemas.microsoft.com/office/drawing/2014/main" id="{1B9668C2-E27E-43F9-B5B6-8C63C842E5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854" y="389440"/>
            <a:ext cx="471924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сделали за инкубатор</a:t>
            </a:r>
            <a:endParaRPr lang="ru-RU"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Google Shape;1236;p35">
            <a:extLst>
              <a:ext uri="{FF2B5EF4-FFF2-40B4-BE49-F238E27FC236}">
                <a16:creationId xmlns:a16="http://schemas.microsoft.com/office/drawing/2014/main" id="{226F24BB-9C44-4B4D-A887-78AB8FC76B0A}"/>
              </a:ext>
            </a:extLst>
          </p:cNvPr>
          <p:cNvSpPr txBox="1"/>
          <p:nvPr/>
        </p:nvSpPr>
        <p:spPr>
          <a:xfrm>
            <a:off x="4484689" y="1257925"/>
            <a:ext cx="651900" cy="8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>
                <a:solidFill>
                  <a:srgbClr val="A533FF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4</a:t>
            </a:r>
            <a:endParaRPr sz="2700" b="1" dirty="0">
              <a:solidFill>
                <a:srgbClr val="A533FF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cxnSp>
        <p:nvCxnSpPr>
          <p:cNvPr id="49" name="Google Shape;1259;p35">
            <a:extLst>
              <a:ext uri="{FF2B5EF4-FFF2-40B4-BE49-F238E27FC236}">
                <a16:creationId xmlns:a16="http://schemas.microsoft.com/office/drawing/2014/main" id="{D3F852A3-A38E-49F0-82B3-B2E551A5327D}"/>
              </a:ext>
            </a:extLst>
          </p:cNvPr>
          <p:cNvCxnSpPr>
            <a:cxnSpLocks/>
          </p:cNvCxnSpPr>
          <p:nvPr/>
        </p:nvCxnSpPr>
        <p:spPr>
          <a:xfrm>
            <a:off x="5174689" y="2499879"/>
            <a:ext cx="337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Google Shape;1236;p35">
            <a:extLst>
              <a:ext uri="{FF2B5EF4-FFF2-40B4-BE49-F238E27FC236}">
                <a16:creationId xmlns:a16="http://schemas.microsoft.com/office/drawing/2014/main" id="{763B914B-E863-4135-9EE5-F097E7A1472D}"/>
              </a:ext>
            </a:extLst>
          </p:cNvPr>
          <p:cNvSpPr txBox="1"/>
          <p:nvPr/>
        </p:nvSpPr>
        <p:spPr>
          <a:xfrm>
            <a:off x="4484689" y="2095491"/>
            <a:ext cx="651900" cy="8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2CB24F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5</a:t>
            </a:r>
            <a:endParaRPr sz="2800" b="1" dirty="0">
              <a:solidFill>
                <a:srgbClr val="2CB24F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cxnSp>
        <p:nvCxnSpPr>
          <p:cNvPr id="51" name="Google Shape;1259;p35">
            <a:extLst>
              <a:ext uri="{FF2B5EF4-FFF2-40B4-BE49-F238E27FC236}">
                <a16:creationId xmlns:a16="http://schemas.microsoft.com/office/drawing/2014/main" id="{4B956CFF-3356-4594-A06D-B38735635B13}"/>
              </a:ext>
            </a:extLst>
          </p:cNvPr>
          <p:cNvCxnSpPr>
            <a:cxnSpLocks/>
          </p:cNvCxnSpPr>
          <p:nvPr/>
        </p:nvCxnSpPr>
        <p:spPr>
          <a:xfrm>
            <a:off x="5174689" y="3358756"/>
            <a:ext cx="337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" name="Google Shape;1236;p35">
            <a:extLst>
              <a:ext uri="{FF2B5EF4-FFF2-40B4-BE49-F238E27FC236}">
                <a16:creationId xmlns:a16="http://schemas.microsoft.com/office/drawing/2014/main" id="{0A00E9B8-430D-43B4-9879-EFE510981181}"/>
              </a:ext>
            </a:extLst>
          </p:cNvPr>
          <p:cNvSpPr txBox="1"/>
          <p:nvPr/>
        </p:nvSpPr>
        <p:spPr>
          <a:xfrm>
            <a:off x="4497833" y="2971150"/>
            <a:ext cx="651900" cy="8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385EA0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6</a:t>
            </a:r>
            <a:endParaRPr sz="2800" b="1" dirty="0">
              <a:solidFill>
                <a:srgbClr val="385EA0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53" name="Google Shape;1496;p44">
            <a:extLst>
              <a:ext uri="{FF2B5EF4-FFF2-40B4-BE49-F238E27FC236}">
                <a16:creationId xmlns:a16="http://schemas.microsoft.com/office/drawing/2014/main" id="{FB9EB7AC-C5F0-49BC-9D55-4C2CF8DC00B0}"/>
              </a:ext>
            </a:extLst>
          </p:cNvPr>
          <p:cNvSpPr txBox="1"/>
          <p:nvPr/>
        </p:nvSpPr>
        <p:spPr>
          <a:xfrm>
            <a:off x="5735966" y="1561267"/>
            <a:ext cx="1927695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СОСТАВИЛИ </a:t>
            </a:r>
            <a:r>
              <a:rPr lang="ru-RU" sz="1300" kern="0" dirty="0">
                <a:solidFill>
                  <a:srgbClr val="A533FF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ПОРТРЕТ ЦЕЛЕВОЙ АУДИТОРИИ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54" name="Google Shape;1496;p44">
            <a:extLst>
              <a:ext uri="{FF2B5EF4-FFF2-40B4-BE49-F238E27FC236}">
                <a16:creationId xmlns:a16="http://schemas.microsoft.com/office/drawing/2014/main" id="{BA14AD1F-8299-42B0-9132-E4FE9BBB10EB}"/>
              </a:ext>
            </a:extLst>
          </p:cNvPr>
          <p:cNvSpPr txBox="1"/>
          <p:nvPr/>
        </p:nvSpPr>
        <p:spPr>
          <a:xfrm>
            <a:off x="5418097" y="3255576"/>
            <a:ext cx="2768466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rgbClr val="385EA0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СОЗДАЛИ</a:t>
            </a: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ПРЕДВАРИТЕЛЬНУЮ </a:t>
            </a:r>
            <a:r>
              <a:rPr lang="ru-RU" sz="1300" kern="0" dirty="0">
                <a:solidFill>
                  <a:srgbClr val="385EA0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ВЕРСИЮ САЙТА </a:t>
            </a: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С ОСНОВНЫМИ ФУНКЦИОНАЛЬНЫМИ КНОПКАМИ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55" name="Google Shape;1496;p44">
            <a:extLst>
              <a:ext uri="{FF2B5EF4-FFF2-40B4-BE49-F238E27FC236}">
                <a16:creationId xmlns:a16="http://schemas.microsoft.com/office/drawing/2014/main" id="{98441BBE-569B-4846-B58F-6C50BC5160C6}"/>
              </a:ext>
            </a:extLst>
          </p:cNvPr>
          <p:cNvSpPr txBox="1"/>
          <p:nvPr/>
        </p:nvSpPr>
        <p:spPr>
          <a:xfrm>
            <a:off x="5511889" y="2391147"/>
            <a:ext cx="2387061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РАЗРАБОТАЛИ </a:t>
            </a:r>
            <a:r>
              <a:rPr lang="ru-RU" sz="1300" kern="0" dirty="0">
                <a:solidFill>
                  <a:srgbClr val="2CB24F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ФИНАНСОВУЮ МОДЕЛЬ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8DB13A9D-D45B-44BB-B0B9-D996CA7F3D4C}"/>
              </a:ext>
            </a:extLst>
          </p:cNvPr>
          <p:cNvSpPr/>
          <p:nvPr/>
        </p:nvSpPr>
        <p:spPr>
          <a:xfrm>
            <a:off x="930022" y="1340813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EAB7631B-9DD6-42E5-9BC5-0DCDC5AD1B92}"/>
              </a:ext>
            </a:extLst>
          </p:cNvPr>
          <p:cNvSpPr/>
          <p:nvPr/>
        </p:nvSpPr>
        <p:spPr>
          <a:xfrm>
            <a:off x="930022" y="2178379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7C67B0B0-BF19-4A77-B704-D7A59B7FABC1}"/>
              </a:ext>
            </a:extLst>
          </p:cNvPr>
          <p:cNvSpPr/>
          <p:nvPr/>
        </p:nvSpPr>
        <p:spPr>
          <a:xfrm>
            <a:off x="930022" y="3054038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FAEFA614-29B9-4BEE-A122-F666730AD5F3}"/>
              </a:ext>
            </a:extLst>
          </p:cNvPr>
          <p:cNvSpPr/>
          <p:nvPr/>
        </p:nvSpPr>
        <p:spPr>
          <a:xfrm>
            <a:off x="4483733" y="1353940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15881D1F-391C-43A5-B54C-95613C8FA36E}"/>
              </a:ext>
            </a:extLst>
          </p:cNvPr>
          <p:cNvSpPr/>
          <p:nvPr/>
        </p:nvSpPr>
        <p:spPr>
          <a:xfrm>
            <a:off x="4496005" y="2178379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CA83C951-E156-4C1C-A6B9-16F29FD98214}"/>
              </a:ext>
            </a:extLst>
          </p:cNvPr>
          <p:cNvSpPr/>
          <p:nvPr/>
        </p:nvSpPr>
        <p:spPr>
          <a:xfrm>
            <a:off x="4498746" y="3054038"/>
            <a:ext cx="666000" cy="666724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5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2">
            <a:extLst>
              <a:ext uri="{FF2B5EF4-FFF2-40B4-BE49-F238E27FC236}">
                <a16:creationId xmlns:a16="http://schemas.microsoft.com/office/drawing/2014/main" id="{3B643542-C123-4B0E-9739-8091D31C3D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454" y="396574"/>
            <a:ext cx="504154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Стадия после инкубатора</a:t>
            </a:r>
            <a:endParaRPr lang="ru-RU"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 flipH="1">
            <a:off x="2841391" y="-1397570"/>
            <a:ext cx="45719" cy="448229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9" name="Google Shape;1496;p44">
            <a:extLst>
              <a:ext uri="{FF2B5EF4-FFF2-40B4-BE49-F238E27FC236}">
                <a16:creationId xmlns:a16="http://schemas.microsoft.com/office/drawing/2014/main" id="{8E64EA69-750C-4F4A-8E26-A845FFCAF069}"/>
              </a:ext>
            </a:extLst>
          </p:cNvPr>
          <p:cNvSpPr txBox="1"/>
          <p:nvPr/>
        </p:nvSpPr>
        <p:spPr>
          <a:xfrm>
            <a:off x="4810415" y="1889505"/>
            <a:ext cx="3417201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</a:pPr>
            <a:endParaRPr lang="ru-RU" sz="14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</a:pPr>
            <a:r>
              <a:rPr lang="ru-RU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ПРЕДВАРИТЕЛЬНАЯ ДАТА ТЕСТИРОВАНИЯ MVP: </a:t>
            </a:r>
            <a:r>
              <a:rPr lang="ru-RU" sz="14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ФЕВРАЛЬ 2024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7" name="Google Shape;1554;p49">
            <a:extLst>
              <a:ext uri="{FF2B5EF4-FFF2-40B4-BE49-F238E27FC236}">
                <a16:creationId xmlns:a16="http://schemas.microsoft.com/office/drawing/2014/main" id="{A3627588-8755-4F3B-ADFD-4960C840711C}"/>
              </a:ext>
            </a:extLst>
          </p:cNvPr>
          <p:cNvSpPr/>
          <p:nvPr/>
        </p:nvSpPr>
        <p:spPr>
          <a:xfrm>
            <a:off x="623101" y="1850153"/>
            <a:ext cx="2224012" cy="2718169"/>
          </a:xfrm>
          <a:custGeom>
            <a:avLst/>
            <a:gdLst/>
            <a:ahLst/>
            <a:cxnLst/>
            <a:rect l="l" t="t" r="r" b="b"/>
            <a:pathLst>
              <a:path w="50884" h="62190" extrusionOk="0">
                <a:moveTo>
                  <a:pt x="3952" y="0"/>
                </a:moveTo>
                <a:lnTo>
                  <a:pt x="1" y="13222"/>
                </a:lnTo>
                <a:lnTo>
                  <a:pt x="5503" y="11095"/>
                </a:lnTo>
                <a:cubicBezTo>
                  <a:pt x="9910" y="21672"/>
                  <a:pt x="15989" y="31490"/>
                  <a:pt x="23406" y="40062"/>
                </a:cubicBezTo>
                <a:cubicBezTo>
                  <a:pt x="30913" y="48816"/>
                  <a:pt x="39819" y="56354"/>
                  <a:pt x="49637" y="62190"/>
                </a:cubicBezTo>
                <a:lnTo>
                  <a:pt x="50883" y="60214"/>
                </a:lnTo>
                <a:cubicBezTo>
                  <a:pt x="41522" y="54074"/>
                  <a:pt x="33284" y="46354"/>
                  <a:pt x="26445" y="37569"/>
                </a:cubicBezTo>
                <a:cubicBezTo>
                  <a:pt x="19728" y="28907"/>
                  <a:pt x="14348" y="19271"/>
                  <a:pt x="10700" y="9058"/>
                </a:cubicBezTo>
                <a:lnTo>
                  <a:pt x="15776" y="7143"/>
                </a:lnTo>
                <a:lnTo>
                  <a:pt x="395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1555;p49">
            <a:extLst>
              <a:ext uri="{FF2B5EF4-FFF2-40B4-BE49-F238E27FC236}">
                <a16:creationId xmlns:a16="http://schemas.microsoft.com/office/drawing/2014/main" id="{5859903B-13BD-406B-AB70-9AB0EA64AED7}"/>
              </a:ext>
            </a:extLst>
          </p:cNvPr>
          <p:cNvGrpSpPr/>
          <p:nvPr/>
        </p:nvGrpSpPr>
        <p:grpSpPr>
          <a:xfrm flipH="1">
            <a:off x="1347529" y="1612530"/>
            <a:ext cx="2968178" cy="2209700"/>
            <a:chOff x="2338204" y="2174486"/>
            <a:chExt cx="1454775" cy="1083027"/>
          </a:xfrm>
        </p:grpSpPr>
        <p:sp>
          <p:nvSpPr>
            <p:cNvPr id="9" name="Google Shape;1556;p49">
              <a:extLst>
                <a:ext uri="{FF2B5EF4-FFF2-40B4-BE49-F238E27FC236}">
                  <a16:creationId xmlns:a16="http://schemas.microsoft.com/office/drawing/2014/main" id="{E9B96A74-62FF-45D8-BB7E-33B5BCBB4F65}"/>
                </a:ext>
              </a:extLst>
            </p:cNvPr>
            <p:cNvSpPr/>
            <p:nvPr/>
          </p:nvSpPr>
          <p:spPr>
            <a:xfrm>
              <a:off x="2338204" y="2215439"/>
              <a:ext cx="1133292" cy="1042074"/>
            </a:xfrm>
            <a:custGeom>
              <a:avLst/>
              <a:gdLst/>
              <a:ahLst/>
              <a:cxnLst/>
              <a:rect l="l" t="t" r="r" b="b"/>
              <a:pathLst>
                <a:path w="25929" h="23842" extrusionOk="0">
                  <a:moveTo>
                    <a:pt x="12975" y="1"/>
                  </a:moveTo>
                  <a:cubicBezTo>
                    <a:pt x="12225" y="1"/>
                    <a:pt x="11464" y="72"/>
                    <a:pt x="10700" y="219"/>
                  </a:cubicBezTo>
                  <a:cubicBezTo>
                    <a:pt x="4226" y="1434"/>
                    <a:pt x="1" y="7696"/>
                    <a:pt x="1247" y="14170"/>
                  </a:cubicBezTo>
                  <a:cubicBezTo>
                    <a:pt x="2346" y="19881"/>
                    <a:pt x="7347" y="23841"/>
                    <a:pt x="12933" y="23841"/>
                  </a:cubicBezTo>
                  <a:cubicBezTo>
                    <a:pt x="13681" y="23841"/>
                    <a:pt x="14438" y="23770"/>
                    <a:pt x="15199" y="23623"/>
                  </a:cubicBezTo>
                  <a:cubicBezTo>
                    <a:pt x="21673" y="22377"/>
                    <a:pt x="25928" y="16146"/>
                    <a:pt x="24682" y="9672"/>
                  </a:cubicBezTo>
                  <a:cubicBezTo>
                    <a:pt x="23583" y="3961"/>
                    <a:pt x="18582" y="1"/>
                    <a:pt x="12975" y="1"/>
                  </a:cubicBezTo>
                  <a:close/>
                </a:path>
              </a:pathLst>
            </a:custGeom>
            <a:solidFill>
              <a:srgbClr val="00AAD3">
                <a:alpha val="64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57;p49">
              <a:extLst>
                <a:ext uri="{FF2B5EF4-FFF2-40B4-BE49-F238E27FC236}">
                  <a16:creationId xmlns:a16="http://schemas.microsoft.com/office/drawing/2014/main" id="{2635E514-9752-4A15-898E-0109CE645929}"/>
                </a:ext>
              </a:extLst>
            </p:cNvPr>
            <p:cNvSpPr/>
            <p:nvPr/>
          </p:nvSpPr>
          <p:spPr>
            <a:xfrm>
              <a:off x="2413948" y="2175360"/>
              <a:ext cx="1158511" cy="1043298"/>
            </a:xfrm>
            <a:custGeom>
              <a:avLst/>
              <a:gdLst/>
              <a:ahLst/>
              <a:cxnLst/>
              <a:rect l="l" t="t" r="r" b="b"/>
              <a:pathLst>
                <a:path w="26506" h="23870" extrusionOk="0">
                  <a:moveTo>
                    <a:pt x="13226" y="0"/>
                  </a:moveTo>
                  <a:cubicBezTo>
                    <a:pt x="7997" y="0"/>
                    <a:pt x="3206" y="3477"/>
                    <a:pt x="1763" y="8765"/>
                  </a:cubicBezTo>
                  <a:cubicBezTo>
                    <a:pt x="0" y="15118"/>
                    <a:pt x="3739" y="21683"/>
                    <a:pt x="10092" y="23446"/>
                  </a:cubicBezTo>
                  <a:cubicBezTo>
                    <a:pt x="11143" y="23733"/>
                    <a:pt x="12200" y="23870"/>
                    <a:pt x="13240" y="23870"/>
                  </a:cubicBezTo>
                  <a:cubicBezTo>
                    <a:pt x="18486" y="23870"/>
                    <a:pt x="23302" y="20389"/>
                    <a:pt x="24773" y="15087"/>
                  </a:cubicBezTo>
                  <a:cubicBezTo>
                    <a:pt x="26506" y="8735"/>
                    <a:pt x="22767" y="2169"/>
                    <a:pt x="16414" y="437"/>
                  </a:cubicBezTo>
                  <a:cubicBezTo>
                    <a:pt x="15349" y="141"/>
                    <a:pt x="14279" y="0"/>
                    <a:pt x="13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58;p49">
              <a:extLst>
                <a:ext uri="{FF2B5EF4-FFF2-40B4-BE49-F238E27FC236}">
                  <a16:creationId xmlns:a16="http://schemas.microsoft.com/office/drawing/2014/main" id="{D9959ECA-B3CF-42F9-A241-B7B8DE76B57B}"/>
                </a:ext>
              </a:extLst>
            </p:cNvPr>
            <p:cNvSpPr/>
            <p:nvPr/>
          </p:nvSpPr>
          <p:spPr>
            <a:xfrm>
              <a:off x="2399350" y="2174486"/>
              <a:ext cx="1186396" cy="1042948"/>
            </a:xfrm>
            <a:custGeom>
              <a:avLst/>
              <a:gdLst/>
              <a:ahLst/>
              <a:cxnLst/>
              <a:rect l="l" t="t" r="r" b="b"/>
              <a:pathLst>
                <a:path w="27144" h="23862" extrusionOk="0">
                  <a:moveTo>
                    <a:pt x="13617" y="1916"/>
                  </a:moveTo>
                  <a:lnTo>
                    <a:pt x="13617" y="1916"/>
                  </a:lnTo>
                  <a:cubicBezTo>
                    <a:pt x="17587" y="1927"/>
                    <a:pt x="21220" y="4265"/>
                    <a:pt x="22797" y="7934"/>
                  </a:cubicBezTo>
                  <a:cubicBezTo>
                    <a:pt x="25016" y="13040"/>
                    <a:pt x="22645" y="18967"/>
                    <a:pt x="17599" y="21156"/>
                  </a:cubicBezTo>
                  <a:cubicBezTo>
                    <a:pt x="16292" y="21733"/>
                    <a:pt x="14985" y="22007"/>
                    <a:pt x="13617" y="22007"/>
                  </a:cubicBezTo>
                  <a:cubicBezTo>
                    <a:pt x="9605" y="22007"/>
                    <a:pt x="5958" y="19636"/>
                    <a:pt x="4377" y="15958"/>
                  </a:cubicBezTo>
                  <a:cubicBezTo>
                    <a:pt x="3313" y="13496"/>
                    <a:pt x="3283" y="10761"/>
                    <a:pt x="4255" y="8299"/>
                  </a:cubicBezTo>
                  <a:cubicBezTo>
                    <a:pt x="5259" y="5806"/>
                    <a:pt x="7143" y="3830"/>
                    <a:pt x="9636" y="2767"/>
                  </a:cubicBezTo>
                  <a:cubicBezTo>
                    <a:pt x="10912" y="2219"/>
                    <a:pt x="12250" y="1946"/>
                    <a:pt x="13617" y="1946"/>
                  </a:cubicBezTo>
                  <a:lnTo>
                    <a:pt x="13617" y="1916"/>
                  </a:lnTo>
                  <a:close/>
                  <a:moveTo>
                    <a:pt x="13587" y="1"/>
                  </a:moveTo>
                  <a:cubicBezTo>
                    <a:pt x="11976" y="1"/>
                    <a:pt x="10395" y="305"/>
                    <a:pt x="8815" y="1004"/>
                  </a:cubicBezTo>
                  <a:cubicBezTo>
                    <a:pt x="2797" y="3618"/>
                    <a:pt x="0" y="10639"/>
                    <a:pt x="2645" y="16688"/>
                  </a:cubicBezTo>
                  <a:cubicBezTo>
                    <a:pt x="4559" y="21156"/>
                    <a:pt x="8967" y="23861"/>
                    <a:pt x="13587" y="23861"/>
                  </a:cubicBezTo>
                  <a:cubicBezTo>
                    <a:pt x="15168" y="23861"/>
                    <a:pt x="16779" y="23557"/>
                    <a:pt x="18329" y="22888"/>
                  </a:cubicBezTo>
                  <a:cubicBezTo>
                    <a:pt x="24377" y="20244"/>
                    <a:pt x="27143" y="13223"/>
                    <a:pt x="24529" y="7174"/>
                  </a:cubicBezTo>
                  <a:cubicBezTo>
                    <a:pt x="22584" y="2706"/>
                    <a:pt x="18207" y="1"/>
                    <a:pt x="13587" y="1"/>
                  </a:cubicBezTo>
                  <a:close/>
                </a:path>
              </a:pathLst>
            </a:custGeom>
            <a:solidFill>
              <a:srgbClr val="FF7C3B"/>
            </a:solidFill>
            <a:ln w="19050" cap="flat" cmpd="sng">
              <a:solidFill>
                <a:srgbClr val="FF7C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59;p49">
              <a:extLst>
                <a:ext uri="{FF2B5EF4-FFF2-40B4-BE49-F238E27FC236}">
                  <a16:creationId xmlns:a16="http://schemas.microsoft.com/office/drawing/2014/main" id="{63894A0F-5EAD-4F2F-9E73-D61A845F9BF7}"/>
                </a:ext>
              </a:extLst>
            </p:cNvPr>
            <p:cNvSpPr/>
            <p:nvPr/>
          </p:nvSpPr>
          <p:spPr>
            <a:xfrm>
              <a:off x="2637113" y="2384408"/>
              <a:ext cx="710815" cy="627072"/>
            </a:xfrm>
            <a:custGeom>
              <a:avLst/>
              <a:gdLst/>
              <a:ahLst/>
              <a:cxnLst/>
              <a:rect l="l" t="t" r="r" b="b"/>
              <a:pathLst>
                <a:path w="16263" h="14347" extrusionOk="0">
                  <a:moveTo>
                    <a:pt x="8147" y="0"/>
                  </a:moveTo>
                  <a:cubicBezTo>
                    <a:pt x="7174" y="0"/>
                    <a:pt x="6202" y="182"/>
                    <a:pt x="5290" y="608"/>
                  </a:cubicBezTo>
                  <a:cubicBezTo>
                    <a:pt x="1642" y="2158"/>
                    <a:pt x="1" y="6414"/>
                    <a:pt x="1551" y="10031"/>
                  </a:cubicBezTo>
                  <a:cubicBezTo>
                    <a:pt x="2737" y="12705"/>
                    <a:pt x="5351" y="14347"/>
                    <a:pt x="8147" y="14347"/>
                  </a:cubicBezTo>
                  <a:cubicBezTo>
                    <a:pt x="9089" y="14347"/>
                    <a:pt x="10062" y="14164"/>
                    <a:pt x="10974" y="13739"/>
                  </a:cubicBezTo>
                  <a:cubicBezTo>
                    <a:pt x="14621" y="12158"/>
                    <a:pt x="16263" y="7933"/>
                    <a:pt x="14712" y="4316"/>
                  </a:cubicBezTo>
                  <a:cubicBezTo>
                    <a:pt x="13557" y="1611"/>
                    <a:pt x="10913" y="0"/>
                    <a:pt x="8147" y="0"/>
                  </a:cubicBezTo>
                  <a:lnTo>
                    <a:pt x="8147" y="1885"/>
                  </a:lnTo>
                  <a:cubicBezTo>
                    <a:pt x="10214" y="1885"/>
                    <a:pt x="12129" y="3131"/>
                    <a:pt x="12949" y="5076"/>
                  </a:cubicBezTo>
                  <a:cubicBezTo>
                    <a:pt x="14105" y="7751"/>
                    <a:pt x="12889" y="10851"/>
                    <a:pt x="10214" y="12006"/>
                  </a:cubicBezTo>
                  <a:cubicBezTo>
                    <a:pt x="9545" y="12310"/>
                    <a:pt x="8846" y="12432"/>
                    <a:pt x="8147" y="12432"/>
                  </a:cubicBezTo>
                  <a:cubicBezTo>
                    <a:pt x="6050" y="12432"/>
                    <a:pt x="4135" y="11186"/>
                    <a:pt x="3314" y="9240"/>
                  </a:cubicBezTo>
                  <a:cubicBezTo>
                    <a:pt x="2737" y="7964"/>
                    <a:pt x="2737" y="6535"/>
                    <a:pt x="3223" y="5228"/>
                  </a:cubicBezTo>
                  <a:cubicBezTo>
                    <a:pt x="3770" y="3921"/>
                    <a:pt x="4743" y="2888"/>
                    <a:pt x="6050" y="2341"/>
                  </a:cubicBezTo>
                  <a:cubicBezTo>
                    <a:pt x="6718" y="2037"/>
                    <a:pt x="7417" y="1885"/>
                    <a:pt x="8117" y="1885"/>
                  </a:cubicBezTo>
                  <a:lnTo>
                    <a:pt x="8147" y="0"/>
                  </a:lnTo>
                  <a:close/>
                </a:path>
              </a:pathLst>
            </a:custGeom>
            <a:solidFill>
              <a:srgbClr val="EEB345"/>
            </a:solidFill>
            <a:ln w="19050" cap="flat" cmpd="sng">
              <a:solidFill>
                <a:srgbClr val="EEB3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560;p49">
              <a:extLst>
                <a:ext uri="{FF2B5EF4-FFF2-40B4-BE49-F238E27FC236}">
                  <a16:creationId xmlns:a16="http://schemas.microsoft.com/office/drawing/2014/main" id="{17201425-3425-4A02-BF46-02E855D72CDD}"/>
                </a:ext>
              </a:extLst>
            </p:cNvPr>
            <p:cNvSpPr/>
            <p:nvPr/>
          </p:nvSpPr>
          <p:spPr>
            <a:xfrm>
              <a:off x="2881563" y="2598263"/>
              <a:ext cx="225880" cy="199131"/>
            </a:xfrm>
            <a:custGeom>
              <a:avLst/>
              <a:gdLst/>
              <a:ahLst/>
              <a:cxnLst/>
              <a:rect l="l" t="t" r="r" b="b"/>
              <a:pathLst>
                <a:path w="5168" h="4556" extrusionOk="0">
                  <a:moveTo>
                    <a:pt x="2555" y="1"/>
                  </a:moveTo>
                  <a:cubicBezTo>
                    <a:pt x="2258" y="1"/>
                    <a:pt x="1958" y="60"/>
                    <a:pt x="1673" y="183"/>
                  </a:cubicBezTo>
                  <a:cubicBezTo>
                    <a:pt x="517" y="669"/>
                    <a:pt x="1" y="2037"/>
                    <a:pt x="487" y="3192"/>
                  </a:cubicBezTo>
                  <a:cubicBezTo>
                    <a:pt x="852" y="4037"/>
                    <a:pt x="1715" y="4556"/>
                    <a:pt x="2611" y="4556"/>
                  </a:cubicBezTo>
                  <a:cubicBezTo>
                    <a:pt x="2908" y="4556"/>
                    <a:pt x="3209" y="4499"/>
                    <a:pt x="3496" y="4378"/>
                  </a:cubicBezTo>
                  <a:cubicBezTo>
                    <a:pt x="4621" y="3861"/>
                    <a:pt x="5168" y="2493"/>
                    <a:pt x="4682" y="1369"/>
                  </a:cubicBezTo>
                  <a:cubicBezTo>
                    <a:pt x="4274" y="507"/>
                    <a:pt x="3426" y="1"/>
                    <a:pt x="2555" y="1"/>
                  </a:cubicBezTo>
                  <a:close/>
                </a:path>
              </a:pathLst>
            </a:custGeom>
            <a:solidFill>
              <a:srgbClr val="FF7C3B">
                <a:alpha val="64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61;p49">
              <a:extLst>
                <a:ext uri="{FF2B5EF4-FFF2-40B4-BE49-F238E27FC236}">
                  <a16:creationId xmlns:a16="http://schemas.microsoft.com/office/drawing/2014/main" id="{A38D95D0-5614-4B55-8606-92514B07B14B}"/>
                </a:ext>
              </a:extLst>
            </p:cNvPr>
            <p:cNvSpPr/>
            <p:nvPr/>
          </p:nvSpPr>
          <p:spPr>
            <a:xfrm>
              <a:off x="2994501" y="2371121"/>
              <a:ext cx="753299" cy="326845"/>
            </a:xfrm>
            <a:custGeom>
              <a:avLst/>
              <a:gdLst/>
              <a:ahLst/>
              <a:cxnLst/>
              <a:rect l="l" t="t" r="r" b="b"/>
              <a:pathLst>
                <a:path w="17235" h="7478" fill="none" extrusionOk="0">
                  <a:moveTo>
                    <a:pt x="0" y="7477"/>
                  </a:moveTo>
                  <a:lnTo>
                    <a:pt x="17235" y="0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62;p49">
              <a:extLst>
                <a:ext uri="{FF2B5EF4-FFF2-40B4-BE49-F238E27FC236}">
                  <a16:creationId xmlns:a16="http://schemas.microsoft.com/office/drawing/2014/main" id="{361170C4-EB95-466F-9855-76F6F6AFC961}"/>
                </a:ext>
              </a:extLst>
            </p:cNvPr>
            <p:cNvSpPr/>
            <p:nvPr/>
          </p:nvSpPr>
          <p:spPr>
            <a:xfrm>
              <a:off x="3590177" y="2310238"/>
              <a:ext cx="166176" cy="122556"/>
            </a:xfrm>
            <a:custGeom>
              <a:avLst/>
              <a:gdLst/>
              <a:ahLst/>
              <a:cxnLst/>
              <a:rect l="l" t="t" r="r" b="b"/>
              <a:pathLst>
                <a:path w="3802" h="2804" extrusionOk="0">
                  <a:moveTo>
                    <a:pt x="3542" y="1"/>
                  </a:moveTo>
                  <a:cubicBezTo>
                    <a:pt x="3512" y="1"/>
                    <a:pt x="3482" y="8"/>
                    <a:pt x="3454" y="25"/>
                  </a:cubicBezTo>
                  <a:lnTo>
                    <a:pt x="657" y="1211"/>
                  </a:lnTo>
                  <a:cubicBezTo>
                    <a:pt x="566" y="1272"/>
                    <a:pt x="536" y="1302"/>
                    <a:pt x="536" y="1332"/>
                  </a:cubicBezTo>
                  <a:lnTo>
                    <a:pt x="80" y="2518"/>
                  </a:lnTo>
                  <a:cubicBezTo>
                    <a:pt x="1" y="2649"/>
                    <a:pt x="149" y="2803"/>
                    <a:pt x="289" y="2803"/>
                  </a:cubicBezTo>
                  <a:cubicBezTo>
                    <a:pt x="311" y="2803"/>
                    <a:pt x="333" y="2800"/>
                    <a:pt x="353" y="2791"/>
                  </a:cubicBezTo>
                  <a:lnTo>
                    <a:pt x="3150" y="1576"/>
                  </a:lnTo>
                  <a:lnTo>
                    <a:pt x="3271" y="1454"/>
                  </a:lnTo>
                  <a:lnTo>
                    <a:pt x="3727" y="269"/>
                  </a:lnTo>
                  <a:cubicBezTo>
                    <a:pt x="3802" y="145"/>
                    <a:pt x="3674" y="1"/>
                    <a:pt x="3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63;p49">
              <a:extLst>
                <a:ext uri="{FF2B5EF4-FFF2-40B4-BE49-F238E27FC236}">
                  <a16:creationId xmlns:a16="http://schemas.microsoft.com/office/drawing/2014/main" id="{7A776FDF-41C6-4956-A397-B6535E652853}"/>
                </a:ext>
              </a:extLst>
            </p:cNvPr>
            <p:cNvSpPr/>
            <p:nvPr/>
          </p:nvSpPr>
          <p:spPr>
            <a:xfrm>
              <a:off x="3597651" y="2378507"/>
              <a:ext cx="195329" cy="90824"/>
            </a:xfrm>
            <a:custGeom>
              <a:avLst/>
              <a:gdLst/>
              <a:ahLst/>
              <a:cxnLst/>
              <a:rect l="l" t="t" r="r" b="b"/>
              <a:pathLst>
                <a:path w="4469" h="2078" extrusionOk="0">
                  <a:moveTo>
                    <a:pt x="3091" y="0"/>
                  </a:moveTo>
                  <a:cubicBezTo>
                    <a:pt x="3060" y="0"/>
                    <a:pt x="3019" y="14"/>
                    <a:pt x="2979" y="14"/>
                  </a:cubicBezTo>
                  <a:lnTo>
                    <a:pt x="182" y="1229"/>
                  </a:lnTo>
                  <a:cubicBezTo>
                    <a:pt x="0" y="1351"/>
                    <a:pt x="30" y="1564"/>
                    <a:pt x="182" y="1594"/>
                  </a:cubicBezTo>
                  <a:lnTo>
                    <a:pt x="1368" y="2050"/>
                  </a:lnTo>
                  <a:cubicBezTo>
                    <a:pt x="1378" y="2070"/>
                    <a:pt x="1391" y="2077"/>
                    <a:pt x="1407" y="2077"/>
                  </a:cubicBezTo>
                  <a:cubicBezTo>
                    <a:pt x="1439" y="2077"/>
                    <a:pt x="1479" y="2050"/>
                    <a:pt x="1520" y="2050"/>
                  </a:cubicBezTo>
                  <a:lnTo>
                    <a:pt x="4316" y="834"/>
                  </a:lnTo>
                  <a:cubicBezTo>
                    <a:pt x="4468" y="773"/>
                    <a:pt x="4468" y="530"/>
                    <a:pt x="4316" y="469"/>
                  </a:cubicBezTo>
                  <a:lnTo>
                    <a:pt x="3131" y="14"/>
                  </a:lnTo>
                  <a:cubicBezTo>
                    <a:pt x="3121" y="3"/>
                    <a:pt x="3107" y="0"/>
                    <a:pt x="30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Google Shape;1569;p49">
            <a:extLst>
              <a:ext uri="{FF2B5EF4-FFF2-40B4-BE49-F238E27FC236}">
                <a16:creationId xmlns:a16="http://schemas.microsoft.com/office/drawing/2014/main" id="{9B7BC777-1886-41D1-9C5A-1127C2D34E43}"/>
              </a:ext>
            </a:extLst>
          </p:cNvPr>
          <p:cNvCxnSpPr>
            <a:stCxn id="20" idx="6"/>
          </p:cNvCxnSpPr>
          <p:nvPr/>
        </p:nvCxnSpPr>
        <p:spPr>
          <a:xfrm rot="10800000" flipH="1">
            <a:off x="3052756" y="1688543"/>
            <a:ext cx="2343000" cy="931800"/>
          </a:xfrm>
          <a:prstGeom prst="curvedConnector3">
            <a:avLst>
              <a:gd name="adj1" fmla="val 50002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1571;p49">
            <a:extLst>
              <a:ext uri="{FF2B5EF4-FFF2-40B4-BE49-F238E27FC236}">
                <a16:creationId xmlns:a16="http://schemas.microsoft.com/office/drawing/2014/main" id="{297DB112-0DFE-4EFD-860D-2BBCE585922E}"/>
              </a:ext>
            </a:extLst>
          </p:cNvPr>
          <p:cNvCxnSpPr>
            <a:stCxn id="19" idx="6"/>
          </p:cNvCxnSpPr>
          <p:nvPr/>
        </p:nvCxnSpPr>
        <p:spPr>
          <a:xfrm>
            <a:off x="3045531" y="2698918"/>
            <a:ext cx="2350200" cy="686400"/>
          </a:xfrm>
          <a:prstGeom prst="curvedConnector3">
            <a:avLst>
              <a:gd name="adj1" fmla="val 50003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572;p49">
            <a:extLst>
              <a:ext uri="{FF2B5EF4-FFF2-40B4-BE49-F238E27FC236}">
                <a16:creationId xmlns:a16="http://schemas.microsoft.com/office/drawing/2014/main" id="{53AE2CE8-0736-4855-A6EE-457D6CB294A9}"/>
              </a:ext>
            </a:extLst>
          </p:cNvPr>
          <p:cNvSpPr/>
          <p:nvPr/>
        </p:nvSpPr>
        <p:spPr>
          <a:xfrm>
            <a:off x="2780631" y="2566468"/>
            <a:ext cx="264900" cy="264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570;p49">
            <a:extLst>
              <a:ext uri="{FF2B5EF4-FFF2-40B4-BE49-F238E27FC236}">
                <a16:creationId xmlns:a16="http://schemas.microsoft.com/office/drawing/2014/main" id="{AF278E63-3779-4CD7-A4A9-07F41837C691}"/>
              </a:ext>
            </a:extLst>
          </p:cNvPr>
          <p:cNvSpPr/>
          <p:nvPr/>
        </p:nvSpPr>
        <p:spPr>
          <a:xfrm>
            <a:off x="2787856" y="2487893"/>
            <a:ext cx="264900" cy="264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496;p44">
            <a:extLst>
              <a:ext uri="{FF2B5EF4-FFF2-40B4-BE49-F238E27FC236}">
                <a16:creationId xmlns:a16="http://schemas.microsoft.com/office/drawing/2014/main" id="{3C3DAC12-8380-4369-812B-DBEC7C5F1DF3}"/>
              </a:ext>
            </a:extLst>
          </p:cNvPr>
          <p:cNvSpPr txBox="1"/>
          <p:nvPr/>
        </p:nvSpPr>
        <p:spPr>
          <a:xfrm>
            <a:off x="5432749" y="3217927"/>
            <a:ext cx="2312256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</a:pPr>
            <a:r>
              <a:rPr lang="ru-RU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ЗАПУСК ГОТОВОГО ПРОДУКТА: </a:t>
            </a:r>
            <a:r>
              <a:rPr lang="ru-RU" sz="1400" kern="0" dirty="0">
                <a:solidFill>
                  <a:srgbClr val="FF7C3B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МАЙ 2024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3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3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383C1C-BD52-4C6A-9A13-619392E4BE98}"/>
              </a:ext>
            </a:extLst>
          </p:cNvPr>
          <p:cNvSpPr txBox="1"/>
          <p:nvPr/>
        </p:nvSpPr>
        <p:spPr>
          <a:xfrm>
            <a:off x="-1114993" y="2156205"/>
            <a:ext cx="4572000" cy="54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</a:pPr>
            <a:r>
              <a:rPr lang="ru-RU" sz="2800" b="1" kern="0" dirty="0">
                <a:solidFill>
                  <a:srgbClr val="385EA0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MVP</a:t>
            </a:r>
            <a:endParaRPr lang="ru-RU" sz="2000" b="1" kern="0" dirty="0">
              <a:solidFill>
                <a:srgbClr val="385EA0"/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397500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2">
            <a:extLst>
              <a:ext uri="{FF2B5EF4-FFF2-40B4-BE49-F238E27FC236}">
                <a16:creationId xmlns:a16="http://schemas.microsoft.com/office/drawing/2014/main" id="{3B643542-C123-4B0E-9739-8091D31C3D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547" y="397732"/>
            <a:ext cx="42734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endParaRPr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>
            <a:off x="1149818" y="239670"/>
            <a:ext cx="62569" cy="1143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9" name="Google Shape;1496;p44">
            <a:extLst>
              <a:ext uri="{FF2B5EF4-FFF2-40B4-BE49-F238E27FC236}">
                <a16:creationId xmlns:a16="http://schemas.microsoft.com/office/drawing/2014/main" id="{8E64EA69-750C-4F4A-8E26-A845FFCAF069}"/>
              </a:ext>
            </a:extLst>
          </p:cNvPr>
          <p:cNvSpPr txBox="1"/>
          <p:nvPr/>
        </p:nvSpPr>
        <p:spPr>
          <a:xfrm>
            <a:off x="775745" y="3558343"/>
            <a:ext cx="1953716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</a:pPr>
            <a:r>
              <a:rPr lang="ru-RU" sz="2000" kern="0" dirty="0">
                <a:latin typeface="Mariupol" panose="02010500020201010004" pitchFamily="2" charset="-52"/>
                <a:ea typeface="Cabin"/>
                <a:cs typeface="Cabin"/>
                <a:sym typeface="Cabin"/>
              </a:rPr>
              <a:t>Общий объем рынка</a:t>
            </a:r>
            <a:endParaRPr lang="en" sz="2000" kern="0" dirty="0"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57" name="Двойные круглые скобки 156">
            <a:extLst>
              <a:ext uri="{FF2B5EF4-FFF2-40B4-BE49-F238E27FC236}">
                <a16:creationId xmlns:a16="http://schemas.microsoft.com/office/drawing/2014/main" id="{16574B97-2836-4FB9-9420-286DC1E2834C}"/>
              </a:ext>
            </a:extLst>
          </p:cNvPr>
          <p:cNvSpPr/>
          <p:nvPr/>
        </p:nvSpPr>
        <p:spPr>
          <a:xfrm>
            <a:off x="731929" y="3350321"/>
            <a:ext cx="1921188" cy="835044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Google Shape;1496;p44">
            <a:extLst>
              <a:ext uri="{FF2B5EF4-FFF2-40B4-BE49-F238E27FC236}">
                <a16:creationId xmlns:a16="http://schemas.microsoft.com/office/drawing/2014/main" id="{EE250DE7-3494-4ADC-867F-0E88AE15153E}"/>
              </a:ext>
            </a:extLst>
          </p:cNvPr>
          <p:cNvSpPr txBox="1"/>
          <p:nvPr/>
        </p:nvSpPr>
        <p:spPr>
          <a:xfrm>
            <a:off x="3356999" y="3530543"/>
            <a:ext cx="2286489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</a:pPr>
            <a:r>
              <a:rPr lang="ru-RU" sz="2000" kern="0" dirty="0">
                <a:latin typeface="Mariupol" panose="02010500020201010004" pitchFamily="2" charset="-52"/>
                <a:ea typeface="Cabin"/>
                <a:cs typeface="Cabin"/>
                <a:sym typeface="Cabin"/>
              </a:rPr>
              <a:t>Доступный объем рынка</a:t>
            </a:r>
            <a:endParaRPr lang="en" sz="2000" kern="0" dirty="0"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43" name="Двойные круглые скобки 142">
            <a:extLst>
              <a:ext uri="{FF2B5EF4-FFF2-40B4-BE49-F238E27FC236}">
                <a16:creationId xmlns:a16="http://schemas.microsoft.com/office/drawing/2014/main" id="{EA1B3B40-66C8-4C13-9C19-F82A005D6740}"/>
              </a:ext>
            </a:extLst>
          </p:cNvPr>
          <p:cNvSpPr/>
          <p:nvPr/>
        </p:nvSpPr>
        <p:spPr>
          <a:xfrm>
            <a:off x="3307348" y="3378121"/>
            <a:ext cx="2385793" cy="835044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DFB7131-BA36-A6D2-C166-D3F9C2B43627}"/>
              </a:ext>
            </a:extLst>
          </p:cNvPr>
          <p:cNvSpPr/>
          <p:nvPr/>
        </p:nvSpPr>
        <p:spPr>
          <a:xfrm>
            <a:off x="3512076" y="1288484"/>
            <a:ext cx="1953716" cy="1821816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08FFDC8-F6E9-708B-96EC-674891A39ADE}"/>
              </a:ext>
            </a:extLst>
          </p:cNvPr>
          <p:cNvSpPr/>
          <p:nvPr/>
        </p:nvSpPr>
        <p:spPr>
          <a:xfrm>
            <a:off x="764801" y="1290151"/>
            <a:ext cx="1953716" cy="1821816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5516812-4595-C24B-8AEA-3F53A36EC5CD}"/>
              </a:ext>
            </a:extLst>
          </p:cNvPr>
          <p:cNvSpPr/>
          <p:nvPr/>
        </p:nvSpPr>
        <p:spPr>
          <a:xfrm>
            <a:off x="6292679" y="1304954"/>
            <a:ext cx="1953716" cy="1821816"/>
          </a:xfrm>
          <a:prstGeom prst="ellipse">
            <a:avLst/>
          </a:prstGeom>
          <a:noFill/>
          <a:ln>
            <a:solidFill>
              <a:srgbClr val="CA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ые круглые скобки 8">
            <a:extLst>
              <a:ext uri="{FF2B5EF4-FFF2-40B4-BE49-F238E27FC236}">
                <a16:creationId xmlns:a16="http://schemas.microsoft.com/office/drawing/2014/main" id="{F6EC462D-537F-34C5-8D8B-D9FE03501597}"/>
              </a:ext>
            </a:extLst>
          </p:cNvPr>
          <p:cNvSpPr/>
          <p:nvPr/>
        </p:nvSpPr>
        <p:spPr>
          <a:xfrm>
            <a:off x="6184217" y="3378121"/>
            <a:ext cx="2539280" cy="835044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DECEE4-6F81-262A-EC86-139250D1914F}"/>
              </a:ext>
            </a:extLst>
          </p:cNvPr>
          <p:cNvSpPr txBox="1"/>
          <p:nvPr/>
        </p:nvSpPr>
        <p:spPr>
          <a:xfrm>
            <a:off x="6184217" y="3405921"/>
            <a:ext cx="2539280" cy="77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iupol" panose="02010500020201010004" pitchFamily="2" charset="-52"/>
                <a:ea typeface="Cabin"/>
                <a:cs typeface="Cabin"/>
                <a:sym typeface="Cabin"/>
              </a:rPr>
              <a:t>Достижимый объем рынка</a:t>
            </a:r>
            <a:endParaRPr kumimoji="0" lang="en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500A0B-C363-B3BD-9FDB-CBA9611F9F9A}"/>
              </a:ext>
            </a:extLst>
          </p:cNvPr>
          <p:cNvSpPr txBox="1"/>
          <p:nvPr/>
        </p:nvSpPr>
        <p:spPr>
          <a:xfrm>
            <a:off x="1132059" y="1649645"/>
            <a:ext cx="1219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FF7C3B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82,3 млрд рублей </a:t>
            </a:r>
            <a:endParaRPr lang="en" sz="2000" b="1" dirty="0">
              <a:solidFill>
                <a:srgbClr val="FF7C3B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26BC75-A216-431F-1727-B4CF626BEBF8}"/>
              </a:ext>
            </a:extLst>
          </p:cNvPr>
          <p:cNvSpPr txBox="1"/>
          <p:nvPr/>
        </p:nvSpPr>
        <p:spPr>
          <a:xfrm>
            <a:off x="3879334" y="1649647"/>
            <a:ext cx="1219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FF7C3B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4,9 млрд рублей </a:t>
            </a:r>
            <a:endParaRPr lang="en" sz="2000" b="1" dirty="0">
              <a:solidFill>
                <a:srgbClr val="FF7C3B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327334-A48A-EED7-0537-DDCC84AF8F97}"/>
              </a:ext>
            </a:extLst>
          </p:cNvPr>
          <p:cNvSpPr txBox="1"/>
          <p:nvPr/>
        </p:nvSpPr>
        <p:spPr>
          <a:xfrm>
            <a:off x="6659937" y="1803533"/>
            <a:ext cx="1219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FF7C3B"/>
                </a:solidFill>
                <a:latin typeface="Century Gothic" panose="020B0502020202020204" pitchFamily="34" charset="0"/>
                <a:ea typeface="Cabin"/>
                <a:cs typeface="Cabin"/>
                <a:sym typeface="Cabin"/>
              </a:rPr>
              <a:t>735 млн рублей </a:t>
            </a:r>
            <a:endParaRPr lang="en" sz="2000" b="1" dirty="0">
              <a:solidFill>
                <a:srgbClr val="FF7C3B"/>
              </a:solidFill>
              <a:latin typeface="Century Gothic" panose="020B0502020202020204" pitchFamily="34" charset="0"/>
              <a:ea typeface="Cabin"/>
              <a:cs typeface="Cabin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986048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Овал 54">
            <a:extLst>
              <a:ext uri="{FF2B5EF4-FFF2-40B4-BE49-F238E27FC236}">
                <a16:creationId xmlns:a16="http://schemas.microsoft.com/office/drawing/2014/main" id="{0952912A-76D9-46E1-9A06-E012450B9C2C}"/>
              </a:ext>
            </a:extLst>
          </p:cNvPr>
          <p:cNvSpPr/>
          <p:nvPr/>
        </p:nvSpPr>
        <p:spPr>
          <a:xfrm>
            <a:off x="3773589" y="739289"/>
            <a:ext cx="5275033" cy="40673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object 2">
            <a:extLst>
              <a:ext uri="{FF2B5EF4-FFF2-40B4-BE49-F238E27FC236}">
                <a16:creationId xmlns:a16="http://schemas.microsoft.com/office/drawing/2014/main" id="{3B643542-C123-4B0E-9739-8091D31C3D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547" y="397732"/>
            <a:ext cx="42734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Финансовый план</a:t>
            </a:r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 flipH="1">
            <a:off x="2151400" y="-744379"/>
            <a:ext cx="51664" cy="31927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8" name="Google Shape;1494;p44">
            <a:extLst>
              <a:ext uri="{FF2B5EF4-FFF2-40B4-BE49-F238E27FC236}">
                <a16:creationId xmlns:a16="http://schemas.microsoft.com/office/drawing/2014/main" id="{8D436A69-D82F-4480-AAAE-4C731BB0983F}"/>
              </a:ext>
            </a:extLst>
          </p:cNvPr>
          <p:cNvSpPr txBox="1"/>
          <p:nvPr/>
        </p:nvSpPr>
        <p:spPr>
          <a:xfrm>
            <a:off x="1524000" y="1614676"/>
            <a:ext cx="2577747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АДМИНИСТРАТИВНЫЕ УСЛУГИ 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5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E259D8-45EC-49E7-A9CA-D1314121970C}"/>
              </a:ext>
            </a:extLst>
          </p:cNvPr>
          <p:cNvGrpSpPr/>
          <p:nvPr/>
        </p:nvGrpSpPr>
        <p:grpSpPr>
          <a:xfrm>
            <a:off x="673454" y="2398121"/>
            <a:ext cx="996356" cy="959144"/>
            <a:chOff x="3060444" y="1530695"/>
            <a:chExt cx="1315042" cy="1314983"/>
          </a:xfrm>
        </p:grpSpPr>
        <p:sp>
          <p:nvSpPr>
            <p:cNvPr id="17" name="Google Shape;1190;p33">
              <a:extLst>
                <a:ext uri="{FF2B5EF4-FFF2-40B4-BE49-F238E27FC236}">
                  <a16:creationId xmlns:a16="http://schemas.microsoft.com/office/drawing/2014/main" id="{EA1C2756-13C6-42DA-829C-9977A91A4830}"/>
                </a:ext>
              </a:extLst>
            </p:cNvPr>
            <p:cNvSpPr/>
            <p:nvPr/>
          </p:nvSpPr>
          <p:spPr>
            <a:xfrm>
              <a:off x="3060586" y="1530778"/>
              <a:ext cx="1314900" cy="1314900"/>
            </a:xfrm>
            <a:prstGeom prst="donut">
              <a:avLst>
                <a:gd name="adj" fmla="val 1193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" name="Google Shape;1191;p33">
              <a:extLst>
                <a:ext uri="{FF2B5EF4-FFF2-40B4-BE49-F238E27FC236}">
                  <a16:creationId xmlns:a16="http://schemas.microsoft.com/office/drawing/2014/main" id="{C9D9C214-2FA5-4C7A-8815-7B09C9A5994B}"/>
                </a:ext>
              </a:extLst>
            </p:cNvPr>
            <p:cNvSpPr/>
            <p:nvPr/>
          </p:nvSpPr>
          <p:spPr>
            <a:xfrm flipH="1">
              <a:off x="3060444" y="1530695"/>
              <a:ext cx="1314900" cy="1314900"/>
            </a:xfrm>
            <a:prstGeom prst="blockArc">
              <a:avLst>
                <a:gd name="adj1" fmla="val 11896140"/>
                <a:gd name="adj2" fmla="val 16217147"/>
                <a:gd name="adj3" fmla="val 12030"/>
              </a:avLst>
            </a:prstGeom>
            <a:solidFill>
              <a:srgbClr val="00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43D939A-E494-4981-A994-99D89B0F5277}"/>
              </a:ext>
            </a:extLst>
          </p:cNvPr>
          <p:cNvGrpSpPr/>
          <p:nvPr/>
        </p:nvGrpSpPr>
        <p:grpSpPr>
          <a:xfrm>
            <a:off x="673238" y="1269550"/>
            <a:ext cx="996247" cy="959083"/>
            <a:chOff x="4768512" y="1530650"/>
            <a:chExt cx="1315043" cy="1314984"/>
          </a:xfrm>
        </p:grpSpPr>
        <p:sp>
          <p:nvSpPr>
            <p:cNvPr id="19" name="Google Shape;1192;p33">
              <a:extLst>
                <a:ext uri="{FF2B5EF4-FFF2-40B4-BE49-F238E27FC236}">
                  <a16:creationId xmlns:a16="http://schemas.microsoft.com/office/drawing/2014/main" id="{306964EE-EFA2-4048-AE47-A9281DF9CA81}"/>
                </a:ext>
              </a:extLst>
            </p:cNvPr>
            <p:cNvSpPr/>
            <p:nvPr/>
          </p:nvSpPr>
          <p:spPr>
            <a:xfrm>
              <a:off x="4768655" y="1530734"/>
              <a:ext cx="1314900" cy="1314900"/>
            </a:xfrm>
            <a:prstGeom prst="donut">
              <a:avLst>
                <a:gd name="adj" fmla="val 1193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0" name="Google Shape;1193;p33">
              <a:extLst>
                <a:ext uri="{FF2B5EF4-FFF2-40B4-BE49-F238E27FC236}">
                  <a16:creationId xmlns:a16="http://schemas.microsoft.com/office/drawing/2014/main" id="{FB1D3E6C-0874-4AC3-ACDC-30DFAA2E87E5}"/>
                </a:ext>
              </a:extLst>
            </p:cNvPr>
            <p:cNvSpPr/>
            <p:nvPr/>
          </p:nvSpPr>
          <p:spPr>
            <a:xfrm flipH="1">
              <a:off x="4768512" y="1530650"/>
              <a:ext cx="1314900" cy="1314900"/>
            </a:xfrm>
            <a:prstGeom prst="blockArc">
              <a:avLst>
                <a:gd name="adj1" fmla="val 13704999"/>
                <a:gd name="adj2" fmla="val 16217147"/>
                <a:gd name="adj3" fmla="val 12030"/>
              </a:avLst>
            </a:prstGeom>
            <a:solidFill>
              <a:srgbClr val="FF7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F50EE66-00BB-4303-B0BC-C485718526ED}"/>
              </a:ext>
            </a:extLst>
          </p:cNvPr>
          <p:cNvGrpSpPr/>
          <p:nvPr/>
        </p:nvGrpSpPr>
        <p:grpSpPr>
          <a:xfrm>
            <a:off x="673453" y="3516008"/>
            <a:ext cx="996140" cy="959022"/>
            <a:chOff x="4768512" y="3246546"/>
            <a:chExt cx="1315043" cy="1314984"/>
          </a:xfrm>
        </p:grpSpPr>
        <p:sp>
          <p:nvSpPr>
            <p:cNvPr id="23" name="Google Shape;1196;p33">
              <a:extLst>
                <a:ext uri="{FF2B5EF4-FFF2-40B4-BE49-F238E27FC236}">
                  <a16:creationId xmlns:a16="http://schemas.microsoft.com/office/drawing/2014/main" id="{7A4AC300-E9F6-4B76-AD99-59E4A112887F}"/>
                </a:ext>
              </a:extLst>
            </p:cNvPr>
            <p:cNvSpPr/>
            <p:nvPr/>
          </p:nvSpPr>
          <p:spPr>
            <a:xfrm>
              <a:off x="4768655" y="3246630"/>
              <a:ext cx="1314900" cy="1314900"/>
            </a:xfrm>
            <a:prstGeom prst="donut">
              <a:avLst>
                <a:gd name="adj" fmla="val 1193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4" name="Google Shape;1197;p33">
              <a:extLst>
                <a:ext uri="{FF2B5EF4-FFF2-40B4-BE49-F238E27FC236}">
                  <a16:creationId xmlns:a16="http://schemas.microsoft.com/office/drawing/2014/main" id="{AFB44D6C-4DC3-493A-BD19-9738F1629D9C}"/>
                </a:ext>
              </a:extLst>
            </p:cNvPr>
            <p:cNvSpPr/>
            <p:nvPr/>
          </p:nvSpPr>
          <p:spPr>
            <a:xfrm flipH="1">
              <a:off x="4768512" y="3246546"/>
              <a:ext cx="1314900" cy="1314900"/>
            </a:xfrm>
            <a:prstGeom prst="blockArc">
              <a:avLst>
                <a:gd name="adj1" fmla="val 943723"/>
                <a:gd name="adj2" fmla="val 16217147"/>
                <a:gd name="adj3" fmla="val 12030"/>
              </a:avLst>
            </a:prstGeom>
            <a:solidFill>
              <a:srgbClr val="A5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A533FF"/>
                </a:solidFill>
              </a:endParaRPr>
            </a:p>
          </p:txBody>
        </p:sp>
      </p:grpSp>
      <p:sp>
        <p:nvSpPr>
          <p:cNvPr id="40" name="Google Shape;940;p29">
            <a:extLst>
              <a:ext uri="{FF2B5EF4-FFF2-40B4-BE49-F238E27FC236}">
                <a16:creationId xmlns:a16="http://schemas.microsoft.com/office/drawing/2014/main" id="{8D0C05DF-A753-41B5-896D-7360DAFFB5AE}"/>
              </a:ext>
            </a:extLst>
          </p:cNvPr>
          <p:cNvSpPr txBox="1"/>
          <p:nvPr/>
        </p:nvSpPr>
        <p:spPr>
          <a:xfrm>
            <a:off x="581087" y="2671975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00ABD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19</a:t>
            </a:r>
            <a:r>
              <a:rPr lang="en" kern="0" dirty="0">
                <a:solidFill>
                  <a:srgbClr val="00ABD6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000" kern="0" dirty="0">
              <a:solidFill>
                <a:srgbClr val="00ABD6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41" name="Google Shape;940;p29">
            <a:extLst>
              <a:ext uri="{FF2B5EF4-FFF2-40B4-BE49-F238E27FC236}">
                <a16:creationId xmlns:a16="http://schemas.microsoft.com/office/drawing/2014/main" id="{BDD64BAB-2EB4-49C7-B505-07FA379C56CE}"/>
              </a:ext>
            </a:extLst>
          </p:cNvPr>
          <p:cNvSpPr txBox="1"/>
          <p:nvPr/>
        </p:nvSpPr>
        <p:spPr>
          <a:xfrm>
            <a:off x="580871" y="1516752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FF7C3B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9</a:t>
            </a:r>
            <a:r>
              <a:rPr lang="en" kern="0" dirty="0">
                <a:solidFill>
                  <a:srgbClr val="FF7C3B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000" kern="0" dirty="0">
              <a:solidFill>
                <a:srgbClr val="FF7C3B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42" name="Google Shape;940;p29">
            <a:extLst>
              <a:ext uri="{FF2B5EF4-FFF2-40B4-BE49-F238E27FC236}">
                <a16:creationId xmlns:a16="http://schemas.microsoft.com/office/drawing/2014/main" id="{9FFFD1D0-51ED-4E64-B3CA-EBB47C12A6B6}"/>
              </a:ext>
            </a:extLst>
          </p:cNvPr>
          <p:cNvSpPr txBox="1"/>
          <p:nvPr/>
        </p:nvSpPr>
        <p:spPr>
          <a:xfrm>
            <a:off x="581087" y="3773632"/>
            <a:ext cx="123798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A533FF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72</a:t>
            </a:r>
            <a:r>
              <a:rPr lang="en" kern="0" dirty="0">
                <a:solidFill>
                  <a:srgbClr val="A533FF"/>
                </a:solidFill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  <a:sym typeface="Cabin"/>
              </a:rPr>
              <a:t>%</a:t>
            </a:r>
            <a:endParaRPr sz="2000" kern="0" dirty="0">
              <a:solidFill>
                <a:srgbClr val="A533FF"/>
              </a:solidFill>
              <a:latin typeface="Montserrat SemiBold" panose="00000700000000000000" pitchFamily="2" charset="-52"/>
              <a:ea typeface="Tahoma" panose="020B0604030504040204" pitchFamily="34" charset="0"/>
              <a:cs typeface="Tahoma" panose="020B0604030504040204" pitchFamily="34" charset="0"/>
              <a:sym typeface="Cabin"/>
            </a:endParaRPr>
          </a:p>
        </p:txBody>
      </p:sp>
      <p:sp>
        <p:nvSpPr>
          <p:cNvPr id="43" name="Google Shape;1494;p44">
            <a:extLst>
              <a:ext uri="{FF2B5EF4-FFF2-40B4-BE49-F238E27FC236}">
                <a16:creationId xmlns:a16="http://schemas.microsoft.com/office/drawing/2014/main" id="{75D47A25-12A8-44E1-A77F-3DE110B5C5CE}"/>
              </a:ext>
            </a:extLst>
          </p:cNvPr>
          <p:cNvSpPr txBox="1"/>
          <p:nvPr/>
        </p:nvSpPr>
        <p:spPr>
          <a:xfrm>
            <a:off x="1354070" y="2702784"/>
            <a:ext cx="2917606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ОБЩИЕ РАСХОДЫ 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5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44" name="Google Shape;1494;p44">
            <a:extLst>
              <a:ext uri="{FF2B5EF4-FFF2-40B4-BE49-F238E27FC236}">
                <a16:creationId xmlns:a16="http://schemas.microsoft.com/office/drawing/2014/main" id="{D61C8D2E-96A2-4748-BA71-46ABF0FC0F54}"/>
              </a:ext>
            </a:extLst>
          </p:cNvPr>
          <p:cNvSpPr txBox="1"/>
          <p:nvPr/>
        </p:nvSpPr>
        <p:spPr>
          <a:xfrm>
            <a:off x="1707478" y="3929611"/>
            <a:ext cx="2267515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ru-RU" sz="1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КОММЕРЧЕСКИЕ РАСХОДЫ 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lang="en" sz="15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B4EBD2-1A1E-450D-B630-AF448C2BB2B2}"/>
              </a:ext>
            </a:extLst>
          </p:cNvPr>
          <p:cNvSpPr txBox="1"/>
          <p:nvPr/>
        </p:nvSpPr>
        <p:spPr>
          <a:xfrm>
            <a:off x="4559300" y="2223134"/>
            <a:ext cx="3810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latin typeface="Mariupol" panose="02010500020201010004" pitchFamily="2" charset="-52"/>
              </a:rPr>
              <a:t>ТРЕБУЕТСЯ </a:t>
            </a:r>
            <a:r>
              <a:rPr lang="ru-RU" sz="2000" dirty="0">
                <a:solidFill>
                  <a:srgbClr val="2CB24F"/>
                </a:solidFill>
                <a:latin typeface="Mariupol" panose="02010500020201010004" pitchFamily="2" charset="-52"/>
              </a:rPr>
              <a:t>301.270</a:t>
            </a:r>
            <a:r>
              <a:rPr lang="ru-RU" sz="1600" dirty="0">
                <a:latin typeface="Mariupol" panose="02010500020201010004" pitchFamily="2" charset="-52"/>
              </a:rPr>
              <a:t> </a:t>
            </a:r>
            <a:r>
              <a:rPr lang="ru-RU" sz="1600" dirty="0">
                <a:solidFill>
                  <a:srgbClr val="2CB24F"/>
                </a:solidFill>
                <a:latin typeface="Mariupol" panose="02010500020201010004" pitchFamily="2" charset="-52"/>
              </a:rPr>
              <a:t>РУБЛЕЙ</a:t>
            </a:r>
            <a:r>
              <a:rPr lang="ru-RU" sz="1600" dirty="0">
                <a:latin typeface="Mariupol" panose="02010500020201010004" pitchFamily="2" charset="-52"/>
              </a:rPr>
              <a:t> НА МАРКЕТИНГ, ФОТ, ПРОГРАММНОЕ ОБЕСПЕЧЕНИЕ </a:t>
            </a:r>
          </a:p>
        </p:txBody>
      </p:sp>
      <p:sp>
        <p:nvSpPr>
          <p:cNvPr id="47" name="Двойные круглые скобки 46">
            <a:extLst>
              <a:ext uri="{FF2B5EF4-FFF2-40B4-BE49-F238E27FC236}">
                <a16:creationId xmlns:a16="http://schemas.microsoft.com/office/drawing/2014/main" id="{91F92D39-7EBF-4905-BA77-063F487791FD}"/>
              </a:ext>
            </a:extLst>
          </p:cNvPr>
          <p:cNvSpPr/>
          <p:nvPr/>
        </p:nvSpPr>
        <p:spPr>
          <a:xfrm>
            <a:off x="4665986" y="2045712"/>
            <a:ext cx="3490240" cy="1247395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Google Shape;10488;p89">
            <a:extLst>
              <a:ext uri="{FF2B5EF4-FFF2-40B4-BE49-F238E27FC236}">
                <a16:creationId xmlns:a16="http://schemas.microsoft.com/office/drawing/2014/main" id="{471AC784-69C3-4A49-9F70-BFAE13747CEF}"/>
              </a:ext>
            </a:extLst>
          </p:cNvPr>
          <p:cNvGrpSpPr/>
          <p:nvPr/>
        </p:nvGrpSpPr>
        <p:grpSpPr>
          <a:xfrm>
            <a:off x="6115461" y="1444832"/>
            <a:ext cx="697677" cy="608458"/>
            <a:chOff x="3988156" y="3380210"/>
            <a:chExt cx="353954" cy="318880"/>
          </a:xfrm>
          <a:solidFill>
            <a:srgbClr val="EEB345"/>
          </a:solidFill>
        </p:grpSpPr>
        <p:sp>
          <p:nvSpPr>
            <p:cNvPr id="50" name="Google Shape;10489;p89">
              <a:extLst>
                <a:ext uri="{FF2B5EF4-FFF2-40B4-BE49-F238E27FC236}">
                  <a16:creationId xmlns:a16="http://schemas.microsoft.com/office/drawing/2014/main" id="{AF57A7F7-D058-48C4-A1DE-E967DE861DE0}"/>
                </a:ext>
              </a:extLst>
            </p:cNvPr>
            <p:cNvSpPr/>
            <p:nvPr/>
          </p:nvSpPr>
          <p:spPr>
            <a:xfrm>
              <a:off x="4134053" y="3446156"/>
              <a:ext cx="28454" cy="49269"/>
            </a:xfrm>
            <a:custGeom>
              <a:avLst/>
              <a:gdLst/>
              <a:ahLst/>
              <a:cxnLst/>
              <a:rect l="l" t="t" r="r" b="b"/>
              <a:pathLst>
                <a:path w="894" h="1548" extrusionOk="0">
                  <a:moveTo>
                    <a:pt x="417" y="286"/>
                  </a:moveTo>
                  <a:lnTo>
                    <a:pt x="417" y="572"/>
                  </a:lnTo>
                  <a:cubicBezTo>
                    <a:pt x="298" y="524"/>
                    <a:pt x="274" y="500"/>
                    <a:pt x="274" y="417"/>
                  </a:cubicBezTo>
                  <a:cubicBezTo>
                    <a:pt x="274" y="345"/>
                    <a:pt x="346" y="298"/>
                    <a:pt x="417" y="286"/>
                  </a:cubicBezTo>
                  <a:close/>
                  <a:moveTo>
                    <a:pt x="524" y="869"/>
                  </a:moveTo>
                  <a:cubicBezTo>
                    <a:pt x="643" y="917"/>
                    <a:pt x="655" y="976"/>
                    <a:pt x="655" y="1048"/>
                  </a:cubicBezTo>
                  <a:cubicBezTo>
                    <a:pt x="655" y="1119"/>
                    <a:pt x="596" y="1179"/>
                    <a:pt x="524" y="1191"/>
                  </a:cubicBezTo>
                  <a:lnTo>
                    <a:pt x="524" y="869"/>
                  </a:lnTo>
                  <a:close/>
                  <a:moveTo>
                    <a:pt x="477" y="0"/>
                  </a:moveTo>
                  <a:cubicBezTo>
                    <a:pt x="453" y="0"/>
                    <a:pt x="417" y="24"/>
                    <a:pt x="417" y="48"/>
                  </a:cubicBezTo>
                  <a:lnTo>
                    <a:pt x="417" y="107"/>
                  </a:lnTo>
                  <a:cubicBezTo>
                    <a:pt x="191" y="131"/>
                    <a:pt x="60" y="250"/>
                    <a:pt x="60" y="476"/>
                  </a:cubicBezTo>
                  <a:cubicBezTo>
                    <a:pt x="60" y="703"/>
                    <a:pt x="227" y="774"/>
                    <a:pt x="417" y="845"/>
                  </a:cubicBezTo>
                  <a:lnTo>
                    <a:pt x="417" y="1226"/>
                  </a:lnTo>
                  <a:cubicBezTo>
                    <a:pt x="310" y="1203"/>
                    <a:pt x="274" y="1179"/>
                    <a:pt x="179" y="1107"/>
                  </a:cubicBezTo>
                  <a:cubicBezTo>
                    <a:pt x="160" y="1093"/>
                    <a:pt x="143" y="1087"/>
                    <a:pt x="127" y="1087"/>
                  </a:cubicBezTo>
                  <a:cubicBezTo>
                    <a:pt x="101" y="1087"/>
                    <a:pt x="77" y="1102"/>
                    <a:pt x="48" y="1131"/>
                  </a:cubicBezTo>
                  <a:cubicBezTo>
                    <a:pt x="0" y="1191"/>
                    <a:pt x="0" y="1250"/>
                    <a:pt x="48" y="1298"/>
                  </a:cubicBezTo>
                  <a:cubicBezTo>
                    <a:pt x="120" y="1405"/>
                    <a:pt x="274" y="1453"/>
                    <a:pt x="417" y="1453"/>
                  </a:cubicBezTo>
                  <a:lnTo>
                    <a:pt x="417" y="1512"/>
                  </a:lnTo>
                  <a:cubicBezTo>
                    <a:pt x="417" y="1536"/>
                    <a:pt x="453" y="1548"/>
                    <a:pt x="477" y="1548"/>
                  </a:cubicBezTo>
                  <a:cubicBezTo>
                    <a:pt x="512" y="1548"/>
                    <a:pt x="536" y="1536"/>
                    <a:pt x="536" y="1512"/>
                  </a:cubicBezTo>
                  <a:lnTo>
                    <a:pt x="536" y="1453"/>
                  </a:lnTo>
                  <a:cubicBezTo>
                    <a:pt x="727" y="1417"/>
                    <a:pt x="893" y="1298"/>
                    <a:pt x="893" y="1048"/>
                  </a:cubicBezTo>
                  <a:cubicBezTo>
                    <a:pt x="893" y="798"/>
                    <a:pt x="751" y="691"/>
                    <a:pt x="536" y="619"/>
                  </a:cubicBezTo>
                  <a:lnTo>
                    <a:pt x="536" y="286"/>
                  </a:lnTo>
                  <a:cubicBezTo>
                    <a:pt x="584" y="286"/>
                    <a:pt x="631" y="298"/>
                    <a:pt x="667" y="333"/>
                  </a:cubicBezTo>
                  <a:cubicBezTo>
                    <a:pt x="694" y="340"/>
                    <a:pt x="726" y="363"/>
                    <a:pt x="759" y="363"/>
                  </a:cubicBezTo>
                  <a:cubicBezTo>
                    <a:pt x="783" y="363"/>
                    <a:pt x="808" y="350"/>
                    <a:pt x="834" y="310"/>
                  </a:cubicBezTo>
                  <a:cubicBezTo>
                    <a:pt x="870" y="274"/>
                    <a:pt x="882" y="214"/>
                    <a:pt x="822" y="167"/>
                  </a:cubicBezTo>
                  <a:cubicBezTo>
                    <a:pt x="751" y="107"/>
                    <a:pt x="631" y="95"/>
                    <a:pt x="536" y="95"/>
                  </a:cubicBezTo>
                  <a:lnTo>
                    <a:pt x="536" y="48"/>
                  </a:lnTo>
                  <a:cubicBezTo>
                    <a:pt x="536" y="12"/>
                    <a:pt x="501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490;p89">
              <a:extLst>
                <a:ext uri="{FF2B5EF4-FFF2-40B4-BE49-F238E27FC236}">
                  <a16:creationId xmlns:a16="http://schemas.microsoft.com/office/drawing/2014/main" id="{0E4A7F28-5966-4FDC-AFBB-5E7884384D72}"/>
                </a:ext>
              </a:extLst>
            </p:cNvPr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491;p89">
              <a:extLst>
                <a:ext uri="{FF2B5EF4-FFF2-40B4-BE49-F238E27FC236}">
                  <a16:creationId xmlns:a16="http://schemas.microsoft.com/office/drawing/2014/main" id="{7982B6CF-7BDA-4113-8F41-7F28B4A65412}"/>
                </a:ext>
              </a:extLst>
            </p:cNvPr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492;p89">
              <a:extLst>
                <a:ext uri="{FF2B5EF4-FFF2-40B4-BE49-F238E27FC236}">
                  <a16:creationId xmlns:a16="http://schemas.microsoft.com/office/drawing/2014/main" id="{B752A744-44E3-4A64-B02E-F51427BE136C}"/>
                </a:ext>
              </a:extLst>
            </p:cNvPr>
            <p:cNvSpPr/>
            <p:nvPr/>
          </p:nvSpPr>
          <p:spPr>
            <a:xfrm>
              <a:off x="4215914" y="3415061"/>
              <a:ext cx="28072" cy="49301"/>
            </a:xfrm>
            <a:custGeom>
              <a:avLst/>
              <a:gdLst/>
              <a:ahLst/>
              <a:cxnLst/>
              <a:rect l="l" t="t" r="r" b="b"/>
              <a:pathLst>
                <a:path w="882" h="1549" extrusionOk="0">
                  <a:moveTo>
                    <a:pt x="405" y="298"/>
                  </a:moveTo>
                  <a:lnTo>
                    <a:pt x="405" y="584"/>
                  </a:lnTo>
                  <a:cubicBezTo>
                    <a:pt x="286" y="537"/>
                    <a:pt x="262" y="501"/>
                    <a:pt x="262" y="429"/>
                  </a:cubicBezTo>
                  <a:cubicBezTo>
                    <a:pt x="262" y="358"/>
                    <a:pt x="334" y="310"/>
                    <a:pt x="405" y="298"/>
                  </a:cubicBezTo>
                  <a:close/>
                  <a:moveTo>
                    <a:pt x="512" y="882"/>
                  </a:moveTo>
                  <a:cubicBezTo>
                    <a:pt x="631" y="918"/>
                    <a:pt x="643" y="977"/>
                    <a:pt x="643" y="1060"/>
                  </a:cubicBezTo>
                  <a:cubicBezTo>
                    <a:pt x="643" y="1144"/>
                    <a:pt x="584" y="1191"/>
                    <a:pt x="512" y="1203"/>
                  </a:cubicBezTo>
                  <a:lnTo>
                    <a:pt x="512" y="882"/>
                  </a:lnTo>
                  <a:close/>
                  <a:moveTo>
                    <a:pt x="465" y="1"/>
                  </a:moveTo>
                  <a:cubicBezTo>
                    <a:pt x="441" y="1"/>
                    <a:pt x="405" y="13"/>
                    <a:pt x="405" y="48"/>
                  </a:cubicBezTo>
                  <a:lnTo>
                    <a:pt x="405" y="96"/>
                  </a:lnTo>
                  <a:cubicBezTo>
                    <a:pt x="179" y="132"/>
                    <a:pt x="48" y="251"/>
                    <a:pt x="48" y="477"/>
                  </a:cubicBezTo>
                  <a:cubicBezTo>
                    <a:pt x="48" y="715"/>
                    <a:pt x="226" y="787"/>
                    <a:pt x="405" y="846"/>
                  </a:cubicBezTo>
                  <a:lnTo>
                    <a:pt x="405" y="1215"/>
                  </a:lnTo>
                  <a:cubicBezTo>
                    <a:pt x="298" y="1203"/>
                    <a:pt x="262" y="1156"/>
                    <a:pt x="167" y="1096"/>
                  </a:cubicBezTo>
                  <a:cubicBezTo>
                    <a:pt x="150" y="1084"/>
                    <a:pt x="133" y="1079"/>
                    <a:pt x="117" y="1079"/>
                  </a:cubicBezTo>
                  <a:cubicBezTo>
                    <a:pt x="53" y="1079"/>
                    <a:pt x="0" y="1158"/>
                    <a:pt x="0" y="1215"/>
                  </a:cubicBezTo>
                  <a:cubicBezTo>
                    <a:pt x="0" y="1251"/>
                    <a:pt x="24" y="1275"/>
                    <a:pt x="36" y="1299"/>
                  </a:cubicBezTo>
                  <a:cubicBezTo>
                    <a:pt x="107" y="1394"/>
                    <a:pt x="274" y="1441"/>
                    <a:pt x="405" y="1441"/>
                  </a:cubicBezTo>
                  <a:lnTo>
                    <a:pt x="405" y="1501"/>
                  </a:lnTo>
                  <a:cubicBezTo>
                    <a:pt x="405" y="1537"/>
                    <a:pt x="441" y="1549"/>
                    <a:pt x="465" y="1549"/>
                  </a:cubicBezTo>
                  <a:cubicBezTo>
                    <a:pt x="500" y="1549"/>
                    <a:pt x="524" y="1525"/>
                    <a:pt x="524" y="1501"/>
                  </a:cubicBezTo>
                  <a:lnTo>
                    <a:pt x="524" y="1441"/>
                  </a:lnTo>
                  <a:cubicBezTo>
                    <a:pt x="715" y="1406"/>
                    <a:pt x="881" y="1299"/>
                    <a:pt x="881" y="1037"/>
                  </a:cubicBezTo>
                  <a:cubicBezTo>
                    <a:pt x="881" y="787"/>
                    <a:pt x="715" y="703"/>
                    <a:pt x="524" y="620"/>
                  </a:cubicBezTo>
                  <a:lnTo>
                    <a:pt x="524" y="298"/>
                  </a:lnTo>
                  <a:cubicBezTo>
                    <a:pt x="596" y="298"/>
                    <a:pt x="631" y="310"/>
                    <a:pt x="703" y="358"/>
                  </a:cubicBezTo>
                  <a:cubicBezTo>
                    <a:pt x="717" y="362"/>
                    <a:pt x="732" y="364"/>
                    <a:pt x="746" y="364"/>
                  </a:cubicBezTo>
                  <a:cubicBezTo>
                    <a:pt x="777" y="364"/>
                    <a:pt x="805" y="351"/>
                    <a:pt x="822" y="310"/>
                  </a:cubicBezTo>
                  <a:cubicBezTo>
                    <a:pt x="857" y="263"/>
                    <a:pt x="869" y="203"/>
                    <a:pt x="810" y="156"/>
                  </a:cubicBezTo>
                  <a:cubicBezTo>
                    <a:pt x="738" y="96"/>
                    <a:pt x="619" y="84"/>
                    <a:pt x="524" y="84"/>
                  </a:cubicBezTo>
                  <a:lnTo>
                    <a:pt x="524" y="48"/>
                  </a:lnTo>
                  <a:cubicBezTo>
                    <a:pt x="524" y="13"/>
                    <a:pt x="500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493;p89">
              <a:extLst>
                <a:ext uri="{FF2B5EF4-FFF2-40B4-BE49-F238E27FC236}">
                  <a16:creationId xmlns:a16="http://schemas.microsoft.com/office/drawing/2014/main" id="{35ACB3BF-0705-4439-B42D-3C0E4C09F4CB}"/>
                </a:ext>
              </a:extLst>
            </p:cNvPr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5575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Овал 171">
            <a:extLst>
              <a:ext uri="{FF2B5EF4-FFF2-40B4-BE49-F238E27FC236}">
                <a16:creationId xmlns:a16="http://schemas.microsoft.com/office/drawing/2014/main" id="{3A78685B-A54E-4F85-B23B-8C8AB77AB7DB}"/>
              </a:ext>
            </a:extLst>
          </p:cNvPr>
          <p:cNvSpPr/>
          <p:nvPr/>
        </p:nvSpPr>
        <p:spPr>
          <a:xfrm>
            <a:off x="-265478" y="649702"/>
            <a:ext cx="5712546" cy="40673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object 2">
            <a:extLst>
              <a:ext uri="{FF2B5EF4-FFF2-40B4-BE49-F238E27FC236}">
                <a16:creationId xmlns:a16="http://schemas.microsoft.com/office/drawing/2014/main" id="{3B643542-C123-4B0E-9739-8091D31C3D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547" y="397732"/>
            <a:ext cx="42734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24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Запрос</a:t>
            </a:r>
            <a:endParaRPr sz="2400" spc="21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Google Shape;936;p75">
            <a:extLst>
              <a:ext uri="{FF2B5EF4-FFF2-40B4-BE49-F238E27FC236}">
                <a16:creationId xmlns:a16="http://schemas.microsoft.com/office/drawing/2014/main" id="{CE5B6B9B-CFE0-4624-98E3-A72C58E50DC1}"/>
              </a:ext>
            </a:extLst>
          </p:cNvPr>
          <p:cNvSpPr/>
          <p:nvPr/>
        </p:nvSpPr>
        <p:spPr>
          <a:xfrm rot="16200000">
            <a:off x="1234440" y="206482"/>
            <a:ext cx="45719" cy="129539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6EF2066E-53A3-4B01-B4FF-58D785437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2D3C750B-8EE0-4969-8A68-9C8390C3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  <p:sp>
        <p:nvSpPr>
          <p:cNvPr id="159" name="Google Shape;1496;p44">
            <a:extLst>
              <a:ext uri="{FF2B5EF4-FFF2-40B4-BE49-F238E27FC236}">
                <a16:creationId xmlns:a16="http://schemas.microsoft.com/office/drawing/2014/main" id="{8E64EA69-750C-4F4A-8E26-A845FFCAF069}"/>
              </a:ext>
            </a:extLst>
          </p:cNvPr>
          <p:cNvSpPr txBox="1"/>
          <p:nvPr/>
        </p:nvSpPr>
        <p:spPr>
          <a:xfrm>
            <a:off x="736449" y="2165831"/>
            <a:ext cx="3835552" cy="75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</a:pPr>
            <a:endParaRPr lang="ru-RU" sz="1500" kern="0" dirty="0">
              <a:solidFill>
                <a:schemeClr val="tx1">
                  <a:lumMod val="85000"/>
                  <a:lumOff val="15000"/>
                </a:schemeClr>
              </a:solidFill>
              <a:latin typeface="Mariupol" panose="02010500020201010004" pitchFamily="2" charset="-52"/>
              <a:ea typeface="Cabin"/>
              <a:cs typeface="Cabin"/>
              <a:sym typeface="Cabin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</a:pPr>
            <a:r>
              <a:rPr lang="ru-RU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ФИНАНСИРОВАНИЕ В РАЗМЕРЕ </a:t>
            </a:r>
            <a:r>
              <a:rPr lang="ru-RU" sz="1600" b="1" kern="0" dirty="0">
                <a:solidFill>
                  <a:srgbClr val="2CB24F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300 Т.Р</a:t>
            </a:r>
            <a:r>
              <a:rPr lang="ru-RU" sz="1600" kern="0" dirty="0">
                <a:solidFill>
                  <a:srgbClr val="2CB24F"/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.</a:t>
            </a:r>
            <a:r>
              <a:rPr lang="ru-RU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ariupol" panose="02010500020201010004" pitchFamily="2" charset="-52"/>
                <a:ea typeface="Cabin"/>
                <a:cs typeface="Cabin"/>
                <a:sym typeface="Cabin"/>
              </a:rPr>
              <a:t> НА ЗАПУСК САЙТА И РЕКЛАМУ</a:t>
            </a:r>
          </a:p>
        </p:txBody>
      </p:sp>
      <p:sp>
        <p:nvSpPr>
          <p:cNvPr id="157" name="Двойные круглые скобки 156">
            <a:extLst>
              <a:ext uri="{FF2B5EF4-FFF2-40B4-BE49-F238E27FC236}">
                <a16:creationId xmlns:a16="http://schemas.microsoft.com/office/drawing/2014/main" id="{16574B97-2836-4FB9-9420-286DC1E2834C}"/>
              </a:ext>
            </a:extLst>
          </p:cNvPr>
          <p:cNvSpPr/>
          <p:nvPr/>
        </p:nvSpPr>
        <p:spPr>
          <a:xfrm>
            <a:off x="609600" y="1584199"/>
            <a:ext cx="4038600" cy="2068282"/>
          </a:xfrm>
          <a:prstGeom prst="bracketPair">
            <a:avLst/>
          </a:prstGeom>
          <a:noFill/>
          <a:ln w="12700">
            <a:solidFill>
              <a:srgbClr val="FF7C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Google Shape;1110;p32">
            <a:extLst>
              <a:ext uri="{FF2B5EF4-FFF2-40B4-BE49-F238E27FC236}">
                <a16:creationId xmlns:a16="http://schemas.microsoft.com/office/drawing/2014/main" id="{4264EE9E-E5DE-4C4B-A7A0-097BA642E407}"/>
              </a:ext>
            </a:extLst>
          </p:cNvPr>
          <p:cNvGrpSpPr/>
          <p:nvPr/>
        </p:nvGrpSpPr>
        <p:grpSpPr>
          <a:xfrm>
            <a:off x="5458485" y="854181"/>
            <a:ext cx="2629519" cy="3286547"/>
            <a:chOff x="5976788" y="1531865"/>
            <a:chExt cx="2447202" cy="3058676"/>
          </a:xfrm>
        </p:grpSpPr>
        <p:sp>
          <p:nvSpPr>
            <p:cNvPr id="12" name="Google Shape;1111;p32">
              <a:extLst>
                <a:ext uri="{FF2B5EF4-FFF2-40B4-BE49-F238E27FC236}">
                  <a16:creationId xmlns:a16="http://schemas.microsoft.com/office/drawing/2014/main" id="{A2145621-6391-452C-BBC5-178D28DCE667}"/>
                </a:ext>
              </a:extLst>
            </p:cNvPr>
            <p:cNvSpPr/>
            <p:nvPr/>
          </p:nvSpPr>
          <p:spPr>
            <a:xfrm>
              <a:off x="6789847" y="3448980"/>
              <a:ext cx="83063" cy="111806"/>
            </a:xfrm>
            <a:custGeom>
              <a:avLst/>
              <a:gdLst/>
              <a:ahLst/>
              <a:cxnLst/>
              <a:rect l="l" t="t" r="r" b="b"/>
              <a:pathLst>
                <a:path w="4043" h="5442" extrusionOk="0">
                  <a:moveTo>
                    <a:pt x="4043" y="1"/>
                  </a:moveTo>
                  <a:lnTo>
                    <a:pt x="0" y="122"/>
                  </a:lnTo>
                  <a:cubicBezTo>
                    <a:pt x="213" y="3344"/>
                    <a:pt x="365" y="5441"/>
                    <a:pt x="365" y="5441"/>
                  </a:cubicBezTo>
                  <a:lnTo>
                    <a:pt x="4043" y="5441"/>
                  </a:lnTo>
                  <a:lnTo>
                    <a:pt x="4043" y="1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12;p32">
              <a:extLst>
                <a:ext uri="{FF2B5EF4-FFF2-40B4-BE49-F238E27FC236}">
                  <a16:creationId xmlns:a16="http://schemas.microsoft.com/office/drawing/2014/main" id="{BEB60888-7113-4DE9-BC3B-53737F6D238F}"/>
                </a:ext>
              </a:extLst>
            </p:cNvPr>
            <p:cNvSpPr/>
            <p:nvPr/>
          </p:nvSpPr>
          <p:spPr>
            <a:xfrm>
              <a:off x="6430766" y="1825984"/>
              <a:ext cx="264188" cy="572651"/>
            </a:xfrm>
            <a:custGeom>
              <a:avLst/>
              <a:gdLst/>
              <a:ahLst/>
              <a:cxnLst/>
              <a:rect l="l" t="t" r="r" b="b"/>
              <a:pathLst>
                <a:path w="12859" h="27873" extrusionOk="0">
                  <a:moveTo>
                    <a:pt x="2524" y="1"/>
                  </a:moveTo>
                  <a:lnTo>
                    <a:pt x="305" y="153"/>
                  </a:lnTo>
                  <a:cubicBezTo>
                    <a:pt x="1" y="9545"/>
                    <a:pt x="2159" y="15138"/>
                    <a:pt x="2159" y="15138"/>
                  </a:cubicBezTo>
                  <a:lnTo>
                    <a:pt x="7205" y="25989"/>
                  </a:lnTo>
                  <a:cubicBezTo>
                    <a:pt x="7613" y="26856"/>
                    <a:pt x="8855" y="27872"/>
                    <a:pt x="9908" y="27872"/>
                  </a:cubicBezTo>
                  <a:cubicBezTo>
                    <a:pt x="10111" y="27872"/>
                    <a:pt x="10306" y="27835"/>
                    <a:pt x="10487" y="27752"/>
                  </a:cubicBezTo>
                  <a:cubicBezTo>
                    <a:pt x="11156" y="27448"/>
                    <a:pt x="11430" y="27569"/>
                    <a:pt x="12220" y="26809"/>
                  </a:cubicBezTo>
                  <a:cubicBezTo>
                    <a:pt x="12676" y="26141"/>
                    <a:pt x="12858" y="25320"/>
                    <a:pt x="12645" y="24560"/>
                  </a:cubicBezTo>
                  <a:cubicBezTo>
                    <a:pt x="12250" y="23101"/>
                    <a:pt x="11278" y="21217"/>
                    <a:pt x="10852" y="20366"/>
                  </a:cubicBezTo>
                  <a:cubicBezTo>
                    <a:pt x="10244" y="19150"/>
                    <a:pt x="5867" y="13040"/>
                    <a:pt x="5867" y="13040"/>
                  </a:cubicBezTo>
                  <a:lnTo>
                    <a:pt x="25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13;p32">
              <a:extLst>
                <a:ext uri="{FF2B5EF4-FFF2-40B4-BE49-F238E27FC236}">
                  <a16:creationId xmlns:a16="http://schemas.microsoft.com/office/drawing/2014/main" id="{6B2AEE1D-9E86-4AF9-A63A-B7E8A3DB7959}"/>
                </a:ext>
              </a:extLst>
            </p:cNvPr>
            <p:cNvSpPr/>
            <p:nvPr/>
          </p:nvSpPr>
          <p:spPr>
            <a:xfrm>
              <a:off x="6631858" y="3434619"/>
              <a:ext cx="84317" cy="126167"/>
            </a:xfrm>
            <a:custGeom>
              <a:avLst/>
              <a:gdLst/>
              <a:ahLst/>
              <a:cxnLst/>
              <a:rect l="l" t="t" r="r" b="b"/>
              <a:pathLst>
                <a:path w="4104" h="6141" extrusionOk="0">
                  <a:moveTo>
                    <a:pt x="31" y="1"/>
                  </a:moveTo>
                  <a:cubicBezTo>
                    <a:pt x="31" y="3648"/>
                    <a:pt x="0" y="6140"/>
                    <a:pt x="0" y="6140"/>
                  </a:cubicBezTo>
                  <a:lnTo>
                    <a:pt x="3557" y="6140"/>
                  </a:lnTo>
                  <a:lnTo>
                    <a:pt x="4104" y="122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14;p32">
              <a:extLst>
                <a:ext uri="{FF2B5EF4-FFF2-40B4-BE49-F238E27FC236}">
                  <a16:creationId xmlns:a16="http://schemas.microsoft.com/office/drawing/2014/main" id="{E408484B-BEC6-4F30-BCE5-0AC76ECDE624}"/>
                </a:ext>
              </a:extLst>
            </p:cNvPr>
            <p:cNvSpPr/>
            <p:nvPr/>
          </p:nvSpPr>
          <p:spPr>
            <a:xfrm>
              <a:off x="6630605" y="2682763"/>
              <a:ext cx="148643" cy="770006"/>
            </a:xfrm>
            <a:custGeom>
              <a:avLst/>
              <a:gdLst/>
              <a:ahLst/>
              <a:cxnLst/>
              <a:rect l="l" t="t" r="r" b="b"/>
              <a:pathLst>
                <a:path w="7235" h="37479" extrusionOk="0">
                  <a:moveTo>
                    <a:pt x="7235" y="0"/>
                  </a:moveTo>
                  <a:lnTo>
                    <a:pt x="365" y="2158"/>
                  </a:lnTo>
                  <a:cubicBezTo>
                    <a:pt x="456" y="4256"/>
                    <a:pt x="92" y="26566"/>
                    <a:pt x="0" y="37387"/>
                  </a:cubicBezTo>
                  <a:lnTo>
                    <a:pt x="4347" y="37478"/>
                  </a:lnTo>
                  <a:lnTo>
                    <a:pt x="7083" y="4104"/>
                  </a:lnTo>
                  <a:lnTo>
                    <a:pt x="72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15;p32">
              <a:extLst>
                <a:ext uri="{FF2B5EF4-FFF2-40B4-BE49-F238E27FC236}">
                  <a16:creationId xmlns:a16="http://schemas.microsoft.com/office/drawing/2014/main" id="{2C7DF78E-6ADC-4D66-9084-D582F1F7818B}"/>
                </a:ext>
              </a:extLst>
            </p:cNvPr>
            <p:cNvSpPr/>
            <p:nvPr/>
          </p:nvSpPr>
          <p:spPr>
            <a:xfrm>
              <a:off x="6679317" y="2040143"/>
              <a:ext cx="139275" cy="191767"/>
            </a:xfrm>
            <a:custGeom>
              <a:avLst/>
              <a:gdLst/>
              <a:ahLst/>
              <a:cxnLst/>
              <a:rect l="l" t="t" r="r" b="b"/>
              <a:pathLst>
                <a:path w="6779" h="9334" extrusionOk="0">
                  <a:moveTo>
                    <a:pt x="4231" y="0"/>
                  </a:moveTo>
                  <a:cubicBezTo>
                    <a:pt x="3059" y="0"/>
                    <a:pt x="1633" y="402"/>
                    <a:pt x="760" y="701"/>
                  </a:cubicBezTo>
                  <a:cubicBezTo>
                    <a:pt x="304" y="853"/>
                    <a:pt x="0" y="1309"/>
                    <a:pt x="0" y="1826"/>
                  </a:cubicBezTo>
                  <a:lnTo>
                    <a:pt x="0" y="6689"/>
                  </a:lnTo>
                  <a:lnTo>
                    <a:pt x="0" y="6720"/>
                  </a:lnTo>
                  <a:lnTo>
                    <a:pt x="0" y="6993"/>
                  </a:lnTo>
                  <a:cubicBezTo>
                    <a:pt x="61" y="8270"/>
                    <a:pt x="1155" y="9334"/>
                    <a:pt x="2493" y="9334"/>
                  </a:cubicBezTo>
                  <a:lnTo>
                    <a:pt x="2675" y="9334"/>
                  </a:lnTo>
                  <a:cubicBezTo>
                    <a:pt x="4924" y="9303"/>
                    <a:pt x="6748" y="7358"/>
                    <a:pt x="6748" y="5139"/>
                  </a:cubicBezTo>
                  <a:lnTo>
                    <a:pt x="6748" y="2495"/>
                  </a:lnTo>
                  <a:cubicBezTo>
                    <a:pt x="6748" y="2495"/>
                    <a:pt x="6779" y="458"/>
                    <a:pt x="4955" y="63"/>
                  </a:cubicBezTo>
                  <a:cubicBezTo>
                    <a:pt x="4731" y="19"/>
                    <a:pt x="4487" y="0"/>
                    <a:pt x="4231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2">
              <a:extLst>
                <a:ext uri="{FF2B5EF4-FFF2-40B4-BE49-F238E27FC236}">
                  <a16:creationId xmlns:a16="http://schemas.microsoft.com/office/drawing/2014/main" id="{E61280E2-A186-4B2B-BB1C-7ABE42BC669B}"/>
                </a:ext>
              </a:extLst>
            </p:cNvPr>
            <p:cNvSpPr/>
            <p:nvPr/>
          </p:nvSpPr>
          <p:spPr>
            <a:xfrm>
              <a:off x="6714900" y="2153200"/>
              <a:ext cx="82468" cy="140528"/>
            </a:xfrm>
            <a:custGeom>
              <a:avLst/>
              <a:gdLst/>
              <a:ahLst/>
              <a:cxnLst/>
              <a:rect l="l" t="t" r="r" b="b"/>
              <a:pathLst>
                <a:path w="4014" h="6840" extrusionOk="0">
                  <a:moveTo>
                    <a:pt x="1" y="1"/>
                  </a:moveTo>
                  <a:lnTo>
                    <a:pt x="1" y="6840"/>
                  </a:lnTo>
                  <a:lnTo>
                    <a:pt x="4013" y="6840"/>
                  </a:lnTo>
                  <a:lnTo>
                    <a:pt x="4013" y="1"/>
                  </a:ln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17;p32">
              <a:extLst>
                <a:ext uri="{FF2B5EF4-FFF2-40B4-BE49-F238E27FC236}">
                  <a16:creationId xmlns:a16="http://schemas.microsoft.com/office/drawing/2014/main" id="{70DEA0A0-CBA5-43B9-A6CE-565B2D6D8703}"/>
                </a:ext>
              </a:extLst>
            </p:cNvPr>
            <p:cNvSpPr/>
            <p:nvPr/>
          </p:nvSpPr>
          <p:spPr>
            <a:xfrm>
              <a:off x="6800469" y="2123308"/>
              <a:ext cx="47479" cy="64963"/>
            </a:xfrm>
            <a:custGeom>
              <a:avLst/>
              <a:gdLst/>
              <a:ahLst/>
              <a:cxnLst/>
              <a:rect l="l" t="t" r="r" b="b"/>
              <a:pathLst>
                <a:path w="2311" h="3162" extrusionOk="0">
                  <a:moveTo>
                    <a:pt x="1392" y="0"/>
                  </a:moveTo>
                  <a:cubicBezTo>
                    <a:pt x="1240" y="0"/>
                    <a:pt x="1087" y="38"/>
                    <a:pt x="942" y="118"/>
                  </a:cubicBezTo>
                  <a:cubicBezTo>
                    <a:pt x="730" y="270"/>
                    <a:pt x="578" y="544"/>
                    <a:pt x="578" y="848"/>
                  </a:cubicBezTo>
                  <a:cubicBezTo>
                    <a:pt x="334" y="1121"/>
                    <a:pt x="182" y="1395"/>
                    <a:pt x="152" y="1760"/>
                  </a:cubicBezTo>
                  <a:cubicBezTo>
                    <a:pt x="122" y="2094"/>
                    <a:pt x="0" y="2489"/>
                    <a:pt x="152" y="2793"/>
                  </a:cubicBezTo>
                  <a:cubicBezTo>
                    <a:pt x="291" y="3016"/>
                    <a:pt x="557" y="3162"/>
                    <a:pt x="834" y="3162"/>
                  </a:cubicBezTo>
                  <a:cubicBezTo>
                    <a:pt x="860" y="3162"/>
                    <a:pt x="886" y="3161"/>
                    <a:pt x="912" y="3158"/>
                  </a:cubicBezTo>
                  <a:cubicBezTo>
                    <a:pt x="1216" y="3128"/>
                    <a:pt x="1489" y="2976"/>
                    <a:pt x="1672" y="2732"/>
                  </a:cubicBezTo>
                  <a:cubicBezTo>
                    <a:pt x="1854" y="2520"/>
                    <a:pt x="1976" y="2216"/>
                    <a:pt x="2097" y="1942"/>
                  </a:cubicBezTo>
                  <a:cubicBezTo>
                    <a:pt x="2219" y="1608"/>
                    <a:pt x="2310" y="1273"/>
                    <a:pt x="2280" y="909"/>
                  </a:cubicBezTo>
                  <a:cubicBezTo>
                    <a:pt x="2280" y="574"/>
                    <a:pt x="2097" y="240"/>
                    <a:pt x="1793" y="88"/>
                  </a:cubicBezTo>
                  <a:cubicBezTo>
                    <a:pt x="1664" y="31"/>
                    <a:pt x="1528" y="0"/>
                    <a:pt x="1392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18;p32">
              <a:extLst>
                <a:ext uri="{FF2B5EF4-FFF2-40B4-BE49-F238E27FC236}">
                  <a16:creationId xmlns:a16="http://schemas.microsoft.com/office/drawing/2014/main" id="{88B54B43-F40A-4DAB-A9AE-37BCCA4D89A7}"/>
                </a:ext>
              </a:extLst>
            </p:cNvPr>
            <p:cNvSpPr/>
            <p:nvPr/>
          </p:nvSpPr>
          <p:spPr>
            <a:xfrm>
              <a:off x="6813577" y="2143544"/>
              <a:ext cx="14382" cy="19045"/>
            </a:xfrm>
            <a:custGeom>
              <a:avLst/>
              <a:gdLst/>
              <a:ahLst/>
              <a:cxnLst/>
              <a:rect l="l" t="t" r="r" b="b"/>
              <a:pathLst>
                <a:path w="700" h="927" extrusionOk="0">
                  <a:moveTo>
                    <a:pt x="385" y="1"/>
                  </a:moveTo>
                  <a:cubicBezTo>
                    <a:pt x="342" y="1"/>
                    <a:pt x="295" y="14"/>
                    <a:pt x="244" y="45"/>
                  </a:cubicBezTo>
                  <a:cubicBezTo>
                    <a:pt x="152" y="136"/>
                    <a:pt x="122" y="197"/>
                    <a:pt x="92" y="288"/>
                  </a:cubicBezTo>
                  <a:cubicBezTo>
                    <a:pt x="61" y="440"/>
                    <a:pt x="0" y="592"/>
                    <a:pt x="61" y="684"/>
                  </a:cubicBezTo>
                  <a:cubicBezTo>
                    <a:pt x="92" y="805"/>
                    <a:pt x="213" y="927"/>
                    <a:pt x="365" y="927"/>
                  </a:cubicBezTo>
                  <a:cubicBezTo>
                    <a:pt x="456" y="927"/>
                    <a:pt x="547" y="836"/>
                    <a:pt x="608" y="775"/>
                  </a:cubicBezTo>
                  <a:cubicBezTo>
                    <a:pt x="669" y="684"/>
                    <a:pt x="699" y="623"/>
                    <a:pt x="699" y="501"/>
                  </a:cubicBezTo>
                  <a:cubicBezTo>
                    <a:pt x="699" y="325"/>
                    <a:pt x="595" y="1"/>
                    <a:pt x="385" y="1"/>
                  </a:cubicBezTo>
                  <a:close/>
                </a:path>
              </a:pathLst>
            </a:custGeom>
            <a:solidFill>
              <a:srgbClr val="E474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19;p32">
              <a:extLst>
                <a:ext uri="{FF2B5EF4-FFF2-40B4-BE49-F238E27FC236}">
                  <a16:creationId xmlns:a16="http://schemas.microsoft.com/office/drawing/2014/main" id="{2FACDF0E-E47A-4B30-8FFA-EDEE82A403D7}"/>
                </a:ext>
              </a:extLst>
            </p:cNvPr>
            <p:cNvSpPr/>
            <p:nvPr/>
          </p:nvSpPr>
          <p:spPr>
            <a:xfrm>
              <a:off x="6816699" y="2133231"/>
              <a:ext cx="26236" cy="31228"/>
            </a:xfrm>
            <a:custGeom>
              <a:avLst/>
              <a:gdLst/>
              <a:ahLst/>
              <a:cxnLst/>
              <a:rect l="l" t="t" r="r" b="b"/>
              <a:pathLst>
                <a:path w="1277" h="1520" fill="none" extrusionOk="0">
                  <a:moveTo>
                    <a:pt x="0" y="821"/>
                  </a:moveTo>
                  <a:cubicBezTo>
                    <a:pt x="92" y="638"/>
                    <a:pt x="122" y="426"/>
                    <a:pt x="274" y="243"/>
                  </a:cubicBezTo>
                  <a:cubicBezTo>
                    <a:pt x="395" y="91"/>
                    <a:pt x="608" y="0"/>
                    <a:pt x="821" y="31"/>
                  </a:cubicBezTo>
                  <a:cubicBezTo>
                    <a:pt x="1003" y="61"/>
                    <a:pt x="1125" y="213"/>
                    <a:pt x="1186" y="395"/>
                  </a:cubicBezTo>
                  <a:cubicBezTo>
                    <a:pt x="1277" y="608"/>
                    <a:pt x="1216" y="790"/>
                    <a:pt x="1186" y="942"/>
                  </a:cubicBezTo>
                  <a:cubicBezTo>
                    <a:pt x="1155" y="1125"/>
                    <a:pt x="1064" y="1307"/>
                    <a:pt x="1003" y="1520"/>
                  </a:cubicBezTo>
                </a:path>
              </a:pathLst>
            </a:custGeom>
            <a:noFill/>
            <a:ln w="2275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20;p32">
              <a:extLst>
                <a:ext uri="{FF2B5EF4-FFF2-40B4-BE49-F238E27FC236}">
                  <a16:creationId xmlns:a16="http://schemas.microsoft.com/office/drawing/2014/main" id="{7F07918A-8B47-487C-9F49-50A8DC566BE6}"/>
                </a:ext>
              </a:extLst>
            </p:cNvPr>
            <p:cNvSpPr/>
            <p:nvPr/>
          </p:nvSpPr>
          <p:spPr>
            <a:xfrm>
              <a:off x="6714900" y="2215657"/>
              <a:ext cx="68723" cy="36858"/>
            </a:xfrm>
            <a:custGeom>
              <a:avLst/>
              <a:gdLst/>
              <a:ahLst/>
              <a:cxnLst/>
              <a:rect l="l" t="t" r="r" b="b"/>
              <a:pathLst>
                <a:path w="3345" h="1794" extrusionOk="0">
                  <a:moveTo>
                    <a:pt x="3344" y="0"/>
                  </a:moveTo>
                  <a:lnTo>
                    <a:pt x="3344" y="0"/>
                  </a:lnTo>
                  <a:cubicBezTo>
                    <a:pt x="2645" y="548"/>
                    <a:pt x="1825" y="851"/>
                    <a:pt x="913" y="851"/>
                  </a:cubicBezTo>
                  <a:lnTo>
                    <a:pt x="761" y="851"/>
                  </a:lnTo>
                  <a:cubicBezTo>
                    <a:pt x="487" y="791"/>
                    <a:pt x="244" y="760"/>
                    <a:pt x="1" y="699"/>
                  </a:cubicBezTo>
                  <a:lnTo>
                    <a:pt x="1" y="1794"/>
                  </a:lnTo>
                  <a:lnTo>
                    <a:pt x="31" y="1794"/>
                  </a:lnTo>
                  <a:cubicBezTo>
                    <a:pt x="1399" y="1794"/>
                    <a:pt x="2615" y="1064"/>
                    <a:pt x="3344" y="0"/>
                  </a:cubicBezTo>
                  <a:close/>
                </a:path>
              </a:pathLst>
            </a:custGeom>
            <a:solidFill>
              <a:srgbClr val="E474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21;p32">
              <a:extLst>
                <a:ext uri="{FF2B5EF4-FFF2-40B4-BE49-F238E27FC236}">
                  <a16:creationId xmlns:a16="http://schemas.microsoft.com/office/drawing/2014/main" id="{21515FAB-FA2E-4A3D-AF21-B257B2E7D051}"/>
                </a:ext>
              </a:extLst>
            </p:cNvPr>
            <p:cNvSpPr/>
            <p:nvPr/>
          </p:nvSpPr>
          <p:spPr>
            <a:xfrm>
              <a:off x="6621853" y="2272483"/>
              <a:ext cx="332254" cy="110553"/>
            </a:xfrm>
            <a:custGeom>
              <a:avLst/>
              <a:gdLst/>
              <a:ahLst/>
              <a:cxnLst/>
              <a:rect l="l" t="t" r="r" b="b"/>
              <a:pathLst>
                <a:path w="16172" h="5381" extrusionOk="0">
                  <a:moveTo>
                    <a:pt x="4743" y="0"/>
                  </a:moveTo>
                  <a:cubicBezTo>
                    <a:pt x="3800" y="730"/>
                    <a:pt x="2736" y="1277"/>
                    <a:pt x="1581" y="1581"/>
                  </a:cubicBezTo>
                  <a:cubicBezTo>
                    <a:pt x="1065" y="1733"/>
                    <a:pt x="518" y="1794"/>
                    <a:pt x="1" y="1946"/>
                  </a:cubicBezTo>
                  <a:cubicBezTo>
                    <a:pt x="62" y="3101"/>
                    <a:pt x="183" y="4225"/>
                    <a:pt x="335" y="5380"/>
                  </a:cubicBezTo>
                  <a:lnTo>
                    <a:pt x="16171" y="5380"/>
                  </a:lnTo>
                  <a:cubicBezTo>
                    <a:pt x="16019" y="4043"/>
                    <a:pt x="15168" y="2827"/>
                    <a:pt x="13953" y="2250"/>
                  </a:cubicBezTo>
                  <a:cubicBezTo>
                    <a:pt x="13193" y="1915"/>
                    <a:pt x="12311" y="1794"/>
                    <a:pt x="11460" y="1581"/>
                  </a:cubicBezTo>
                  <a:cubicBezTo>
                    <a:pt x="10335" y="1277"/>
                    <a:pt x="9241" y="730"/>
                    <a:pt x="8329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22;p32">
              <a:extLst>
                <a:ext uri="{FF2B5EF4-FFF2-40B4-BE49-F238E27FC236}">
                  <a16:creationId xmlns:a16="http://schemas.microsoft.com/office/drawing/2014/main" id="{1CB2171C-7E60-43C8-BCE3-3982A1AD9356}"/>
                </a:ext>
              </a:extLst>
            </p:cNvPr>
            <p:cNvSpPr/>
            <p:nvPr/>
          </p:nvSpPr>
          <p:spPr>
            <a:xfrm>
              <a:off x="6625613" y="2366147"/>
              <a:ext cx="261045" cy="308524"/>
            </a:xfrm>
            <a:custGeom>
              <a:avLst/>
              <a:gdLst/>
              <a:ahLst/>
              <a:cxnLst/>
              <a:rect l="l" t="t" r="r" b="b"/>
              <a:pathLst>
                <a:path w="12706" h="15017" extrusionOk="0">
                  <a:moveTo>
                    <a:pt x="0" y="1"/>
                  </a:moveTo>
                  <a:lnTo>
                    <a:pt x="760" y="15016"/>
                  </a:lnTo>
                  <a:lnTo>
                    <a:pt x="12037" y="15016"/>
                  </a:lnTo>
                  <a:lnTo>
                    <a:pt x="12706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23;p32">
              <a:extLst>
                <a:ext uri="{FF2B5EF4-FFF2-40B4-BE49-F238E27FC236}">
                  <a16:creationId xmlns:a16="http://schemas.microsoft.com/office/drawing/2014/main" id="{9328882B-A2DE-4E7C-8C3C-CE011D70EB66}"/>
                </a:ext>
              </a:extLst>
            </p:cNvPr>
            <p:cNvSpPr/>
            <p:nvPr/>
          </p:nvSpPr>
          <p:spPr>
            <a:xfrm>
              <a:off x="6720529" y="2339932"/>
              <a:ext cx="58101" cy="54958"/>
            </a:xfrm>
            <a:custGeom>
              <a:avLst/>
              <a:gdLst/>
              <a:ahLst/>
              <a:cxnLst/>
              <a:rect l="l" t="t" r="r" b="b"/>
              <a:pathLst>
                <a:path w="2828" h="2675" extrusionOk="0">
                  <a:moveTo>
                    <a:pt x="0" y="0"/>
                  </a:moveTo>
                  <a:lnTo>
                    <a:pt x="0" y="2675"/>
                  </a:lnTo>
                  <a:lnTo>
                    <a:pt x="2827" y="2675"/>
                  </a:lnTo>
                  <a:lnTo>
                    <a:pt x="28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24;p32">
              <a:extLst>
                <a:ext uri="{FF2B5EF4-FFF2-40B4-BE49-F238E27FC236}">
                  <a16:creationId xmlns:a16="http://schemas.microsoft.com/office/drawing/2014/main" id="{3DE4398D-0964-4324-AE23-7FFA510A1A7B}"/>
                </a:ext>
              </a:extLst>
            </p:cNvPr>
            <p:cNvSpPr/>
            <p:nvPr/>
          </p:nvSpPr>
          <p:spPr>
            <a:xfrm>
              <a:off x="6632474" y="2669018"/>
              <a:ext cx="246067" cy="115771"/>
            </a:xfrm>
            <a:custGeom>
              <a:avLst/>
              <a:gdLst/>
              <a:ahLst/>
              <a:cxnLst/>
              <a:rect l="l" t="t" r="r" b="b"/>
              <a:pathLst>
                <a:path w="11977" h="5635" extrusionOk="0">
                  <a:moveTo>
                    <a:pt x="609" y="1"/>
                  </a:moveTo>
                  <a:cubicBezTo>
                    <a:pt x="517" y="122"/>
                    <a:pt x="426" y="213"/>
                    <a:pt x="396" y="274"/>
                  </a:cubicBezTo>
                  <a:cubicBezTo>
                    <a:pt x="1" y="1368"/>
                    <a:pt x="396" y="4833"/>
                    <a:pt x="396" y="4833"/>
                  </a:cubicBezTo>
                  <a:cubicBezTo>
                    <a:pt x="1268" y="5427"/>
                    <a:pt x="3188" y="5634"/>
                    <a:pt x="5202" y="5634"/>
                  </a:cubicBezTo>
                  <a:cubicBezTo>
                    <a:pt x="8240" y="5634"/>
                    <a:pt x="11490" y="5163"/>
                    <a:pt x="11673" y="4833"/>
                  </a:cubicBezTo>
                  <a:cubicBezTo>
                    <a:pt x="11977" y="4286"/>
                    <a:pt x="11673" y="274"/>
                    <a:pt x="11673" y="274"/>
                  </a:cubicBezTo>
                  <a:lnTo>
                    <a:pt x="11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25;p32">
              <a:extLst>
                <a:ext uri="{FF2B5EF4-FFF2-40B4-BE49-F238E27FC236}">
                  <a16:creationId xmlns:a16="http://schemas.microsoft.com/office/drawing/2014/main" id="{C7910322-DD32-4551-BB55-3BF85E75E7F3}"/>
                </a:ext>
              </a:extLst>
            </p:cNvPr>
            <p:cNvSpPr/>
            <p:nvPr/>
          </p:nvSpPr>
          <p:spPr>
            <a:xfrm>
              <a:off x="6734890" y="2682126"/>
              <a:ext cx="143034" cy="776868"/>
            </a:xfrm>
            <a:custGeom>
              <a:avLst/>
              <a:gdLst/>
              <a:ahLst/>
              <a:cxnLst/>
              <a:rect l="l" t="t" r="r" b="b"/>
              <a:pathLst>
                <a:path w="6962" h="37813" extrusionOk="0">
                  <a:moveTo>
                    <a:pt x="6718" y="1"/>
                  </a:moveTo>
                  <a:lnTo>
                    <a:pt x="1" y="2189"/>
                  </a:lnTo>
                  <a:cubicBezTo>
                    <a:pt x="244" y="4347"/>
                    <a:pt x="1763" y="27327"/>
                    <a:pt x="2523" y="37813"/>
                  </a:cubicBezTo>
                  <a:lnTo>
                    <a:pt x="6961" y="37752"/>
                  </a:lnTo>
                  <a:lnTo>
                    <a:pt x="6840" y="4135"/>
                  </a:lnTo>
                  <a:lnTo>
                    <a:pt x="67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26;p32">
              <a:extLst>
                <a:ext uri="{FF2B5EF4-FFF2-40B4-BE49-F238E27FC236}">
                  <a16:creationId xmlns:a16="http://schemas.microsoft.com/office/drawing/2014/main" id="{092081D7-1952-45E5-AEF7-2F6B57F63782}"/>
                </a:ext>
              </a:extLst>
            </p:cNvPr>
            <p:cNvSpPr/>
            <p:nvPr/>
          </p:nvSpPr>
          <p:spPr>
            <a:xfrm>
              <a:off x="6654334" y="2012078"/>
              <a:ext cx="195486" cy="121791"/>
            </a:xfrm>
            <a:custGeom>
              <a:avLst/>
              <a:gdLst/>
              <a:ahLst/>
              <a:cxnLst/>
              <a:rect l="l" t="t" r="r" b="b"/>
              <a:pathLst>
                <a:path w="9515" h="5928" extrusionOk="0">
                  <a:moveTo>
                    <a:pt x="5624" y="0"/>
                  </a:moveTo>
                  <a:cubicBezTo>
                    <a:pt x="4925" y="0"/>
                    <a:pt x="4225" y="244"/>
                    <a:pt x="3557" y="456"/>
                  </a:cubicBezTo>
                  <a:cubicBezTo>
                    <a:pt x="3165" y="558"/>
                    <a:pt x="2755" y="642"/>
                    <a:pt x="2357" y="642"/>
                  </a:cubicBezTo>
                  <a:cubicBezTo>
                    <a:pt x="2045" y="642"/>
                    <a:pt x="1740" y="590"/>
                    <a:pt x="1459" y="456"/>
                  </a:cubicBezTo>
                  <a:cubicBezTo>
                    <a:pt x="1277" y="335"/>
                    <a:pt x="1034" y="183"/>
                    <a:pt x="821" y="183"/>
                  </a:cubicBezTo>
                  <a:cubicBezTo>
                    <a:pt x="807" y="182"/>
                    <a:pt x="792" y="181"/>
                    <a:pt x="778" y="181"/>
                  </a:cubicBezTo>
                  <a:cubicBezTo>
                    <a:pt x="375" y="181"/>
                    <a:pt x="91" y="590"/>
                    <a:pt x="61" y="943"/>
                  </a:cubicBezTo>
                  <a:cubicBezTo>
                    <a:pt x="0" y="1338"/>
                    <a:pt x="213" y="1703"/>
                    <a:pt x="426" y="2098"/>
                  </a:cubicBezTo>
                  <a:cubicBezTo>
                    <a:pt x="152" y="2341"/>
                    <a:pt x="122" y="2736"/>
                    <a:pt x="152" y="3101"/>
                  </a:cubicBezTo>
                  <a:cubicBezTo>
                    <a:pt x="183" y="3466"/>
                    <a:pt x="396" y="3800"/>
                    <a:pt x="700" y="4013"/>
                  </a:cubicBezTo>
                  <a:cubicBezTo>
                    <a:pt x="760" y="4590"/>
                    <a:pt x="1004" y="5137"/>
                    <a:pt x="1307" y="5624"/>
                  </a:cubicBezTo>
                  <a:lnTo>
                    <a:pt x="1307" y="4073"/>
                  </a:lnTo>
                  <a:cubicBezTo>
                    <a:pt x="1497" y="4168"/>
                    <a:pt x="1711" y="4216"/>
                    <a:pt x="1926" y="4216"/>
                  </a:cubicBezTo>
                  <a:cubicBezTo>
                    <a:pt x="2055" y="4216"/>
                    <a:pt x="2185" y="4199"/>
                    <a:pt x="2311" y="4165"/>
                  </a:cubicBezTo>
                  <a:cubicBezTo>
                    <a:pt x="2766" y="4104"/>
                    <a:pt x="3192" y="3830"/>
                    <a:pt x="3587" y="3618"/>
                  </a:cubicBezTo>
                  <a:cubicBezTo>
                    <a:pt x="3952" y="3374"/>
                    <a:pt x="4347" y="3101"/>
                    <a:pt x="4803" y="2949"/>
                  </a:cubicBezTo>
                  <a:cubicBezTo>
                    <a:pt x="5020" y="2905"/>
                    <a:pt x="5245" y="2869"/>
                    <a:pt x="5466" y="2869"/>
                  </a:cubicBezTo>
                  <a:cubicBezTo>
                    <a:pt x="5709" y="2869"/>
                    <a:pt x="5948" y="2913"/>
                    <a:pt x="6171" y="3040"/>
                  </a:cubicBezTo>
                  <a:cubicBezTo>
                    <a:pt x="5836" y="3861"/>
                    <a:pt x="6201" y="4894"/>
                    <a:pt x="6839" y="5472"/>
                  </a:cubicBezTo>
                  <a:cubicBezTo>
                    <a:pt x="7022" y="5624"/>
                    <a:pt x="7295" y="5928"/>
                    <a:pt x="7539" y="5928"/>
                  </a:cubicBezTo>
                  <a:cubicBezTo>
                    <a:pt x="7721" y="5928"/>
                    <a:pt x="7873" y="5806"/>
                    <a:pt x="7995" y="5624"/>
                  </a:cubicBezTo>
                  <a:lnTo>
                    <a:pt x="8116" y="5502"/>
                  </a:lnTo>
                  <a:cubicBezTo>
                    <a:pt x="8268" y="5441"/>
                    <a:pt x="8420" y="5380"/>
                    <a:pt x="8602" y="5380"/>
                  </a:cubicBezTo>
                  <a:cubicBezTo>
                    <a:pt x="8876" y="4864"/>
                    <a:pt x="9302" y="4317"/>
                    <a:pt x="9423" y="3709"/>
                  </a:cubicBezTo>
                  <a:cubicBezTo>
                    <a:pt x="9514" y="3466"/>
                    <a:pt x="9484" y="3192"/>
                    <a:pt x="9362" y="2949"/>
                  </a:cubicBezTo>
                  <a:cubicBezTo>
                    <a:pt x="9266" y="2804"/>
                    <a:pt x="9054" y="2678"/>
                    <a:pt x="8865" y="2678"/>
                  </a:cubicBezTo>
                  <a:cubicBezTo>
                    <a:pt x="8816" y="2678"/>
                    <a:pt x="8768" y="2687"/>
                    <a:pt x="8724" y="2706"/>
                  </a:cubicBezTo>
                  <a:cubicBezTo>
                    <a:pt x="8876" y="2280"/>
                    <a:pt x="8785" y="1733"/>
                    <a:pt x="8481" y="1399"/>
                  </a:cubicBezTo>
                  <a:cubicBezTo>
                    <a:pt x="8258" y="1176"/>
                    <a:pt x="7922" y="1035"/>
                    <a:pt x="7590" y="1035"/>
                  </a:cubicBezTo>
                  <a:cubicBezTo>
                    <a:pt x="7469" y="1035"/>
                    <a:pt x="7349" y="1054"/>
                    <a:pt x="7235" y="1095"/>
                  </a:cubicBezTo>
                  <a:cubicBezTo>
                    <a:pt x="7022" y="426"/>
                    <a:pt x="6353" y="0"/>
                    <a:pt x="5624" y="0"/>
                  </a:cubicBezTo>
                  <a:close/>
                </a:path>
              </a:pathLst>
            </a:custGeom>
            <a:solidFill>
              <a:srgbClr val="0F0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27;p32">
              <a:extLst>
                <a:ext uri="{FF2B5EF4-FFF2-40B4-BE49-F238E27FC236}">
                  <a16:creationId xmlns:a16="http://schemas.microsoft.com/office/drawing/2014/main" id="{853B051B-A339-4F70-B1FB-81312869D4E7}"/>
                </a:ext>
              </a:extLst>
            </p:cNvPr>
            <p:cNvSpPr/>
            <p:nvPr/>
          </p:nvSpPr>
          <p:spPr>
            <a:xfrm>
              <a:off x="6841045" y="2327441"/>
              <a:ext cx="196123" cy="492731"/>
            </a:xfrm>
            <a:custGeom>
              <a:avLst/>
              <a:gdLst/>
              <a:ahLst/>
              <a:cxnLst/>
              <a:rect l="l" t="t" r="r" b="b"/>
              <a:pathLst>
                <a:path w="9546" h="23983" extrusionOk="0">
                  <a:moveTo>
                    <a:pt x="3134" y="12"/>
                  </a:moveTo>
                  <a:cubicBezTo>
                    <a:pt x="3062" y="12"/>
                    <a:pt x="2990" y="18"/>
                    <a:pt x="2919" y="31"/>
                  </a:cubicBezTo>
                  <a:cubicBezTo>
                    <a:pt x="2220" y="183"/>
                    <a:pt x="1976" y="0"/>
                    <a:pt x="973" y="517"/>
                  </a:cubicBezTo>
                  <a:cubicBezTo>
                    <a:pt x="366" y="1034"/>
                    <a:pt x="1" y="1794"/>
                    <a:pt x="1" y="2584"/>
                  </a:cubicBezTo>
                  <a:cubicBezTo>
                    <a:pt x="1" y="4104"/>
                    <a:pt x="457" y="6140"/>
                    <a:pt x="639" y="7113"/>
                  </a:cubicBezTo>
                  <a:cubicBezTo>
                    <a:pt x="913" y="8420"/>
                    <a:pt x="3527" y="15472"/>
                    <a:pt x="3527" y="15472"/>
                  </a:cubicBezTo>
                  <a:lnTo>
                    <a:pt x="6141" y="23982"/>
                  </a:lnTo>
                  <a:lnTo>
                    <a:pt x="9545" y="23101"/>
                  </a:lnTo>
                  <a:cubicBezTo>
                    <a:pt x="8998" y="16687"/>
                    <a:pt x="7904" y="14742"/>
                    <a:pt x="7691" y="14408"/>
                  </a:cubicBezTo>
                  <a:lnTo>
                    <a:pt x="5624" y="2584"/>
                  </a:lnTo>
                  <a:cubicBezTo>
                    <a:pt x="5452" y="1554"/>
                    <a:pt x="4284" y="12"/>
                    <a:pt x="3134" y="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28;p32">
              <a:extLst>
                <a:ext uri="{FF2B5EF4-FFF2-40B4-BE49-F238E27FC236}">
                  <a16:creationId xmlns:a16="http://schemas.microsoft.com/office/drawing/2014/main" id="{1D8E157E-BB7D-4ED0-8228-E640817CC525}"/>
                </a:ext>
              </a:extLst>
            </p:cNvPr>
            <p:cNvSpPr/>
            <p:nvPr/>
          </p:nvSpPr>
          <p:spPr>
            <a:xfrm>
              <a:off x="6972182" y="2802662"/>
              <a:ext cx="70593" cy="86823"/>
            </a:xfrm>
            <a:custGeom>
              <a:avLst/>
              <a:gdLst/>
              <a:ahLst/>
              <a:cxnLst/>
              <a:rect l="l" t="t" r="r" b="b"/>
              <a:pathLst>
                <a:path w="3436" h="4226" extrusionOk="0">
                  <a:moveTo>
                    <a:pt x="3071" y="0"/>
                  </a:moveTo>
                  <a:lnTo>
                    <a:pt x="1" y="791"/>
                  </a:lnTo>
                  <a:lnTo>
                    <a:pt x="852" y="4225"/>
                  </a:lnTo>
                  <a:lnTo>
                    <a:pt x="3010" y="3587"/>
                  </a:lnTo>
                  <a:cubicBezTo>
                    <a:pt x="3010" y="3587"/>
                    <a:pt x="3436" y="3374"/>
                    <a:pt x="3436" y="3344"/>
                  </a:cubicBezTo>
                  <a:cubicBezTo>
                    <a:pt x="3375" y="2098"/>
                    <a:pt x="3192" y="1003"/>
                    <a:pt x="3071" y="0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29;p32">
              <a:extLst>
                <a:ext uri="{FF2B5EF4-FFF2-40B4-BE49-F238E27FC236}">
                  <a16:creationId xmlns:a16="http://schemas.microsoft.com/office/drawing/2014/main" id="{7052AB2C-1D41-462A-991A-F0D02923B664}"/>
                </a:ext>
              </a:extLst>
            </p:cNvPr>
            <p:cNvSpPr/>
            <p:nvPr/>
          </p:nvSpPr>
          <p:spPr>
            <a:xfrm>
              <a:off x="6979681" y="2853366"/>
              <a:ext cx="83084" cy="109238"/>
            </a:xfrm>
            <a:custGeom>
              <a:avLst/>
              <a:gdLst/>
              <a:ahLst/>
              <a:cxnLst/>
              <a:rect l="l" t="t" r="r" b="b"/>
              <a:pathLst>
                <a:path w="4044" h="5317" extrusionOk="0">
                  <a:moveTo>
                    <a:pt x="2268" y="1"/>
                  </a:moveTo>
                  <a:cubicBezTo>
                    <a:pt x="2118" y="1"/>
                    <a:pt x="2037" y="116"/>
                    <a:pt x="2037" y="116"/>
                  </a:cubicBezTo>
                  <a:cubicBezTo>
                    <a:pt x="426" y="450"/>
                    <a:pt x="31" y="2943"/>
                    <a:pt x="1" y="3277"/>
                  </a:cubicBezTo>
                  <a:cubicBezTo>
                    <a:pt x="32" y="3452"/>
                    <a:pt x="114" y="3494"/>
                    <a:pt x="185" y="3494"/>
                  </a:cubicBezTo>
                  <a:cubicBezTo>
                    <a:pt x="249" y="3494"/>
                    <a:pt x="305" y="3459"/>
                    <a:pt x="305" y="3459"/>
                  </a:cubicBezTo>
                  <a:lnTo>
                    <a:pt x="882" y="2699"/>
                  </a:lnTo>
                  <a:cubicBezTo>
                    <a:pt x="882" y="2699"/>
                    <a:pt x="1672" y="4982"/>
                    <a:pt x="1817" y="4982"/>
                  </a:cubicBezTo>
                  <a:cubicBezTo>
                    <a:pt x="1820" y="4982"/>
                    <a:pt x="1822" y="4981"/>
                    <a:pt x="1824" y="4979"/>
                  </a:cubicBezTo>
                  <a:cubicBezTo>
                    <a:pt x="2007" y="4918"/>
                    <a:pt x="1885" y="3277"/>
                    <a:pt x="1885" y="3277"/>
                  </a:cubicBezTo>
                  <a:lnTo>
                    <a:pt x="1885" y="3277"/>
                  </a:lnTo>
                  <a:cubicBezTo>
                    <a:pt x="1885" y="3277"/>
                    <a:pt x="2468" y="5316"/>
                    <a:pt x="2663" y="5316"/>
                  </a:cubicBezTo>
                  <a:cubicBezTo>
                    <a:pt x="2668" y="5316"/>
                    <a:pt x="2672" y="5315"/>
                    <a:pt x="2675" y="5314"/>
                  </a:cubicBezTo>
                  <a:cubicBezTo>
                    <a:pt x="2858" y="5253"/>
                    <a:pt x="2524" y="3278"/>
                    <a:pt x="2523" y="3277"/>
                  </a:cubicBezTo>
                  <a:lnTo>
                    <a:pt x="2523" y="3277"/>
                  </a:lnTo>
                  <a:cubicBezTo>
                    <a:pt x="2524" y="3277"/>
                    <a:pt x="3052" y="4807"/>
                    <a:pt x="3231" y="4807"/>
                  </a:cubicBezTo>
                  <a:cubicBezTo>
                    <a:pt x="3239" y="4807"/>
                    <a:pt x="3246" y="4803"/>
                    <a:pt x="3253" y="4797"/>
                  </a:cubicBezTo>
                  <a:cubicBezTo>
                    <a:pt x="3405" y="4645"/>
                    <a:pt x="3101" y="2882"/>
                    <a:pt x="3101" y="2882"/>
                  </a:cubicBezTo>
                  <a:lnTo>
                    <a:pt x="3101" y="2882"/>
                  </a:lnTo>
                  <a:cubicBezTo>
                    <a:pt x="3101" y="2882"/>
                    <a:pt x="3583" y="4102"/>
                    <a:pt x="3726" y="4102"/>
                  </a:cubicBezTo>
                  <a:cubicBezTo>
                    <a:pt x="3731" y="4102"/>
                    <a:pt x="3735" y="4101"/>
                    <a:pt x="3739" y="4098"/>
                  </a:cubicBezTo>
                  <a:cubicBezTo>
                    <a:pt x="4043" y="3885"/>
                    <a:pt x="3010" y="754"/>
                    <a:pt x="3010" y="754"/>
                  </a:cubicBezTo>
                  <a:cubicBezTo>
                    <a:pt x="2689" y="145"/>
                    <a:pt x="2436" y="1"/>
                    <a:pt x="2268" y="1"/>
                  </a:cubicBezTo>
                  <a:close/>
                </a:path>
              </a:pathLst>
            </a:custGeom>
            <a:solidFill>
              <a:srgbClr val="F593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30;p32">
              <a:extLst>
                <a:ext uri="{FF2B5EF4-FFF2-40B4-BE49-F238E27FC236}">
                  <a16:creationId xmlns:a16="http://schemas.microsoft.com/office/drawing/2014/main" id="{16D93B82-2CCA-4512-A7C3-FBC4DB5374D1}"/>
                </a:ext>
              </a:extLst>
            </p:cNvPr>
            <p:cNvSpPr/>
            <p:nvPr/>
          </p:nvSpPr>
          <p:spPr>
            <a:xfrm>
              <a:off x="6744875" y="2130108"/>
              <a:ext cx="15635" cy="15635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396" y="0"/>
                  </a:moveTo>
                  <a:cubicBezTo>
                    <a:pt x="153" y="0"/>
                    <a:pt x="1" y="183"/>
                    <a:pt x="1" y="365"/>
                  </a:cubicBezTo>
                  <a:cubicBezTo>
                    <a:pt x="1" y="547"/>
                    <a:pt x="153" y="760"/>
                    <a:pt x="396" y="760"/>
                  </a:cubicBezTo>
                  <a:cubicBezTo>
                    <a:pt x="609" y="760"/>
                    <a:pt x="761" y="578"/>
                    <a:pt x="761" y="365"/>
                  </a:cubicBezTo>
                  <a:cubicBezTo>
                    <a:pt x="761" y="183"/>
                    <a:pt x="609" y="0"/>
                    <a:pt x="396" y="0"/>
                  </a:cubicBezTo>
                  <a:close/>
                </a:path>
              </a:pathLst>
            </a:custGeom>
            <a:solidFill>
              <a:srgbClr val="0F0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31;p32">
              <a:extLst>
                <a:ext uri="{FF2B5EF4-FFF2-40B4-BE49-F238E27FC236}">
                  <a16:creationId xmlns:a16="http://schemas.microsoft.com/office/drawing/2014/main" id="{78670FE1-B827-4989-9BDC-079986275C30}"/>
                </a:ext>
              </a:extLst>
            </p:cNvPr>
            <p:cNvSpPr/>
            <p:nvPr/>
          </p:nvSpPr>
          <p:spPr>
            <a:xfrm>
              <a:off x="6687432" y="2130108"/>
              <a:ext cx="15635" cy="15635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365" y="0"/>
                  </a:moveTo>
                  <a:cubicBezTo>
                    <a:pt x="152" y="31"/>
                    <a:pt x="0" y="183"/>
                    <a:pt x="0" y="365"/>
                  </a:cubicBezTo>
                  <a:cubicBezTo>
                    <a:pt x="0" y="547"/>
                    <a:pt x="152" y="760"/>
                    <a:pt x="365" y="760"/>
                  </a:cubicBezTo>
                  <a:cubicBezTo>
                    <a:pt x="578" y="760"/>
                    <a:pt x="760" y="578"/>
                    <a:pt x="760" y="365"/>
                  </a:cubicBezTo>
                  <a:cubicBezTo>
                    <a:pt x="760" y="183"/>
                    <a:pt x="608" y="0"/>
                    <a:pt x="365" y="0"/>
                  </a:cubicBezTo>
                  <a:close/>
                </a:path>
              </a:pathLst>
            </a:custGeom>
            <a:solidFill>
              <a:srgbClr val="0F0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32;p32">
              <a:extLst>
                <a:ext uri="{FF2B5EF4-FFF2-40B4-BE49-F238E27FC236}">
                  <a16:creationId xmlns:a16="http://schemas.microsoft.com/office/drawing/2014/main" id="{9ABC7EBF-2D01-4DD1-A498-E9E497A97EE7}"/>
                </a:ext>
              </a:extLst>
            </p:cNvPr>
            <p:cNvSpPr/>
            <p:nvPr/>
          </p:nvSpPr>
          <p:spPr>
            <a:xfrm>
              <a:off x="6743005" y="2105742"/>
              <a:ext cx="29379" cy="11896"/>
            </a:xfrm>
            <a:custGeom>
              <a:avLst/>
              <a:gdLst/>
              <a:ahLst/>
              <a:cxnLst/>
              <a:rect l="l" t="t" r="r" b="b"/>
              <a:pathLst>
                <a:path w="1430" h="579" extrusionOk="0">
                  <a:moveTo>
                    <a:pt x="396" y="1"/>
                  </a:moveTo>
                  <a:cubicBezTo>
                    <a:pt x="244" y="1"/>
                    <a:pt x="153" y="31"/>
                    <a:pt x="31" y="122"/>
                  </a:cubicBezTo>
                  <a:cubicBezTo>
                    <a:pt x="31" y="153"/>
                    <a:pt x="1" y="153"/>
                    <a:pt x="1" y="183"/>
                  </a:cubicBezTo>
                  <a:cubicBezTo>
                    <a:pt x="1" y="244"/>
                    <a:pt x="31" y="335"/>
                    <a:pt x="92" y="366"/>
                  </a:cubicBezTo>
                  <a:lnTo>
                    <a:pt x="700" y="366"/>
                  </a:lnTo>
                  <a:cubicBezTo>
                    <a:pt x="913" y="426"/>
                    <a:pt x="1125" y="457"/>
                    <a:pt x="1308" y="578"/>
                  </a:cubicBezTo>
                  <a:cubicBezTo>
                    <a:pt x="1368" y="578"/>
                    <a:pt x="1399" y="578"/>
                    <a:pt x="1399" y="518"/>
                  </a:cubicBezTo>
                  <a:cubicBezTo>
                    <a:pt x="1429" y="518"/>
                    <a:pt x="1429" y="487"/>
                    <a:pt x="1399" y="457"/>
                  </a:cubicBezTo>
                  <a:cubicBezTo>
                    <a:pt x="1247" y="305"/>
                    <a:pt x="1004" y="153"/>
                    <a:pt x="791" y="62"/>
                  </a:cubicBezTo>
                  <a:cubicBezTo>
                    <a:pt x="669" y="31"/>
                    <a:pt x="517" y="1"/>
                    <a:pt x="396" y="1"/>
                  </a:cubicBezTo>
                  <a:close/>
                </a:path>
              </a:pathLst>
            </a:custGeom>
            <a:solidFill>
              <a:srgbClr val="140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133;p32">
              <a:extLst>
                <a:ext uri="{FF2B5EF4-FFF2-40B4-BE49-F238E27FC236}">
                  <a16:creationId xmlns:a16="http://schemas.microsoft.com/office/drawing/2014/main" id="{A6306182-6FB5-46E1-9B31-9C8B7139F891}"/>
                </a:ext>
              </a:extLst>
            </p:cNvPr>
            <p:cNvSpPr/>
            <p:nvPr/>
          </p:nvSpPr>
          <p:spPr>
            <a:xfrm>
              <a:off x="6677509" y="2105126"/>
              <a:ext cx="29297" cy="12512"/>
            </a:xfrm>
            <a:custGeom>
              <a:avLst/>
              <a:gdLst/>
              <a:ahLst/>
              <a:cxnLst/>
              <a:rect l="l" t="t" r="r" b="b"/>
              <a:pathLst>
                <a:path w="1426" h="609" extrusionOk="0">
                  <a:moveTo>
                    <a:pt x="970" y="0"/>
                  </a:moveTo>
                  <a:cubicBezTo>
                    <a:pt x="818" y="0"/>
                    <a:pt x="696" y="31"/>
                    <a:pt x="605" y="61"/>
                  </a:cubicBezTo>
                  <a:cubicBezTo>
                    <a:pt x="362" y="183"/>
                    <a:pt x="179" y="335"/>
                    <a:pt x="27" y="517"/>
                  </a:cubicBezTo>
                  <a:cubicBezTo>
                    <a:pt x="7" y="538"/>
                    <a:pt x="0" y="574"/>
                    <a:pt x="8" y="574"/>
                  </a:cubicBezTo>
                  <a:cubicBezTo>
                    <a:pt x="12" y="574"/>
                    <a:pt x="18" y="566"/>
                    <a:pt x="27" y="548"/>
                  </a:cubicBezTo>
                  <a:cubicBezTo>
                    <a:pt x="27" y="608"/>
                    <a:pt x="58" y="608"/>
                    <a:pt x="88" y="608"/>
                  </a:cubicBezTo>
                  <a:cubicBezTo>
                    <a:pt x="301" y="487"/>
                    <a:pt x="514" y="396"/>
                    <a:pt x="696" y="365"/>
                  </a:cubicBezTo>
                  <a:cubicBezTo>
                    <a:pt x="818" y="335"/>
                    <a:pt x="909" y="335"/>
                    <a:pt x="1000" y="335"/>
                  </a:cubicBezTo>
                  <a:cubicBezTo>
                    <a:pt x="1122" y="335"/>
                    <a:pt x="1213" y="335"/>
                    <a:pt x="1304" y="304"/>
                  </a:cubicBezTo>
                  <a:cubicBezTo>
                    <a:pt x="1365" y="304"/>
                    <a:pt x="1395" y="304"/>
                    <a:pt x="1395" y="244"/>
                  </a:cubicBezTo>
                  <a:cubicBezTo>
                    <a:pt x="1426" y="213"/>
                    <a:pt x="1426" y="92"/>
                    <a:pt x="1365" y="61"/>
                  </a:cubicBezTo>
                  <a:cubicBezTo>
                    <a:pt x="1243" y="0"/>
                    <a:pt x="1091" y="0"/>
                    <a:pt x="970" y="0"/>
                  </a:cubicBezTo>
                  <a:close/>
                </a:path>
              </a:pathLst>
            </a:custGeom>
            <a:solidFill>
              <a:srgbClr val="140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134;p32">
              <a:extLst>
                <a:ext uri="{FF2B5EF4-FFF2-40B4-BE49-F238E27FC236}">
                  <a16:creationId xmlns:a16="http://schemas.microsoft.com/office/drawing/2014/main" id="{69E15B80-AB01-4622-903D-A36BE9FD4BE5}"/>
                </a:ext>
              </a:extLst>
            </p:cNvPr>
            <p:cNvSpPr/>
            <p:nvPr/>
          </p:nvSpPr>
          <p:spPr>
            <a:xfrm>
              <a:off x="6709908" y="2134464"/>
              <a:ext cx="10005" cy="33755"/>
            </a:xfrm>
            <a:custGeom>
              <a:avLst/>
              <a:gdLst/>
              <a:ahLst/>
              <a:cxnLst/>
              <a:rect l="l" t="t" r="r" b="b"/>
              <a:pathLst>
                <a:path w="487" h="1643" fill="none" extrusionOk="0">
                  <a:moveTo>
                    <a:pt x="426" y="1"/>
                  </a:moveTo>
                  <a:cubicBezTo>
                    <a:pt x="457" y="214"/>
                    <a:pt x="335" y="427"/>
                    <a:pt x="244" y="609"/>
                  </a:cubicBezTo>
                  <a:cubicBezTo>
                    <a:pt x="122" y="791"/>
                    <a:pt x="1" y="1034"/>
                    <a:pt x="31" y="1217"/>
                  </a:cubicBezTo>
                  <a:cubicBezTo>
                    <a:pt x="92" y="1399"/>
                    <a:pt x="274" y="1521"/>
                    <a:pt x="487" y="1642"/>
                  </a:cubicBezTo>
                </a:path>
              </a:pathLst>
            </a:custGeom>
            <a:noFill/>
            <a:ln w="4550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135;p32">
              <a:extLst>
                <a:ext uri="{FF2B5EF4-FFF2-40B4-BE49-F238E27FC236}">
                  <a16:creationId xmlns:a16="http://schemas.microsoft.com/office/drawing/2014/main" id="{D63527A7-1B8F-47E4-BBF4-F87FD21752F5}"/>
                </a:ext>
              </a:extLst>
            </p:cNvPr>
            <p:cNvSpPr/>
            <p:nvPr/>
          </p:nvSpPr>
          <p:spPr>
            <a:xfrm>
              <a:off x="6766118" y="2152584"/>
              <a:ext cx="31249" cy="31249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87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136;p32">
              <a:extLst>
                <a:ext uri="{FF2B5EF4-FFF2-40B4-BE49-F238E27FC236}">
                  <a16:creationId xmlns:a16="http://schemas.microsoft.com/office/drawing/2014/main" id="{57875EF1-F38A-4F3F-8110-18E449AB7071}"/>
                </a:ext>
              </a:extLst>
            </p:cNvPr>
            <p:cNvSpPr/>
            <p:nvPr/>
          </p:nvSpPr>
          <p:spPr>
            <a:xfrm>
              <a:off x="6679317" y="2152584"/>
              <a:ext cx="18758" cy="31249"/>
            </a:xfrm>
            <a:custGeom>
              <a:avLst/>
              <a:gdLst/>
              <a:ahLst/>
              <a:cxnLst/>
              <a:rect l="l" t="t" r="r" b="b"/>
              <a:pathLst>
                <a:path w="913" h="1521" extrusionOk="0">
                  <a:moveTo>
                    <a:pt x="0" y="0"/>
                  </a:moveTo>
                  <a:lnTo>
                    <a:pt x="0" y="1186"/>
                  </a:lnTo>
                  <a:lnTo>
                    <a:pt x="0" y="1247"/>
                  </a:lnTo>
                  <a:lnTo>
                    <a:pt x="0" y="1520"/>
                  </a:lnTo>
                  <a:lnTo>
                    <a:pt x="152" y="1520"/>
                  </a:lnTo>
                  <a:cubicBezTo>
                    <a:pt x="578" y="1520"/>
                    <a:pt x="912" y="1186"/>
                    <a:pt x="912" y="760"/>
                  </a:cubicBezTo>
                  <a:cubicBezTo>
                    <a:pt x="912" y="335"/>
                    <a:pt x="578" y="0"/>
                    <a:pt x="152" y="0"/>
                  </a:cubicBezTo>
                  <a:close/>
                </a:path>
              </a:pathLst>
            </a:custGeom>
            <a:solidFill>
              <a:srgbClr val="F87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37;p32">
              <a:extLst>
                <a:ext uri="{FF2B5EF4-FFF2-40B4-BE49-F238E27FC236}">
                  <a16:creationId xmlns:a16="http://schemas.microsoft.com/office/drawing/2014/main" id="{D70E433E-E2B6-4915-826C-D411260CC08A}"/>
                </a:ext>
              </a:extLst>
            </p:cNvPr>
            <p:cNvSpPr/>
            <p:nvPr/>
          </p:nvSpPr>
          <p:spPr>
            <a:xfrm>
              <a:off x="6718660" y="2164438"/>
              <a:ext cx="30612" cy="20915"/>
            </a:xfrm>
            <a:custGeom>
              <a:avLst/>
              <a:gdLst/>
              <a:ahLst/>
              <a:cxnLst/>
              <a:rect l="l" t="t" r="r" b="b"/>
              <a:pathLst>
                <a:path w="1490" h="1018" extrusionOk="0">
                  <a:moveTo>
                    <a:pt x="1368" y="1"/>
                  </a:moveTo>
                  <a:cubicBezTo>
                    <a:pt x="1368" y="1"/>
                    <a:pt x="578" y="487"/>
                    <a:pt x="0" y="548"/>
                  </a:cubicBezTo>
                  <a:cubicBezTo>
                    <a:pt x="0" y="548"/>
                    <a:pt x="246" y="1017"/>
                    <a:pt x="699" y="1017"/>
                  </a:cubicBezTo>
                  <a:cubicBezTo>
                    <a:pt x="774" y="1017"/>
                    <a:pt x="856" y="1004"/>
                    <a:pt x="942" y="974"/>
                  </a:cubicBezTo>
                  <a:cubicBezTo>
                    <a:pt x="1490" y="700"/>
                    <a:pt x="1368" y="1"/>
                    <a:pt x="13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138;p32">
              <a:extLst>
                <a:ext uri="{FF2B5EF4-FFF2-40B4-BE49-F238E27FC236}">
                  <a16:creationId xmlns:a16="http://schemas.microsoft.com/office/drawing/2014/main" id="{9D0AD988-6E58-47BE-8231-AB50F55FB119}"/>
                </a:ext>
              </a:extLst>
            </p:cNvPr>
            <p:cNvSpPr/>
            <p:nvPr/>
          </p:nvSpPr>
          <p:spPr>
            <a:xfrm>
              <a:off x="6738013" y="2184429"/>
              <a:ext cx="6883" cy="3143"/>
            </a:xfrm>
            <a:custGeom>
              <a:avLst/>
              <a:gdLst/>
              <a:ahLst/>
              <a:cxnLst/>
              <a:rect l="l" t="t" r="r" b="b"/>
              <a:pathLst>
                <a:path w="335" h="153" fill="none" extrusionOk="0">
                  <a:moveTo>
                    <a:pt x="335" y="1"/>
                  </a:moveTo>
                  <a:cubicBezTo>
                    <a:pt x="244" y="61"/>
                    <a:pt x="122" y="153"/>
                    <a:pt x="0" y="153"/>
                  </a:cubicBezTo>
                </a:path>
              </a:pathLst>
            </a:custGeom>
            <a:noFill/>
            <a:ln w="2275" cap="rnd" cmpd="sng">
              <a:solidFill>
                <a:srgbClr val="E474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139;p32">
              <a:extLst>
                <a:ext uri="{FF2B5EF4-FFF2-40B4-BE49-F238E27FC236}">
                  <a16:creationId xmlns:a16="http://schemas.microsoft.com/office/drawing/2014/main" id="{CA150BED-6DA8-4628-90A6-A692CB4E2D11}"/>
                </a:ext>
              </a:extLst>
            </p:cNvPr>
            <p:cNvSpPr/>
            <p:nvPr/>
          </p:nvSpPr>
          <p:spPr>
            <a:xfrm>
              <a:off x="6487593" y="3480660"/>
              <a:ext cx="227330" cy="120086"/>
            </a:xfrm>
            <a:custGeom>
              <a:avLst/>
              <a:gdLst/>
              <a:ahLst/>
              <a:cxnLst/>
              <a:rect l="l" t="t" r="r" b="b"/>
              <a:pathLst>
                <a:path w="11065" h="5845" extrusionOk="0">
                  <a:moveTo>
                    <a:pt x="6804" y="1"/>
                  </a:moveTo>
                  <a:cubicBezTo>
                    <a:pt x="6680" y="1"/>
                    <a:pt x="6567" y="66"/>
                    <a:pt x="6475" y="222"/>
                  </a:cubicBezTo>
                  <a:cubicBezTo>
                    <a:pt x="6414" y="313"/>
                    <a:pt x="6384" y="404"/>
                    <a:pt x="6293" y="526"/>
                  </a:cubicBezTo>
                  <a:cubicBezTo>
                    <a:pt x="6293" y="556"/>
                    <a:pt x="6262" y="556"/>
                    <a:pt x="6262" y="586"/>
                  </a:cubicBezTo>
                  <a:cubicBezTo>
                    <a:pt x="6141" y="769"/>
                    <a:pt x="5989" y="981"/>
                    <a:pt x="5806" y="1164"/>
                  </a:cubicBezTo>
                  <a:cubicBezTo>
                    <a:pt x="5806" y="1194"/>
                    <a:pt x="5776" y="1194"/>
                    <a:pt x="5776" y="1225"/>
                  </a:cubicBezTo>
                  <a:cubicBezTo>
                    <a:pt x="5198" y="1893"/>
                    <a:pt x="4287" y="2532"/>
                    <a:pt x="2828" y="3018"/>
                  </a:cubicBezTo>
                  <a:cubicBezTo>
                    <a:pt x="1521" y="3444"/>
                    <a:pt x="700" y="4355"/>
                    <a:pt x="305" y="5024"/>
                  </a:cubicBezTo>
                  <a:cubicBezTo>
                    <a:pt x="1" y="5480"/>
                    <a:pt x="305" y="5845"/>
                    <a:pt x="305" y="5845"/>
                  </a:cubicBezTo>
                  <a:lnTo>
                    <a:pt x="10730" y="5845"/>
                  </a:lnTo>
                  <a:cubicBezTo>
                    <a:pt x="10730" y="5845"/>
                    <a:pt x="10791" y="5541"/>
                    <a:pt x="10822" y="5024"/>
                  </a:cubicBezTo>
                  <a:cubicBezTo>
                    <a:pt x="10852" y="4690"/>
                    <a:pt x="10882" y="4264"/>
                    <a:pt x="10943" y="3808"/>
                  </a:cubicBezTo>
                  <a:cubicBezTo>
                    <a:pt x="10943" y="3626"/>
                    <a:pt x="10974" y="3413"/>
                    <a:pt x="10974" y="3200"/>
                  </a:cubicBezTo>
                  <a:cubicBezTo>
                    <a:pt x="11004" y="3109"/>
                    <a:pt x="11004" y="2927"/>
                    <a:pt x="11004" y="2805"/>
                  </a:cubicBezTo>
                  <a:cubicBezTo>
                    <a:pt x="11065" y="2562"/>
                    <a:pt x="11065" y="2349"/>
                    <a:pt x="11065" y="2106"/>
                  </a:cubicBezTo>
                  <a:cubicBezTo>
                    <a:pt x="11065" y="1346"/>
                    <a:pt x="11004" y="769"/>
                    <a:pt x="10822" y="678"/>
                  </a:cubicBezTo>
                  <a:cubicBezTo>
                    <a:pt x="10781" y="662"/>
                    <a:pt x="10734" y="655"/>
                    <a:pt x="10681" y="655"/>
                  </a:cubicBezTo>
                  <a:cubicBezTo>
                    <a:pt x="10011" y="655"/>
                    <a:pt x="8420" y="1802"/>
                    <a:pt x="8420" y="1802"/>
                  </a:cubicBezTo>
                  <a:cubicBezTo>
                    <a:pt x="8420" y="1802"/>
                    <a:pt x="7455" y="1"/>
                    <a:pt x="6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140;p32">
              <a:extLst>
                <a:ext uri="{FF2B5EF4-FFF2-40B4-BE49-F238E27FC236}">
                  <a16:creationId xmlns:a16="http://schemas.microsoft.com/office/drawing/2014/main" id="{F2202A4B-BCEE-4FCE-A88B-DB59B725376A}"/>
                </a:ext>
              </a:extLst>
            </p:cNvPr>
            <p:cNvSpPr/>
            <p:nvPr/>
          </p:nvSpPr>
          <p:spPr>
            <a:xfrm>
              <a:off x="6487593" y="3583877"/>
              <a:ext cx="222975" cy="16867"/>
            </a:xfrm>
            <a:custGeom>
              <a:avLst/>
              <a:gdLst/>
              <a:ahLst/>
              <a:cxnLst/>
              <a:rect l="l" t="t" r="r" b="b"/>
              <a:pathLst>
                <a:path w="10853" h="821" extrusionOk="0">
                  <a:moveTo>
                    <a:pt x="305" y="0"/>
                  </a:moveTo>
                  <a:cubicBezTo>
                    <a:pt x="1" y="456"/>
                    <a:pt x="305" y="821"/>
                    <a:pt x="305" y="821"/>
                  </a:cubicBezTo>
                  <a:lnTo>
                    <a:pt x="10852" y="821"/>
                  </a:lnTo>
                  <a:cubicBezTo>
                    <a:pt x="10852" y="821"/>
                    <a:pt x="10852" y="517"/>
                    <a:pt x="108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141;p32">
              <a:extLst>
                <a:ext uri="{FF2B5EF4-FFF2-40B4-BE49-F238E27FC236}">
                  <a16:creationId xmlns:a16="http://schemas.microsoft.com/office/drawing/2014/main" id="{EFF89ED4-7FC0-4C6E-8046-16F58C8FC609}"/>
                </a:ext>
              </a:extLst>
            </p:cNvPr>
            <p:cNvSpPr/>
            <p:nvPr/>
          </p:nvSpPr>
          <p:spPr>
            <a:xfrm>
              <a:off x="6581893" y="3538288"/>
              <a:ext cx="131796" cy="53725"/>
            </a:xfrm>
            <a:custGeom>
              <a:avLst/>
              <a:gdLst/>
              <a:ahLst/>
              <a:cxnLst/>
              <a:rect l="l" t="t" r="r" b="b"/>
              <a:pathLst>
                <a:path w="6415" h="2615" extrusionOk="0">
                  <a:moveTo>
                    <a:pt x="6414" y="0"/>
                  </a:moveTo>
                  <a:cubicBezTo>
                    <a:pt x="6019" y="213"/>
                    <a:pt x="5502" y="365"/>
                    <a:pt x="5046" y="365"/>
                  </a:cubicBezTo>
                  <a:cubicBezTo>
                    <a:pt x="4925" y="380"/>
                    <a:pt x="4780" y="388"/>
                    <a:pt x="4636" y="388"/>
                  </a:cubicBezTo>
                  <a:cubicBezTo>
                    <a:pt x="4492" y="388"/>
                    <a:pt x="4347" y="380"/>
                    <a:pt x="4226" y="365"/>
                  </a:cubicBezTo>
                  <a:cubicBezTo>
                    <a:pt x="3922" y="335"/>
                    <a:pt x="3618" y="243"/>
                    <a:pt x="3314" y="213"/>
                  </a:cubicBezTo>
                  <a:cubicBezTo>
                    <a:pt x="3129" y="195"/>
                    <a:pt x="2911" y="165"/>
                    <a:pt x="2693" y="165"/>
                  </a:cubicBezTo>
                  <a:cubicBezTo>
                    <a:pt x="2552" y="165"/>
                    <a:pt x="2411" y="177"/>
                    <a:pt x="2280" y="213"/>
                  </a:cubicBezTo>
                  <a:cubicBezTo>
                    <a:pt x="1946" y="304"/>
                    <a:pt x="1612" y="456"/>
                    <a:pt x="1308" y="639"/>
                  </a:cubicBezTo>
                  <a:cubicBezTo>
                    <a:pt x="700" y="1064"/>
                    <a:pt x="244" y="1672"/>
                    <a:pt x="1" y="2341"/>
                  </a:cubicBezTo>
                  <a:lnTo>
                    <a:pt x="1034" y="2614"/>
                  </a:lnTo>
                  <a:cubicBezTo>
                    <a:pt x="1156" y="2158"/>
                    <a:pt x="1399" y="1672"/>
                    <a:pt x="1794" y="1368"/>
                  </a:cubicBezTo>
                  <a:cubicBezTo>
                    <a:pt x="1976" y="1216"/>
                    <a:pt x="2189" y="1094"/>
                    <a:pt x="2432" y="1003"/>
                  </a:cubicBezTo>
                  <a:cubicBezTo>
                    <a:pt x="2675" y="942"/>
                    <a:pt x="2888" y="942"/>
                    <a:pt x="3192" y="942"/>
                  </a:cubicBezTo>
                  <a:cubicBezTo>
                    <a:pt x="3466" y="973"/>
                    <a:pt x="3770" y="1003"/>
                    <a:pt x="4104" y="1003"/>
                  </a:cubicBezTo>
                  <a:cubicBezTo>
                    <a:pt x="4202" y="1021"/>
                    <a:pt x="4302" y="1028"/>
                    <a:pt x="4403" y="1028"/>
                  </a:cubicBezTo>
                  <a:cubicBezTo>
                    <a:pt x="4647" y="1028"/>
                    <a:pt x="4892" y="985"/>
                    <a:pt x="5107" y="942"/>
                  </a:cubicBezTo>
                  <a:cubicBezTo>
                    <a:pt x="5563" y="821"/>
                    <a:pt x="5989" y="639"/>
                    <a:pt x="6384" y="395"/>
                  </a:cubicBezTo>
                  <a:cubicBezTo>
                    <a:pt x="6414" y="304"/>
                    <a:pt x="6414" y="122"/>
                    <a:pt x="64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142;p32">
              <a:extLst>
                <a:ext uri="{FF2B5EF4-FFF2-40B4-BE49-F238E27FC236}">
                  <a16:creationId xmlns:a16="http://schemas.microsoft.com/office/drawing/2014/main" id="{4DF8CB99-D3E5-4CA9-9ECD-F2EEBF0E759A}"/>
                </a:ext>
              </a:extLst>
            </p:cNvPr>
            <p:cNvSpPr/>
            <p:nvPr/>
          </p:nvSpPr>
          <p:spPr>
            <a:xfrm>
              <a:off x="6743642" y="3483947"/>
              <a:ext cx="131776" cy="116798"/>
            </a:xfrm>
            <a:custGeom>
              <a:avLst/>
              <a:gdLst/>
              <a:ahLst/>
              <a:cxnLst/>
              <a:rect l="l" t="t" r="r" b="b"/>
              <a:pathLst>
                <a:path w="6414" h="5685" extrusionOk="0">
                  <a:moveTo>
                    <a:pt x="3313" y="1"/>
                  </a:moveTo>
                  <a:cubicBezTo>
                    <a:pt x="2796" y="1"/>
                    <a:pt x="2401" y="396"/>
                    <a:pt x="2401" y="913"/>
                  </a:cubicBezTo>
                  <a:lnTo>
                    <a:pt x="760" y="2888"/>
                  </a:lnTo>
                  <a:cubicBezTo>
                    <a:pt x="517" y="3192"/>
                    <a:pt x="304" y="3527"/>
                    <a:pt x="182" y="3922"/>
                  </a:cubicBezTo>
                  <a:cubicBezTo>
                    <a:pt x="61" y="4226"/>
                    <a:pt x="0" y="4530"/>
                    <a:pt x="0" y="4864"/>
                  </a:cubicBezTo>
                  <a:lnTo>
                    <a:pt x="0" y="5107"/>
                  </a:lnTo>
                  <a:lnTo>
                    <a:pt x="0" y="5685"/>
                  </a:lnTo>
                  <a:lnTo>
                    <a:pt x="6414" y="5685"/>
                  </a:lnTo>
                  <a:lnTo>
                    <a:pt x="6414" y="4925"/>
                  </a:lnTo>
                  <a:lnTo>
                    <a:pt x="6414" y="4074"/>
                  </a:lnTo>
                  <a:lnTo>
                    <a:pt x="6414" y="3557"/>
                  </a:lnTo>
                  <a:lnTo>
                    <a:pt x="6414" y="3344"/>
                  </a:lnTo>
                  <a:lnTo>
                    <a:pt x="6414" y="2949"/>
                  </a:lnTo>
                  <a:cubicBezTo>
                    <a:pt x="6414" y="2828"/>
                    <a:pt x="6414" y="2706"/>
                    <a:pt x="6383" y="2584"/>
                  </a:cubicBezTo>
                  <a:lnTo>
                    <a:pt x="6383" y="2554"/>
                  </a:lnTo>
                  <a:lnTo>
                    <a:pt x="6383" y="2524"/>
                  </a:lnTo>
                  <a:cubicBezTo>
                    <a:pt x="6353" y="2402"/>
                    <a:pt x="6292" y="2341"/>
                    <a:pt x="6262" y="2220"/>
                  </a:cubicBezTo>
                  <a:lnTo>
                    <a:pt x="5593" y="609"/>
                  </a:lnTo>
                  <a:cubicBezTo>
                    <a:pt x="5441" y="244"/>
                    <a:pt x="5076" y="1"/>
                    <a:pt x="4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143;p32">
              <a:extLst>
                <a:ext uri="{FF2B5EF4-FFF2-40B4-BE49-F238E27FC236}">
                  <a16:creationId xmlns:a16="http://schemas.microsoft.com/office/drawing/2014/main" id="{23CEE05F-952B-4CB8-8E5B-9DD2F21666AA}"/>
                </a:ext>
              </a:extLst>
            </p:cNvPr>
            <p:cNvSpPr/>
            <p:nvPr/>
          </p:nvSpPr>
          <p:spPr>
            <a:xfrm>
              <a:off x="6784855" y="3583877"/>
              <a:ext cx="90562" cy="16867"/>
            </a:xfrm>
            <a:custGeom>
              <a:avLst/>
              <a:gdLst/>
              <a:ahLst/>
              <a:cxnLst/>
              <a:rect l="l" t="t" r="r" b="b"/>
              <a:pathLst>
                <a:path w="4408" h="821" extrusionOk="0">
                  <a:moveTo>
                    <a:pt x="0" y="0"/>
                  </a:moveTo>
                  <a:lnTo>
                    <a:pt x="0" y="243"/>
                  </a:lnTo>
                  <a:lnTo>
                    <a:pt x="0" y="821"/>
                  </a:lnTo>
                  <a:lnTo>
                    <a:pt x="4408" y="821"/>
                  </a:lnTo>
                  <a:lnTo>
                    <a:pt x="440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144;p32">
              <a:extLst>
                <a:ext uri="{FF2B5EF4-FFF2-40B4-BE49-F238E27FC236}">
                  <a16:creationId xmlns:a16="http://schemas.microsoft.com/office/drawing/2014/main" id="{B6E934DA-BDEB-4648-87FB-17F89902BFE3}"/>
                </a:ext>
              </a:extLst>
            </p:cNvPr>
            <p:cNvSpPr/>
            <p:nvPr/>
          </p:nvSpPr>
          <p:spPr>
            <a:xfrm>
              <a:off x="6743642" y="3585110"/>
              <a:ext cx="86823" cy="16272"/>
            </a:xfrm>
            <a:custGeom>
              <a:avLst/>
              <a:gdLst/>
              <a:ahLst/>
              <a:cxnLst/>
              <a:rect l="l" t="t" r="r" b="b"/>
              <a:pathLst>
                <a:path w="4226" h="792" extrusionOk="0">
                  <a:moveTo>
                    <a:pt x="0" y="1"/>
                  </a:moveTo>
                  <a:lnTo>
                    <a:pt x="0" y="791"/>
                  </a:lnTo>
                  <a:lnTo>
                    <a:pt x="3830" y="791"/>
                  </a:lnTo>
                  <a:cubicBezTo>
                    <a:pt x="4073" y="791"/>
                    <a:pt x="4225" y="609"/>
                    <a:pt x="4225" y="396"/>
                  </a:cubicBezTo>
                  <a:cubicBezTo>
                    <a:pt x="4225" y="183"/>
                    <a:pt x="4012" y="31"/>
                    <a:pt x="3830" y="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145;p32">
              <a:extLst>
                <a:ext uri="{FF2B5EF4-FFF2-40B4-BE49-F238E27FC236}">
                  <a16:creationId xmlns:a16="http://schemas.microsoft.com/office/drawing/2014/main" id="{C89AEA87-F49D-4987-915D-5DFD6272B19D}"/>
                </a:ext>
              </a:extLst>
            </p:cNvPr>
            <p:cNvSpPr/>
            <p:nvPr/>
          </p:nvSpPr>
          <p:spPr>
            <a:xfrm>
              <a:off x="6842915" y="3535782"/>
              <a:ext cx="32502" cy="49986"/>
            </a:xfrm>
            <a:custGeom>
              <a:avLst/>
              <a:gdLst/>
              <a:ahLst/>
              <a:cxnLst/>
              <a:rect l="l" t="t" r="r" b="b"/>
              <a:pathLst>
                <a:path w="1582" h="2433" extrusionOk="0">
                  <a:moveTo>
                    <a:pt x="1582" y="1"/>
                  </a:moveTo>
                  <a:cubicBezTo>
                    <a:pt x="1308" y="153"/>
                    <a:pt x="1095" y="305"/>
                    <a:pt x="852" y="517"/>
                  </a:cubicBezTo>
                  <a:cubicBezTo>
                    <a:pt x="366" y="1004"/>
                    <a:pt x="62" y="1672"/>
                    <a:pt x="1" y="2341"/>
                  </a:cubicBezTo>
                  <a:lnTo>
                    <a:pt x="1004" y="2432"/>
                  </a:lnTo>
                  <a:cubicBezTo>
                    <a:pt x="1004" y="1976"/>
                    <a:pt x="1156" y="1520"/>
                    <a:pt x="1460" y="1125"/>
                  </a:cubicBezTo>
                  <a:cubicBezTo>
                    <a:pt x="1521" y="1064"/>
                    <a:pt x="1551" y="1034"/>
                    <a:pt x="1582" y="973"/>
                  </a:cubicBezTo>
                  <a:lnTo>
                    <a:pt x="1582" y="791"/>
                  </a:lnTo>
                  <a:lnTo>
                    <a:pt x="1582" y="365"/>
                  </a:lnTo>
                  <a:lnTo>
                    <a:pt x="15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146;p32">
              <a:extLst>
                <a:ext uri="{FF2B5EF4-FFF2-40B4-BE49-F238E27FC236}">
                  <a16:creationId xmlns:a16="http://schemas.microsoft.com/office/drawing/2014/main" id="{8D3CE155-ED49-468B-8C67-69ED21EE109E}"/>
                </a:ext>
              </a:extLst>
            </p:cNvPr>
            <p:cNvSpPr/>
            <p:nvPr/>
          </p:nvSpPr>
          <p:spPr>
            <a:xfrm>
              <a:off x="6969696" y="2802025"/>
              <a:ext cx="68086" cy="24387"/>
            </a:xfrm>
            <a:custGeom>
              <a:avLst/>
              <a:gdLst/>
              <a:ahLst/>
              <a:cxnLst/>
              <a:rect l="l" t="t" r="r" b="b"/>
              <a:pathLst>
                <a:path w="3314" h="1187" extrusionOk="0">
                  <a:moveTo>
                    <a:pt x="3253" y="1"/>
                  </a:moveTo>
                  <a:lnTo>
                    <a:pt x="0" y="822"/>
                  </a:lnTo>
                  <a:lnTo>
                    <a:pt x="91" y="1186"/>
                  </a:lnTo>
                  <a:lnTo>
                    <a:pt x="3313" y="487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147;p32">
              <a:extLst>
                <a:ext uri="{FF2B5EF4-FFF2-40B4-BE49-F238E27FC236}">
                  <a16:creationId xmlns:a16="http://schemas.microsoft.com/office/drawing/2014/main" id="{14C5B97C-5AD8-4E5D-92D9-F04C35088555}"/>
                </a:ext>
              </a:extLst>
            </p:cNvPr>
            <p:cNvSpPr/>
            <p:nvPr/>
          </p:nvSpPr>
          <p:spPr>
            <a:xfrm>
              <a:off x="6691808" y="2266238"/>
              <a:ext cx="129290" cy="101800"/>
            </a:xfrm>
            <a:custGeom>
              <a:avLst/>
              <a:gdLst/>
              <a:ahLst/>
              <a:cxnLst/>
              <a:rect l="l" t="t" r="r" b="b"/>
              <a:pathLst>
                <a:path w="6293" h="4955" extrusionOk="0">
                  <a:moveTo>
                    <a:pt x="1125" y="0"/>
                  </a:moveTo>
                  <a:lnTo>
                    <a:pt x="0" y="852"/>
                  </a:lnTo>
                  <a:lnTo>
                    <a:pt x="2888" y="4955"/>
                  </a:lnTo>
                  <a:lnTo>
                    <a:pt x="6292" y="852"/>
                  </a:lnTo>
                  <a:lnTo>
                    <a:pt x="5137" y="0"/>
                  </a:lnTo>
                  <a:lnTo>
                    <a:pt x="5137" y="456"/>
                  </a:lnTo>
                  <a:lnTo>
                    <a:pt x="2949" y="3131"/>
                  </a:lnTo>
                  <a:lnTo>
                    <a:pt x="1155" y="60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148;p32">
              <a:extLst>
                <a:ext uri="{FF2B5EF4-FFF2-40B4-BE49-F238E27FC236}">
                  <a16:creationId xmlns:a16="http://schemas.microsoft.com/office/drawing/2014/main" id="{280EB247-1268-4EF4-AE44-7D0CC7FDB669}"/>
                </a:ext>
              </a:extLst>
            </p:cNvPr>
            <p:cNvSpPr/>
            <p:nvPr/>
          </p:nvSpPr>
          <p:spPr>
            <a:xfrm>
              <a:off x="6583763" y="2282468"/>
              <a:ext cx="154272" cy="479027"/>
            </a:xfrm>
            <a:custGeom>
              <a:avLst/>
              <a:gdLst/>
              <a:ahLst/>
              <a:cxnLst/>
              <a:rect l="l" t="t" r="r" b="b"/>
              <a:pathLst>
                <a:path w="7509" h="23316" extrusionOk="0">
                  <a:moveTo>
                    <a:pt x="5320" y="1"/>
                  </a:moveTo>
                  <a:lnTo>
                    <a:pt x="1065" y="609"/>
                  </a:lnTo>
                  <a:lnTo>
                    <a:pt x="1" y="4165"/>
                  </a:lnTo>
                  <a:cubicBezTo>
                    <a:pt x="1" y="4165"/>
                    <a:pt x="1065" y="6171"/>
                    <a:pt x="2037" y="8755"/>
                  </a:cubicBezTo>
                  <a:cubicBezTo>
                    <a:pt x="3283" y="12037"/>
                    <a:pt x="1308" y="23253"/>
                    <a:pt x="1308" y="23253"/>
                  </a:cubicBezTo>
                  <a:lnTo>
                    <a:pt x="2828" y="23314"/>
                  </a:lnTo>
                  <a:cubicBezTo>
                    <a:pt x="2866" y="23315"/>
                    <a:pt x="2904" y="23316"/>
                    <a:pt x="2943" y="23316"/>
                  </a:cubicBezTo>
                  <a:cubicBezTo>
                    <a:pt x="5110" y="23316"/>
                    <a:pt x="6903" y="21634"/>
                    <a:pt x="7022" y="19454"/>
                  </a:cubicBezTo>
                  <a:lnTo>
                    <a:pt x="7508" y="3192"/>
                  </a:lnTo>
                  <a:lnTo>
                    <a:pt x="5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149;p32">
              <a:extLst>
                <a:ext uri="{FF2B5EF4-FFF2-40B4-BE49-F238E27FC236}">
                  <a16:creationId xmlns:a16="http://schemas.microsoft.com/office/drawing/2014/main" id="{64A92E03-7DA2-4B1B-B4DA-3B50AA5DD8FD}"/>
                </a:ext>
              </a:extLst>
            </p:cNvPr>
            <p:cNvSpPr/>
            <p:nvPr/>
          </p:nvSpPr>
          <p:spPr>
            <a:xfrm>
              <a:off x="6765481" y="2283721"/>
              <a:ext cx="188624" cy="477753"/>
            </a:xfrm>
            <a:custGeom>
              <a:avLst/>
              <a:gdLst/>
              <a:ahLst/>
              <a:cxnLst/>
              <a:rect l="l" t="t" r="r" b="b"/>
              <a:pathLst>
                <a:path w="9181" h="23254" extrusionOk="0">
                  <a:moveTo>
                    <a:pt x="2706" y="1"/>
                  </a:moveTo>
                  <a:lnTo>
                    <a:pt x="1" y="3222"/>
                  </a:lnTo>
                  <a:lnTo>
                    <a:pt x="1" y="18420"/>
                  </a:lnTo>
                  <a:cubicBezTo>
                    <a:pt x="1" y="20973"/>
                    <a:pt x="2007" y="23071"/>
                    <a:pt x="4560" y="23162"/>
                  </a:cubicBezTo>
                  <a:lnTo>
                    <a:pt x="6110" y="23253"/>
                  </a:lnTo>
                  <a:lnTo>
                    <a:pt x="6110" y="10639"/>
                  </a:lnTo>
                  <a:lnTo>
                    <a:pt x="9180" y="4317"/>
                  </a:lnTo>
                  <a:cubicBezTo>
                    <a:pt x="9180" y="4317"/>
                    <a:pt x="8724" y="2128"/>
                    <a:pt x="5989" y="1277"/>
                  </a:cubicBezTo>
                  <a:cubicBezTo>
                    <a:pt x="3983" y="730"/>
                    <a:pt x="2706" y="1"/>
                    <a:pt x="2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150;p32">
              <a:extLst>
                <a:ext uri="{FF2B5EF4-FFF2-40B4-BE49-F238E27FC236}">
                  <a16:creationId xmlns:a16="http://schemas.microsoft.com/office/drawing/2014/main" id="{450A9F8C-B26A-400D-8E4B-8F93F2DCD3D9}"/>
                </a:ext>
              </a:extLst>
            </p:cNvPr>
            <p:cNvSpPr/>
            <p:nvPr/>
          </p:nvSpPr>
          <p:spPr>
            <a:xfrm>
              <a:off x="7187000" y="1781026"/>
              <a:ext cx="1236990" cy="1511839"/>
            </a:xfrm>
            <a:custGeom>
              <a:avLst/>
              <a:gdLst/>
              <a:ahLst/>
              <a:cxnLst/>
              <a:rect l="l" t="t" r="r" b="b"/>
              <a:pathLst>
                <a:path w="50884" h="62190" extrusionOk="0">
                  <a:moveTo>
                    <a:pt x="3952" y="0"/>
                  </a:moveTo>
                  <a:lnTo>
                    <a:pt x="1" y="13222"/>
                  </a:lnTo>
                  <a:lnTo>
                    <a:pt x="5503" y="11095"/>
                  </a:lnTo>
                  <a:cubicBezTo>
                    <a:pt x="9910" y="21672"/>
                    <a:pt x="15989" y="31490"/>
                    <a:pt x="23406" y="40062"/>
                  </a:cubicBezTo>
                  <a:cubicBezTo>
                    <a:pt x="30913" y="48816"/>
                    <a:pt x="39819" y="56354"/>
                    <a:pt x="49637" y="62190"/>
                  </a:cubicBezTo>
                  <a:lnTo>
                    <a:pt x="50883" y="60214"/>
                  </a:lnTo>
                  <a:cubicBezTo>
                    <a:pt x="41522" y="54074"/>
                    <a:pt x="33284" y="46354"/>
                    <a:pt x="26445" y="37569"/>
                  </a:cubicBezTo>
                  <a:cubicBezTo>
                    <a:pt x="19728" y="28907"/>
                    <a:pt x="14348" y="19271"/>
                    <a:pt x="10700" y="9058"/>
                  </a:cubicBezTo>
                  <a:lnTo>
                    <a:pt x="15776" y="7143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151;p32">
              <a:extLst>
                <a:ext uri="{FF2B5EF4-FFF2-40B4-BE49-F238E27FC236}">
                  <a16:creationId xmlns:a16="http://schemas.microsoft.com/office/drawing/2014/main" id="{E4BD7A05-4E98-4ED1-B09D-E743CD071AA6}"/>
                </a:ext>
              </a:extLst>
            </p:cNvPr>
            <p:cNvSpPr/>
            <p:nvPr/>
          </p:nvSpPr>
          <p:spPr>
            <a:xfrm>
              <a:off x="7175761" y="2842622"/>
              <a:ext cx="523343" cy="526466"/>
            </a:xfrm>
            <a:custGeom>
              <a:avLst/>
              <a:gdLst/>
              <a:ahLst/>
              <a:cxnLst/>
              <a:rect l="l" t="t" r="r" b="b"/>
              <a:pathLst>
                <a:path w="25473" h="25625" extrusionOk="0">
                  <a:moveTo>
                    <a:pt x="8968" y="1"/>
                  </a:moveTo>
                  <a:lnTo>
                    <a:pt x="8968" y="1"/>
                  </a:lnTo>
                  <a:cubicBezTo>
                    <a:pt x="6171" y="2432"/>
                    <a:pt x="3405" y="4864"/>
                    <a:pt x="578" y="7235"/>
                  </a:cubicBezTo>
                  <a:cubicBezTo>
                    <a:pt x="1" y="18451"/>
                    <a:pt x="17083" y="14438"/>
                    <a:pt x="16506" y="25624"/>
                  </a:cubicBezTo>
                  <a:cubicBezTo>
                    <a:pt x="19302" y="23223"/>
                    <a:pt x="22099" y="20761"/>
                    <a:pt x="24895" y="18390"/>
                  </a:cubicBezTo>
                  <a:cubicBezTo>
                    <a:pt x="25472" y="7174"/>
                    <a:pt x="8420" y="11186"/>
                    <a:pt x="89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152;p32">
              <a:extLst>
                <a:ext uri="{FF2B5EF4-FFF2-40B4-BE49-F238E27FC236}">
                  <a16:creationId xmlns:a16="http://schemas.microsoft.com/office/drawing/2014/main" id="{5F09023E-BC2F-46B7-96B0-A16C9EA3A5BC}"/>
                </a:ext>
              </a:extLst>
            </p:cNvPr>
            <p:cNvSpPr/>
            <p:nvPr/>
          </p:nvSpPr>
          <p:spPr>
            <a:xfrm>
              <a:off x="7208242" y="2900065"/>
              <a:ext cx="457763" cy="411557"/>
            </a:xfrm>
            <a:custGeom>
              <a:avLst/>
              <a:gdLst/>
              <a:ahLst/>
              <a:cxnLst/>
              <a:rect l="l" t="t" r="r" b="b"/>
              <a:pathLst>
                <a:path w="22281" h="20032" extrusionOk="0">
                  <a:moveTo>
                    <a:pt x="5563" y="1"/>
                  </a:moveTo>
                  <a:cubicBezTo>
                    <a:pt x="4013" y="1369"/>
                    <a:pt x="2432" y="2737"/>
                    <a:pt x="821" y="4104"/>
                  </a:cubicBezTo>
                  <a:cubicBezTo>
                    <a:pt x="912" y="5138"/>
                    <a:pt x="639" y="6232"/>
                    <a:pt x="0" y="6779"/>
                  </a:cubicBezTo>
                  <a:cubicBezTo>
                    <a:pt x="2037" y="13588"/>
                    <a:pt x="13223" y="12524"/>
                    <a:pt x="15259" y="19302"/>
                  </a:cubicBezTo>
                  <a:cubicBezTo>
                    <a:pt x="15480" y="19123"/>
                    <a:pt x="15713" y="19032"/>
                    <a:pt x="15924" y="19032"/>
                  </a:cubicBezTo>
                  <a:cubicBezTo>
                    <a:pt x="16323" y="19032"/>
                    <a:pt x="16648" y="19356"/>
                    <a:pt x="16688" y="20032"/>
                  </a:cubicBezTo>
                  <a:cubicBezTo>
                    <a:pt x="18268" y="18664"/>
                    <a:pt x="19849" y="17296"/>
                    <a:pt x="21460" y="15928"/>
                  </a:cubicBezTo>
                  <a:cubicBezTo>
                    <a:pt x="21429" y="14895"/>
                    <a:pt x="21673" y="13801"/>
                    <a:pt x="22280" y="13284"/>
                  </a:cubicBezTo>
                  <a:cubicBezTo>
                    <a:pt x="20244" y="6475"/>
                    <a:pt x="9058" y="7539"/>
                    <a:pt x="7022" y="730"/>
                  </a:cubicBezTo>
                  <a:cubicBezTo>
                    <a:pt x="6801" y="920"/>
                    <a:pt x="6569" y="1015"/>
                    <a:pt x="6356" y="1015"/>
                  </a:cubicBezTo>
                  <a:cubicBezTo>
                    <a:pt x="5955" y="1015"/>
                    <a:pt x="5622" y="677"/>
                    <a:pt x="5563" y="1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53;p32">
              <a:extLst>
                <a:ext uri="{FF2B5EF4-FFF2-40B4-BE49-F238E27FC236}">
                  <a16:creationId xmlns:a16="http://schemas.microsoft.com/office/drawing/2014/main" id="{ACA92B2A-2A11-4DBC-94E3-E0B84217B62F}"/>
                </a:ext>
              </a:extLst>
            </p:cNvPr>
            <p:cNvSpPr/>
            <p:nvPr/>
          </p:nvSpPr>
          <p:spPr>
            <a:xfrm>
              <a:off x="7338126" y="3050350"/>
              <a:ext cx="193000" cy="115997"/>
            </a:xfrm>
            <a:custGeom>
              <a:avLst/>
              <a:gdLst/>
              <a:ahLst/>
              <a:cxnLst/>
              <a:rect l="l" t="t" r="r" b="b"/>
              <a:pathLst>
                <a:path w="9394" h="5646" extrusionOk="0">
                  <a:moveTo>
                    <a:pt x="5532" y="0"/>
                  </a:moveTo>
                  <a:cubicBezTo>
                    <a:pt x="4114" y="0"/>
                    <a:pt x="2612" y="479"/>
                    <a:pt x="1581" y="1349"/>
                  </a:cubicBezTo>
                  <a:cubicBezTo>
                    <a:pt x="1" y="2716"/>
                    <a:pt x="92" y="4510"/>
                    <a:pt x="1855" y="5270"/>
                  </a:cubicBezTo>
                  <a:cubicBezTo>
                    <a:pt x="2455" y="5524"/>
                    <a:pt x="3151" y="5646"/>
                    <a:pt x="3870" y="5646"/>
                  </a:cubicBezTo>
                  <a:cubicBezTo>
                    <a:pt x="5297" y="5646"/>
                    <a:pt x="6812" y="5166"/>
                    <a:pt x="7843" y="4297"/>
                  </a:cubicBezTo>
                  <a:cubicBezTo>
                    <a:pt x="9393" y="2929"/>
                    <a:pt x="9332" y="1136"/>
                    <a:pt x="7539" y="376"/>
                  </a:cubicBezTo>
                  <a:cubicBezTo>
                    <a:pt x="6938" y="122"/>
                    <a:pt x="6246" y="0"/>
                    <a:pt x="55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54;p32">
              <a:extLst>
                <a:ext uri="{FF2B5EF4-FFF2-40B4-BE49-F238E27FC236}">
                  <a16:creationId xmlns:a16="http://schemas.microsoft.com/office/drawing/2014/main" id="{96150EE3-4816-4B07-B1A5-D072A1618624}"/>
                </a:ext>
              </a:extLst>
            </p:cNvPr>
            <p:cNvSpPr/>
            <p:nvPr/>
          </p:nvSpPr>
          <p:spPr>
            <a:xfrm>
              <a:off x="7562311" y="3194266"/>
              <a:ext cx="39364" cy="39960"/>
            </a:xfrm>
            <a:custGeom>
              <a:avLst/>
              <a:gdLst/>
              <a:ahLst/>
              <a:cxnLst/>
              <a:rect l="l" t="t" r="r" b="b"/>
              <a:pathLst>
                <a:path w="1916" h="1945" extrusionOk="0">
                  <a:moveTo>
                    <a:pt x="1140" y="0"/>
                  </a:moveTo>
                  <a:cubicBezTo>
                    <a:pt x="938" y="0"/>
                    <a:pt x="719" y="83"/>
                    <a:pt x="548" y="240"/>
                  </a:cubicBezTo>
                  <a:cubicBezTo>
                    <a:pt x="122" y="575"/>
                    <a:pt x="1" y="1152"/>
                    <a:pt x="244" y="1578"/>
                  </a:cubicBezTo>
                  <a:cubicBezTo>
                    <a:pt x="365" y="1820"/>
                    <a:pt x="556" y="1944"/>
                    <a:pt x="776" y="1944"/>
                  </a:cubicBezTo>
                  <a:cubicBezTo>
                    <a:pt x="942" y="1944"/>
                    <a:pt x="1125" y="1874"/>
                    <a:pt x="1308" y="1730"/>
                  </a:cubicBezTo>
                  <a:cubicBezTo>
                    <a:pt x="1703" y="1395"/>
                    <a:pt x="1916" y="727"/>
                    <a:pt x="1673" y="332"/>
                  </a:cubicBezTo>
                  <a:cubicBezTo>
                    <a:pt x="1576" y="106"/>
                    <a:pt x="1368" y="0"/>
                    <a:pt x="11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55;p32">
              <a:extLst>
                <a:ext uri="{FF2B5EF4-FFF2-40B4-BE49-F238E27FC236}">
                  <a16:creationId xmlns:a16="http://schemas.microsoft.com/office/drawing/2014/main" id="{E4627E60-E5F1-446A-BEDC-0BBF00EEAAF0}"/>
                </a:ext>
              </a:extLst>
            </p:cNvPr>
            <p:cNvSpPr/>
            <p:nvPr/>
          </p:nvSpPr>
          <p:spPr>
            <a:xfrm>
              <a:off x="7266938" y="2982470"/>
              <a:ext cx="39364" cy="39960"/>
            </a:xfrm>
            <a:custGeom>
              <a:avLst/>
              <a:gdLst/>
              <a:ahLst/>
              <a:cxnLst/>
              <a:rect l="l" t="t" r="r" b="b"/>
              <a:pathLst>
                <a:path w="1916" h="1945" extrusionOk="0">
                  <a:moveTo>
                    <a:pt x="1149" y="0"/>
                  </a:moveTo>
                  <a:cubicBezTo>
                    <a:pt x="985" y="0"/>
                    <a:pt x="809" y="71"/>
                    <a:pt x="639" y="215"/>
                  </a:cubicBezTo>
                  <a:cubicBezTo>
                    <a:pt x="244" y="549"/>
                    <a:pt x="1" y="1218"/>
                    <a:pt x="244" y="1613"/>
                  </a:cubicBezTo>
                  <a:cubicBezTo>
                    <a:pt x="340" y="1839"/>
                    <a:pt x="548" y="1945"/>
                    <a:pt x="781" y="1945"/>
                  </a:cubicBezTo>
                  <a:cubicBezTo>
                    <a:pt x="987" y="1945"/>
                    <a:pt x="1213" y="1861"/>
                    <a:pt x="1399" y="1704"/>
                  </a:cubicBezTo>
                  <a:cubicBezTo>
                    <a:pt x="1794" y="1309"/>
                    <a:pt x="1916" y="762"/>
                    <a:pt x="1703" y="367"/>
                  </a:cubicBezTo>
                  <a:cubicBezTo>
                    <a:pt x="1564" y="124"/>
                    <a:pt x="1366" y="0"/>
                    <a:pt x="11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56;p32">
              <a:extLst>
                <a:ext uri="{FF2B5EF4-FFF2-40B4-BE49-F238E27FC236}">
                  <a16:creationId xmlns:a16="http://schemas.microsoft.com/office/drawing/2014/main" id="{1111D7B3-9193-4C16-BD05-FD7541E0DEE4}"/>
                </a:ext>
              </a:extLst>
            </p:cNvPr>
            <p:cNvSpPr/>
            <p:nvPr/>
          </p:nvSpPr>
          <p:spPr>
            <a:xfrm>
              <a:off x="7377469" y="3071799"/>
              <a:ext cx="113059" cy="74969"/>
            </a:xfrm>
            <a:custGeom>
              <a:avLst/>
              <a:gdLst/>
              <a:ahLst/>
              <a:cxnLst/>
              <a:rect l="l" t="t" r="r" b="b"/>
              <a:pathLst>
                <a:path w="5503" h="3649" extrusionOk="0">
                  <a:moveTo>
                    <a:pt x="3071" y="852"/>
                  </a:moveTo>
                  <a:cubicBezTo>
                    <a:pt x="3192" y="852"/>
                    <a:pt x="3344" y="852"/>
                    <a:pt x="3496" y="882"/>
                  </a:cubicBezTo>
                  <a:cubicBezTo>
                    <a:pt x="3253" y="1034"/>
                    <a:pt x="3071" y="1217"/>
                    <a:pt x="2888" y="1369"/>
                  </a:cubicBezTo>
                  <a:cubicBezTo>
                    <a:pt x="2767" y="1308"/>
                    <a:pt x="2736" y="1217"/>
                    <a:pt x="2706" y="1156"/>
                  </a:cubicBezTo>
                  <a:cubicBezTo>
                    <a:pt x="2706" y="1065"/>
                    <a:pt x="2706" y="1004"/>
                    <a:pt x="2767" y="973"/>
                  </a:cubicBezTo>
                  <a:cubicBezTo>
                    <a:pt x="2858" y="913"/>
                    <a:pt x="2949" y="852"/>
                    <a:pt x="3071" y="852"/>
                  </a:cubicBezTo>
                  <a:close/>
                  <a:moveTo>
                    <a:pt x="2736" y="2250"/>
                  </a:moveTo>
                  <a:cubicBezTo>
                    <a:pt x="2858" y="2341"/>
                    <a:pt x="2888" y="2402"/>
                    <a:pt x="2919" y="2493"/>
                  </a:cubicBezTo>
                  <a:cubicBezTo>
                    <a:pt x="2919" y="2554"/>
                    <a:pt x="2919" y="2584"/>
                    <a:pt x="2858" y="2676"/>
                  </a:cubicBezTo>
                  <a:cubicBezTo>
                    <a:pt x="2797" y="2736"/>
                    <a:pt x="2706" y="2797"/>
                    <a:pt x="2584" y="2797"/>
                  </a:cubicBezTo>
                  <a:cubicBezTo>
                    <a:pt x="2463" y="2797"/>
                    <a:pt x="2311" y="2797"/>
                    <a:pt x="2159" y="2736"/>
                  </a:cubicBezTo>
                  <a:cubicBezTo>
                    <a:pt x="2341" y="2584"/>
                    <a:pt x="2554" y="2402"/>
                    <a:pt x="2736" y="2250"/>
                  </a:cubicBezTo>
                  <a:close/>
                  <a:moveTo>
                    <a:pt x="4530" y="1"/>
                  </a:moveTo>
                  <a:cubicBezTo>
                    <a:pt x="4378" y="153"/>
                    <a:pt x="4226" y="274"/>
                    <a:pt x="4074" y="426"/>
                  </a:cubicBezTo>
                  <a:cubicBezTo>
                    <a:pt x="3673" y="308"/>
                    <a:pt x="3346" y="264"/>
                    <a:pt x="3034" y="264"/>
                  </a:cubicBezTo>
                  <a:cubicBezTo>
                    <a:pt x="2944" y="264"/>
                    <a:pt x="2855" y="267"/>
                    <a:pt x="2767" y="274"/>
                  </a:cubicBezTo>
                  <a:cubicBezTo>
                    <a:pt x="2402" y="335"/>
                    <a:pt x="2098" y="457"/>
                    <a:pt x="1855" y="639"/>
                  </a:cubicBezTo>
                  <a:cubicBezTo>
                    <a:pt x="1672" y="791"/>
                    <a:pt x="1581" y="943"/>
                    <a:pt x="1581" y="1095"/>
                  </a:cubicBezTo>
                  <a:cubicBezTo>
                    <a:pt x="1581" y="1247"/>
                    <a:pt x="1672" y="1399"/>
                    <a:pt x="1794" y="1521"/>
                  </a:cubicBezTo>
                  <a:cubicBezTo>
                    <a:pt x="1885" y="1642"/>
                    <a:pt x="2037" y="1794"/>
                    <a:pt x="2280" y="1946"/>
                  </a:cubicBezTo>
                  <a:cubicBezTo>
                    <a:pt x="2037" y="2128"/>
                    <a:pt x="1824" y="2372"/>
                    <a:pt x="1581" y="2554"/>
                  </a:cubicBezTo>
                  <a:cubicBezTo>
                    <a:pt x="1399" y="2432"/>
                    <a:pt x="1247" y="2341"/>
                    <a:pt x="1095" y="2220"/>
                  </a:cubicBezTo>
                  <a:cubicBezTo>
                    <a:pt x="943" y="2098"/>
                    <a:pt x="882" y="1946"/>
                    <a:pt x="791" y="1824"/>
                  </a:cubicBezTo>
                  <a:cubicBezTo>
                    <a:pt x="517" y="1946"/>
                    <a:pt x="274" y="2037"/>
                    <a:pt x="1" y="2128"/>
                  </a:cubicBezTo>
                  <a:cubicBezTo>
                    <a:pt x="61" y="2280"/>
                    <a:pt x="183" y="2432"/>
                    <a:pt x="365" y="2584"/>
                  </a:cubicBezTo>
                  <a:cubicBezTo>
                    <a:pt x="578" y="2797"/>
                    <a:pt x="791" y="2949"/>
                    <a:pt x="1065" y="3040"/>
                  </a:cubicBezTo>
                  <a:cubicBezTo>
                    <a:pt x="913" y="3162"/>
                    <a:pt x="761" y="3314"/>
                    <a:pt x="609" y="3435"/>
                  </a:cubicBezTo>
                  <a:lnTo>
                    <a:pt x="1186" y="3648"/>
                  </a:lnTo>
                  <a:cubicBezTo>
                    <a:pt x="1338" y="3496"/>
                    <a:pt x="1490" y="3405"/>
                    <a:pt x="1642" y="3253"/>
                  </a:cubicBezTo>
                  <a:cubicBezTo>
                    <a:pt x="1996" y="3371"/>
                    <a:pt x="2312" y="3416"/>
                    <a:pt x="2621" y="3416"/>
                  </a:cubicBezTo>
                  <a:cubicBezTo>
                    <a:pt x="2711" y="3416"/>
                    <a:pt x="2799" y="3412"/>
                    <a:pt x="2888" y="3405"/>
                  </a:cubicBezTo>
                  <a:cubicBezTo>
                    <a:pt x="3253" y="3344"/>
                    <a:pt x="3557" y="3192"/>
                    <a:pt x="3739" y="2979"/>
                  </a:cubicBezTo>
                  <a:cubicBezTo>
                    <a:pt x="3952" y="2828"/>
                    <a:pt x="4013" y="2676"/>
                    <a:pt x="4013" y="2524"/>
                  </a:cubicBezTo>
                  <a:cubicBezTo>
                    <a:pt x="4013" y="2372"/>
                    <a:pt x="3952" y="2220"/>
                    <a:pt x="3831" y="2098"/>
                  </a:cubicBezTo>
                  <a:cubicBezTo>
                    <a:pt x="3709" y="1976"/>
                    <a:pt x="3557" y="1824"/>
                    <a:pt x="3344" y="1672"/>
                  </a:cubicBezTo>
                  <a:cubicBezTo>
                    <a:pt x="3587" y="1490"/>
                    <a:pt x="3831" y="1247"/>
                    <a:pt x="4043" y="1065"/>
                  </a:cubicBezTo>
                  <a:cubicBezTo>
                    <a:pt x="4317" y="1217"/>
                    <a:pt x="4560" y="1399"/>
                    <a:pt x="4712" y="1642"/>
                  </a:cubicBezTo>
                  <a:cubicBezTo>
                    <a:pt x="4986" y="1551"/>
                    <a:pt x="5229" y="1460"/>
                    <a:pt x="5502" y="1338"/>
                  </a:cubicBezTo>
                  <a:cubicBezTo>
                    <a:pt x="5350" y="1065"/>
                    <a:pt x="5046" y="852"/>
                    <a:pt x="4621" y="609"/>
                  </a:cubicBezTo>
                  <a:cubicBezTo>
                    <a:pt x="4773" y="487"/>
                    <a:pt x="4925" y="335"/>
                    <a:pt x="5077" y="244"/>
                  </a:cubicBezTo>
                  <a:lnTo>
                    <a:pt x="453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58;p32">
              <a:extLst>
                <a:ext uri="{FF2B5EF4-FFF2-40B4-BE49-F238E27FC236}">
                  <a16:creationId xmlns:a16="http://schemas.microsoft.com/office/drawing/2014/main" id="{3AF7F315-2A84-44C1-B0A6-EE4958757015}"/>
                </a:ext>
              </a:extLst>
            </p:cNvPr>
            <p:cNvSpPr/>
            <p:nvPr/>
          </p:nvSpPr>
          <p:spPr>
            <a:xfrm>
              <a:off x="5976788" y="1531865"/>
              <a:ext cx="563303" cy="562050"/>
            </a:xfrm>
            <a:custGeom>
              <a:avLst/>
              <a:gdLst/>
              <a:ahLst/>
              <a:cxnLst/>
              <a:rect l="l" t="t" r="r" b="b"/>
              <a:pathLst>
                <a:path w="27418" h="27357" extrusionOk="0">
                  <a:moveTo>
                    <a:pt x="13739" y="0"/>
                  </a:moveTo>
                  <a:cubicBezTo>
                    <a:pt x="6170" y="0"/>
                    <a:pt x="0" y="6110"/>
                    <a:pt x="61" y="13678"/>
                  </a:cubicBezTo>
                  <a:cubicBezTo>
                    <a:pt x="91" y="21258"/>
                    <a:pt x="6201" y="27356"/>
                    <a:pt x="13683" y="27356"/>
                  </a:cubicBezTo>
                  <a:cubicBezTo>
                    <a:pt x="13702" y="27356"/>
                    <a:pt x="13720" y="27356"/>
                    <a:pt x="13739" y="27356"/>
                  </a:cubicBezTo>
                  <a:cubicBezTo>
                    <a:pt x="21277" y="27326"/>
                    <a:pt x="27417" y="21247"/>
                    <a:pt x="27417" y="13678"/>
                  </a:cubicBezTo>
                  <a:cubicBezTo>
                    <a:pt x="27417" y="6110"/>
                    <a:pt x="21277" y="0"/>
                    <a:pt x="137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59;p32">
              <a:extLst>
                <a:ext uri="{FF2B5EF4-FFF2-40B4-BE49-F238E27FC236}">
                  <a16:creationId xmlns:a16="http://schemas.microsoft.com/office/drawing/2014/main" id="{A543D7E0-CE32-4637-B05B-C3BF64951187}"/>
                </a:ext>
              </a:extLst>
            </p:cNvPr>
            <p:cNvSpPr/>
            <p:nvPr/>
          </p:nvSpPr>
          <p:spPr>
            <a:xfrm>
              <a:off x="6030492" y="1585569"/>
              <a:ext cx="455257" cy="454640"/>
            </a:xfrm>
            <a:custGeom>
              <a:avLst/>
              <a:gdLst/>
              <a:ahLst/>
              <a:cxnLst/>
              <a:rect l="l" t="t" r="r" b="b"/>
              <a:pathLst>
                <a:path w="22159" h="22129" extrusionOk="0">
                  <a:moveTo>
                    <a:pt x="11125" y="0"/>
                  </a:moveTo>
                  <a:cubicBezTo>
                    <a:pt x="4985" y="0"/>
                    <a:pt x="0" y="4955"/>
                    <a:pt x="61" y="11064"/>
                  </a:cubicBezTo>
                  <a:cubicBezTo>
                    <a:pt x="91" y="17155"/>
                    <a:pt x="5016" y="22128"/>
                    <a:pt x="11070" y="22128"/>
                  </a:cubicBezTo>
                  <a:cubicBezTo>
                    <a:pt x="11088" y="22128"/>
                    <a:pt x="11107" y="22128"/>
                    <a:pt x="11125" y="22128"/>
                  </a:cubicBezTo>
                  <a:cubicBezTo>
                    <a:pt x="17235" y="22098"/>
                    <a:pt x="22159" y="17174"/>
                    <a:pt x="22159" y="11064"/>
                  </a:cubicBezTo>
                  <a:cubicBezTo>
                    <a:pt x="22159" y="4955"/>
                    <a:pt x="17235" y="0"/>
                    <a:pt x="11125" y="0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60;p32">
              <a:extLst>
                <a:ext uri="{FF2B5EF4-FFF2-40B4-BE49-F238E27FC236}">
                  <a16:creationId xmlns:a16="http://schemas.microsoft.com/office/drawing/2014/main" id="{504E00AF-3FEF-4A2C-8218-B7D84D22623E}"/>
                </a:ext>
              </a:extLst>
            </p:cNvPr>
            <p:cNvSpPr/>
            <p:nvPr/>
          </p:nvSpPr>
          <p:spPr>
            <a:xfrm>
              <a:off x="6167875" y="1664872"/>
              <a:ext cx="183611" cy="329747"/>
            </a:xfrm>
            <a:custGeom>
              <a:avLst/>
              <a:gdLst/>
              <a:ahLst/>
              <a:cxnLst/>
              <a:rect l="l" t="t" r="r" b="b"/>
              <a:pathLst>
                <a:path w="8937" h="16050" extrusionOk="0">
                  <a:moveTo>
                    <a:pt x="3830" y="5229"/>
                  </a:moveTo>
                  <a:lnTo>
                    <a:pt x="3830" y="5928"/>
                  </a:lnTo>
                  <a:cubicBezTo>
                    <a:pt x="3465" y="5806"/>
                    <a:pt x="3253" y="5684"/>
                    <a:pt x="3070" y="5563"/>
                  </a:cubicBezTo>
                  <a:cubicBezTo>
                    <a:pt x="3253" y="5411"/>
                    <a:pt x="3465" y="5320"/>
                    <a:pt x="3830" y="5229"/>
                  </a:cubicBezTo>
                  <a:close/>
                  <a:moveTo>
                    <a:pt x="5350" y="10061"/>
                  </a:moveTo>
                  <a:cubicBezTo>
                    <a:pt x="5593" y="10122"/>
                    <a:pt x="5836" y="10244"/>
                    <a:pt x="6019" y="10396"/>
                  </a:cubicBezTo>
                  <a:cubicBezTo>
                    <a:pt x="5836" y="10517"/>
                    <a:pt x="5593" y="10639"/>
                    <a:pt x="5350" y="10669"/>
                  </a:cubicBezTo>
                  <a:lnTo>
                    <a:pt x="5350" y="10061"/>
                  </a:lnTo>
                  <a:close/>
                  <a:moveTo>
                    <a:pt x="3800" y="0"/>
                  </a:moveTo>
                  <a:lnTo>
                    <a:pt x="3800" y="31"/>
                  </a:lnTo>
                  <a:lnTo>
                    <a:pt x="3800" y="61"/>
                  </a:lnTo>
                  <a:lnTo>
                    <a:pt x="3800" y="92"/>
                  </a:lnTo>
                  <a:lnTo>
                    <a:pt x="3800" y="122"/>
                  </a:lnTo>
                  <a:lnTo>
                    <a:pt x="3800" y="183"/>
                  </a:lnTo>
                  <a:lnTo>
                    <a:pt x="3800" y="213"/>
                  </a:lnTo>
                  <a:lnTo>
                    <a:pt x="3800" y="244"/>
                  </a:lnTo>
                  <a:lnTo>
                    <a:pt x="3800" y="274"/>
                  </a:lnTo>
                  <a:lnTo>
                    <a:pt x="3800" y="335"/>
                  </a:lnTo>
                  <a:lnTo>
                    <a:pt x="3800" y="365"/>
                  </a:lnTo>
                  <a:lnTo>
                    <a:pt x="3800" y="396"/>
                  </a:lnTo>
                  <a:lnTo>
                    <a:pt x="3800" y="426"/>
                  </a:lnTo>
                  <a:lnTo>
                    <a:pt x="3800" y="487"/>
                  </a:lnTo>
                  <a:lnTo>
                    <a:pt x="3800" y="517"/>
                  </a:lnTo>
                  <a:lnTo>
                    <a:pt x="3800" y="548"/>
                  </a:lnTo>
                  <a:lnTo>
                    <a:pt x="3800" y="578"/>
                  </a:lnTo>
                  <a:lnTo>
                    <a:pt x="3800" y="639"/>
                  </a:lnTo>
                  <a:lnTo>
                    <a:pt x="3800" y="669"/>
                  </a:lnTo>
                  <a:lnTo>
                    <a:pt x="3800" y="700"/>
                  </a:lnTo>
                  <a:lnTo>
                    <a:pt x="3800" y="760"/>
                  </a:lnTo>
                  <a:lnTo>
                    <a:pt x="3800" y="791"/>
                  </a:lnTo>
                  <a:lnTo>
                    <a:pt x="3800" y="821"/>
                  </a:lnTo>
                  <a:lnTo>
                    <a:pt x="3800" y="852"/>
                  </a:lnTo>
                  <a:lnTo>
                    <a:pt x="3800" y="882"/>
                  </a:lnTo>
                  <a:lnTo>
                    <a:pt x="3800" y="943"/>
                  </a:lnTo>
                  <a:lnTo>
                    <a:pt x="3800" y="973"/>
                  </a:lnTo>
                  <a:lnTo>
                    <a:pt x="3800" y="1004"/>
                  </a:lnTo>
                  <a:lnTo>
                    <a:pt x="3800" y="1034"/>
                  </a:lnTo>
                  <a:lnTo>
                    <a:pt x="3800" y="1095"/>
                  </a:lnTo>
                  <a:lnTo>
                    <a:pt x="3800" y="1125"/>
                  </a:lnTo>
                  <a:lnTo>
                    <a:pt x="3800" y="1156"/>
                  </a:lnTo>
                  <a:lnTo>
                    <a:pt x="3800" y="1186"/>
                  </a:lnTo>
                  <a:lnTo>
                    <a:pt x="3800" y="1247"/>
                  </a:lnTo>
                  <a:lnTo>
                    <a:pt x="3800" y="1277"/>
                  </a:lnTo>
                  <a:lnTo>
                    <a:pt x="3800" y="1308"/>
                  </a:lnTo>
                  <a:lnTo>
                    <a:pt x="3800" y="1338"/>
                  </a:lnTo>
                  <a:lnTo>
                    <a:pt x="3800" y="1399"/>
                  </a:lnTo>
                  <a:lnTo>
                    <a:pt x="3800" y="1429"/>
                  </a:lnTo>
                  <a:lnTo>
                    <a:pt x="3800" y="1459"/>
                  </a:lnTo>
                  <a:lnTo>
                    <a:pt x="3800" y="1490"/>
                  </a:lnTo>
                  <a:lnTo>
                    <a:pt x="3800" y="1703"/>
                  </a:lnTo>
                  <a:cubicBezTo>
                    <a:pt x="2645" y="1855"/>
                    <a:pt x="1763" y="2189"/>
                    <a:pt x="1125" y="2797"/>
                  </a:cubicBezTo>
                  <a:cubicBezTo>
                    <a:pt x="517" y="3405"/>
                    <a:pt x="213" y="4134"/>
                    <a:pt x="213" y="4985"/>
                  </a:cubicBezTo>
                  <a:lnTo>
                    <a:pt x="213" y="5046"/>
                  </a:lnTo>
                  <a:lnTo>
                    <a:pt x="213" y="5077"/>
                  </a:lnTo>
                  <a:lnTo>
                    <a:pt x="213" y="5107"/>
                  </a:lnTo>
                  <a:lnTo>
                    <a:pt x="213" y="5137"/>
                  </a:lnTo>
                  <a:lnTo>
                    <a:pt x="213" y="5198"/>
                  </a:lnTo>
                  <a:lnTo>
                    <a:pt x="213" y="5229"/>
                  </a:lnTo>
                  <a:lnTo>
                    <a:pt x="213" y="5259"/>
                  </a:lnTo>
                  <a:lnTo>
                    <a:pt x="213" y="5289"/>
                  </a:lnTo>
                  <a:lnTo>
                    <a:pt x="213" y="5350"/>
                  </a:lnTo>
                  <a:lnTo>
                    <a:pt x="213" y="5381"/>
                  </a:lnTo>
                  <a:lnTo>
                    <a:pt x="213" y="5411"/>
                  </a:lnTo>
                  <a:lnTo>
                    <a:pt x="213" y="5441"/>
                  </a:lnTo>
                  <a:lnTo>
                    <a:pt x="213" y="5502"/>
                  </a:lnTo>
                  <a:lnTo>
                    <a:pt x="213" y="5532"/>
                  </a:lnTo>
                  <a:lnTo>
                    <a:pt x="213" y="5563"/>
                  </a:lnTo>
                  <a:lnTo>
                    <a:pt x="213" y="5593"/>
                  </a:lnTo>
                  <a:lnTo>
                    <a:pt x="213" y="5654"/>
                  </a:lnTo>
                  <a:lnTo>
                    <a:pt x="213" y="5684"/>
                  </a:lnTo>
                  <a:lnTo>
                    <a:pt x="213" y="5715"/>
                  </a:lnTo>
                  <a:lnTo>
                    <a:pt x="213" y="5745"/>
                  </a:lnTo>
                  <a:lnTo>
                    <a:pt x="213" y="5806"/>
                  </a:lnTo>
                  <a:lnTo>
                    <a:pt x="213" y="5836"/>
                  </a:lnTo>
                  <a:lnTo>
                    <a:pt x="213" y="5867"/>
                  </a:lnTo>
                  <a:lnTo>
                    <a:pt x="213" y="5897"/>
                  </a:lnTo>
                  <a:lnTo>
                    <a:pt x="213" y="5958"/>
                  </a:lnTo>
                  <a:lnTo>
                    <a:pt x="213" y="5988"/>
                  </a:lnTo>
                  <a:lnTo>
                    <a:pt x="213" y="6019"/>
                  </a:lnTo>
                  <a:lnTo>
                    <a:pt x="213" y="6049"/>
                  </a:lnTo>
                  <a:lnTo>
                    <a:pt x="213" y="6110"/>
                  </a:lnTo>
                  <a:lnTo>
                    <a:pt x="213" y="6140"/>
                  </a:lnTo>
                  <a:lnTo>
                    <a:pt x="213" y="6171"/>
                  </a:lnTo>
                  <a:lnTo>
                    <a:pt x="213" y="6201"/>
                  </a:lnTo>
                  <a:lnTo>
                    <a:pt x="213" y="6262"/>
                  </a:lnTo>
                  <a:lnTo>
                    <a:pt x="213" y="6292"/>
                  </a:lnTo>
                  <a:lnTo>
                    <a:pt x="213" y="6323"/>
                  </a:lnTo>
                  <a:lnTo>
                    <a:pt x="213" y="6353"/>
                  </a:lnTo>
                  <a:lnTo>
                    <a:pt x="213" y="6414"/>
                  </a:lnTo>
                  <a:lnTo>
                    <a:pt x="213" y="6444"/>
                  </a:lnTo>
                  <a:lnTo>
                    <a:pt x="213" y="6475"/>
                  </a:lnTo>
                  <a:lnTo>
                    <a:pt x="213" y="6505"/>
                  </a:lnTo>
                  <a:lnTo>
                    <a:pt x="213" y="6566"/>
                  </a:lnTo>
                  <a:cubicBezTo>
                    <a:pt x="213" y="7235"/>
                    <a:pt x="365" y="7812"/>
                    <a:pt x="699" y="8177"/>
                  </a:cubicBezTo>
                  <a:cubicBezTo>
                    <a:pt x="1034" y="8602"/>
                    <a:pt x="1459" y="8906"/>
                    <a:pt x="1946" y="9150"/>
                  </a:cubicBezTo>
                  <a:cubicBezTo>
                    <a:pt x="2462" y="9362"/>
                    <a:pt x="3040" y="9545"/>
                    <a:pt x="3800" y="9697"/>
                  </a:cubicBezTo>
                  <a:lnTo>
                    <a:pt x="3800" y="10761"/>
                  </a:lnTo>
                  <a:cubicBezTo>
                    <a:pt x="3253" y="10730"/>
                    <a:pt x="2705" y="10578"/>
                    <a:pt x="2219" y="10396"/>
                  </a:cubicBezTo>
                  <a:cubicBezTo>
                    <a:pt x="1702" y="10213"/>
                    <a:pt x="1216" y="9970"/>
                    <a:pt x="851" y="9666"/>
                  </a:cubicBezTo>
                  <a:lnTo>
                    <a:pt x="0" y="11520"/>
                  </a:lnTo>
                  <a:lnTo>
                    <a:pt x="0" y="11581"/>
                  </a:lnTo>
                  <a:lnTo>
                    <a:pt x="0" y="11612"/>
                  </a:lnTo>
                  <a:lnTo>
                    <a:pt x="0" y="11642"/>
                  </a:lnTo>
                  <a:lnTo>
                    <a:pt x="0" y="11672"/>
                  </a:lnTo>
                  <a:lnTo>
                    <a:pt x="0" y="11733"/>
                  </a:lnTo>
                  <a:lnTo>
                    <a:pt x="0" y="11764"/>
                  </a:lnTo>
                  <a:lnTo>
                    <a:pt x="0" y="11794"/>
                  </a:lnTo>
                  <a:lnTo>
                    <a:pt x="0" y="11824"/>
                  </a:lnTo>
                  <a:lnTo>
                    <a:pt x="0" y="11885"/>
                  </a:lnTo>
                  <a:lnTo>
                    <a:pt x="0" y="11916"/>
                  </a:lnTo>
                  <a:lnTo>
                    <a:pt x="0" y="11946"/>
                  </a:lnTo>
                  <a:lnTo>
                    <a:pt x="0" y="11976"/>
                  </a:lnTo>
                  <a:lnTo>
                    <a:pt x="0" y="12037"/>
                  </a:lnTo>
                  <a:lnTo>
                    <a:pt x="0" y="12068"/>
                  </a:lnTo>
                  <a:lnTo>
                    <a:pt x="0" y="12098"/>
                  </a:lnTo>
                  <a:lnTo>
                    <a:pt x="0" y="12128"/>
                  </a:lnTo>
                  <a:lnTo>
                    <a:pt x="0" y="12189"/>
                  </a:lnTo>
                  <a:lnTo>
                    <a:pt x="0" y="12220"/>
                  </a:lnTo>
                  <a:lnTo>
                    <a:pt x="0" y="12250"/>
                  </a:lnTo>
                  <a:lnTo>
                    <a:pt x="0" y="12280"/>
                  </a:lnTo>
                  <a:lnTo>
                    <a:pt x="0" y="12341"/>
                  </a:lnTo>
                  <a:lnTo>
                    <a:pt x="0" y="12371"/>
                  </a:lnTo>
                  <a:lnTo>
                    <a:pt x="0" y="12402"/>
                  </a:lnTo>
                  <a:lnTo>
                    <a:pt x="0" y="12432"/>
                  </a:lnTo>
                  <a:lnTo>
                    <a:pt x="0" y="12493"/>
                  </a:lnTo>
                  <a:lnTo>
                    <a:pt x="0" y="12523"/>
                  </a:lnTo>
                  <a:lnTo>
                    <a:pt x="0" y="12554"/>
                  </a:lnTo>
                  <a:lnTo>
                    <a:pt x="0" y="12584"/>
                  </a:lnTo>
                  <a:lnTo>
                    <a:pt x="0" y="12645"/>
                  </a:lnTo>
                  <a:lnTo>
                    <a:pt x="0" y="12675"/>
                  </a:lnTo>
                  <a:lnTo>
                    <a:pt x="0" y="12706"/>
                  </a:lnTo>
                  <a:lnTo>
                    <a:pt x="0" y="12736"/>
                  </a:lnTo>
                  <a:lnTo>
                    <a:pt x="0" y="12797"/>
                  </a:lnTo>
                  <a:lnTo>
                    <a:pt x="0" y="12827"/>
                  </a:lnTo>
                  <a:lnTo>
                    <a:pt x="0" y="12858"/>
                  </a:lnTo>
                  <a:lnTo>
                    <a:pt x="0" y="12888"/>
                  </a:lnTo>
                  <a:lnTo>
                    <a:pt x="0" y="12949"/>
                  </a:lnTo>
                  <a:lnTo>
                    <a:pt x="0" y="12979"/>
                  </a:lnTo>
                  <a:lnTo>
                    <a:pt x="0" y="13010"/>
                  </a:lnTo>
                  <a:lnTo>
                    <a:pt x="0" y="13040"/>
                  </a:lnTo>
                  <a:lnTo>
                    <a:pt x="0" y="13101"/>
                  </a:lnTo>
                  <a:cubicBezTo>
                    <a:pt x="426" y="13435"/>
                    <a:pt x="1003" y="13709"/>
                    <a:pt x="1672" y="13922"/>
                  </a:cubicBezTo>
                  <a:cubicBezTo>
                    <a:pt x="2371" y="14165"/>
                    <a:pt x="3101" y="14256"/>
                    <a:pt x="3860" y="14347"/>
                  </a:cubicBezTo>
                  <a:lnTo>
                    <a:pt x="3860" y="14499"/>
                  </a:lnTo>
                  <a:lnTo>
                    <a:pt x="3860" y="14530"/>
                  </a:lnTo>
                  <a:lnTo>
                    <a:pt x="3860" y="14560"/>
                  </a:lnTo>
                  <a:lnTo>
                    <a:pt x="3860" y="14621"/>
                  </a:lnTo>
                  <a:lnTo>
                    <a:pt x="3860" y="14651"/>
                  </a:lnTo>
                  <a:lnTo>
                    <a:pt x="3860" y="14682"/>
                  </a:lnTo>
                  <a:lnTo>
                    <a:pt x="3860" y="14712"/>
                  </a:lnTo>
                  <a:lnTo>
                    <a:pt x="3860" y="14773"/>
                  </a:lnTo>
                  <a:lnTo>
                    <a:pt x="3860" y="14803"/>
                  </a:lnTo>
                  <a:lnTo>
                    <a:pt x="3860" y="14834"/>
                  </a:lnTo>
                  <a:lnTo>
                    <a:pt x="3860" y="14864"/>
                  </a:lnTo>
                  <a:lnTo>
                    <a:pt x="3860" y="14925"/>
                  </a:lnTo>
                  <a:lnTo>
                    <a:pt x="3860" y="14955"/>
                  </a:lnTo>
                  <a:lnTo>
                    <a:pt x="3860" y="14986"/>
                  </a:lnTo>
                  <a:lnTo>
                    <a:pt x="3860" y="15016"/>
                  </a:lnTo>
                  <a:lnTo>
                    <a:pt x="3860" y="15077"/>
                  </a:lnTo>
                  <a:lnTo>
                    <a:pt x="3860" y="15107"/>
                  </a:lnTo>
                  <a:lnTo>
                    <a:pt x="3860" y="15137"/>
                  </a:lnTo>
                  <a:lnTo>
                    <a:pt x="3860" y="15168"/>
                  </a:lnTo>
                  <a:lnTo>
                    <a:pt x="3860" y="15229"/>
                  </a:lnTo>
                  <a:lnTo>
                    <a:pt x="3860" y="15259"/>
                  </a:lnTo>
                  <a:lnTo>
                    <a:pt x="3860" y="15289"/>
                  </a:lnTo>
                  <a:lnTo>
                    <a:pt x="3860" y="15320"/>
                  </a:lnTo>
                  <a:lnTo>
                    <a:pt x="3860" y="15381"/>
                  </a:lnTo>
                  <a:lnTo>
                    <a:pt x="3860" y="15411"/>
                  </a:lnTo>
                  <a:lnTo>
                    <a:pt x="3860" y="15441"/>
                  </a:lnTo>
                  <a:lnTo>
                    <a:pt x="3860" y="15472"/>
                  </a:lnTo>
                  <a:lnTo>
                    <a:pt x="3860" y="15533"/>
                  </a:lnTo>
                  <a:lnTo>
                    <a:pt x="3860" y="15563"/>
                  </a:lnTo>
                  <a:lnTo>
                    <a:pt x="3860" y="15593"/>
                  </a:lnTo>
                  <a:lnTo>
                    <a:pt x="3860" y="15624"/>
                  </a:lnTo>
                  <a:lnTo>
                    <a:pt x="3860" y="15685"/>
                  </a:lnTo>
                  <a:lnTo>
                    <a:pt x="3860" y="15715"/>
                  </a:lnTo>
                  <a:lnTo>
                    <a:pt x="3860" y="15745"/>
                  </a:lnTo>
                  <a:lnTo>
                    <a:pt x="3860" y="15776"/>
                  </a:lnTo>
                  <a:lnTo>
                    <a:pt x="3860" y="15837"/>
                  </a:lnTo>
                  <a:lnTo>
                    <a:pt x="3860" y="15867"/>
                  </a:lnTo>
                  <a:lnTo>
                    <a:pt x="3860" y="15897"/>
                  </a:lnTo>
                  <a:lnTo>
                    <a:pt x="3860" y="15928"/>
                  </a:lnTo>
                  <a:lnTo>
                    <a:pt x="3860" y="15989"/>
                  </a:lnTo>
                  <a:lnTo>
                    <a:pt x="3860" y="16019"/>
                  </a:lnTo>
                  <a:lnTo>
                    <a:pt x="3860" y="16049"/>
                  </a:lnTo>
                  <a:lnTo>
                    <a:pt x="5380" y="16049"/>
                  </a:lnTo>
                  <a:lnTo>
                    <a:pt x="5380" y="16019"/>
                  </a:lnTo>
                  <a:lnTo>
                    <a:pt x="5380" y="15989"/>
                  </a:lnTo>
                  <a:lnTo>
                    <a:pt x="5380" y="15928"/>
                  </a:lnTo>
                  <a:lnTo>
                    <a:pt x="5380" y="15897"/>
                  </a:lnTo>
                  <a:lnTo>
                    <a:pt x="5380" y="15867"/>
                  </a:lnTo>
                  <a:lnTo>
                    <a:pt x="5380" y="15837"/>
                  </a:lnTo>
                  <a:lnTo>
                    <a:pt x="5380" y="15776"/>
                  </a:lnTo>
                  <a:lnTo>
                    <a:pt x="5380" y="15745"/>
                  </a:lnTo>
                  <a:lnTo>
                    <a:pt x="5380" y="15715"/>
                  </a:lnTo>
                  <a:lnTo>
                    <a:pt x="5380" y="15563"/>
                  </a:lnTo>
                  <a:lnTo>
                    <a:pt x="5380" y="15533"/>
                  </a:lnTo>
                  <a:lnTo>
                    <a:pt x="5380" y="15502"/>
                  </a:lnTo>
                  <a:lnTo>
                    <a:pt x="5380" y="15441"/>
                  </a:lnTo>
                  <a:lnTo>
                    <a:pt x="5380" y="15411"/>
                  </a:lnTo>
                  <a:lnTo>
                    <a:pt x="5380" y="15381"/>
                  </a:lnTo>
                  <a:lnTo>
                    <a:pt x="5380" y="15350"/>
                  </a:lnTo>
                  <a:lnTo>
                    <a:pt x="5380" y="15289"/>
                  </a:lnTo>
                  <a:lnTo>
                    <a:pt x="5380" y="15259"/>
                  </a:lnTo>
                  <a:lnTo>
                    <a:pt x="5380" y="15229"/>
                  </a:lnTo>
                  <a:lnTo>
                    <a:pt x="5380" y="15198"/>
                  </a:lnTo>
                  <a:lnTo>
                    <a:pt x="5380" y="15137"/>
                  </a:lnTo>
                  <a:lnTo>
                    <a:pt x="5380" y="15107"/>
                  </a:lnTo>
                  <a:lnTo>
                    <a:pt x="5380" y="15077"/>
                  </a:lnTo>
                  <a:lnTo>
                    <a:pt x="5380" y="15046"/>
                  </a:lnTo>
                  <a:lnTo>
                    <a:pt x="5380" y="14986"/>
                  </a:lnTo>
                  <a:lnTo>
                    <a:pt x="5380" y="14955"/>
                  </a:lnTo>
                  <a:lnTo>
                    <a:pt x="5380" y="14925"/>
                  </a:lnTo>
                  <a:lnTo>
                    <a:pt x="5380" y="14894"/>
                  </a:lnTo>
                  <a:lnTo>
                    <a:pt x="5380" y="14834"/>
                  </a:lnTo>
                  <a:lnTo>
                    <a:pt x="5380" y="14803"/>
                  </a:lnTo>
                  <a:lnTo>
                    <a:pt x="5380" y="14773"/>
                  </a:lnTo>
                  <a:lnTo>
                    <a:pt x="5380" y="14742"/>
                  </a:lnTo>
                  <a:lnTo>
                    <a:pt x="5380" y="14682"/>
                  </a:lnTo>
                  <a:lnTo>
                    <a:pt x="5380" y="14651"/>
                  </a:lnTo>
                  <a:lnTo>
                    <a:pt x="5380" y="14621"/>
                  </a:lnTo>
                  <a:lnTo>
                    <a:pt x="5380" y="14590"/>
                  </a:lnTo>
                  <a:lnTo>
                    <a:pt x="5380" y="14530"/>
                  </a:lnTo>
                  <a:lnTo>
                    <a:pt x="5380" y="14499"/>
                  </a:lnTo>
                  <a:lnTo>
                    <a:pt x="5380" y="14469"/>
                  </a:lnTo>
                  <a:lnTo>
                    <a:pt x="5380" y="14438"/>
                  </a:lnTo>
                  <a:lnTo>
                    <a:pt x="5380" y="14195"/>
                  </a:lnTo>
                  <a:cubicBezTo>
                    <a:pt x="6505" y="14043"/>
                    <a:pt x="7417" y="13679"/>
                    <a:pt x="8025" y="13101"/>
                  </a:cubicBezTo>
                  <a:cubicBezTo>
                    <a:pt x="8633" y="12493"/>
                    <a:pt x="8937" y="11764"/>
                    <a:pt x="8937" y="10943"/>
                  </a:cubicBezTo>
                  <a:lnTo>
                    <a:pt x="8937" y="10882"/>
                  </a:lnTo>
                  <a:lnTo>
                    <a:pt x="8937" y="10852"/>
                  </a:lnTo>
                  <a:lnTo>
                    <a:pt x="8937" y="10821"/>
                  </a:lnTo>
                  <a:lnTo>
                    <a:pt x="8937" y="10791"/>
                  </a:lnTo>
                  <a:lnTo>
                    <a:pt x="8937" y="10730"/>
                  </a:lnTo>
                  <a:lnTo>
                    <a:pt x="8937" y="10700"/>
                  </a:lnTo>
                  <a:lnTo>
                    <a:pt x="8937" y="10669"/>
                  </a:lnTo>
                  <a:lnTo>
                    <a:pt x="8937" y="10639"/>
                  </a:lnTo>
                  <a:lnTo>
                    <a:pt x="8937" y="10578"/>
                  </a:lnTo>
                  <a:lnTo>
                    <a:pt x="8937" y="10548"/>
                  </a:lnTo>
                  <a:lnTo>
                    <a:pt x="8937" y="10517"/>
                  </a:lnTo>
                  <a:lnTo>
                    <a:pt x="8937" y="10487"/>
                  </a:lnTo>
                  <a:lnTo>
                    <a:pt x="8937" y="10426"/>
                  </a:lnTo>
                  <a:lnTo>
                    <a:pt x="8937" y="10396"/>
                  </a:lnTo>
                  <a:lnTo>
                    <a:pt x="8937" y="10365"/>
                  </a:lnTo>
                  <a:lnTo>
                    <a:pt x="8937" y="10335"/>
                  </a:lnTo>
                  <a:lnTo>
                    <a:pt x="8937" y="10274"/>
                  </a:lnTo>
                  <a:lnTo>
                    <a:pt x="8937" y="10244"/>
                  </a:lnTo>
                  <a:lnTo>
                    <a:pt x="8937" y="10213"/>
                  </a:lnTo>
                  <a:lnTo>
                    <a:pt x="8937" y="10183"/>
                  </a:lnTo>
                  <a:lnTo>
                    <a:pt x="8937" y="10122"/>
                  </a:lnTo>
                  <a:lnTo>
                    <a:pt x="8937" y="10092"/>
                  </a:lnTo>
                  <a:lnTo>
                    <a:pt x="8937" y="10061"/>
                  </a:lnTo>
                  <a:lnTo>
                    <a:pt x="8937" y="10031"/>
                  </a:lnTo>
                  <a:lnTo>
                    <a:pt x="8937" y="9970"/>
                  </a:lnTo>
                  <a:lnTo>
                    <a:pt x="8937" y="9940"/>
                  </a:lnTo>
                  <a:lnTo>
                    <a:pt x="8937" y="9909"/>
                  </a:lnTo>
                  <a:lnTo>
                    <a:pt x="8937" y="9879"/>
                  </a:lnTo>
                  <a:lnTo>
                    <a:pt x="8937" y="9818"/>
                  </a:lnTo>
                  <a:lnTo>
                    <a:pt x="8937" y="9788"/>
                  </a:lnTo>
                  <a:lnTo>
                    <a:pt x="8937" y="9757"/>
                  </a:lnTo>
                  <a:lnTo>
                    <a:pt x="8937" y="9727"/>
                  </a:lnTo>
                  <a:lnTo>
                    <a:pt x="8937" y="9666"/>
                  </a:lnTo>
                  <a:lnTo>
                    <a:pt x="8937" y="9636"/>
                  </a:lnTo>
                  <a:lnTo>
                    <a:pt x="8937" y="9605"/>
                  </a:lnTo>
                  <a:lnTo>
                    <a:pt x="8937" y="9575"/>
                  </a:lnTo>
                  <a:lnTo>
                    <a:pt x="8937" y="9514"/>
                  </a:lnTo>
                  <a:lnTo>
                    <a:pt x="8937" y="9484"/>
                  </a:lnTo>
                  <a:lnTo>
                    <a:pt x="8937" y="9454"/>
                  </a:lnTo>
                  <a:cubicBezTo>
                    <a:pt x="8921" y="9469"/>
                    <a:pt x="8914" y="9476"/>
                    <a:pt x="8910" y="9476"/>
                  </a:cubicBezTo>
                  <a:cubicBezTo>
                    <a:pt x="8906" y="9476"/>
                    <a:pt x="8906" y="9469"/>
                    <a:pt x="8906" y="9454"/>
                  </a:cubicBezTo>
                  <a:cubicBezTo>
                    <a:pt x="8906" y="8754"/>
                    <a:pt x="8754" y="8207"/>
                    <a:pt x="8420" y="7782"/>
                  </a:cubicBezTo>
                  <a:cubicBezTo>
                    <a:pt x="8085" y="7356"/>
                    <a:pt x="7660" y="7052"/>
                    <a:pt x="7143" y="6840"/>
                  </a:cubicBezTo>
                  <a:cubicBezTo>
                    <a:pt x="6657" y="6596"/>
                    <a:pt x="6049" y="6444"/>
                    <a:pt x="5319" y="6262"/>
                  </a:cubicBezTo>
                  <a:lnTo>
                    <a:pt x="5319" y="5168"/>
                  </a:lnTo>
                  <a:cubicBezTo>
                    <a:pt x="6140" y="5229"/>
                    <a:pt x="6930" y="5502"/>
                    <a:pt x="7690" y="5958"/>
                  </a:cubicBezTo>
                  <a:lnTo>
                    <a:pt x="8450" y="4043"/>
                  </a:lnTo>
                  <a:lnTo>
                    <a:pt x="8450" y="4013"/>
                  </a:lnTo>
                  <a:lnTo>
                    <a:pt x="8450" y="3982"/>
                  </a:lnTo>
                  <a:lnTo>
                    <a:pt x="8450" y="3952"/>
                  </a:lnTo>
                  <a:lnTo>
                    <a:pt x="8450" y="3891"/>
                  </a:lnTo>
                  <a:lnTo>
                    <a:pt x="8450" y="3861"/>
                  </a:lnTo>
                  <a:lnTo>
                    <a:pt x="8450" y="3830"/>
                  </a:lnTo>
                  <a:lnTo>
                    <a:pt x="8450" y="3800"/>
                  </a:lnTo>
                  <a:lnTo>
                    <a:pt x="8450" y="3739"/>
                  </a:lnTo>
                  <a:lnTo>
                    <a:pt x="8450" y="3709"/>
                  </a:lnTo>
                  <a:lnTo>
                    <a:pt x="8450" y="3678"/>
                  </a:lnTo>
                  <a:lnTo>
                    <a:pt x="8450" y="3648"/>
                  </a:lnTo>
                  <a:lnTo>
                    <a:pt x="8450" y="3587"/>
                  </a:lnTo>
                  <a:lnTo>
                    <a:pt x="8450" y="3557"/>
                  </a:lnTo>
                  <a:lnTo>
                    <a:pt x="8450" y="3526"/>
                  </a:lnTo>
                  <a:lnTo>
                    <a:pt x="8450" y="3496"/>
                  </a:lnTo>
                  <a:lnTo>
                    <a:pt x="8450" y="3435"/>
                  </a:lnTo>
                  <a:lnTo>
                    <a:pt x="8450" y="3405"/>
                  </a:lnTo>
                  <a:lnTo>
                    <a:pt x="8450" y="3374"/>
                  </a:lnTo>
                  <a:lnTo>
                    <a:pt x="8450" y="3344"/>
                  </a:lnTo>
                  <a:lnTo>
                    <a:pt x="8450" y="3283"/>
                  </a:lnTo>
                  <a:lnTo>
                    <a:pt x="8450" y="3253"/>
                  </a:lnTo>
                  <a:lnTo>
                    <a:pt x="8450" y="3222"/>
                  </a:lnTo>
                  <a:lnTo>
                    <a:pt x="8450" y="3192"/>
                  </a:lnTo>
                  <a:lnTo>
                    <a:pt x="8450" y="3131"/>
                  </a:lnTo>
                  <a:lnTo>
                    <a:pt x="8450" y="3101"/>
                  </a:lnTo>
                  <a:lnTo>
                    <a:pt x="8450" y="3070"/>
                  </a:lnTo>
                  <a:lnTo>
                    <a:pt x="8450" y="3040"/>
                  </a:lnTo>
                  <a:lnTo>
                    <a:pt x="8450" y="2979"/>
                  </a:lnTo>
                  <a:lnTo>
                    <a:pt x="8450" y="2949"/>
                  </a:lnTo>
                  <a:lnTo>
                    <a:pt x="8450" y="2918"/>
                  </a:lnTo>
                  <a:lnTo>
                    <a:pt x="8450" y="2888"/>
                  </a:lnTo>
                  <a:lnTo>
                    <a:pt x="8450" y="2827"/>
                  </a:lnTo>
                  <a:lnTo>
                    <a:pt x="8450" y="2797"/>
                  </a:lnTo>
                  <a:lnTo>
                    <a:pt x="8450" y="2766"/>
                  </a:lnTo>
                  <a:lnTo>
                    <a:pt x="8450" y="2736"/>
                  </a:lnTo>
                  <a:lnTo>
                    <a:pt x="8450" y="2675"/>
                  </a:lnTo>
                  <a:lnTo>
                    <a:pt x="8450" y="2645"/>
                  </a:lnTo>
                  <a:lnTo>
                    <a:pt x="8450" y="2615"/>
                  </a:lnTo>
                  <a:lnTo>
                    <a:pt x="8450" y="2584"/>
                  </a:lnTo>
                  <a:lnTo>
                    <a:pt x="8450" y="2523"/>
                  </a:lnTo>
                  <a:lnTo>
                    <a:pt x="8450" y="2493"/>
                  </a:lnTo>
                  <a:cubicBezTo>
                    <a:pt x="7599" y="1976"/>
                    <a:pt x="6596" y="1672"/>
                    <a:pt x="5319" y="1551"/>
                  </a:cubicBezTo>
                  <a:lnTo>
                    <a:pt x="5319" y="1399"/>
                  </a:lnTo>
                  <a:lnTo>
                    <a:pt x="5319" y="1368"/>
                  </a:lnTo>
                  <a:lnTo>
                    <a:pt x="5319" y="1308"/>
                  </a:lnTo>
                  <a:lnTo>
                    <a:pt x="5319" y="1277"/>
                  </a:lnTo>
                  <a:lnTo>
                    <a:pt x="5319" y="1247"/>
                  </a:lnTo>
                  <a:lnTo>
                    <a:pt x="5319" y="1216"/>
                  </a:lnTo>
                  <a:lnTo>
                    <a:pt x="5319" y="1156"/>
                  </a:lnTo>
                  <a:lnTo>
                    <a:pt x="5319" y="1125"/>
                  </a:lnTo>
                  <a:lnTo>
                    <a:pt x="5319" y="1064"/>
                  </a:lnTo>
                  <a:lnTo>
                    <a:pt x="5319" y="1004"/>
                  </a:lnTo>
                  <a:lnTo>
                    <a:pt x="5319" y="973"/>
                  </a:lnTo>
                  <a:lnTo>
                    <a:pt x="5319" y="943"/>
                  </a:lnTo>
                  <a:lnTo>
                    <a:pt x="5319" y="912"/>
                  </a:lnTo>
                  <a:lnTo>
                    <a:pt x="5319" y="852"/>
                  </a:lnTo>
                  <a:lnTo>
                    <a:pt x="5319" y="821"/>
                  </a:lnTo>
                  <a:lnTo>
                    <a:pt x="5319" y="791"/>
                  </a:lnTo>
                  <a:lnTo>
                    <a:pt x="5319" y="760"/>
                  </a:lnTo>
                  <a:lnTo>
                    <a:pt x="5319" y="700"/>
                  </a:lnTo>
                  <a:lnTo>
                    <a:pt x="5319" y="669"/>
                  </a:lnTo>
                  <a:lnTo>
                    <a:pt x="5319" y="639"/>
                  </a:lnTo>
                  <a:lnTo>
                    <a:pt x="5319" y="608"/>
                  </a:lnTo>
                  <a:lnTo>
                    <a:pt x="5319" y="548"/>
                  </a:lnTo>
                  <a:lnTo>
                    <a:pt x="5319" y="517"/>
                  </a:lnTo>
                  <a:lnTo>
                    <a:pt x="5319" y="487"/>
                  </a:lnTo>
                  <a:lnTo>
                    <a:pt x="5319" y="456"/>
                  </a:lnTo>
                  <a:lnTo>
                    <a:pt x="5319" y="396"/>
                  </a:lnTo>
                  <a:lnTo>
                    <a:pt x="5319" y="365"/>
                  </a:lnTo>
                  <a:lnTo>
                    <a:pt x="5319" y="335"/>
                  </a:lnTo>
                  <a:lnTo>
                    <a:pt x="5319" y="304"/>
                  </a:lnTo>
                  <a:lnTo>
                    <a:pt x="5319" y="244"/>
                  </a:lnTo>
                  <a:lnTo>
                    <a:pt x="5319" y="213"/>
                  </a:lnTo>
                  <a:lnTo>
                    <a:pt x="5319" y="183"/>
                  </a:lnTo>
                  <a:lnTo>
                    <a:pt x="5319" y="152"/>
                  </a:lnTo>
                  <a:lnTo>
                    <a:pt x="5319" y="92"/>
                  </a:lnTo>
                  <a:lnTo>
                    <a:pt x="5319" y="61"/>
                  </a:lnTo>
                  <a:lnTo>
                    <a:pt x="5319" y="31"/>
                  </a:lnTo>
                  <a:lnTo>
                    <a:pt x="5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1161;p32">
              <a:extLst>
                <a:ext uri="{FF2B5EF4-FFF2-40B4-BE49-F238E27FC236}">
                  <a16:creationId xmlns:a16="http://schemas.microsoft.com/office/drawing/2014/main" id="{646E3ECD-E13E-4CA3-9E59-B0D709F58E0E}"/>
                </a:ext>
              </a:extLst>
            </p:cNvPr>
            <p:cNvSpPr/>
            <p:nvPr/>
          </p:nvSpPr>
          <p:spPr>
            <a:xfrm>
              <a:off x="6167238" y="1664872"/>
              <a:ext cx="183631" cy="295396"/>
            </a:xfrm>
            <a:custGeom>
              <a:avLst/>
              <a:gdLst/>
              <a:ahLst/>
              <a:cxnLst/>
              <a:rect l="l" t="t" r="r" b="b"/>
              <a:pathLst>
                <a:path w="8938" h="14378" extrusionOk="0">
                  <a:moveTo>
                    <a:pt x="3800" y="3739"/>
                  </a:moveTo>
                  <a:lnTo>
                    <a:pt x="3800" y="5928"/>
                  </a:lnTo>
                  <a:cubicBezTo>
                    <a:pt x="3466" y="5806"/>
                    <a:pt x="3162" y="5654"/>
                    <a:pt x="2980" y="5502"/>
                  </a:cubicBezTo>
                  <a:cubicBezTo>
                    <a:pt x="2797" y="5350"/>
                    <a:pt x="2706" y="5107"/>
                    <a:pt x="2676" y="4894"/>
                  </a:cubicBezTo>
                  <a:cubicBezTo>
                    <a:pt x="2676" y="4621"/>
                    <a:pt x="2736" y="4408"/>
                    <a:pt x="2949" y="4195"/>
                  </a:cubicBezTo>
                  <a:cubicBezTo>
                    <a:pt x="3132" y="3982"/>
                    <a:pt x="3436" y="3830"/>
                    <a:pt x="3800" y="3739"/>
                  </a:cubicBezTo>
                  <a:close/>
                  <a:moveTo>
                    <a:pt x="5381" y="8572"/>
                  </a:moveTo>
                  <a:cubicBezTo>
                    <a:pt x="5746" y="8694"/>
                    <a:pt x="6019" y="8846"/>
                    <a:pt x="6202" y="8998"/>
                  </a:cubicBezTo>
                  <a:cubicBezTo>
                    <a:pt x="6384" y="9180"/>
                    <a:pt x="6475" y="9362"/>
                    <a:pt x="6475" y="9636"/>
                  </a:cubicBezTo>
                  <a:cubicBezTo>
                    <a:pt x="6475" y="9879"/>
                    <a:pt x="6384" y="10092"/>
                    <a:pt x="6202" y="10274"/>
                  </a:cubicBezTo>
                  <a:cubicBezTo>
                    <a:pt x="6019" y="10426"/>
                    <a:pt x="5746" y="10578"/>
                    <a:pt x="5381" y="10700"/>
                  </a:cubicBezTo>
                  <a:lnTo>
                    <a:pt x="5381" y="8572"/>
                  </a:lnTo>
                  <a:close/>
                  <a:moveTo>
                    <a:pt x="3800" y="0"/>
                  </a:moveTo>
                  <a:lnTo>
                    <a:pt x="3800" y="1703"/>
                  </a:lnTo>
                  <a:cubicBezTo>
                    <a:pt x="2645" y="1824"/>
                    <a:pt x="1733" y="2189"/>
                    <a:pt x="1125" y="2797"/>
                  </a:cubicBezTo>
                  <a:cubicBezTo>
                    <a:pt x="518" y="3405"/>
                    <a:pt x="214" y="4165"/>
                    <a:pt x="214" y="5016"/>
                  </a:cubicBezTo>
                  <a:cubicBezTo>
                    <a:pt x="214" y="5684"/>
                    <a:pt x="366" y="6232"/>
                    <a:pt x="700" y="6627"/>
                  </a:cubicBezTo>
                  <a:cubicBezTo>
                    <a:pt x="1034" y="7052"/>
                    <a:pt x="1460" y="7356"/>
                    <a:pt x="1946" y="7599"/>
                  </a:cubicBezTo>
                  <a:cubicBezTo>
                    <a:pt x="2493" y="7782"/>
                    <a:pt x="3101" y="7964"/>
                    <a:pt x="3800" y="8147"/>
                  </a:cubicBezTo>
                  <a:lnTo>
                    <a:pt x="3800" y="10700"/>
                  </a:lnTo>
                  <a:cubicBezTo>
                    <a:pt x="3284" y="10639"/>
                    <a:pt x="2736" y="10517"/>
                    <a:pt x="2220" y="10335"/>
                  </a:cubicBezTo>
                  <a:cubicBezTo>
                    <a:pt x="1673" y="10122"/>
                    <a:pt x="1217" y="9909"/>
                    <a:pt x="852" y="9605"/>
                  </a:cubicBezTo>
                  <a:lnTo>
                    <a:pt x="1" y="11460"/>
                  </a:lnTo>
                  <a:cubicBezTo>
                    <a:pt x="426" y="11794"/>
                    <a:pt x="1004" y="12068"/>
                    <a:pt x="1673" y="12311"/>
                  </a:cubicBezTo>
                  <a:cubicBezTo>
                    <a:pt x="2372" y="12523"/>
                    <a:pt x="3101" y="12675"/>
                    <a:pt x="3861" y="12706"/>
                  </a:cubicBezTo>
                  <a:lnTo>
                    <a:pt x="3861" y="14378"/>
                  </a:lnTo>
                  <a:lnTo>
                    <a:pt x="5381" y="14378"/>
                  </a:lnTo>
                  <a:lnTo>
                    <a:pt x="5381" y="12675"/>
                  </a:lnTo>
                  <a:cubicBezTo>
                    <a:pt x="6536" y="12554"/>
                    <a:pt x="7417" y="12189"/>
                    <a:pt x="8025" y="11581"/>
                  </a:cubicBezTo>
                  <a:cubicBezTo>
                    <a:pt x="8633" y="10973"/>
                    <a:pt x="8937" y="10244"/>
                    <a:pt x="8907" y="9484"/>
                  </a:cubicBezTo>
                  <a:cubicBezTo>
                    <a:pt x="8907" y="8815"/>
                    <a:pt x="8755" y="8268"/>
                    <a:pt x="8420" y="7843"/>
                  </a:cubicBezTo>
                  <a:cubicBezTo>
                    <a:pt x="8056" y="7447"/>
                    <a:pt x="7661" y="7143"/>
                    <a:pt x="7144" y="6900"/>
                  </a:cubicBezTo>
                  <a:cubicBezTo>
                    <a:pt x="6657" y="6688"/>
                    <a:pt x="6050" y="6475"/>
                    <a:pt x="5320" y="6323"/>
                  </a:cubicBezTo>
                  <a:lnTo>
                    <a:pt x="5320" y="3709"/>
                  </a:lnTo>
                  <a:cubicBezTo>
                    <a:pt x="6141" y="3800"/>
                    <a:pt x="6931" y="4043"/>
                    <a:pt x="7691" y="4499"/>
                  </a:cubicBezTo>
                  <a:lnTo>
                    <a:pt x="8451" y="2615"/>
                  </a:lnTo>
                  <a:cubicBezTo>
                    <a:pt x="7600" y="2067"/>
                    <a:pt x="6597" y="1763"/>
                    <a:pt x="5320" y="1672"/>
                  </a:cubicBezTo>
                  <a:lnTo>
                    <a:pt x="53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62;p32">
              <a:extLst>
                <a:ext uri="{FF2B5EF4-FFF2-40B4-BE49-F238E27FC236}">
                  <a16:creationId xmlns:a16="http://schemas.microsoft.com/office/drawing/2014/main" id="{566005DA-1F70-45E0-90EE-0F1134DE0A8F}"/>
                </a:ext>
              </a:extLst>
            </p:cNvPr>
            <p:cNvSpPr/>
            <p:nvPr/>
          </p:nvSpPr>
          <p:spPr>
            <a:xfrm>
              <a:off x="6030492" y="1585569"/>
              <a:ext cx="455257" cy="241691"/>
            </a:xfrm>
            <a:custGeom>
              <a:avLst/>
              <a:gdLst/>
              <a:ahLst/>
              <a:cxnLst/>
              <a:rect l="l" t="t" r="r" b="b"/>
              <a:pathLst>
                <a:path w="22159" h="11764" extrusionOk="0">
                  <a:moveTo>
                    <a:pt x="11125" y="0"/>
                  </a:moveTo>
                  <a:cubicBezTo>
                    <a:pt x="4985" y="0"/>
                    <a:pt x="0" y="4955"/>
                    <a:pt x="61" y="11064"/>
                  </a:cubicBezTo>
                  <a:cubicBezTo>
                    <a:pt x="61" y="11307"/>
                    <a:pt x="91" y="11490"/>
                    <a:pt x="91" y="11703"/>
                  </a:cubicBezTo>
                  <a:cubicBezTo>
                    <a:pt x="395" y="5927"/>
                    <a:pt x="5228" y="1368"/>
                    <a:pt x="11125" y="1368"/>
                  </a:cubicBezTo>
                  <a:cubicBezTo>
                    <a:pt x="16961" y="1368"/>
                    <a:pt x="21794" y="5988"/>
                    <a:pt x="22128" y="11763"/>
                  </a:cubicBezTo>
                  <a:cubicBezTo>
                    <a:pt x="22159" y="11520"/>
                    <a:pt x="22159" y="11307"/>
                    <a:pt x="22159" y="11064"/>
                  </a:cubicBezTo>
                  <a:cubicBezTo>
                    <a:pt x="22159" y="4955"/>
                    <a:pt x="17235" y="0"/>
                    <a:pt x="111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63;p32">
              <a:extLst>
                <a:ext uri="{FF2B5EF4-FFF2-40B4-BE49-F238E27FC236}">
                  <a16:creationId xmlns:a16="http://schemas.microsoft.com/office/drawing/2014/main" id="{B504A956-BF9A-4311-92E1-E61C95EB8C4E}"/>
                </a:ext>
              </a:extLst>
            </p:cNvPr>
            <p:cNvSpPr/>
            <p:nvPr/>
          </p:nvSpPr>
          <p:spPr>
            <a:xfrm>
              <a:off x="6624359" y="3601361"/>
              <a:ext cx="395306" cy="989180"/>
            </a:xfrm>
            <a:custGeom>
              <a:avLst/>
              <a:gdLst/>
              <a:ahLst/>
              <a:cxnLst/>
              <a:rect l="l" t="t" r="r" b="b"/>
              <a:pathLst>
                <a:path w="19241" h="48147" extrusionOk="0">
                  <a:moveTo>
                    <a:pt x="0" y="0"/>
                  </a:moveTo>
                  <a:lnTo>
                    <a:pt x="0" y="48147"/>
                  </a:lnTo>
                  <a:lnTo>
                    <a:pt x="19241" y="48147"/>
                  </a:lnTo>
                  <a:lnTo>
                    <a:pt x="192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64;p32">
              <a:extLst>
                <a:ext uri="{FF2B5EF4-FFF2-40B4-BE49-F238E27FC236}">
                  <a16:creationId xmlns:a16="http://schemas.microsoft.com/office/drawing/2014/main" id="{87C24F19-9FED-4F85-B992-B863FBF4CBAF}"/>
                </a:ext>
              </a:extLst>
            </p:cNvPr>
            <p:cNvSpPr/>
            <p:nvPr/>
          </p:nvSpPr>
          <p:spPr>
            <a:xfrm>
              <a:off x="7198873" y="4032863"/>
              <a:ext cx="394690" cy="557057"/>
            </a:xfrm>
            <a:custGeom>
              <a:avLst/>
              <a:gdLst/>
              <a:ahLst/>
              <a:cxnLst/>
              <a:rect l="l" t="t" r="r" b="b"/>
              <a:pathLst>
                <a:path w="19211" h="27114" extrusionOk="0">
                  <a:moveTo>
                    <a:pt x="1" y="1"/>
                  </a:moveTo>
                  <a:lnTo>
                    <a:pt x="1" y="27113"/>
                  </a:lnTo>
                  <a:lnTo>
                    <a:pt x="19211" y="27113"/>
                  </a:lnTo>
                  <a:lnTo>
                    <a:pt x="192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65;p32">
              <a:extLst>
                <a:ext uri="{FF2B5EF4-FFF2-40B4-BE49-F238E27FC236}">
                  <a16:creationId xmlns:a16="http://schemas.microsoft.com/office/drawing/2014/main" id="{328AA9D7-B4C7-4869-A42B-FF19DF545C3B}"/>
                </a:ext>
              </a:extLst>
            </p:cNvPr>
            <p:cNvSpPr/>
            <p:nvPr/>
          </p:nvSpPr>
          <p:spPr>
            <a:xfrm>
              <a:off x="7000925" y="4032863"/>
              <a:ext cx="395306" cy="557057"/>
            </a:xfrm>
            <a:custGeom>
              <a:avLst/>
              <a:gdLst/>
              <a:ahLst/>
              <a:cxnLst/>
              <a:rect l="l" t="t" r="r" b="b"/>
              <a:pathLst>
                <a:path w="19241" h="27114" extrusionOk="0">
                  <a:moveTo>
                    <a:pt x="0" y="1"/>
                  </a:moveTo>
                  <a:lnTo>
                    <a:pt x="0" y="27113"/>
                  </a:lnTo>
                  <a:lnTo>
                    <a:pt x="19241" y="27113"/>
                  </a:lnTo>
                  <a:lnTo>
                    <a:pt x="19241" y="1"/>
                  </a:lnTo>
                  <a:close/>
                </a:path>
              </a:pathLst>
            </a:custGeom>
            <a:solidFill>
              <a:srgbClr val="4AB7D6">
                <a:alpha val="5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66;p32">
              <a:extLst>
                <a:ext uri="{FF2B5EF4-FFF2-40B4-BE49-F238E27FC236}">
                  <a16:creationId xmlns:a16="http://schemas.microsoft.com/office/drawing/2014/main" id="{7DDE8406-9F08-4F6A-B850-F6800A426BEC}"/>
                </a:ext>
              </a:extLst>
            </p:cNvPr>
            <p:cNvSpPr/>
            <p:nvPr/>
          </p:nvSpPr>
          <p:spPr>
            <a:xfrm>
              <a:off x="6803592" y="3901109"/>
              <a:ext cx="789976" cy="131159"/>
            </a:xfrm>
            <a:custGeom>
              <a:avLst/>
              <a:gdLst/>
              <a:ahLst/>
              <a:cxnLst/>
              <a:rect l="l" t="t" r="r" b="b"/>
              <a:pathLst>
                <a:path w="38451" h="6384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lnTo>
                    <a:pt x="0" y="5684"/>
                  </a:lnTo>
                  <a:cubicBezTo>
                    <a:pt x="0" y="6079"/>
                    <a:pt x="304" y="6383"/>
                    <a:pt x="669" y="6383"/>
                  </a:cubicBezTo>
                  <a:lnTo>
                    <a:pt x="37751" y="6383"/>
                  </a:lnTo>
                  <a:cubicBezTo>
                    <a:pt x="38147" y="6383"/>
                    <a:pt x="38451" y="6079"/>
                    <a:pt x="38451" y="5684"/>
                  </a:cubicBezTo>
                  <a:lnTo>
                    <a:pt x="38451" y="669"/>
                  </a:lnTo>
                  <a:cubicBezTo>
                    <a:pt x="38451" y="304"/>
                    <a:pt x="38147" y="0"/>
                    <a:pt x="377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67;p32">
              <a:extLst>
                <a:ext uri="{FF2B5EF4-FFF2-40B4-BE49-F238E27FC236}">
                  <a16:creationId xmlns:a16="http://schemas.microsoft.com/office/drawing/2014/main" id="{8111B430-7D4C-43EA-8C31-80F30B8FFD60}"/>
                </a:ext>
              </a:extLst>
            </p:cNvPr>
            <p:cNvSpPr/>
            <p:nvPr/>
          </p:nvSpPr>
          <p:spPr>
            <a:xfrm>
              <a:off x="6876012" y="3901109"/>
              <a:ext cx="99315" cy="131776"/>
            </a:xfrm>
            <a:custGeom>
              <a:avLst/>
              <a:gdLst/>
              <a:ahLst/>
              <a:cxnLst/>
              <a:rect l="l" t="t" r="r" b="b"/>
              <a:pathLst>
                <a:path w="4834" h="6414" extrusionOk="0">
                  <a:moveTo>
                    <a:pt x="1" y="0"/>
                  </a:moveTo>
                  <a:lnTo>
                    <a:pt x="1" y="6414"/>
                  </a:lnTo>
                  <a:lnTo>
                    <a:pt x="4834" y="6414"/>
                  </a:lnTo>
                  <a:lnTo>
                    <a:pt x="48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68;p32">
              <a:extLst>
                <a:ext uri="{FF2B5EF4-FFF2-40B4-BE49-F238E27FC236}">
                  <a16:creationId xmlns:a16="http://schemas.microsoft.com/office/drawing/2014/main" id="{580BF7E0-663E-4E6C-82C1-FAC715ADFA16}"/>
                </a:ext>
              </a:extLst>
            </p:cNvPr>
            <p:cNvSpPr/>
            <p:nvPr/>
          </p:nvSpPr>
          <p:spPr>
            <a:xfrm>
              <a:off x="7381845" y="3901109"/>
              <a:ext cx="131776" cy="131776"/>
            </a:xfrm>
            <a:custGeom>
              <a:avLst/>
              <a:gdLst/>
              <a:ahLst/>
              <a:cxnLst/>
              <a:rect l="l" t="t" r="r" b="b"/>
              <a:pathLst>
                <a:path w="6414" h="6414" extrusionOk="0">
                  <a:moveTo>
                    <a:pt x="0" y="0"/>
                  </a:moveTo>
                  <a:lnTo>
                    <a:pt x="0" y="6414"/>
                  </a:lnTo>
                  <a:lnTo>
                    <a:pt x="6414" y="6414"/>
                  </a:lnTo>
                  <a:lnTo>
                    <a:pt x="64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69;p32">
              <a:extLst>
                <a:ext uri="{FF2B5EF4-FFF2-40B4-BE49-F238E27FC236}">
                  <a16:creationId xmlns:a16="http://schemas.microsoft.com/office/drawing/2014/main" id="{A18F3EF5-757C-42E2-AD94-08535B165720}"/>
                </a:ext>
              </a:extLst>
            </p:cNvPr>
            <p:cNvSpPr/>
            <p:nvPr/>
          </p:nvSpPr>
          <p:spPr>
            <a:xfrm>
              <a:off x="7060874" y="3758713"/>
              <a:ext cx="790613" cy="131159"/>
            </a:xfrm>
            <a:custGeom>
              <a:avLst/>
              <a:gdLst/>
              <a:ahLst/>
              <a:cxnLst/>
              <a:rect l="l" t="t" r="r" b="b"/>
              <a:pathLst>
                <a:path w="38482" h="6384" extrusionOk="0">
                  <a:moveTo>
                    <a:pt x="699" y="1"/>
                  </a:moveTo>
                  <a:cubicBezTo>
                    <a:pt x="304" y="1"/>
                    <a:pt x="0" y="305"/>
                    <a:pt x="0" y="700"/>
                  </a:cubicBezTo>
                  <a:lnTo>
                    <a:pt x="0" y="5715"/>
                  </a:lnTo>
                  <a:cubicBezTo>
                    <a:pt x="0" y="6080"/>
                    <a:pt x="304" y="6384"/>
                    <a:pt x="699" y="6384"/>
                  </a:cubicBezTo>
                  <a:lnTo>
                    <a:pt x="37782" y="6384"/>
                  </a:lnTo>
                  <a:cubicBezTo>
                    <a:pt x="38147" y="6384"/>
                    <a:pt x="38481" y="6080"/>
                    <a:pt x="38451" y="5715"/>
                  </a:cubicBezTo>
                  <a:lnTo>
                    <a:pt x="38451" y="700"/>
                  </a:lnTo>
                  <a:cubicBezTo>
                    <a:pt x="38451" y="305"/>
                    <a:pt x="38147" y="1"/>
                    <a:pt x="377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70;p32">
              <a:extLst>
                <a:ext uri="{FF2B5EF4-FFF2-40B4-BE49-F238E27FC236}">
                  <a16:creationId xmlns:a16="http://schemas.microsoft.com/office/drawing/2014/main" id="{0EE6D086-12FF-49A6-82D6-B2111B529DE7}"/>
                </a:ext>
              </a:extLst>
            </p:cNvPr>
            <p:cNvSpPr/>
            <p:nvPr/>
          </p:nvSpPr>
          <p:spPr>
            <a:xfrm>
              <a:off x="7133931" y="3758713"/>
              <a:ext cx="99315" cy="131796"/>
            </a:xfrm>
            <a:custGeom>
              <a:avLst/>
              <a:gdLst/>
              <a:ahLst/>
              <a:cxnLst/>
              <a:rect l="l" t="t" r="r" b="b"/>
              <a:pathLst>
                <a:path w="4834" h="6415" extrusionOk="0">
                  <a:moveTo>
                    <a:pt x="0" y="1"/>
                  </a:moveTo>
                  <a:lnTo>
                    <a:pt x="0" y="6414"/>
                  </a:lnTo>
                  <a:lnTo>
                    <a:pt x="4833" y="6414"/>
                  </a:lnTo>
                  <a:lnTo>
                    <a:pt x="48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71;p32">
              <a:extLst>
                <a:ext uri="{FF2B5EF4-FFF2-40B4-BE49-F238E27FC236}">
                  <a16:creationId xmlns:a16="http://schemas.microsoft.com/office/drawing/2014/main" id="{A4DC7BB2-B67D-4456-849F-B9A15EEBE5A3}"/>
                </a:ext>
              </a:extLst>
            </p:cNvPr>
            <p:cNvSpPr/>
            <p:nvPr/>
          </p:nvSpPr>
          <p:spPr>
            <a:xfrm>
              <a:off x="7639744" y="3758713"/>
              <a:ext cx="131796" cy="131796"/>
            </a:xfrm>
            <a:custGeom>
              <a:avLst/>
              <a:gdLst/>
              <a:ahLst/>
              <a:cxnLst/>
              <a:rect l="l" t="t" r="r" b="b"/>
              <a:pathLst>
                <a:path w="6415" h="6415" extrusionOk="0">
                  <a:moveTo>
                    <a:pt x="1" y="1"/>
                  </a:moveTo>
                  <a:lnTo>
                    <a:pt x="1" y="6414"/>
                  </a:lnTo>
                  <a:lnTo>
                    <a:pt x="6414" y="6414"/>
                  </a:lnTo>
                  <a:lnTo>
                    <a:pt x="641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72;p32">
              <a:extLst>
                <a:ext uri="{FF2B5EF4-FFF2-40B4-BE49-F238E27FC236}">
                  <a16:creationId xmlns:a16="http://schemas.microsoft.com/office/drawing/2014/main" id="{1E887A33-539A-403A-A6B0-6F2DDAFE665D}"/>
                </a:ext>
              </a:extLst>
            </p:cNvPr>
            <p:cNvSpPr/>
            <p:nvPr/>
          </p:nvSpPr>
          <p:spPr>
            <a:xfrm>
              <a:off x="6837922" y="3616975"/>
              <a:ext cx="789996" cy="131159"/>
            </a:xfrm>
            <a:custGeom>
              <a:avLst/>
              <a:gdLst/>
              <a:ahLst/>
              <a:cxnLst/>
              <a:rect l="l" t="t" r="r" b="b"/>
              <a:pathLst>
                <a:path w="38452" h="6384" extrusionOk="0">
                  <a:moveTo>
                    <a:pt x="700" y="0"/>
                  </a:moveTo>
                  <a:cubicBezTo>
                    <a:pt x="305" y="0"/>
                    <a:pt x="1" y="304"/>
                    <a:pt x="1" y="669"/>
                  </a:cubicBezTo>
                  <a:lnTo>
                    <a:pt x="1" y="5684"/>
                  </a:lnTo>
                  <a:cubicBezTo>
                    <a:pt x="1" y="6079"/>
                    <a:pt x="305" y="6383"/>
                    <a:pt x="700" y="6383"/>
                  </a:cubicBezTo>
                  <a:lnTo>
                    <a:pt x="37783" y="6383"/>
                  </a:lnTo>
                  <a:cubicBezTo>
                    <a:pt x="38147" y="6383"/>
                    <a:pt x="38451" y="6079"/>
                    <a:pt x="38451" y="5684"/>
                  </a:cubicBezTo>
                  <a:lnTo>
                    <a:pt x="38451" y="669"/>
                  </a:lnTo>
                  <a:cubicBezTo>
                    <a:pt x="38451" y="304"/>
                    <a:pt x="38147" y="0"/>
                    <a:pt x="377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73;p32">
              <a:extLst>
                <a:ext uri="{FF2B5EF4-FFF2-40B4-BE49-F238E27FC236}">
                  <a16:creationId xmlns:a16="http://schemas.microsoft.com/office/drawing/2014/main" id="{074EABB2-62D3-4258-A625-239369DBB0E1}"/>
                </a:ext>
              </a:extLst>
            </p:cNvPr>
            <p:cNvSpPr/>
            <p:nvPr/>
          </p:nvSpPr>
          <p:spPr>
            <a:xfrm>
              <a:off x="6909747" y="3616975"/>
              <a:ext cx="99315" cy="131776"/>
            </a:xfrm>
            <a:custGeom>
              <a:avLst/>
              <a:gdLst/>
              <a:ahLst/>
              <a:cxnLst/>
              <a:rect l="l" t="t" r="r" b="b"/>
              <a:pathLst>
                <a:path w="4834" h="6414" extrusionOk="0">
                  <a:moveTo>
                    <a:pt x="0" y="0"/>
                  </a:moveTo>
                  <a:lnTo>
                    <a:pt x="0" y="6414"/>
                  </a:lnTo>
                  <a:lnTo>
                    <a:pt x="4833" y="6414"/>
                  </a:lnTo>
                  <a:lnTo>
                    <a:pt x="483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74;p32">
              <a:extLst>
                <a:ext uri="{FF2B5EF4-FFF2-40B4-BE49-F238E27FC236}">
                  <a16:creationId xmlns:a16="http://schemas.microsoft.com/office/drawing/2014/main" id="{0EBA6498-D79D-4822-9005-96535A6A6D43}"/>
                </a:ext>
              </a:extLst>
            </p:cNvPr>
            <p:cNvSpPr/>
            <p:nvPr/>
          </p:nvSpPr>
          <p:spPr>
            <a:xfrm>
              <a:off x="7416196" y="3616975"/>
              <a:ext cx="132413" cy="131776"/>
            </a:xfrm>
            <a:custGeom>
              <a:avLst/>
              <a:gdLst/>
              <a:ahLst/>
              <a:cxnLst/>
              <a:rect l="l" t="t" r="r" b="b"/>
              <a:pathLst>
                <a:path w="6445" h="6414" extrusionOk="0">
                  <a:moveTo>
                    <a:pt x="0" y="0"/>
                  </a:moveTo>
                  <a:lnTo>
                    <a:pt x="0" y="6414"/>
                  </a:lnTo>
                  <a:lnTo>
                    <a:pt x="6444" y="6414"/>
                  </a:lnTo>
                  <a:lnTo>
                    <a:pt x="64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75;p32">
              <a:extLst>
                <a:ext uri="{FF2B5EF4-FFF2-40B4-BE49-F238E27FC236}">
                  <a16:creationId xmlns:a16="http://schemas.microsoft.com/office/drawing/2014/main" id="{F31BB27D-7ABC-4854-9646-8637C696ED12}"/>
                </a:ext>
              </a:extLst>
            </p:cNvPr>
            <p:cNvSpPr/>
            <p:nvPr/>
          </p:nvSpPr>
          <p:spPr>
            <a:xfrm>
              <a:off x="7682847" y="4289529"/>
              <a:ext cx="395306" cy="300388"/>
            </a:xfrm>
            <a:custGeom>
              <a:avLst/>
              <a:gdLst/>
              <a:ahLst/>
              <a:cxnLst/>
              <a:rect l="l" t="t" r="r" b="b"/>
              <a:pathLst>
                <a:path w="19241" h="14621" extrusionOk="0">
                  <a:moveTo>
                    <a:pt x="0" y="0"/>
                  </a:moveTo>
                  <a:lnTo>
                    <a:pt x="0" y="14620"/>
                  </a:lnTo>
                  <a:lnTo>
                    <a:pt x="19241" y="14620"/>
                  </a:lnTo>
                  <a:lnTo>
                    <a:pt x="192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76;p32">
              <a:extLst>
                <a:ext uri="{FF2B5EF4-FFF2-40B4-BE49-F238E27FC236}">
                  <a16:creationId xmlns:a16="http://schemas.microsoft.com/office/drawing/2014/main" id="{B7B899C5-8511-445C-9DA9-79DB7F9C6DC3}"/>
                </a:ext>
              </a:extLst>
            </p:cNvPr>
            <p:cNvSpPr/>
            <p:nvPr/>
          </p:nvSpPr>
          <p:spPr>
            <a:xfrm>
              <a:off x="7485514" y="4289529"/>
              <a:ext cx="394690" cy="300388"/>
            </a:xfrm>
            <a:custGeom>
              <a:avLst/>
              <a:gdLst/>
              <a:ahLst/>
              <a:cxnLst/>
              <a:rect l="l" t="t" r="r" b="b"/>
              <a:pathLst>
                <a:path w="19211" h="14621" extrusionOk="0">
                  <a:moveTo>
                    <a:pt x="0" y="0"/>
                  </a:moveTo>
                  <a:lnTo>
                    <a:pt x="0" y="14620"/>
                  </a:lnTo>
                  <a:lnTo>
                    <a:pt x="19210" y="14620"/>
                  </a:lnTo>
                  <a:lnTo>
                    <a:pt x="19210" y="0"/>
                  </a:lnTo>
                  <a:close/>
                </a:path>
              </a:pathLst>
            </a:custGeom>
            <a:solidFill>
              <a:srgbClr val="4AB7D6">
                <a:alpha val="5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77;p32">
              <a:extLst>
                <a:ext uri="{FF2B5EF4-FFF2-40B4-BE49-F238E27FC236}">
                  <a16:creationId xmlns:a16="http://schemas.microsoft.com/office/drawing/2014/main" id="{051B0769-F9C6-4216-8299-C170EAB92328}"/>
                </a:ext>
              </a:extLst>
            </p:cNvPr>
            <p:cNvSpPr/>
            <p:nvPr/>
          </p:nvSpPr>
          <p:spPr>
            <a:xfrm>
              <a:off x="7781503" y="3986021"/>
              <a:ext cx="507092" cy="598907"/>
            </a:xfrm>
            <a:custGeom>
              <a:avLst/>
              <a:gdLst/>
              <a:ahLst/>
              <a:cxnLst/>
              <a:rect l="l" t="t" r="r" b="b"/>
              <a:pathLst>
                <a:path w="24682" h="29151" extrusionOk="0">
                  <a:moveTo>
                    <a:pt x="14195" y="1"/>
                  </a:moveTo>
                  <a:lnTo>
                    <a:pt x="1" y="25776"/>
                  </a:lnTo>
                  <a:lnTo>
                    <a:pt x="2858" y="27326"/>
                  </a:lnTo>
                  <a:cubicBezTo>
                    <a:pt x="5077" y="28542"/>
                    <a:pt x="7417" y="29120"/>
                    <a:pt x="9788" y="29150"/>
                  </a:cubicBezTo>
                  <a:cubicBezTo>
                    <a:pt x="11095" y="29150"/>
                    <a:pt x="12402" y="28998"/>
                    <a:pt x="13679" y="28664"/>
                  </a:cubicBezTo>
                  <a:cubicBezTo>
                    <a:pt x="14712" y="28390"/>
                    <a:pt x="15715" y="27995"/>
                    <a:pt x="16627" y="27509"/>
                  </a:cubicBezTo>
                  <a:cubicBezTo>
                    <a:pt x="17417" y="27083"/>
                    <a:pt x="18147" y="26627"/>
                    <a:pt x="18846" y="26111"/>
                  </a:cubicBezTo>
                  <a:cubicBezTo>
                    <a:pt x="19545" y="25564"/>
                    <a:pt x="20153" y="25016"/>
                    <a:pt x="20761" y="24409"/>
                  </a:cubicBezTo>
                  <a:cubicBezTo>
                    <a:pt x="21278" y="23831"/>
                    <a:pt x="21734" y="23223"/>
                    <a:pt x="22190" y="22524"/>
                  </a:cubicBezTo>
                  <a:cubicBezTo>
                    <a:pt x="22433" y="22190"/>
                    <a:pt x="22615" y="21855"/>
                    <a:pt x="22858" y="21521"/>
                  </a:cubicBezTo>
                  <a:cubicBezTo>
                    <a:pt x="23041" y="21156"/>
                    <a:pt x="23223" y="20791"/>
                    <a:pt x="23375" y="20457"/>
                  </a:cubicBezTo>
                  <a:cubicBezTo>
                    <a:pt x="23709" y="19728"/>
                    <a:pt x="23953" y="18998"/>
                    <a:pt x="24165" y="18238"/>
                  </a:cubicBezTo>
                  <a:cubicBezTo>
                    <a:pt x="24408" y="17418"/>
                    <a:pt x="24560" y="16566"/>
                    <a:pt x="24591" y="15746"/>
                  </a:cubicBezTo>
                  <a:cubicBezTo>
                    <a:pt x="24682" y="14864"/>
                    <a:pt x="24682" y="13952"/>
                    <a:pt x="24591" y="13071"/>
                  </a:cubicBezTo>
                  <a:cubicBezTo>
                    <a:pt x="24469" y="12007"/>
                    <a:pt x="24287" y="10974"/>
                    <a:pt x="23953" y="9971"/>
                  </a:cubicBezTo>
                  <a:cubicBezTo>
                    <a:pt x="23527" y="8694"/>
                    <a:pt x="22949" y="7478"/>
                    <a:pt x="22250" y="6384"/>
                  </a:cubicBezTo>
                  <a:cubicBezTo>
                    <a:pt x="20943" y="4439"/>
                    <a:pt x="19211" y="2736"/>
                    <a:pt x="17022" y="1551"/>
                  </a:cubicBezTo>
                  <a:lnTo>
                    <a:pt x="14195" y="1"/>
                  </a:ln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78;p32">
              <a:extLst>
                <a:ext uri="{FF2B5EF4-FFF2-40B4-BE49-F238E27FC236}">
                  <a16:creationId xmlns:a16="http://schemas.microsoft.com/office/drawing/2014/main" id="{1DD8B1E1-A818-4642-8964-02DA1675DC83}"/>
                </a:ext>
              </a:extLst>
            </p:cNvPr>
            <p:cNvSpPr/>
            <p:nvPr/>
          </p:nvSpPr>
          <p:spPr>
            <a:xfrm>
              <a:off x="7581684" y="3948403"/>
              <a:ext cx="690065" cy="604126"/>
            </a:xfrm>
            <a:custGeom>
              <a:avLst/>
              <a:gdLst/>
              <a:ahLst/>
              <a:cxnLst/>
              <a:rect l="l" t="t" r="r" b="b"/>
              <a:pathLst>
                <a:path w="33588" h="29405" extrusionOk="0">
                  <a:moveTo>
                    <a:pt x="16836" y="1"/>
                  </a:moveTo>
                  <a:cubicBezTo>
                    <a:pt x="11650" y="1"/>
                    <a:pt x="6608" y="2784"/>
                    <a:pt x="3921" y="7637"/>
                  </a:cubicBezTo>
                  <a:cubicBezTo>
                    <a:pt x="0" y="14750"/>
                    <a:pt x="2644" y="23717"/>
                    <a:pt x="9727" y="27607"/>
                  </a:cubicBezTo>
                  <a:cubicBezTo>
                    <a:pt x="11956" y="28827"/>
                    <a:pt x="14362" y="29404"/>
                    <a:pt x="16736" y="29404"/>
                  </a:cubicBezTo>
                  <a:cubicBezTo>
                    <a:pt x="21935" y="29404"/>
                    <a:pt x="26984" y="26634"/>
                    <a:pt x="29697" y="21771"/>
                  </a:cubicBezTo>
                  <a:cubicBezTo>
                    <a:pt x="33587" y="14720"/>
                    <a:pt x="30973" y="5783"/>
                    <a:pt x="23861" y="1832"/>
                  </a:cubicBezTo>
                  <a:cubicBezTo>
                    <a:pt x="21632" y="588"/>
                    <a:pt x="19219" y="1"/>
                    <a:pt x="16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79;p32">
              <a:extLst>
                <a:ext uri="{FF2B5EF4-FFF2-40B4-BE49-F238E27FC236}">
                  <a16:creationId xmlns:a16="http://schemas.microsoft.com/office/drawing/2014/main" id="{87E154AE-7001-462E-81A8-AD3894026C5E}"/>
                </a:ext>
              </a:extLst>
            </p:cNvPr>
            <p:cNvSpPr/>
            <p:nvPr/>
          </p:nvSpPr>
          <p:spPr>
            <a:xfrm>
              <a:off x="7648496" y="4006360"/>
              <a:ext cx="557057" cy="488149"/>
            </a:xfrm>
            <a:custGeom>
              <a:avLst/>
              <a:gdLst/>
              <a:ahLst/>
              <a:cxnLst/>
              <a:rect l="l" t="t" r="r" b="b"/>
              <a:pathLst>
                <a:path w="27114" h="23760" extrusionOk="0">
                  <a:moveTo>
                    <a:pt x="13576" y="0"/>
                  </a:moveTo>
                  <a:cubicBezTo>
                    <a:pt x="9376" y="0"/>
                    <a:pt x="5301" y="2262"/>
                    <a:pt x="3131" y="6184"/>
                  </a:cubicBezTo>
                  <a:cubicBezTo>
                    <a:pt x="0" y="11929"/>
                    <a:pt x="2067" y="19163"/>
                    <a:pt x="7843" y="22294"/>
                  </a:cubicBezTo>
                  <a:cubicBezTo>
                    <a:pt x="9649" y="23288"/>
                    <a:pt x="11603" y="23759"/>
                    <a:pt x="13530" y="23759"/>
                  </a:cubicBezTo>
                  <a:cubicBezTo>
                    <a:pt x="17731" y="23759"/>
                    <a:pt x="21806" y="21521"/>
                    <a:pt x="23952" y="17583"/>
                  </a:cubicBezTo>
                  <a:cubicBezTo>
                    <a:pt x="27113" y="11899"/>
                    <a:pt x="25016" y="4664"/>
                    <a:pt x="19241" y="1473"/>
                  </a:cubicBezTo>
                  <a:cubicBezTo>
                    <a:pt x="17440" y="472"/>
                    <a:pt x="15495" y="0"/>
                    <a:pt x="13576" y="0"/>
                  </a:cubicBezTo>
                  <a:close/>
                </a:path>
              </a:pathLst>
            </a:custGeom>
            <a:solidFill>
              <a:srgbClr val="EEB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80;p32">
              <a:extLst>
                <a:ext uri="{FF2B5EF4-FFF2-40B4-BE49-F238E27FC236}">
                  <a16:creationId xmlns:a16="http://schemas.microsoft.com/office/drawing/2014/main" id="{B877DD94-A6D9-45D5-BDF5-79A32132F6C5}"/>
                </a:ext>
              </a:extLst>
            </p:cNvPr>
            <p:cNvSpPr/>
            <p:nvPr/>
          </p:nvSpPr>
          <p:spPr>
            <a:xfrm>
              <a:off x="7772134" y="4153974"/>
              <a:ext cx="335993" cy="216503"/>
            </a:xfrm>
            <a:custGeom>
              <a:avLst/>
              <a:gdLst/>
              <a:ahLst/>
              <a:cxnLst/>
              <a:rect l="l" t="t" r="r" b="b"/>
              <a:pathLst>
                <a:path w="16354" h="10538" extrusionOk="0">
                  <a:moveTo>
                    <a:pt x="6688" y="2586"/>
                  </a:moveTo>
                  <a:lnTo>
                    <a:pt x="6688" y="2586"/>
                  </a:lnTo>
                  <a:cubicBezTo>
                    <a:pt x="6749" y="2799"/>
                    <a:pt x="6749" y="3103"/>
                    <a:pt x="6657" y="3467"/>
                  </a:cubicBezTo>
                  <a:lnTo>
                    <a:pt x="6019" y="3103"/>
                  </a:lnTo>
                  <a:cubicBezTo>
                    <a:pt x="6232" y="2859"/>
                    <a:pt x="6475" y="2707"/>
                    <a:pt x="6688" y="2586"/>
                  </a:cubicBezTo>
                  <a:close/>
                  <a:moveTo>
                    <a:pt x="9788" y="7024"/>
                  </a:moveTo>
                  <a:lnTo>
                    <a:pt x="10335" y="7328"/>
                  </a:lnTo>
                  <a:cubicBezTo>
                    <a:pt x="10153" y="7571"/>
                    <a:pt x="9940" y="7753"/>
                    <a:pt x="9727" y="7814"/>
                  </a:cubicBezTo>
                  <a:cubicBezTo>
                    <a:pt x="9697" y="7601"/>
                    <a:pt x="9697" y="7328"/>
                    <a:pt x="9788" y="7024"/>
                  </a:cubicBezTo>
                  <a:close/>
                  <a:moveTo>
                    <a:pt x="5978" y="0"/>
                  </a:moveTo>
                  <a:cubicBezTo>
                    <a:pt x="5657" y="0"/>
                    <a:pt x="5328" y="52"/>
                    <a:pt x="4986" y="154"/>
                  </a:cubicBezTo>
                  <a:cubicBezTo>
                    <a:pt x="4074" y="428"/>
                    <a:pt x="3283" y="1066"/>
                    <a:pt x="2554" y="2100"/>
                  </a:cubicBezTo>
                  <a:lnTo>
                    <a:pt x="2372" y="1978"/>
                  </a:lnTo>
                  <a:lnTo>
                    <a:pt x="2220" y="1978"/>
                  </a:lnTo>
                  <a:lnTo>
                    <a:pt x="2159" y="1948"/>
                  </a:lnTo>
                  <a:lnTo>
                    <a:pt x="1946" y="1948"/>
                  </a:lnTo>
                  <a:lnTo>
                    <a:pt x="1916" y="1887"/>
                  </a:lnTo>
                  <a:lnTo>
                    <a:pt x="1065" y="1887"/>
                  </a:lnTo>
                  <a:lnTo>
                    <a:pt x="1034" y="1856"/>
                  </a:lnTo>
                  <a:lnTo>
                    <a:pt x="791" y="1856"/>
                  </a:lnTo>
                  <a:lnTo>
                    <a:pt x="1" y="3315"/>
                  </a:lnTo>
                  <a:lnTo>
                    <a:pt x="274" y="3315"/>
                  </a:lnTo>
                  <a:lnTo>
                    <a:pt x="305" y="3346"/>
                  </a:lnTo>
                  <a:lnTo>
                    <a:pt x="548" y="3346"/>
                  </a:lnTo>
                  <a:lnTo>
                    <a:pt x="578" y="3376"/>
                  </a:lnTo>
                  <a:lnTo>
                    <a:pt x="1551" y="3376"/>
                  </a:lnTo>
                  <a:lnTo>
                    <a:pt x="1703" y="3467"/>
                  </a:lnTo>
                  <a:cubicBezTo>
                    <a:pt x="1156" y="4714"/>
                    <a:pt x="913" y="5838"/>
                    <a:pt x="1004" y="6872"/>
                  </a:cubicBezTo>
                  <a:lnTo>
                    <a:pt x="2554" y="6872"/>
                  </a:lnTo>
                  <a:lnTo>
                    <a:pt x="4712" y="7145"/>
                  </a:lnTo>
                  <a:cubicBezTo>
                    <a:pt x="4712" y="6203"/>
                    <a:pt x="4864" y="5321"/>
                    <a:pt x="5168" y="4531"/>
                  </a:cubicBezTo>
                  <a:lnTo>
                    <a:pt x="6201" y="5078"/>
                  </a:lnTo>
                  <a:cubicBezTo>
                    <a:pt x="5989" y="5838"/>
                    <a:pt x="5867" y="6537"/>
                    <a:pt x="5776" y="7115"/>
                  </a:cubicBezTo>
                  <a:cubicBezTo>
                    <a:pt x="5715" y="7662"/>
                    <a:pt x="5837" y="8239"/>
                    <a:pt x="6019" y="8787"/>
                  </a:cubicBezTo>
                  <a:cubicBezTo>
                    <a:pt x="6293" y="9273"/>
                    <a:pt x="6688" y="9729"/>
                    <a:pt x="7387" y="10094"/>
                  </a:cubicBezTo>
                  <a:lnTo>
                    <a:pt x="7417" y="10154"/>
                  </a:lnTo>
                  <a:lnTo>
                    <a:pt x="8876" y="10154"/>
                  </a:lnTo>
                  <a:cubicBezTo>
                    <a:pt x="9364" y="10398"/>
                    <a:pt x="9862" y="10538"/>
                    <a:pt x="10380" y="10538"/>
                  </a:cubicBezTo>
                  <a:cubicBezTo>
                    <a:pt x="10702" y="10538"/>
                    <a:pt x="11031" y="10484"/>
                    <a:pt x="11369" y="10367"/>
                  </a:cubicBezTo>
                  <a:cubicBezTo>
                    <a:pt x="12250" y="10094"/>
                    <a:pt x="13041" y="9455"/>
                    <a:pt x="13800" y="8422"/>
                  </a:cubicBezTo>
                  <a:lnTo>
                    <a:pt x="13983" y="8543"/>
                  </a:lnTo>
                  <a:lnTo>
                    <a:pt x="15047" y="8543"/>
                  </a:lnTo>
                  <a:lnTo>
                    <a:pt x="15107" y="8574"/>
                  </a:lnTo>
                  <a:lnTo>
                    <a:pt x="15320" y="8574"/>
                  </a:lnTo>
                  <a:lnTo>
                    <a:pt x="15351" y="8635"/>
                  </a:lnTo>
                  <a:lnTo>
                    <a:pt x="15563" y="8635"/>
                  </a:lnTo>
                  <a:lnTo>
                    <a:pt x="16354" y="7176"/>
                  </a:lnTo>
                  <a:lnTo>
                    <a:pt x="15807" y="7176"/>
                  </a:lnTo>
                  <a:lnTo>
                    <a:pt x="15776" y="7145"/>
                  </a:lnTo>
                  <a:lnTo>
                    <a:pt x="15503" y="7145"/>
                  </a:lnTo>
                  <a:lnTo>
                    <a:pt x="15472" y="7115"/>
                  </a:lnTo>
                  <a:lnTo>
                    <a:pt x="14803" y="7115"/>
                  </a:lnTo>
                  <a:lnTo>
                    <a:pt x="14651" y="7024"/>
                  </a:lnTo>
                  <a:cubicBezTo>
                    <a:pt x="14986" y="6294"/>
                    <a:pt x="15259" y="5534"/>
                    <a:pt x="15411" y="4774"/>
                  </a:cubicBezTo>
                  <a:cubicBezTo>
                    <a:pt x="15563" y="4014"/>
                    <a:pt x="15563" y="3346"/>
                    <a:pt x="15472" y="2799"/>
                  </a:cubicBezTo>
                  <a:lnTo>
                    <a:pt x="13922" y="2799"/>
                  </a:lnTo>
                  <a:lnTo>
                    <a:pt x="11703" y="2616"/>
                  </a:lnTo>
                  <a:lnTo>
                    <a:pt x="11703" y="2616"/>
                  </a:lnTo>
                  <a:cubicBezTo>
                    <a:pt x="11794" y="3163"/>
                    <a:pt x="11794" y="3680"/>
                    <a:pt x="11673" y="4288"/>
                  </a:cubicBezTo>
                  <a:cubicBezTo>
                    <a:pt x="11612" y="4896"/>
                    <a:pt x="11399" y="5473"/>
                    <a:pt x="11186" y="5990"/>
                  </a:cubicBezTo>
                  <a:lnTo>
                    <a:pt x="10183" y="5473"/>
                  </a:lnTo>
                  <a:cubicBezTo>
                    <a:pt x="10426" y="4714"/>
                    <a:pt x="10548" y="4014"/>
                    <a:pt x="10609" y="3407"/>
                  </a:cubicBezTo>
                  <a:cubicBezTo>
                    <a:pt x="10639" y="2859"/>
                    <a:pt x="10578" y="2282"/>
                    <a:pt x="10396" y="1735"/>
                  </a:cubicBezTo>
                  <a:cubicBezTo>
                    <a:pt x="10153" y="1218"/>
                    <a:pt x="9727" y="762"/>
                    <a:pt x="9089" y="428"/>
                  </a:cubicBezTo>
                  <a:lnTo>
                    <a:pt x="7539" y="428"/>
                  </a:lnTo>
                  <a:cubicBezTo>
                    <a:pt x="7026" y="143"/>
                    <a:pt x="6513" y="0"/>
                    <a:pt x="5978" y="0"/>
                  </a:cubicBez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81;p32">
              <a:extLst>
                <a:ext uri="{FF2B5EF4-FFF2-40B4-BE49-F238E27FC236}">
                  <a16:creationId xmlns:a16="http://schemas.microsoft.com/office/drawing/2014/main" id="{ADD9DB07-B8CE-4878-B9C8-B042760256EF}"/>
                </a:ext>
              </a:extLst>
            </p:cNvPr>
            <p:cNvSpPr/>
            <p:nvPr/>
          </p:nvSpPr>
          <p:spPr>
            <a:xfrm>
              <a:off x="7777764" y="4135854"/>
              <a:ext cx="296012" cy="233658"/>
            </a:xfrm>
            <a:custGeom>
              <a:avLst/>
              <a:gdLst/>
              <a:ahLst/>
              <a:cxnLst/>
              <a:rect l="l" t="t" r="r" b="b"/>
              <a:pathLst>
                <a:path w="14408" h="11373" extrusionOk="0">
                  <a:moveTo>
                    <a:pt x="5420" y="2557"/>
                  </a:moveTo>
                  <a:cubicBezTo>
                    <a:pt x="5598" y="2557"/>
                    <a:pt x="5771" y="2604"/>
                    <a:pt x="5958" y="2708"/>
                  </a:cubicBezTo>
                  <a:cubicBezTo>
                    <a:pt x="6231" y="2860"/>
                    <a:pt x="6383" y="3042"/>
                    <a:pt x="6383" y="3286"/>
                  </a:cubicBezTo>
                  <a:cubicBezTo>
                    <a:pt x="6444" y="3529"/>
                    <a:pt x="6414" y="3863"/>
                    <a:pt x="6353" y="4289"/>
                  </a:cubicBezTo>
                  <a:lnTo>
                    <a:pt x="4286" y="3164"/>
                  </a:lnTo>
                  <a:cubicBezTo>
                    <a:pt x="4590" y="2860"/>
                    <a:pt x="4894" y="2678"/>
                    <a:pt x="5168" y="2586"/>
                  </a:cubicBezTo>
                  <a:cubicBezTo>
                    <a:pt x="5254" y="2567"/>
                    <a:pt x="5338" y="2557"/>
                    <a:pt x="5420" y="2557"/>
                  </a:cubicBezTo>
                  <a:close/>
                  <a:moveTo>
                    <a:pt x="8055" y="7115"/>
                  </a:moveTo>
                  <a:lnTo>
                    <a:pt x="10061" y="8210"/>
                  </a:lnTo>
                  <a:cubicBezTo>
                    <a:pt x="9818" y="8514"/>
                    <a:pt x="9545" y="8696"/>
                    <a:pt x="9241" y="8787"/>
                  </a:cubicBezTo>
                  <a:cubicBezTo>
                    <a:pt x="9149" y="8807"/>
                    <a:pt x="9058" y="8818"/>
                    <a:pt x="8969" y="8818"/>
                  </a:cubicBezTo>
                  <a:cubicBezTo>
                    <a:pt x="8791" y="8818"/>
                    <a:pt x="8623" y="8777"/>
                    <a:pt x="8481" y="8696"/>
                  </a:cubicBezTo>
                  <a:cubicBezTo>
                    <a:pt x="8207" y="8544"/>
                    <a:pt x="8055" y="8362"/>
                    <a:pt x="8025" y="8088"/>
                  </a:cubicBezTo>
                  <a:cubicBezTo>
                    <a:pt x="7994" y="7845"/>
                    <a:pt x="7994" y="7541"/>
                    <a:pt x="8055" y="7115"/>
                  </a:cubicBezTo>
                  <a:close/>
                  <a:moveTo>
                    <a:pt x="5824" y="1"/>
                  </a:moveTo>
                  <a:cubicBezTo>
                    <a:pt x="5504" y="1"/>
                    <a:pt x="5175" y="52"/>
                    <a:pt x="4833" y="155"/>
                  </a:cubicBezTo>
                  <a:cubicBezTo>
                    <a:pt x="3952" y="428"/>
                    <a:pt x="3101" y="1067"/>
                    <a:pt x="2402" y="2100"/>
                  </a:cubicBezTo>
                  <a:lnTo>
                    <a:pt x="791" y="1219"/>
                  </a:lnTo>
                  <a:lnTo>
                    <a:pt x="0" y="2678"/>
                  </a:lnTo>
                  <a:lnTo>
                    <a:pt x="1581" y="3529"/>
                  </a:lnTo>
                  <a:cubicBezTo>
                    <a:pt x="1064" y="4805"/>
                    <a:pt x="791" y="5930"/>
                    <a:pt x="882" y="6963"/>
                  </a:cubicBezTo>
                  <a:lnTo>
                    <a:pt x="3040" y="7237"/>
                  </a:lnTo>
                  <a:cubicBezTo>
                    <a:pt x="3009" y="6264"/>
                    <a:pt x="3161" y="5413"/>
                    <a:pt x="3496" y="4593"/>
                  </a:cubicBezTo>
                  <a:lnTo>
                    <a:pt x="5958" y="5930"/>
                  </a:lnTo>
                  <a:cubicBezTo>
                    <a:pt x="5745" y="6690"/>
                    <a:pt x="5624" y="7389"/>
                    <a:pt x="5532" y="7936"/>
                  </a:cubicBezTo>
                  <a:cubicBezTo>
                    <a:pt x="5472" y="8514"/>
                    <a:pt x="5532" y="9091"/>
                    <a:pt x="5776" y="9608"/>
                  </a:cubicBezTo>
                  <a:cubicBezTo>
                    <a:pt x="6019" y="10155"/>
                    <a:pt x="6414" y="10611"/>
                    <a:pt x="7052" y="10945"/>
                  </a:cubicBezTo>
                  <a:cubicBezTo>
                    <a:pt x="7527" y="11230"/>
                    <a:pt x="8049" y="11373"/>
                    <a:pt x="8582" y="11373"/>
                  </a:cubicBezTo>
                  <a:cubicBezTo>
                    <a:pt x="8902" y="11373"/>
                    <a:pt x="9225" y="11321"/>
                    <a:pt x="9545" y="11219"/>
                  </a:cubicBezTo>
                  <a:cubicBezTo>
                    <a:pt x="10396" y="10945"/>
                    <a:pt x="11247" y="10307"/>
                    <a:pt x="11976" y="9273"/>
                  </a:cubicBezTo>
                  <a:lnTo>
                    <a:pt x="13587" y="10155"/>
                  </a:lnTo>
                  <a:lnTo>
                    <a:pt x="14408" y="8696"/>
                  </a:lnTo>
                  <a:lnTo>
                    <a:pt x="12797" y="7814"/>
                  </a:lnTo>
                  <a:cubicBezTo>
                    <a:pt x="13192" y="7115"/>
                    <a:pt x="13405" y="6355"/>
                    <a:pt x="13557" y="5596"/>
                  </a:cubicBezTo>
                  <a:cubicBezTo>
                    <a:pt x="13709" y="4836"/>
                    <a:pt x="13709" y="4167"/>
                    <a:pt x="13648" y="3620"/>
                  </a:cubicBezTo>
                  <a:lnTo>
                    <a:pt x="11429" y="3407"/>
                  </a:lnTo>
                  <a:lnTo>
                    <a:pt x="11429" y="3407"/>
                  </a:lnTo>
                  <a:cubicBezTo>
                    <a:pt x="11460" y="3954"/>
                    <a:pt x="11460" y="4471"/>
                    <a:pt x="11399" y="5079"/>
                  </a:cubicBezTo>
                  <a:cubicBezTo>
                    <a:pt x="11308" y="5687"/>
                    <a:pt x="11125" y="6264"/>
                    <a:pt x="10912" y="6811"/>
                  </a:cubicBezTo>
                  <a:lnTo>
                    <a:pt x="8481" y="5474"/>
                  </a:lnTo>
                  <a:cubicBezTo>
                    <a:pt x="8693" y="4684"/>
                    <a:pt x="8845" y="3985"/>
                    <a:pt x="8876" y="3407"/>
                  </a:cubicBezTo>
                  <a:cubicBezTo>
                    <a:pt x="8967" y="2860"/>
                    <a:pt x="8876" y="2282"/>
                    <a:pt x="8663" y="1735"/>
                  </a:cubicBezTo>
                  <a:cubicBezTo>
                    <a:pt x="8420" y="1219"/>
                    <a:pt x="8025" y="763"/>
                    <a:pt x="7356" y="428"/>
                  </a:cubicBezTo>
                  <a:cubicBezTo>
                    <a:pt x="6862" y="143"/>
                    <a:pt x="6356" y="1"/>
                    <a:pt x="5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82;p32">
              <a:extLst>
                <a:ext uri="{FF2B5EF4-FFF2-40B4-BE49-F238E27FC236}">
                  <a16:creationId xmlns:a16="http://schemas.microsoft.com/office/drawing/2014/main" id="{02FDD2E8-0354-465E-9AD7-9E23E5238843}"/>
                </a:ext>
              </a:extLst>
            </p:cNvPr>
            <p:cNvSpPr/>
            <p:nvPr/>
          </p:nvSpPr>
          <p:spPr>
            <a:xfrm>
              <a:off x="7648496" y="4006360"/>
              <a:ext cx="407798" cy="465529"/>
            </a:xfrm>
            <a:custGeom>
              <a:avLst/>
              <a:gdLst/>
              <a:ahLst/>
              <a:cxnLst/>
              <a:rect l="l" t="t" r="r" b="b"/>
              <a:pathLst>
                <a:path w="19849" h="22659" extrusionOk="0">
                  <a:moveTo>
                    <a:pt x="13590" y="0"/>
                  </a:moveTo>
                  <a:cubicBezTo>
                    <a:pt x="9390" y="0"/>
                    <a:pt x="5301" y="2262"/>
                    <a:pt x="3131" y="6184"/>
                  </a:cubicBezTo>
                  <a:cubicBezTo>
                    <a:pt x="0" y="11929"/>
                    <a:pt x="2067" y="19163"/>
                    <a:pt x="7843" y="22294"/>
                  </a:cubicBezTo>
                  <a:cubicBezTo>
                    <a:pt x="8086" y="22415"/>
                    <a:pt x="8268" y="22537"/>
                    <a:pt x="8511" y="22659"/>
                  </a:cubicBezTo>
                  <a:cubicBezTo>
                    <a:pt x="3222" y="19345"/>
                    <a:pt x="1399" y="12415"/>
                    <a:pt x="4408" y="6883"/>
                  </a:cubicBezTo>
                  <a:cubicBezTo>
                    <a:pt x="6574" y="2919"/>
                    <a:pt x="10639" y="684"/>
                    <a:pt x="14832" y="684"/>
                  </a:cubicBezTo>
                  <a:cubicBezTo>
                    <a:pt x="16522" y="684"/>
                    <a:pt x="18233" y="1047"/>
                    <a:pt x="19849" y="1807"/>
                  </a:cubicBezTo>
                  <a:cubicBezTo>
                    <a:pt x="19666" y="1716"/>
                    <a:pt x="19484" y="1594"/>
                    <a:pt x="19241" y="1473"/>
                  </a:cubicBezTo>
                  <a:cubicBezTo>
                    <a:pt x="17449" y="472"/>
                    <a:pt x="15508" y="0"/>
                    <a:pt x="13590" y="0"/>
                  </a:cubicBez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83;p32">
              <a:extLst>
                <a:ext uri="{FF2B5EF4-FFF2-40B4-BE49-F238E27FC236}">
                  <a16:creationId xmlns:a16="http://schemas.microsoft.com/office/drawing/2014/main" id="{106777E4-919E-4E52-A648-CB288A1B7D3B}"/>
                </a:ext>
              </a:extLst>
            </p:cNvPr>
            <p:cNvSpPr/>
            <p:nvPr/>
          </p:nvSpPr>
          <p:spPr>
            <a:xfrm>
              <a:off x="6427027" y="3601361"/>
              <a:ext cx="394690" cy="989180"/>
            </a:xfrm>
            <a:custGeom>
              <a:avLst/>
              <a:gdLst/>
              <a:ahLst/>
              <a:cxnLst/>
              <a:rect l="l" t="t" r="r" b="b"/>
              <a:pathLst>
                <a:path w="19211" h="48147" extrusionOk="0">
                  <a:moveTo>
                    <a:pt x="0" y="0"/>
                  </a:moveTo>
                  <a:lnTo>
                    <a:pt x="0" y="48147"/>
                  </a:lnTo>
                  <a:lnTo>
                    <a:pt x="19211" y="48147"/>
                  </a:lnTo>
                  <a:lnTo>
                    <a:pt x="19211" y="0"/>
                  </a:lnTo>
                  <a:close/>
                </a:path>
              </a:pathLst>
            </a:custGeom>
            <a:solidFill>
              <a:srgbClr val="4AB7D6">
                <a:alpha val="5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45055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67000" y="2251149"/>
            <a:ext cx="4040823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185" dirty="0">
                <a:latin typeface="Tahoma"/>
                <a:cs typeface="Tahoma"/>
              </a:rPr>
              <a:t>Спасибо за внимание!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ahoma"/>
              <a:cs typeface="Tahoma"/>
            </a:endParaRPr>
          </a:p>
        </p:txBody>
      </p:sp>
      <p:sp>
        <p:nvSpPr>
          <p:cNvPr id="8" name="Google Shape;936;p75">
            <a:extLst>
              <a:ext uri="{FF2B5EF4-FFF2-40B4-BE49-F238E27FC236}">
                <a16:creationId xmlns:a16="http://schemas.microsoft.com/office/drawing/2014/main" id="{A59F0F09-5EA2-49E6-8D2A-1CCC29AF525C}"/>
              </a:ext>
            </a:extLst>
          </p:cNvPr>
          <p:cNvSpPr/>
          <p:nvPr/>
        </p:nvSpPr>
        <p:spPr>
          <a:xfrm rot="16200000" flipH="1">
            <a:off x="4717228" y="1594299"/>
            <a:ext cx="45719" cy="230542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dk2"/>
              </a:gs>
              <a:gs pos="20000">
                <a:schemeClr val="lt2"/>
              </a:gs>
              <a:gs pos="50000">
                <a:schemeClr val="dk1"/>
              </a:gs>
              <a:gs pos="7400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230450-5FF1-4CA0-AC6E-B7FF5E207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968" y="4600072"/>
            <a:ext cx="965895" cy="2755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25D385-6643-4B6D-9831-32F5EAB01B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16" y="4443280"/>
            <a:ext cx="594168" cy="4760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Реверс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BF9FD"/>
        </a:solidFill>
        <a:ln>
          <a:solidFill>
            <a:srgbClr val="EFE1EB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Реверс" id="{3B867EE6-3815-4E21-A89C-473571261BFA}" vid="{CEC62E2B-4B4E-4F36-A334-ECBA2DD04DD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BF9FD"/>
        </a:solidFill>
        <a:ln>
          <a:solidFill>
            <a:srgbClr val="EFE1EB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Тема1" id="{58C25CFC-AB14-4906-B9D9-374F2ED65915}" vid="{A283C987-3BEC-4124-B577-535823107590}"/>
    </a:ext>
  </a:extLst>
</a:theme>
</file>

<file path=ppt/theme/theme5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BF9FD"/>
        </a:solidFill>
        <a:ln>
          <a:solidFill>
            <a:srgbClr val="EFE1EB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Тема1" id="{58C25CFC-AB14-4906-B9D9-374F2ED65915}" vid="{A283C987-3BEC-4124-B577-535823107590}"/>
    </a:ext>
  </a:extLst>
</a:theme>
</file>

<file path=ppt/theme/theme8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Реверс</Template>
  <TotalTime>3089</TotalTime>
  <Words>351</Words>
  <Application>Microsoft Office PowerPoint</Application>
  <PresentationFormat>Экран (16:9)</PresentationFormat>
  <Paragraphs>102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14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Mariupol</vt:lpstr>
      <vt:lpstr>Montserrat SemiBold</vt:lpstr>
      <vt:lpstr>Tahoma</vt:lpstr>
      <vt:lpstr>Реверс</vt:lpstr>
      <vt:lpstr>Тема Office</vt:lpstr>
      <vt:lpstr>1_Office Theme</vt:lpstr>
      <vt:lpstr>Тема1</vt:lpstr>
      <vt:lpstr>1_Тема Office</vt:lpstr>
      <vt:lpstr>2_Office Theme</vt:lpstr>
      <vt:lpstr>1_Тема1</vt:lpstr>
      <vt:lpstr>2_Тема Office</vt:lpstr>
      <vt:lpstr>3_Office Theme</vt:lpstr>
      <vt:lpstr>IN2 </vt:lpstr>
      <vt:lpstr>Презентация PowerPoint</vt:lpstr>
      <vt:lpstr>Потребители</vt:lpstr>
      <vt:lpstr>Решение</vt:lpstr>
      <vt:lpstr>Конкуренты</vt:lpstr>
      <vt:lpstr>Конкуренты vs IN2</vt:lpstr>
      <vt:lpstr>Инновационность</vt:lpstr>
      <vt:lpstr>Стадия до инкубатора</vt:lpstr>
      <vt:lpstr>Что сделали за инкубатор</vt:lpstr>
      <vt:lpstr>Стадия после инкубатора</vt:lpstr>
      <vt:lpstr>Рынок</vt:lpstr>
      <vt:lpstr>Финансовый план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DrBlakk</dc:creator>
  <cp:lastModifiedBy>Вержбицкая Ангелина</cp:lastModifiedBy>
  <cp:revision>16</cp:revision>
  <dcterms:created xsi:type="dcterms:W3CDTF">2023-10-09T12:14:40Z</dcterms:created>
  <dcterms:modified xsi:type="dcterms:W3CDTF">2023-11-25T20:23:13Z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2023-10-09T00:00:00Z</vt:filetime>
  </property>
</Properties>
</file>