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4"/>
  </p:notesMasterIdLst>
  <p:handoutMasterIdLst>
    <p:handoutMasterId r:id="rId15"/>
  </p:handoutMasterIdLst>
  <p:sldIdLst>
    <p:sldId id="260" r:id="rId6"/>
    <p:sldId id="295" r:id="rId7"/>
    <p:sldId id="304" r:id="rId8"/>
    <p:sldId id="259" r:id="rId9"/>
    <p:sldId id="305" r:id="rId10"/>
    <p:sldId id="301" r:id="rId11"/>
    <p:sldId id="262" r:id="rId12"/>
    <p:sldId id="303" r:id="rId13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ECE9"/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0" autoAdjust="0"/>
    <p:restoredTop sz="0" autoAdjust="0"/>
  </p:normalViewPr>
  <p:slideViewPr>
    <p:cSldViewPr snapToGrid="0">
      <p:cViewPr>
        <p:scale>
          <a:sx n="66" d="100"/>
          <a:sy n="66" d="100"/>
        </p:scale>
        <p:origin x="72" y="-1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Relationship Id="rId35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 гусев" userId="8802a4f43c32c52c" providerId="LiveId" clId="{0CA35427-93CF-4B3E-8994-D43BD6DC6AF3}"/>
    <pc:docChg chg="undo custSel addSld delSld modSld">
      <pc:chgData name="александр гусев" userId="8802a4f43c32c52c" providerId="LiveId" clId="{0CA35427-93CF-4B3E-8994-D43BD6DC6AF3}" dt="2023-12-05T20:40:59.551" v="500" actId="20577"/>
      <pc:docMkLst>
        <pc:docMk/>
      </pc:docMkLst>
      <pc:sldChg chg="addSp delSp modSp add mod modClrScheme chgLayout">
        <pc:chgData name="александр гусев" userId="8802a4f43c32c52c" providerId="LiveId" clId="{0CA35427-93CF-4B3E-8994-D43BD6DC6AF3}" dt="2023-12-05T20:33:08.137" v="96" actId="2711"/>
        <pc:sldMkLst>
          <pc:docMk/>
          <pc:sldMk cId="0" sldId="259"/>
        </pc:sldMkLst>
        <pc:spChg chg="del">
          <ac:chgData name="александр гусев" userId="8802a4f43c32c52c" providerId="LiveId" clId="{0CA35427-93CF-4B3E-8994-D43BD6DC6AF3}" dt="2023-12-05T20:31:05.447" v="75" actId="478"/>
          <ac:spMkLst>
            <pc:docMk/>
            <pc:sldMk cId="0" sldId="259"/>
            <ac:spMk id="2" creationId="{00000000-0000-0000-0000-000000000000}"/>
          </ac:spMkLst>
        </pc:spChg>
        <pc:spChg chg="del">
          <ac:chgData name="александр гусев" userId="8802a4f43c32c52c" providerId="LiveId" clId="{0CA35427-93CF-4B3E-8994-D43BD6DC6AF3}" dt="2023-12-05T20:31:07.391" v="77" actId="478"/>
          <ac:spMkLst>
            <pc:docMk/>
            <pc:sldMk cId="0" sldId="259"/>
            <ac:spMk id="3" creationId="{00000000-0000-0000-0000-000000000000}"/>
          </ac:spMkLst>
        </pc:spChg>
        <pc:spChg chg="mod">
          <ac:chgData name="александр гусев" userId="8802a4f43c32c52c" providerId="LiveId" clId="{0CA35427-93CF-4B3E-8994-D43BD6DC6AF3}" dt="2023-12-05T20:31:41.836" v="84" actId="2711"/>
          <ac:spMkLst>
            <pc:docMk/>
            <pc:sldMk cId="0" sldId="259"/>
            <ac:spMk id="5" creationId="{00000000-0000-0000-0000-000000000000}"/>
          </ac:spMkLst>
        </pc:spChg>
        <pc:spChg chg="mod">
          <ac:chgData name="александр гусев" userId="8802a4f43c32c52c" providerId="LiveId" clId="{0CA35427-93CF-4B3E-8994-D43BD6DC6AF3}" dt="2023-12-05T20:33:08.137" v="96" actId="2711"/>
          <ac:spMkLst>
            <pc:docMk/>
            <pc:sldMk cId="0" sldId="259"/>
            <ac:spMk id="10" creationId="{00000000-0000-0000-0000-000000000000}"/>
          </ac:spMkLst>
        </pc:spChg>
        <pc:spChg chg="mod">
          <ac:chgData name="александр гусев" userId="8802a4f43c32c52c" providerId="LiveId" clId="{0CA35427-93CF-4B3E-8994-D43BD6DC6AF3}" dt="2023-12-05T20:31:33.983" v="81" actId="2711"/>
          <ac:spMkLst>
            <pc:docMk/>
            <pc:sldMk cId="0" sldId="259"/>
            <ac:spMk id="11" creationId="{00000000-0000-0000-0000-000000000000}"/>
          </ac:spMkLst>
        </pc:spChg>
        <pc:spChg chg="mod">
          <ac:chgData name="александр гусев" userId="8802a4f43c32c52c" providerId="LiveId" clId="{0CA35427-93CF-4B3E-8994-D43BD6DC6AF3}" dt="2023-12-05T20:31:55.821" v="90" actId="2711"/>
          <ac:spMkLst>
            <pc:docMk/>
            <pc:sldMk cId="0" sldId="259"/>
            <ac:spMk id="15" creationId="{00000000-0000-0000-0000-000000000000}"/>
          </ac:spMkLst>
        </pc:spChg>
        <pc:spChg chg="mod">
          <ac:chgData name="александр гусев" userId="8802a4f43c32c52c" providerId="LiveId" clId="{0CA35427-93CF-4B3E-8994-D43BD6DC6AF3}" dt="2023-12-05T20:32:00.045" v="91" actId="2711"/>
          <ac:spMkLst>
            <pc:docMk/>
            <pc:sldMk cId="0" sldId="259"/>
            <ac:spMk id="16" creationId="{00000000-0000-0000-0000-000000000000}"/>
          </ac:spMkLst>
        </pc:spChg>
        <pc:spChg chg="mod">
          <ac:chgData name="александр гусев" userId="8802a4f43c32c52c" providerId="LiveId" clId="{0CA35427-93CF-4B3E-8994-D43BD6DC6AF3}" dt="2023-12-05T20:32:05.995" v="92" actId="2711"/>
          <ac:spMkLst>
            <pc:docMk/>
            <pc:sldMk cId="0" sldId="259"/>
            <ac:spMk id="20" creationId="{00000000-0000-0000-0000-000000000000}"/>
          </ac:spMkLst>
        </pc:spChg>
        <pc:spChg chg="mod">
          <ac:chgData name="александр гусев" userId="8802a4f43c32c52c" providerId="LiveId" clId="{0CA35427-93CF-4B3E-8994-D43BD6DC6AF3}" dt="2023-12-05T20:32:11.378" v="93" actId="2711"/>
          <ac:spMkLst>
            <pc:docMk/>
            <pc:sldMk cId="0" sldId="259"/>
            <ac:spMk id="21" creationId="{00000000-0000-0000-0000-000000000000}"/>
          </ac:spMkLst>
        </pc:spChg>
        <pc:spChg chg="add del mod ord">
          <ac:chgData name="александр гусев" userId="8802a4f43c32c52c" providerId="LiveId" clId="{0CA35427-93CF-4B3E-8994-D43BD6DC6AF3}" dt="2023-12-05T20:31:36.269" v="82" actId="478"/>
          <ac:spMkLst>
            <pc:docMk/>
            <pc:sldMk cId="0" sldId="259"/>
            <ac:spMk id="23" creationId="{60228154-C20E-4291-0FB5-0977489D3EE6}"/>
          </ac:spMkLst>
        </pc:spChg>
        <pc:spChg chg="add del mod ord">
          <ac:chgData name="александр гусев" userId="8802a4f43c32c52c" providerId="LiveId" clId="{0CA35427-93CF-4B3E-8994-D43BD6DC6AF3}" dt="2023-12-05T20:31:38.008" v="83" actId="478"/>
          <ac:spMkLst>
            <pc:docMk/>
            <pc:sldMk cId="0" sldId="259"/>
            <ac:spMk id="24" creationId="{7489BECA-15F3-14A7-9DAC-25C9613E241E}"/>
          </ac:spMkLst>
        </pc:spChg>
        <pc:spChg chg="add del mod ord">
          <ac:chgData name="александр гусев" userId="8802a4f43c32c52c" providerId="LiveId" clId="{0CA35427-93CF-4B3E-8994-D43BD6DC6AF3}" dt="2023-12-05T20:31:26.242" v="79" actId="478"/>
          <ac:spMkLst>
            <pc:docMk/>
            <pc:sldMk cId="0" sldId="259"/>
            <ac:spMk id="25" creationId="{277CA52A-1E4C-90C2-2F63-EEAEDAFD75EB}"/>
          </ac:spMkLst>
        </pc:spChg>
        <pc:spChg chg="add del mod ord">
          <ac:chgData name="александр гусев" userId="8802a4f43c32c52c" providerId="LiveId" clId="{0CA35427-93CF-4B3E-8994-D43BD6DC6AF3}" dt="2023-12-05T20:31:27.661" v="80" actId="478"/>
          <ac:spMkLst>
            <pc:docMk/>
            <pc:sldMk cId="0" sldId="259"/>
            <ac:spMk id="26" creationId="{5C839A0A-8B76-A528-1850-F8F8688DAA01}"/>
          </ac:spMkLst>
        </pc:spChg>
        <pc:picChg chg="del">
          <ac:chgData name="александр гусев" userId="8802a4f43c32c52c" providerId="LiveId" clId="{0CA35427-93CF-4B3E-8994-D43BD6DC6AF3}" dt="2023-12-05T20:31:06.312" v="76" actId="478"/>
          <ac:picMkLst>
            <pc:docMk/>
            <pc:sldMk cId="0" sldId="259"/>
            <ac:picMk id="4" creationId="{00000000-0000-0000-0000-000000000000}"/>
          </ac:picMkLst>
        </pc:picChg>
      </pc:sldChg>
      <pc:sldChg chg="addSp delSp modSp add mod modClrScheme chgLayout">
        <pc:chgData name="александр гусев" userId="8802a4f43c32c52c" providerId="LiveId" clId="{0CA35427-93CF-4B3E-8994-D43BD6DC6AF3}" dt="2023-12-05T20:38:53.205" v="485" actId="700"/>
        <pc:sldMkLst>
          <pc:docMk/>
          <pc:sldMk cId="0" sldId="262"/>
        </pc:sldMkLst>
        <pc:spChg chg="del">
          <ac:chgData name="александр гусев" userId="8802a4f43c32c52c" providerId="LiveId" clId="{0CA35427-93CF-4B3E-8994-D43BD6DC6AF3}" dt="2023-12-05T20:38:50.292" v="484" actId="478"/>
          <ac:spMkLst>
            <pc:docMk/>
            <pc:sldMk cId="0" sldId="262"/>
            <ac:spMk id="2" creationId="{00000000-0000-0000-0000-000000000000}"/>
          </ac:spMkLst>
        </pc:spChg>
        <pc:spChg chg="del mod">
          <ac:chgData name="александр гусев" userId="8802a4f43c32c52c" providerId="LiveId" clId="{0CA35427-93CF-4B3E-8994-D43BD6DC6AF3}" dt="2023-12-05T20:38:48.595" v="483" actId="478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 гусев" userId="8802a4f43c32c52c" providerId="LiveId" clId="{0CA35427-93CF-4B3E-8994-D43BD6DC6AF3}" dt="2023-12-05T20:38:09.927" v="473" actId="2711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 гусев" userId="8802a4f43c32c52c" providerId="LiveId" clId="{0CA35427-93CF-4B3E-8994-D43BD6DC6AF3}" dt="2023-12-05T20:38:16.310" v="474" actId="2711"/>
          <ac:spMkLst>
            <pc:docMk/>
            <pc:sldMk cId="0" sldId="262"/>
            <ac:spMk id="7" creationId="{00000000-0000-0000-0000-000000000000}"/>
          </ac:spMkLst>
        </pc:spChg>
        <pc:spChg chg="mod">
          <ac:chgData name="александр гусев" userId="8802a4f43c32c52c" providerId="LiveId" clId="{0CA35427-93CF-4B3E-8994-D43BD6DC6AF3}" dt="2023-12-05T20:38:19.207" v="475" actId="2711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 гусев" userId="8802a4f43c32c52c" providerId="LiveId" clId="{0CA35427-93CF-4B3E-8994-D43BD6DC6AF3}" dt="2023-12-05T20:38:32.077" v="478" actId="2711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 гусев" userId="8802a4f43c32c52c" providerId="LiveId" clId="{0CA35427-93CF-4B3E-8994-D43BD6DC6AF3}" dt="2023-12-05T20:38:35.280" v="479" actId="2711"/>
          <ac:spMkLst>
            <pc:docMk/>
            <pc:sldMk cId="0" sldId="262"/>
            <ac:spMk id="12" creationId="{00000000-0000-0000-0000-000000000000}"/>
          </ac:spMkLst>
        </pc:spChg>
        <pc:spChg chg="mod">
          <ac:chgData name="александр гусев" userId="8802a4f43c32c52c" providerId="LiveId" clId="{0CA35427-93CF-4B3E-8994-D43BD6DC6AF3}" dt="2023-12-05T20:38:22.222" v="476" actId="2711"/>
          <ac:spMkLst>
            <pc:docMk/>
            <pc:sldMk cId="0" sldId="262"/>
            <ac:spMk id="15" creationId="{00000000-0000-0000-0000-000000000000}"/>
          </ac:spMkLst>
        </pc:spChg>
        <pc:spChg chg="mod">
          <ac:chgData name="александр гусев" userId="8802a4f43c32c52c" providerId="LiveId" clId="{0CA35427-93CF-4B3E-8994-D43BD6DC6AF3}" dt="2023-12-05T20:38:28.431" v="477" actId="2711"/>
          <ac:spMkLst>
            <pc:docMk/>
            <pc:sldMk cId="0" sldId="262"/>
            <ac:spMk id="16" creationId="{00000000-0000-0000-0000-000000000000}"/>
          </ac:spMkLst>
        </pc:spChg>
        <pc:spChg chg="mod">
          <ac:chgData name="александр гусев" userId="8802a4f43c32c52c" providerId="LiveId" clId="{0CA35427-93CF-4B3E-8994-D43BD6DC6AF3}" dt="2023-12-05T20:38:38.113" v="480" actId="2711"/>
          <ac:spMkLst>
            <pc:docMk/>
            <pc:sldMk cId="0" sldId="262"/>
            <ac:spMk id="19" creationId="{00000000-0000-0000-0000-000000000000}"/>
          </ac:spMkLst>
        </pc:spChg>
        <pc:spChg chg="mod">
          <ac:chgData name="александр гусев" userId="8802a4f43c32c52c" providerId="LiveId" clId="{0CA35427-93CF-4B3E-8994-D43BD6DC6AF3}" dt="2023-12-05T20:38:42.200" v="481" actId="2711"/>
          <ac:spMkLst>
            <pc:docMk/>
            <pc:sldMk cId="0" sldId="262"/>
            <ac:spMk id="20" creationId="{00000000-0000-0000-0000-000000000000}"/>
          </ac:spMkLst>
        </pc:spChg>
        <pc:spChg chg="add mod ord">
          <ac:chgData name="александр гусев" userId="8802a4f43c32c52c" providerId="LiveId" clId="{0CA35427-93CF-4B3E-8994-D43BD6DC6AF3}" dt="2023-12-05T20:38:53.205" v="485" actId="700"/>
          <ac:spMkLst>
            <pc:docMk/>
            <pc:sldMk cId="0" sldId="262"/>
            <ac:spMk id="22" creationId="{F98D6B10-0D21-C01E-C07B-A25B5A5AF2D4}"/>
          </ac:spMkLst>
        </pc:spChg>
        <pc:spChg chg="add mod ord">
          <ac:chgData name="александр гусев" userId="8802a4f43c32c52c" providerId="LiveId" clId="{0CA35427-93CF-4B3E-8994-D43BD6DC6AF3}" dt="2023-12-05T20:38:53.205" v="485" actId="700"/>
          <ac:spMkLst>
            <pc:docMk/>
            <pc:sldMk cId="0" sldId="262"/>
            <ac:spMk id="23" creationId="{9AF38604-88D7-2806-9970-01D6E0FCF5D2}"/>
          </ac:spMkLst>
        </pc:spChg>
        <pc:spChg chg="add mod ord">
          <ac:chgData name="александр гусев" userId="8802a4f43c32c52c" providerId="LiveId" clId="{0CA35427-93CF-4B3E-8994-D43BD6DC6AF3}" dt="2023-12-05T20:38:53.205" v="485" actId="700"/>
          <ac:spMkLst>
            <pc:docMk/>
            <pc:sldMk cId="0" sldId="262"/>
            <ac:spMk id="24" creationId="{6B9E94C9-F58A-70B4-E0E8-BAB6F582B0D1}"/>
          </ac:spMkLst>
        </pc:spChg>
        <pc:spChg chg="add mod ord">
          <ac:chgData name="александр гусев" userId="8802a4f43c32c52c" providerId="LiveId" clId="{0CA35427-93CF-4B3E-8994-D43BD6DC6AF3}" dt="2023-12-05T20:38:53.205" v="485" actId="700"/>
          <ac:spMkLst>
            <pc:docMk/>
            <pc:sldMk cId="0" sldId="262"/>
            <ac:spMk id="25" creationId="{C40D57D9-789A-C57C-7D43-395046784493}"/>
          </ac:spMkLst>
        </pc:spChg>
      </pc:sldChg>
      <pc:sldChg chg="addSp delSp modSp mod">
        <pc:chgData name="александр гусев" userId="8802a4f43c32c52c" providerId="LiveId" clId="{0CA35427-93CF-4B3E-8994-D43BD6DC6AF3}" dt="2023-12-05T20:40:48.161" v="498" actId="207"/>
        <pc:sldMkLst>
          <pc:docMk/>
          <pc:sldMk cId="1560195380" sldId="295"/>
        </pc:sldMkLst>
        <pc:spChg chg="add del mod">
          <ac:chgData name="александр гусев" userId="8802a4f43c32c52c" providerId="LiveId" clId="{0CA35427-93CF-4B3E-8994-D43BD6DC6AF3}" dt="2023-12-05T20:40:19.697" v="492" actId="478"/>
          <ac:spMkLst>
            <pc:docMk/>
            <pc:sldMk cId="1560195380" sldId="295"/>
            <ac:spMk id="3" creationId="{67DBC353-AE42-787C-F1E3-6300C2D83534}"/>
          </ac:spMkLst>
        </pc:spChg>
        <pc:spChg chg="add del mod">
          <ac:chgData name="александр гусев" userId="8802a4f43c32c52c" providerId="LiveId" clId="{0CA35427-93CF-4B3E-8994-D43BD6DC6AF3}" dt="2023-12-05T20:40:38.794" v="496" actId="207"/>
          <ac:spMkLst>
            <pc:docMk/>
            <pc:sldMk cId="1560195380" sldId="295"/>
            <ac:spMk id="4" creationId="{F6D1A8E1-39C9-C997-5939-A35FCB81B2D6}"/>
          </ac:spMkLst>
        </pc:spChg>
        <pc:spChg chg="mod">
          <ac:chgData name="александр гусев" userId="8802a4f43c32c52c" providerId="LiveId" clId="{0CA35427-93CF-4B3E-8994-D43BD6DC6AF3}" dt="2023-12-05T20:39:59.063" v="487" actId="207"/>
          <ac:spMkLst>
            <pc:docMk/>
            <pc:sldMk cId="1560195380" sldId="295"/>
            <ac:spMk id="6" creationId="{85A74E0F-7D6F-3791-1E31-FE9CAE10D533}"/>
          </ac:spMkLst>
        </pc:spChg>
        <pc:spChg chg="mod">
          <ac:chgData name="александр гусев" userId="8802a4f43c32c52c" providerId="LiveId" clId="{0CA35427-93CF-4B3E-8994-D43BD6DC6AF3}" dt="2023-12-05T20:40:48.161" v="498" actId="207"/>
          <ac:spMkLst>
            <pc:docMk/>
            <pc:sldMk cId="1560195380" sldId="295"/>
            <ac:spMk id="8" creationId="{5360F53A-303F-ACC9-46B0-BC10C936DBA5}"/>
          </ac:spMkLst>
        </pc:spChg>
        <pc:spChg chg="mod">
          <ac:chgData name="александр гусев" userId="8802a4f43c32c52c" providerId="LiveId" clId="{0CA35427-93CF-4B3E-8994-D43BD6DC6AF3}" dt="2023-12-05T20:40:26.551" v="493" actId="207"/>
          <ac:spMkLst>
            <pc:docMk/>
            <pc:sldMk cId="1560195380" sldId="295"/>
            <ac:spMk id="9" creationId="{553089CA-3D19-871A-8369-0665741D3608}"/>
          </ac:spMkLst>
        </pc:spChg>
        <pc:spChg chg="del">
          <ac:chgData name="александр гусев" userId="8802a4f43c32c52c" providerId="LiveId" clId="{0CA35427-93CF-4B3E-8994-D43BD6DC6AF3}" dt="2023-12-05T20:40:45.353" v="497" actId="478"/>
          <ac:spMkLst>
            <pc:docMk/>
            <pc:sldMk cId="1560195380" sldId="295"/>
            <ac:spMk id="21" creationId="{7EAC65FC-622C-F345-B63F-43F6DE7BD512}"/>
          </ac:spMkLst>
        </pc:spChg>
      </pc:sldChg>
      <pc:sldChg chg="addSp delSp modSp del">
        <pc:chgData name="александр гусев" userId="8802a4f43c32c52c" providerId="LiveId" clId="{0CA35427-93CF-4B3E-8994-D43BD6DC6AF3}" dt="2023-12-05T20:37:53.987" v="470" actId="47"/>
        <pc:sldMkLst>
          <pc:docMk/>
          <pc:sldMk cId="1129518446" sldId="297"/>
        </pc:sldMkLst>
        <pc:spChg chg="add del mod">
          <ac:chgData name="александр гусев" userId="8802a4f43c32c52c" providerId="LiveId" clId="{0CA35427-93CF-4B3E-8994-D43BD6DC6AF3}" dt="2023-12-05T20:30:35.070" v="72"/>
          <ac:spMkLst>
            <pc:docMk/>
            <pc:sldMk cId="1129518446" sldId="297"/>
            <ac:spMk id="5" creationId="{18341402-A511-FAC2-70B9-F2D743F8AED8}"/>
          </ac:spMkLst>
        </pc:spChg>
      </pc:sldChg>
      <pc:sldChg chg="del">
        <pc:chgData name="александр гусев" userId="8802a4f43c32c52c" providerId="LiveId" clId="{0CA35427-93CF-4B3E-8994-D43BD6DC6AF3}" dt="2023-12-05T20:37:48.264" v="469" actId="47"/>
        <pc:sldMkLst>
          <pc:docMk/>
          <pc:sldMk cId="1414738601" sldId="298"/>
        </pc:sldMkLst>
      </pc:sldChg>
      <pc:sldChg chg="del">
        <pc:chgData name="александр гусев" userId="8802a4f43c32c52c" providerId="LiveId" clId="{0CA35427-93CF-4B3E-8994-D43BD6DC6AF3}" dt="2023-12-05T20:33:00.626" v="95" actId="47"/>
        <pc:sldMkLst>
          <pc:docMk/>
          <pc:sldMk cId="2546277842" sldId="299"/>
        </pc:sldMkLst>
      </pc:sldChg>
      <pc:sldChg chg="modSp mod">
        <pc:chgData name="александр гусев" userId="8802a4f43c32c52c" providerId="LiveId" clId="{0CA35427-93CF-4B3E-8994-D43BD6DC6AF3}" dt="2023-12-05T20:37:07.011" v="468" actId="20577"/>
        <pc:sldMkLst>
          <pc:docMk/>
          <pc:sldMk cId="2279364036" sldId="301"/>
        </pc:sldMkLst>
        <pc:spChg chg="mod">
          <ac:chgData name="александр гусев" userId="8802a4f43c32c52c" providerId="LiveId" clId="{0CA35427-93CF-4B3E-8994-D43BD6DC6AF3}" dt="2023-12-05T20:36:20.390" v="387" actId="20577"/>
          <ac:spMkLst>
            <pc:docMk/>
            <pc:sldMk cId="2279364036" sldId="301"/>
            <ac:spMk id="22" creationId="{7FDD3F57-7643-9446-901D-8FBE090AE245}"/>
          </ac:spMkLst>
        </pc:spChg>
        <pc:spChg chg="mod">
          <ac:chgData name="александр гусев" userId="8802a4f43c32c52c" providerId="LiveId" clId="{0CA35427-93CF-4B3E-8994-D43BD6DC6AF3}" dt="2023-12-05T20:37:07.011" v="468" actId="20577"/>
          <ac:spMkLst>
            <pc:docMk/>
            <pc:sldMk cId="2279364036" sldId="301"/>
            <ac:spMk id="25" creationId="{90DF322C-267D-5D46-B58E-CB1ED9E48F7A}"/>
          </ac:spMkLst>
        </pc:spChg>
      </pc:sldChg>
      <pc:sldChg chg="del">
        <pc:chgData name="александр гусев" userId="8802a4f43c32c52c" providerId="LiveId" clId="{0CA35427-93CF-4B3E-8994-D43BD6DC6AF3}" dt="2023-12-05T20:38:04.093" v="472" actId="47"/>
        <pc:sldMkLst>
          <pc:docMk/>
          <pc:sldMk cId="3453340339" sldId="302"/>
        </pc:sldMkLst>
      </pc:sldChg>
      <pc:sldChg chg="addSp delSp modSp mod">
        <pc:chgData name="александр гусев" userId="8802a4f43c32c52c" providerId="LiveId" clId="{0CA35427-93CF-4B3E-8994-D43BD6DC6AF3}" dt="2023-12-05T20:40:59.551" v="500" actId="20577"/>
        <pc:sldMkLst>
          <pc:docMk/>
          <pc:sldMk cId="3915285956" sldId="304"/>
        </pc:sldMkLst>
        <pc:spChg chg="add mod">
          <ac:chgData name="александр гусев" userId="8802a4f43c32c52c" providerId="LiveId" clId="{0CA35427-93CF-4B3E-8994-D43BD6DC6AF3}" dt="2023-12-05T20:24:20.331" v="2" actId="478"/>
          <ac:spMkLst>
            <pc:docMk/>
            <pc:sldMk cId="3915285956" sldId="304"/>
            <ac:spMk id="3" creationId="{BC8742AB-18B3-42A8-7761-20958A9C6367}"/>
          </ac:spMkLst>
        </pc:spChg>
        <pc:spChg chg="add mod">
          <ac:chgData name="александр гусев" userId="8802a4f43c32c52c" providerId="LiveId" clId="{0CA35427-93CF-4B3E-8994-D43BD6DC6AF3}" dt="2023-12-05T20:24:21.380" v="3" actId="478"/>
          <ac:spMkLst>
            <pc:docMk/>
            <pc:sldMk cId="3915285956" sldId="304"/>
            <ac:spMk id="5" creationId="{A86E121B-94C8-75DA-F399-24E587CDAE4C}"/>
          </ac:spMkLst>
        </pc:spChg>
        <pc:spChg chg="add mod">
          <ac:chgData name="александр гусев" userId="8802a4f43c32c52c" providerId="LiveId" clId="{0CA35427-93CF-4B3E-8994-D43BD6DC6AF3}" dt="2023-12-05T20:25:32.015" v="5" actId="1076"/>
          <ac:spMkLst>
            <pc:docMk/>
            <pc:sldMk cId="3915285956" sldId="304"/>
            <ac:spMk id="6" creationId="{79444B86-7772-0B4E-6986-1AFBAE830698}"/>
          </ac:spMkLst>
        </pc:spChg>
        <pc:spChg chg="add del mod">
          <ac:chgData name="александр гусев" userId="8802a4f43c32c52c" providerId="LiveId" clId="{0CA35427-93CF-4B3E-8994-D43BD6DC6AF3}" dt="2023-12-05T20:25:35.411" v="7"/>
          <ac:spMkLst>
            <pc:docMk/>
            <pc:sldMk cId="3915285956" sldId="304"/>
            <ac:spMk id="7" creationId="{1F4FEA00-9B60-45C5-7886-1A7FEF87B9F0}"/>
          </ac:spMkLst>
        </pc:spChg>
        <pc:spChg chg="add del mod">
          <ac:chgData name="александр гусев" userId="8802a4f43c32c52c" providerId="LiveId" clId="{0CA35427-93CF-4B3E-8994-D43BD6DC6AF3}" dt="2023-12-05T20:25:36.848" v="9"/>
          <ac:spMkLst>
            <pc:docMk/>
            <pc:sldMk cId="3915285956" sldId="304"/>
            <ac:spMk id="8" creationId="{8DA1EADA-6E8C-1F72-EDB2-56CE528D29C7}"/>
          </ac:spMkLst>
        </pc:spChg>
        <pc:spChg chg="add del mod">
          <ac:chgData name="александр гусев" userId="8802a4f43c32c52c" providerId="LiveId" clId="{0CA35427-93CF-4B3E-8994-D43BD6DC6AF3}" dt="2023-12-05T20:25:38.539" v="11"/>
          <ac:spMkLst>
            <pc:docMk/>
            <pc:sldMk cId="3915285956" sldId="304"/>
            <ac:spMk id="9" creationId="{2433A361-20FA-0125-9586-FA1CF02D81D8}"/>
          </ac:spMkLst>
        </pc:spChg>
        <pc:spChg chg="mod">
          <ac:chgData name="александр гусев" userId="8802a4f43c32c52c" providerId="LiveId" clId="{0CA35427-93CF-4B3E-8994-D43BD6DC6AF3}" dt="2023-12-05T20:30:14.466" v="70" actId="1076"/>
          <ac:spMkLst>
            <pc:docMk/>
            <pc:sldMk cId="3915285956" sldId="304"/>
            <ac:spMk id="10" creationId="{857418DB-37CF-2943-BAD4-176F0C2D3696}"/>
          </ac:spMkLst>
        </pc:spChg>
        <pc:spChg chg="del mod">
          <ac:chgData name="александр гусев" userId="8802a4f43c32c52c" providerId="LiveId" clId="{0CA35427-93CF-4B3E-8994-D43BD6DC6AF3}" dt="2023-12-05T20:24:20.331" v="2" actId="478"/>
          <ac:spMkLst>
            <pc:docMk/>
            <pc:sldMk cId="3915285956" sldId="304"/>
            <ac:spMk id="11" creationId="{C72ED528-466D-BB48-85E5-2A2D73A027E8}"/>
          </ac:spMkLst>
        </pc:spChg>
        <pc:spChg chg="add del mod">
          <ac:chgData name="александр гусев" userId="8802a4f43c32c52c" providerId="LiveId" clId="{0CA35427-93CF-4B3E-8994-D43BD6DC6AF3}" dt="2023-12-05T20:25:40.025" v="13"/>
          <ac:spMkLst>
            <pc:docMk/>
            <pc:sldMk cId="3915285956" sldId="304"/>
            <ac:spMk id="12" creationId="{38FBC8AB-59FB-6C24-5F53-4D913774845E}"/>
          </ac:spMkLst>
        </pc:spChg>
        <pc:spChg chg="add del mod">
          <ac:chgData name="александр гусев" userId="8802a4f43c32c52c" providerId="LiveId" clId="{0CA35427-93CF-4B3E-8994-D43BD6DC6AF3}" dt="2023-12-05T20:25:41.888" v="15"/>
          <ac:spMkLst>
            <pc:docMk/>
            <pc:sldMk cId="3915285956" sldId="304"/>
            <ac:spMk id="13" creationId="{5D336C2E-985B-93A3-B318-2471D2AF74E8}"/>
          </ac:spMkLst>
        </pc:spChg>
        <pc:spChg chg="add del">
          <ac:chgData name="александр гусев" userId="8802a4f43c32c52c" providerId="LiveId" clId="{0CA35427-93CF-4B3E-8994-D43BD6DC6AF3}" dt="2023-12-05T20:26:32.542" v="33"/>
          <ac:spMkLst>
            <pc:docMk/>
            <pc:sldMk cId="3915285956" sldId="304"/>
            <ac:spMk id="14" creationId="{BFFD4462-BD95-854B-8FD9-709FEADBF547}"/>
          </ac:spMkLst>
        </pc:spChg>
        <pc:spChg chg="add del">
          <ac:chgData name="александр гусев" userId="8802a4f43c32c52c" providerId="LiveId" clId="{0CA35427-93CF-4B3E-8994-D43BD6DC6AF3}" dt="2023-12-05T20:27:20.958" v="45"/>
          <ac:spMkLst>
            <pc:docMk/>
            <pc:sldMk cId="3915285956" sldId="304"/>
            <ac:spMk id="15" creationId="{2152D6DA-EBB8-DF4B-A09D-F2FF5954B998}"/>
          </ac:spMkLst>
        </pc:spChg>
        <pc:spChg chg="del">
          <ac:chgData name="александр гусев" userId="8802a4f43c32c52c" providerId="LiveId" clId="{0CA35427-93CF-4B3E-8994-D43BD6DC6AF3}" dt="2023-12-05T20:24:21.380" v="3" actId="478"/>
          <ac:spMkLst>
            <pc:docMk/>
            <pc:sldMk cId="3915285956" sldId="304"/>
            <ac:spMk id="16" creationId="{E8E038BC-E53B-614C-A9F9-2C3CA505EC53}"/>
          </ac:spMkLst>
        </pc:spChg>
        <pc:spChg chg="add mod">
          <ac:chgData name="александр гусев" userId="8802a4f43c32c52c" providerId="LiveId" clId="{0CA35427-93CF-4B3E-8994-D43BD6DC6AF3}" dt="2023-12-05T20:29:15.486" v="63" actId="255"/>
          <ac:spMkLst>
            <pc:docMk/>
            <pc:sldMk cId="3915285956" sldId="304"/>
            <ac:spMk id="17" creationId="{2168ABA5-368C-CBBE-D771-C67DD67A0D69}"/>
          </ac:spMkLst>
        </pc:spChg>
        <pc:spChg chg="add del mod">
          <ac:chgData name="александр гусев" userId="8802a4f43c32c52c" providerId="LiveId" clId="{0CA35427-93CF-4B3E-8994-D43BD6DC6AF3}" dt="2023-12-05T20:25:57.039" v="25"/>
          <ac:spMkLst>
            <pc:docMk/>
            <pc:sldMk cId="3915285956" sldId="304"/>
            <ac:spMk id="18" creationId="{FCF455A9-D71B-8CFF-AA79-83DB9149CFC8}"/>
          </ac:spMkLst>
        </pc:spChg>
        <pc:spChg chg="add mod">
          <ac:chgData name="александр гусев" userId="8802a4f43c32c52c" providerId="LiveId" clId="{0CA35427-93CF-4B3E-8994-D43BD6DC6AF3}" dt="2023-12-05T20:26:27.114" v="31" actId="255"/>
          <ac:spMkLst>
            <pc:docMk/>
            <pc:sldMk cId="3915285956" sldId="304"/>
            <ac:spMk id="19" creationId="{07894BF1-3AE6-10B0-0D9C-D76526130ADC}"/>
          </ac:spMkLst>
        </pc:spChg>
        <pc:spChg chg="add del mod">
          <ac:chgData name="александр гусев" userId="8802a4f43c32c52c" providerId="LiveId" clId="{0CA35427-93CF-4B3E-8994-D43BD6DC6AF3}" dt="2023-12-05T20:26:32.542" v="33"/>
          <ac:spMkLst>
            <pc:docMk/>
            <pc:sldMk cId="3915285956" sldId="304"/>
            <ac:spMk id="20" creationId="{BA481F21-C455-1C91-1184-76336D074ED6}"/>
          </ac:spMkLst>
        </pc:spChg>
        <pc:spChg chg="add mod">
          <ac:chgData name="александр гусев" userId="8802a4f43c32c52c" providerId="LiveId" clId="{0CA35427-93CF-4B3E-8994-D43BD6DC6AF3}" dt="2023-12-05T20:39:50.423" v="486" actId="207"/>
          <ac:spMkLst>
            <pc:docMk/>
            <pc:sldMk cId="3915285956" sldId="304"/>
            <ac:spMk id="21" creationId="{5B9D08EB-E52E-C48F-11A4-E853041B9B87}"/>
          </ac:spMkLst>
        </pc:spChg>
        <pc:spChg chg="add mod">
          <ac:chgData name="александр гусев" userId="8802a4f43c32c52c" providerId="LiveId" clId="{0CA35427-93CF-4B3E-8994-D43BD6DC6AF3}" dt="2023-12-05T20:40:59.551" v="500" actId="20577"/>
          <ac:spMkLst>
            <pc:docMk/>
            <pc:sldMk cId="3915285956" sldId="304"/>
            <ac:spMk id="22" creationId="{D075F39E-3166-ED6D-5471-8BB1B6026030}"/>
          </ac:spMkLst>
        </pc:spChg>
        <pc:spChg chg="add mod">
          <ac:chgData name="александр гусев" userId="8802a4f43c32c52c" providerId="LiveId" clId="{0CA35427-93CF-4B3E-8994-D43BD6DC6AF3}" dt="2023-12-05T20:29:27.392" v="66" actId="1076"/>
          <ac:spMkLst>
            <pc:docMk/>
            <pc:sldMk cId="3915285956" sldId="304"/>
            <ac:spMk id="23" creationId="{21445F98-158E-4973-B3CD-C49521B812D0}"/>
          </ac:spMkLst>
        </pc:spChg>
        <pc:spChg chg="add del mod">
          <ac:chgData name="александр гусев" userId="8802a4f43c32c52c" providerId="LiveId" clId="{0CA35427-93CF-4B3E-8994-D43BD6DC6AF3}" dt="2023-12-05T20:27:17.067" v="43"/>
          <ac:spMkLst>
            <pc:docMk/>
            <pc:sldMk cId="3915285956" sldId="304"/>
            <ac:spMk id="24" creationId="{25315D8B-1F41-25CB-AF18-7CD7A204DF40}"/>
          </ac:spMkLst>
        </pc:spChg>
        <pc:spChg chg="add del mod">
          <ac:chgData name="александр гусев" userId="8802a4f43c32c52c" providerId="LiveId" clId="{0CA35427-93CF-4B3E-8994-D43BD6DC6AF3}" dt="2023-12-05T20:27:20.958" v="45"/>
          <ac:spMkLst>
            <pc:docMk/>
            <pc:sldMk cId="3915285956" sldId="304"/>
            <ac:spMk id="25" creationId="{F2C7262B-43AA-96BF-FB8D-EFA944DD626A}"/>
          </ac:spMkLst>
        </pc:spChg>
        <pc:spChg chg="add mod">
          <ac:chgData name="александр гусев" userId="8802a4f43c32c52c" providerId="LiveId" clId="{0CA35427-93CF-4B3E-8994-D43BD6DC6AF3}" dt="2023-12-05T20:27:28.387" v="47" actId="1076"/>
          <ac:spMkLst>
            <pc:docMk/>
            <pc:sldMk cId="3915285956" sldId="304"/>
            <ac:spMk id="26" creationId="{150D303B-61F4-8DA5-0718-F0FA4F208ACE}"/>
          </ac:spMkLst>
        </pc:spChg>
        <pc:spChg chg="add mod">
          <ac:chgData name="александр гусев" userId="8802a4f43c32c52c" providerId="LiveId" clId="{0CA35427-93CF-4B3E-8994-D43BD6DC6AF3}" dt="2023-12-05T20:29:35.928" v="68" actId="1076"/>
          <ac:spMkLst>
            <pc:docMk/>
            <pc:sldMk cId="3915285956" sldId="304"/>
            <ac:spMk id="27" creationId="{D2C8FFC1-8765-E7A2-C0CF-1A663F7DA060}"/>
          </ac:spMkLst>
        </pc:spChg>
        <pc:spChg chg="add mod">
          <ac:chgData name="александр гусев" userId="8802a4f43c32c52c" providerId="LiveId" clId="{0CA35427-93CF-4B3E-8994-D43BD6DC6AF3}" dt="2023-12-05T20:29:01.769" v="61" actId="108"/>
          <ac:spMkLst>
            <pc:docMk/>
            <pc:sldMk cId="3915285956" sldId="304"/>
            <ac:spMk id="28" creationId="{4A7BB343-20EA-9DD9-EC38-1CB3313E44EE}"/>
          </ac:spMkLst>
        </pc:spChg>
      </pc:sldChg>
      <pc:sldChg chg="addSp delSp modSp add mod modClrScheme chgLayout">
        <pc:chgData name="александр гусев" userId="8802a4f43c32c52c" providerId="LiveId" clId="{0CA35427-93CF-4B3E-8994-D43BD6DC6AF3}" dt="2023-12-05T20:34:19.879" v="110" actId="2711"/>
        <pc:sldMkLst>
          <pc:docMk/>
          <pc:sldMk cId="0" sldId="305"/>
        </pc:sldMkLst>
        <pc:spChg chg="del">
          <ac:chgData name="александр гусев" userId="8802a4f43c32c52c" providerId="LiveId" clId="{0CA35427-93CF-4B3E-8994-D43BD6DC6AF3}" dt="2023-12-05T20:33:15.258" v="98" actId="478"/>
          <ac:spMkLst>
            <pc:docMk/>
            <pc:sldMk cId="0" sldId="305"/>
            <ac:spMk id="2" creationId="{00000000-0000-0000-0000-000000000000}"/>
          </ac:spMkLst>
        </pc:spChg>
        <pc:spChg chg="del">
          <ac:chgData name="александр гусев" userId="8802a4f43c32c52c" providerId="LiveId" clId="{0CA35427-93CF-4B3E-8994-D43BD6DC6AF3}" dt="2023-12-05T20:33:12.637" v="97" actId="478"/>
          <ac:spMkLst>
            <pc:docMk/>
            <pc:sldMk cId="0" sldId="305"/>
            <ac:spMk id="3" creationId="{00000000-0000-0000-0000-000000000000}"/>
          </ac:spMkLst>
        </pc:spChg>
        <pc:spChg chg="mod">
          <ac:chgData name="александр гусев" userId="8802a4f43c32c52c" providerId="LiveId" clId="{0CA35427-93CF-4B3E-8994-D43BD6DC6AF3}" dt="2023-12-05T20:33:35.304" v="104" actId="2711"/>
          <ac:spMkLst>
            <pc:docMk/>
            <pc:sldMk cId="0" sldId="305"/>
            <ac:spMk id="4" creationId="{00000000-0000-0000-0000-000000000000}"/>
          </ac:spMkLst>
        </pc:spChg>
        <pc:spChg chg="mod">
          <ac:chgData name="александр гусев" userId="8802a4f43c32c52c" providerId="LiveId" clId="{0CA35427-93CF-4B3E-8994-D43BD6DC6AF3}" dt="2023-12-05T20:33:39.776" v="105" actId="2711"/>
          <ac:spMkLst>
            <pc:docMk/>
            <pc:sldMk cId="0" sldId="305"/>
            <ac:spMk id="5" creationId="{00000000-0000-0000-0000-000000000000}"/>
          </ac:spMkLst>
        </pc:spChg>
        <pc:spChg chg="mod">
          <ac:chgData name="александр гусев" userId="8802a4f43c32c52c" providerId="LiveId" clId="{0CA35427-93CF-4B3E-8994-D43BD6DC6AF3}" dt="2023-12-05T20:33:43.169" v="106" actId="2711"/>
          <ac:spMkLst>
            <pc:docMk/>
            <pc:sldMk cId="0" sldId="305"/>
            <ac:spMk id="6" creationId="{00000000-0000-0000-0000-000000000000}"/>
          </ac:spMkLst>
        </pc:spChg>
        <pc:spChg chg="mod">
          <ac:chgData name="александр гусев" userId="8802a4f43c32c52c" providerId="LiveId" clId="{0CA35427-93CF-4B3E-8994-D43BD6DC6AF3}" dt="2023-12-05T20:33:46.047" v="107" actId="2711"/>
          <ac:spMkLst>
            <pc:docMk/>
            <pc:sldMk cId="0" sldId="305"/>
            <ac:spMk id="7" creationId="{00000000-0000-0000-0000-000000000000}"/>
          </ac:spMkLst>
        </pc:spChg>
        <pc:spChg chg="mod">
          <ac:chgData name="александр гусев" userId="8802a4f43c32c52c" providerId="LiveId" clId="{0CA35427-93CF-4B3E-8994-D43BD6DC6AF3}" dt="2023-12-05T20:33:49.291" v="108" actId="2711"/>
          <ac:spMkLst>
            <pc:docMk/>
            <pc:sldMk cId="0" sldId="305"/>
            <ac:spMk id="8" creationId="{00000000-0000-0000-0000-000000000000}"/>
          </ac:spMkLst>
        </pc:spChg>
        <pc:spChg chg="mod">
          <ac:chgData name="александр гусев" userId="8802a4f43c32c52c" providerId="LiveId" clId="{0CA35427-93CF-4B3E-8994-D43BD6DC6AF3}" dt="2023-12-05T20:34:16.330" v="109" actId="2711"/>
          <ac:spMkLst>
            <pc:docMk/>
            <pc:sldMk cId="0" sldId="305"/>
            <ac:spMk id="9" creationId="{00000000-0000-0000-0000-000000000000}"/>
          </ac:spMkLst>
        </pc:spChg>
        <pc:spChg chg="mod">
          <ac:chgData name="александр гусев" userId="8802a4f43c32c52c" providerId="LiveId" clId="{0CA35427-93CF-4B3E-8994-D43BD6DC6AF3}" dt="2023-12-05T20:34:19.879" v="110" actId="2711"/>
          <ac:spMkLst>
            <pc:docMk/>
            <pc:sldMk cId="0" sldId="305"/>
            <ac:spMk id="10" creationId="{00000000-0000-0000-0000-000000000000}"/>
          </ac:spMkLst>
        </pc:spChg>
        <pc:spChg chg="add del mod ord">
          <ac:chgData name="александр гусев" userId="8802a4f43c32c52c" providerId="LiveId" clId="{0CA35427-93CF-4B3E-8994-D43BD6DC6AF3}" dt="2023-12-05T20:33:31.525" v="102" actId="478"/>
          <ac:spMkLst>
            <pc:docMk/>
            <pc:sldMk cId="0" sldId="305"/>
            <ac:spMk id="12" creationId="{AE68019F-59D3-0346-1900-7AC9209EE9F9}"/>
          </ac:spMkLst>
        </pc:spChg>
        <pc:spChg chg="add del mod ord">
          <ac:chgData name="александр гусев" userId="8802a4f43c32c52c" providerId="LiveId" clId="{0CA35427-93CF-4B3E-8994-D43BD6DC6AF3}" dt="2023-12-05T20:33:30.089" v="101" actId="478"/>
          <ac:spMkLst>
            <pc:docMk/>
            <pc:sldMk cId="0" sldId="305"/>
            <ac:spMk id="13" creationId="{A9158504-4546-9CBC-18BB-D38DBEC14C23}"/>
          </ac:spMkLst>
        </pc:spChg>
        <pc:spChg chg="add del mod ord">
          <ac:chgData name="александр гусев" userId="8802a4f43c32c52c" providerId="LiveId" clId="{0CA35427-93CF-4B3E-8994-D43BD6DC6AF3}" dt="2023-12-05T20:33:28.428" v="100" actId="478"/>
          <ac:spMkLst>
            <pc:docMk/>
            <pc:sldMk cId="0" sldId="305"/>
            <ac:spMk id="14" creationId="{E1202BB5-221A-2A64-3259-0FAE051CC248}"/>
          </ac:spMkLst>
        </pc:spChg>
        <pc:spChg chg="add del mod ord">
          <ac:chgData name="александр гусев" userId="8802a4f43c32c52c" providerId="LiveId" clId="{0CA35427-93CF-4B3E-8994-D43BD6DC6AF3}" dt="2023-12-05T20:33:32.542" v="103" actId="478"/>
          <ac:spMkLst>
            <pc:docMk/>
            <pc:sldMk cId="0" sldId="305"/>
            <ac:spMk id="15" creationId="{8FA0DD3C-1ED6-CFBD-5FE3-4B8DA26C90B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29586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7281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  <p:sldLayoutId id="214748367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0" indent="0">
              <a:lnSpc>
                <a:spcPts val="6561"/>
              </a:lnSpc>
              <a:buNone/>
            </a:pPr>
            <a:r>
              <a:rPr lang="en-US" sz="6000" b="1" kern="0" spc="-157" dirty="0" err="1">
                <a:solidFill>
                  <a:srgbClr val="FFF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Проект</a:t>
            </a:r>
            <a:r>
              <a:rPr lang="en-US" sz="6000" b="1" kern="0" spc="-157" dirty="0">
                <a:solidFill>
                  <a:srgbClr val="FFF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"The trash"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kern="0" spc="-35" dirty="0" err="1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Мы</a:t>
            </a:r>
            <a:r>
              <a:rPr lang="en-US" sz="2400" kern="0" spc="-35" dirty="0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35" dirty="0" err="1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хотим</a:t>
            </a:r>
            <a:r>
              <a:rPr lang="en-US" sz="2400" kern="0" spc="-35" dirty="0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35" dirty="0" err="1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представить</a:t>
            </a:r>
            <a:r>
              <a:rPr lang="en-US" sz="2400" kern="0" spc="-35" dirty="0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35" dirty="0" err="1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вам</a:t>
            </a:r>
            <a:r>
              <a:rPr lang="en-US" sz="2400" kern="0" spc="-35" dirty="0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35" dirty="0" err="1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проект</a:t>
            </a:r>
            <a:r>
              <a:rPr lang="en-US" sz="2400" kern="0" spc="-35" dirty="0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"The trash" - </a:t>
            </a:r>
            <a:r>
              <a:rPr lang="en-US" sz="2400" kern="0" spc="-35" dirty="0" err="1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нашу</a:t>
            </a:r>
            <a:r>
              <a:rPr lang="en-US" sz="2400" kern="0" spc="-35" dirty="0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35" dirty="0" err="1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уникальную</a:t>
            </a:r>
            <a:r>
              <a:rPr lang="en-US" sz="2400" kern="0" spc="-35" dirty="0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35" dirty="0" err="1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инициативу</a:t>
            </a:r>
            <a:r>
              <a:rPr lang="en-US" sz="2400" kern="0" spc="-35" dirty="0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35" dirty="0" err="1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по</a:t>
            </a:r>
            <a:r>
              <a:rPr lang="en-US" sz="2400" kern="0" spc="-35" dirty="0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35" dirty="0" err="1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решению</a:t>
            </a:r>
            <a:r>
              <a:rPr lang="en-US" sz="2400" kern="0" spc="-35" dirty="0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35" dirty="0" err="1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проблемы</a:t>
            </a:r>
            <a:r>
              <a:rPr lang="en-US" sz="2400" kern="0" spc="-35" dirty="0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35" dirty="0" err="1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мусора</a:t>
            </a:r>
            <a:r>
              <a:rPr lang="en-US" sz="2400" kern="0" spc="-35" dirty="0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и </a:t>
            </a:r>
            <a:r>
              <a:rPr lang="en-US" sz="2400" kern="0" spc="-35" dirty="0" err="1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экологии</a:t>
            </a:r>
            <a:r>
              <a:rPr lang="en-US" sz="2400" kern="0" spc="-35" dirty="0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. </a:t>
            </a:r>
            <a:r>
              <a:rPr lang="en-US" sz="2400" kern="0" spc="-35" dirty="0" err="1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Узнайте</a:t>
            </a:r>
            <a:r>
              <a:rPr lang="en-US" sz="2400" kern="0" spc="-35" dirty="0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, </a:t>
            </a:r>
            <a:r>
              <a:rPr lang="en-US" sz="2400" kern="0" spc="-35" dirty="0" err="1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как</a:t>
            </a:r>
            <a:r>
              <a:rPr lang="en-US" sz="2400" kern="0" spc="-35" dirty="0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35" dirty="0" err="1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мы</a:t>
            </a:r>
            <a:r>
              <a:rPr lang="en-US" sz="2400" kern="0" spc="-35" dirty="0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35" dirty="0" err="1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изменяем</a:t>
            </a:r>
            <a:r>
              <a:rPr lang="en-US" sz="2400" kern="0" spc="-35" dirty="0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35" dirty="0" err="1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мир</a:t>
            </a:r>
            <a:r>
              <a:rPr lang="en-US" sz="2400" kern="0" spc="-35" dirty="0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35" dirty="0" err="1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вокруг</a:t>
            </a:r>
            <a:r>
              <a:rPr lang="en-US" sz="2400" kern="0" spc="-35" dirty="0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35" dirty="0" err="1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нас</a:t>
            </a:r>
            <a:r>
              <a:rPr lang="en-US" sz="2400" kern="0" spc="-35" dirty="0">
                <a:solidFill>
                  <a:srgbClr val="E5E0D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!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">
            <a:extLst>
              <a:ext uri="{FF2B5EF4-FFF2-40B4-BE49-F238E27FC236}">
                <a16:creationId xmlns:a16="http://schemas.microsoft.com/office/drawing/2014/main" id="{5360F53A-303F-ACC9-46B0-BC10C936DBA5}"/>
              </a:ext>
            </a:extLst>
          </p:cNvPr>
          <p:cNvSpPr/>
          <p:nvPr/>
        </p:nvSpPr>
        <p:spPr>
          <a:xfrm>
            <a:off x="4502150" y="7648559"/>
            <a:ext cx="9306401" cy="1821418"/>
          </a:xfrm>
          <a:prstGeom prst="roundRect">
            <a:avLst>
              <a:gd name="adj" fmla="val 5490"/>
            </a:avLst>
          </a:prstGeom>
          <a:solidFill>
            <a:srgbClr val="DFECE9"/>
          </a:solidFill>
          <a:ln w="13811">
            <a:solidFill>
              <a:srgbClr val="140099"/>
            </a:solidFill>
            <a:prstDash val="solid"/>
          </a:ln>
        </p:spPr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553089CA-3D19-871A-8369-0665741D3608}"/>
              </a:ext>
            </a:extLst>
          </p:cNvPr>
          <p:cNvSpPr/>
          <p:nvPr/>
        </p:nvSpPr>
        <p:spPr>
          <a:xfrm>
            <a:off x="4438507" y="5363528"/>
            <a:ext cx="9306401" cy="1821418"/>
          </a:xfrm>
          <a:prstGeom prst="roundRect">
            <a:avLst>
              <a:gd name="adj" fmla="val 5490"/>
            </a:avLst>
          </a:prstGeom>
          <a:solidFill>
            <a:srgbClr val="DFECE9"/>
          </a:solidFill>
          <a:ln w="13811">
            <a:solidFill>
              <a:srgbClr val="140099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6" name="Shape 9">
            <a:extLst>
              <a:ext uri="{FF2B5EF4-FFF2-40B4-BE49-F238E27FC236}">
                <a16:creationId xmlns:a16="http://schemas.microsoft.com/office/drawing/2014/main" id="{85A74E0F-7D6F-3791-1E31-FE9CAE10D533}"/>
              </a:ext>
            </a:extLst>
          </p:cNvPr>
          <p:cNvSpPr/>
          <p:nvPr/>
        </p:nvSpPr>
        <p:spPr>
          <a:xfrm>
            <a:off x="4438508" y="2756432"/>
            <a:ext cx="9306401" cy="1821418"/>
          </a:xfrm>
          <a:prstGeom prst="roundRect">
            <a:avLst>
              <a:gd name="adj" fmla="val 5490"/>
            </a:avLst>
          </a:prstGeom>
          <a:solidFill>
            <a:srgbClr val="DFECE9"/>
          </a:solidFill>
          <a:ln w="13811">
            <a:solidFill>
              <a:srgbClr val="140099"/>
            </a:solidFill>
            <a:prstDash val="solid"/>
          </a:ln>
        </p:spPr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4" name="Text 10">
            <a:extLst>
              <a:ext uri="{FF2B5EF4-FFF2-40B4-BE49-F238E27FC236}">
                <a16:creationId xmlns:a16="http://schemas.microsoft.com/office/drawing/2014/main" id="{F6D1A8E1-39C9-C997-5939-A35FCB81B2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02150" y="2886774"/>
            <a:ext cx="8793162" cy="755491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457200" indent="-457200">
              <a:lnSpc>
                <a:spcPts val="3281"/>
              </a:lnSpc>
              <a:buFont typeface="Arial" panose="020B0604020202020204" pitchFamily="34" charset="0"/>
              <a:buChar char="•"/>
            </a:pPr>
            <a:r>
              <a:rPr lang="en-US" sz="2800" kern="0" spc="-35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Наш</a:t>
            </a:r>
            <a:r>
              <a:rPr lang="en-US" sz="2800" kern="0" spc="-35" dirty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800" kern="0" spc="-35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подход</a:t>
            </a:r>
            <a:r>
              <a:rPr lang="en-US" sz="2800" kern="0" spc="-35" dirty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800" kern="0" spc="-35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сосредоточен</a:t>
            </a:r>
            <a:r>
              <a:rPr lang="en-US" sz="2800" kern="0" spc="-35" dirty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800" kern="0" spc="-35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на</a:t>
            </a:r>
            <a:r>
              <a:rPr lang="en-US" sz="2800" kern="0" spc="-35" dirty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800" kern="0" spc="-35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взаимодействии</a:t>
            </a:r>
            <a:r>
              <a:rPr lang="en-US" sz="2800" kern="0" spc="-35" dirty="0">
                <a:latin typeface="Inter" pitchFamily="34" charset="0"/>
                <a:ea typeface="Inter" pitchFamily="34" charset="-122"/>
                <a:cs typeface="Inter" pitchFamily="34" charset="-120"/>
              </a:rPr>
              <a:t> с </a:t>
            </a:r>
            <a:endParaRPr lang="ru-RU" sz="2800" kern="0" spc="-35" dirty="0"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>
              <a:lnSpc>
                <a:spcPts val="3281"/>
              </a:lnSpc>
            </a:pPr>
            <a:r>
              <a:rPr lang="en-US" sz="2800" kern="0" spc="-35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обществом</a:t>
            </a:r>
            <a:r>
              <a:rPr lang="en-US" sz="2800" kern="0" spc="-35" dirty="0"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2800" kern="0" spc="-35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развитии</a:t>
            </a:r>
            <a:r>
              <a:rPr lang="en-US" sz="2800" kern="0" spc="-35" dirty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800" kern="0" spc="-35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инфраструктуры</a:t>
            </a:r>
            <a:r>
              <a:rPr lang="en-US" sz="2800" kern="0" spc="-35" dirty="0">
                <a:latin typeface="Inter" pitchFamily="34" charset="0"/>
                <a:ea typeface="Inter" pitchFamily="34" charset="-122"/>
                <a:cs typeface="Inter" pitchFamily="34" charset="-120"/>
              </a:rPr>
              <a:t> и </a:t>
            </a:r>
            <a:endParaRPr lang="ru-RU" sz="2800" kern="0" spc="-35" dirty="0"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>
              <a:lnSpc>
                <a:spcPts val="3281"/>
              </a:lnSpc>
            </a:pPr>
            <a:r>
              <a:rPr lang="en-US" sz="2800" kern="0" spc="-35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обучении</a:t>
            </a:r>
            <a:r>
              <a:rPr lang="en-US" sz="2800" kern="0" spc="-35" dirty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800" kern="0" spc="-35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населения</a:t>
            </a:r>
            <a:r>
              <a:rPr lang="en-US" sz="2800" kern="0" spc="-35" dirty="0"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ru-RU" sz="2800" kern="0" spc="-35" dirty="0"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>
              <a:lnSpc>
                <a:spcPts val="3281"/>
              </a:lnSpc>
            </a:pPr>
            <a:endParaRPr lang="ru-RU" sz="2800" kern="0" spc="-35" dirty="0">
              <a:ea typeface="Inter" pitchFamily="34" charset="-122"/>
            </a:endParaRPr>
          </a:p>
          <a:p>
            <a:pPr marL="0">
              <a:lnSpc>
                <a:spcPts val="3281"/>
              </a:lnSpc>
            </a:pPr>
            <a:endParaRPr lang="ru-RU" sz="2800" kern="0" spc="-35" dirty="0">
              <a:ea typeface="Inter" pitchFamily="34" charset="-122"/>
            </a:endParaRPr>
          </a:p>
          <a:p>
            <a:pPr marL="457200" indent="-457200">
              <a:lnSpc>
                <a:spcPts val="3281"/>
              </a:lnSpc>
              <a:buFont typeface="Arial" panose="020B0604020202020204" pitchFamily="34" charset="0"/>
              <a:buChar char="•"/>
            </a:pPr>
            <a:r>
              <a:rPr lang="en-US" sz="2800" kern="0" spc="-35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Мировой</a:t>
            </a:r>
            <a:r>
              <a:rPr lang="en-US" sz="2800" kern="0" spc="-35" dirty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800" kern="0" spc="-35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объем</a:t>
            </a:r>
            <a:r>
              <a:rPr lang="en-US" sz="2800" kern="0" spc="-35" dirty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800" kern="0" spc="-35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мусора</a:t>
            </a:r>
            <a:r>
              <a:rPr lang="en-US" sz="2800" kern="0" spc="-35" dirty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800" kern="0" spc="-35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достиг</a:t>
            </a:r>
            <a:r>
              <a:rPr lang="en-US" sz="2800" kern="0" spc="-35" dirty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800" kern="0" spc="-35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непревзойденных</a:t>
            </a:r>
            <a:r>
              <a:rPr lang="en-US" sz="2800" kern="0" spc="-35" dirty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endParaRPr lang="ru-RU" sz="2800" kern="0" spc="-35" dirty="0"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>
              <a:lnSpc>
                <a:spcPts val="3281"/>
              </a:lnSpc>
            </a:pPr>
            <a:r>
              <a:rPr lang="en-US" sz="2800" kern="0" spc="-35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масштабов</a:t>
            </a:r>
            <a:r>
              <a:rPr lang="en-US" sz="2800" kern="0" spc="-35" dirty="0"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2800" kern="0" spc="-35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угрожая</a:t>
            </a:r>
            <a:r>
              <a:rPr lang="en-US" sz="2800" kern="0" spc="-35" dirty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800" kern="0" spc="-35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экосистемам</a:t>
            </a:r>
            <a:r>
              <a:rPr lang="en-US" sz="2800" kern="0" spc="-35" dirty="0">
                <a:latin typeface="Inter" pitchFamily="34" charset="0"/>
                <a:ea typeface="Inter" pitchFamily="34" charset="-122"/>
                <a:cs typeface="Inter" pitchFamily="34" charset="-120"/>
              </a:rPr>
              <a:t> и </a:t>
            </a:r>
            <a:r>
              <a:rPr lang="en-US" sz="2800" kern="0" spc="-35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здоровью</a:t>
            </a:r>
            <a:r>
              <a:rPr lang="en-US" sz="2800" kern="0" spc="-35" dirty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800" kern="0" spc="-35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людей</a:t>
            </a:r>
            <a:r>
              <a:rPr lang="en-US" sz="2800" kern="0" spc="-35" dirty="0"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2800" dirty="0"/>
          </a:p>
          <a:p>
            <a:pPr marL="0">
              <a:lnSpc>
                <a:spcPts val="3281"/>
              </a:lnSpc>
            </a:pPr>
            <a:endParaRPr lang="ru-RU" sz="2800" dirty="0"/>
          </a:p>
          <a:p>
            <a:pPr marL="0">
              <a:lnSpc>
                <a:spcPts val="3281"/>
              </a:lnSpc>
            </a:pPr>
            <a:endParaRPr lang="ru-RU" sz="2800" dirty="0"/>
          </a:p>
          <a:p>
            <a:pPr marL="457200" indent="-457200">
              <a:lnSpc>
                <a:spcPts val="3281"/>
              </a:lnSpc>
              <a:buFont typeface="Arial" panose="020B0604020202020204" pitchFamily="34" charset="0"/>
              <a:buChar char="•"/>
            </a:pPr>
            <a:r>
              <a:rPr lang="en-US" sz="2800" kern="0" spc="-35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Мы</a:t>
            </a:r>
            <a:r>
              <a:rPr lang="en-US" sz="2800" kern="0" spc="-35" dirty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800" kern="0" spc="-35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предлагаем</a:t>
            </a:r>
            <a:r>
              <a:rPr lang="en-US" sz="2800" kern="0" spc="-35" dirty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800" kern="0" spc="-35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инновационные</a:t>
            </a:r>
            <a:r>
              <a:rPr lang="en-US" sz="2800" kern="0" spc="-35" dirty="0">
                <a:latin typeface="Inter" pitchFamily="34" charset="0"/>
                <a:ea typeface="Inter" pitchFamily="34" charset="-122"/>
                <a:cs typeface="Inter" pitchFamily="34" charset="-120"/>
              </a:rPr>
              <a:t> и </a:t>
            </a:r>
            <a:r>
              <a:rPr lang="en-US" sz="2800" kern="0" spc="-35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устойчивые</a:t>
            </a:r>
            <a:r>
              <a:rPr lang="en-US" sz="2800" kern="0" spc="-35" dirty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800" kern="0" spc="-35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методы</a:t>
            </a:r>
            <a:r>
              <a:rPr lang="en-US" sz="2800" kern="0" spc="-35" dirty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endParaRPr lang="ru-RU" sz="2800" kern="0" spc="-35" dirty="0"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>
              <a:lnSpc>
                <a:spcPts val="3281"/>
              </a:lnSpc>
            </a:pPr>
            <a:r>
              <a:rPr lang="en-US" sz="2800" kern="0" spc="-35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сбора</a:t>
            </a:r>
            <a:r>
              <a:rPr lang="en-US" sz="2800" kern="0" spc="-35" dirty="0"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2800" kern="0" spc="-35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переработки</a:t>
            </a:r>
            <a:r>
              <a:rPr lang="en-US" sz="2800" kern="0" spc="-35" dirty="0">
                <a:latin typeface="Inter" pitchFamily="34" charset="0"/>
                <a:ea typeface="Inter" pitchFamily="34" charset="-122"/>
                <a:cs typeface="Inter" pitchFamily="34" charset="-120"/>
              </a:rPr>
              <a:t> и </a:t>
            </a:r>
            <a:r>
              <a:rPr lang="en-US" sz="2800" kern="0" spc="-35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утилизации</a:t>
            </a:r>
            <a:r>
              <a:rPr lang="en-US" sz="2800" kern="0" spc="-35" dirty="0"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800" kern="0" spc="-35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мусора</a:t>
            </a:r>
            <a:r>
              <a:rPr lang="en-US" sz="2800" kern="0" spc="-35" dirty="0"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2800" dirty="0"/>
          </a:p>
          <a:p>
            <a:pPr marL="0">
              <a:lnSpc>
                <a:spcPts val="3281"/>
              </a:lnSpc>
            </a:pPr>
            <a:endParaRPr lang="en-US" sz="2800" dirty="0"/>
          </a:p>
          <a:p>
            <a:pPr marL="0" indent="0">
              <a:lnSpc>
                <a:spcPts val="3281"/>
              </a:lnSpc>
              <a:buNone/>
            </a:pPr>
            <a:endParaRPr lang="en-US" sz="2624" dirty="0"/>
          </a:p>
        </p:txBody>
      </p:sp>
      <p:sp>
        <p:nvSpPr>
          <p:cNvPr id="5" name="Text 10">
            <a:extLst>
              <a:ext uri="{FF2B5EF4-FFF2-40B4-BE49-F238E27FC236}">
                <a16:creationId xmlns:a16="http://schemas.microsoft.com/office/drawing/2014/main" id="{890771F8-45DE-8A86-0193-EC4374194F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5350" y="1589088"/>
            <a:ext cx="9740900" cy="113506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endParaRPr lang="en-US" sz="2624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2663" y="1217023"/>
            <a:ext cx="9741217" cy="911089"/>
          </a:xfrm>
        </p:spPr>
        <p:txBody>
          <a:bodyPr/>
          <a:lstStyle/>
          <a:p>
            <a:pPr marL="0" indent="0">
              <a:lnSpc>
                <a:spcPts val="5468"/>
              </a:lnSpc>
              <a:buNone/>
            </a:pPr>
            <a:r>
              <a:rPr lang="en-US" sz="4400" dirty="0" err="1">
                <a:solidFill>
                  <a:srgbClr val="272D45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Проблема</a:t>
            </a:r>
            <a:r>
              <a:rPr lang="en-US" sz="4400" dirty="0">
                <a:solidFill>
                  <a:srgbClr val="272D45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 </a:t>
            </a:r>
            <a:r>
              <a:rPr lang="en-US" sz="4400" dirty="0" err="1">
                <a:solidFill>
                  <a:srgbClr val="272D45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мусора</a:t>
            </a:r>
            <a:endParaRPr lang="en-US" sz="4400" dirty="0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C8742AB-18B3-42A8-7761-20958A9C63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86E121B-94C8-75DA-F399-24E587CDAE4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79444B86-7772-0B4E-6986-1AFBAE830698}"/>
              </a:ext>
            </a:extLst>
          </p:cNvPr>
          <p:cNvSpPr/>
          <p:nvPr/>
        </p:nvSpPr>
        <p:spPr>
          <a:xfrm>
            <a:off x="2081536" y="3224910"/>
            <a:ext cx="3370064" cy="3876318"/>
          </a:xfrm>
          <a:prstGeom prst="roundRect">
            <a:avLst>
              <a:gd name="adj" fmla="val 2967"/>
            </a:avLst>
          </a:prstGeom>
          <a:solidFill>
            <a:srgbClr val="DFECE9"/>
          </a:solidFill>
          <a:ln w="13811">
            <a:solidFill>
              <a:srgbClr val="BFD9D3"/>
            </a:solidFill>
            <a:prstDash val="solid"/>
          </a:ln>
        </p:spPr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2168ABA5-368C-CBBE-D771-C67DD67A0D69}"/>
              </a:ext>
            </a:extLst>
          </p:cNvPr>
          <p:cNvSpPr/>
          <p:nvPr/>
        </p:nvSpPr>
        <p:spPr>
          <a:xfrm>
            <a:off x="2317518" y="3577006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3200" dirty="0" err="1">
                <a:solidFill>
                  <a:srgbClr val="2C3249"/>
                </a:solidFill>
                <a:latin typeface="Times New Roman" panose="02020603050405020304" pitchFamily="18" charset="0"/>
                <a:ea typeface="Martel Sans" pitchFamily="34" charset="-122"/>
                <a:cs typeface="Times New Roman" panose="02020603050405020304" pitchFamily="18" charset="0"/>
              </a:rPr>
              <a:t>Рост</a:t>
            </a:r>
            <a:r>
              <a:rPr lang="en-US" sz="3200" dirty="0">
                <a:solidFill>
                  <a:srgbClr val="2C3249"/>
                </a:solidFill>
                <a:latin typeface="Times New Roman" panose="02020603050405020304" pitchFamily="18" charset="0"/>
                <a:ea typeface="Martel Sans" pitchFamily="34" charset="-122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C3249"/>
                </a:solidFill>
                <a:latin typeface="Times New Roman" panose="02020603050405020304" pitchFamily="18" charset="0"/>
                <a:ea typeface="Martel Sans" pitchFamily="34" charset="-122"/>
                <a:cs typeface="Times New Roman" panose="02020603050405020304" pitchFamily="18" charset="0"/>
              </a:rPr>
              <a:t>объемов</a:t>
            </a:r>
            <a:endParaRPr lang="en-US" sz="3200" dirty="0">
              <a:solidFill>
                <a:srgbClr val="2C3249"/>
              </a:solidFill>
              <a:latin typeface="Times New Roman" panose="02020603050405020304" pitchFamily="18" charset="0"/>
              <a:ea typeface="Martel Sans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07894BF1-3AE6-10B0-0D9C-D76526130ADC}"/>
              </a:ext>
            </a:extLst>
          </p:cNvPr>
          <p:cNvSpPr/>
          <p:nvPr/>
        </p:nvSpPr>
        <p:spPr>
          <a:xfrm>
            <a:off x="2317518" y="4446505"/>
            <a:ext cx="2898100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dirty="0">
                <a:solidFill>
                  <a:srgbClr val="2C3249"/>
                </a:solidFill>
                <a:latin typeface="Times New Roman" panose="02020603050405020304" pitchFamily="18" charset="0"/>
                <a:ea typeface="Martel Sans" pitchFamily="34" charset="-122"/>
                <a:cs typeface="Times New Roman" panose="02020603050405020304" pitchFamily="18" charset="0"/>
              </a:rPr>
              <a:t>Количество производимого мусора постоянно растет, вызывая проблемы утилизации и переработки.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6">
            <a:extLst>
              <a:ext uri="{FF2B5EF4-FFF2-40B4-BE49-F238E27FC236}">
                <a16:creationId xmlns:a16="http://schemas.microsoft.com/office/drawing/2014/main" id="{5B9D08EB-E52E-C48F-11A4-E853041B9B87}"/>
              </a:ext>
            </a:extLst>
          </p:cNvPr>
          <p:cNvSpPr/>
          <p:nvPr/>
        </p:nvSpPr>
        <p:spPr>
          <a:xfrm>
            <a:off x="9023208" y="3224910"/>
            <a:ext cx="3370064" cy="3876318"/>
          </a:xfrm>
          <a:prstGeom prst="roundRect">
            <a:avLst>
              <a:gd name="adj" fmla="val 2967"/>
            </a:avLst>
          </a:prstGeom>
          <a:solidFill>
            <a:srgbClr val="DFECE9"/>
          </a:solidFill>
          <a:ln w="13811">
            <a:solidFill>
              <a:srgbClr val="BFD9D3"/>
            </a:solidFill>
            <a:prstDash val="solid"/>
          </a:ln>
        </p:spPr>
      </p:sp>
      <p:sp>
        <p:nvSpPr>
          <p:cNvPr id="22" name="Text 7">
            <a:extLst>
              <a:ext uri="{FF2B5EF4-FFF2-40B4-BE49-F238E27FC236}">
                <a16:creationId xmlns:a16="http://schemas.microsoft.com/office/drawing/2014/main" id="{D075F39E-3166-ED6D-5471-8BB1B6026030}"/>
              </a:ext>
            </a:extLst>
          </p:cNvPr>
          <p:cNvSpPr/>
          <p:nvPr/>
        </p:nvSpPr>
        <p:spPr>
          <a:xfrm>
            <a:off x="9286912" y="3488521"/>
            <a:ext cx="2898100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3200" dirty="0">
                <a:solidFill>
                  <a:srgbClr val="2C3249"/>
                </a:solidFill>
                <a:latin typeface="Times New Roman" panose="02020603050405020304" pitchFamily="18" charset="0"/>
                <a:ea typeface="Martel Sans" pitchFamily="34" charset="-122"/>
                <a:cs typeface="Times New Roman" panose="02020603050405020304" pitchFamily="18" charset="0"/>
              </a:rPr>
              <a:t>Загрязнение </a:t>
            </a:r>
            <a:r>
              <a:rPr lang="en-US" sz="3200" dirty="0" err="1">
                <a:solidFill>
                  <a:srgbClr val="2C3249"/>
                </a:solidFill>
                <a:latin typeface="Times New Roman" panose="02020603050405020304" pitchFamily="18" charset="0"/>
                <a:ea typeface="Martel Sans" pitchFamily="34" charset="-122"/>
                <a:cs typeface="Times New Roman" panose="02020603050405020304" pitchFamily="18" charset="0"/>
              </a:rPr>
              <a:t>окружающей</a:t>
            </a:r>
            <a:r>
              <a:rPr lang="en-US" sz="3200" dirty="0">
                <a:solidFill>
                  <a:srgbClr val="2C3249"/>
                </a:solidFill>
                <a:latin typeface="Times New Roman" panose="02020603050405020304" pitchFamily="18" charset="0"/>
                <a:ea typeface="Martel Sans" pitchFamily="34" charset="-122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C3249"/>
                </a:solidFill>
                <a:latin typeface="Times New Roman" panose="02020603050405020304" pitchFamily="18" charset="0"/>
                <a:ea typeface="Martel Sans" pitchFamily="34" charset="-122"/>
                <a:cs typeface="Times New Roman" panose="02020603050405020304" pitchFamily="18" charset="0"/>
              </a:rPr>
              <a:t>среды</a:t>
            </a:r>
            <a:endParaRPr lang="en-US" sz="3200" dirty="0">
              <a:solidFill>
                <a:srgbClr val="2C3249"/>
              </a:solidFill>
              <a:latin typeface="Times New Roman" panose="02020603050405020304" pitchFamily="18" charset="0"/>
              <a:ea typeface="Martel Sans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" name="Text 8">
            <a:extLst>
              <a:ext uri="{FF2B5EF4-FFF2-40B4-BE49-F238E27FC236}">
                <a16:creationId xmlns:a16="http://schemas.microsoft.com/office/drawing/2014/main" id="{21445F98-158E-4973-B3CD-C49521B812D0}"/>
              </a:ext>
            </a:extLst>
          </p:cNvPr>
          <p:cNvSpPr/>
          <p:nvPr/>
        </p:nvSpPr>
        <p:spPr>
          <a:xfrm>
            <a:off x="9286912" y="4624205"/>
            <a:ext cx="2898100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dirty="0">
                <a:solidFill>
                  <a:srgbClr val="2C3249"/>
                </a:solidFill>
                <a:latin typeface="Times New Roman" panose="02020603050405020304" pitchFamily="18" charset="0"/>
                <a:ea typeface="Martel Sans" pitchFamily="34" charset="-122"/>
                <a:cs typeface="Times New Roman" panose="02020603050405020304" pitchFamily="18" charset="0"/>
              </a:rPr>
              <a:t>Неконтролируемое складирование мусора приводит к загрязнению почвы, водоемов и </a:t>
            </a:r>
            <a:r>
              <a:rPr lang="en-US" sz="2000" dirty="0" err="1">
                <a:solidFill>
                  <a:srgbClr val="2C3249"/>
                </a:solidFill>
                <a:latin typeface="Times New Roman" panose="02020603050405020304" pitchFamily="18" charset="0"/>
                <a:ea typeface="Martel Sans" pitchFamily="34" charset="-122"/>
                <a:cs typeface="Times New Roman" panose="02020603050405020304" pitchFamily="18" charset="0"/>
              </a:rPr>
              <a:t>атмосферы</a:t>
            </a:r>
            <a:r>
              <a:rPr lang="en-US" sz="2000" dirty="0">
                <a:solidFill>
                  <a:srgbClr val="2C3249"/>
                </a:solidFill>
                <a:latin typeface="Times New Roman" panose="02020603050405020304" pitchFamily="18" charset="0"/>
                <a:ea typeface="Martel Sans" pitchFamily="34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6" name="Shape 9">
            <a:extLst>
              <a:ext uri="{FF2B5EF4-FFF2-40B4-BE49-F238E27FC236}">
                <a16:creationId xmlns:a16="http://schemas.microsoft.com/office/drawing/2014/main" id="{150D303B-61F4-8DA5-0718-F0FA4F208ACE}"/>
              </a:ext>
            </a:extLst>
          </p:cNvPr>
          <p:cNvSpPr/>
          <p:nvPr/>
        </p:nvSpPr>
        <p:spPr>
          <a:xfrm>
            <a:off x="14489695" y="3224910"/>
            <a:ext cx="3370064" cy="3876318"/>
          </a:xfrm>
          <a:prstGeom prst="roundRect">
            <a:avLst>
              <a:gd name="adj" fmla="val 2967"/>
            </a:avLst>
          </a:prstGeom>
          <a:solidFill>
            <a:srgbClr val="DFECE9"/>
          </a:solidFill>
          <a:ln w="13811">
            <a:solidFill>
              <a:srgbClr val="BFD9D3"/>
            </a:solidFill>
            <a:prstDash val="solid"/>
          </a:ln>
        </p:spPr>
      </p:sp>
      <p:sp>
        <p:nvSpPr>
          <p:cNvPr id="27" name="Text 10">
            <a:extLst>
              <a:ext uri="{FF2B5EF4-FFF2-40B4-BE49-F238E27FC236}">
                <a16:creationId xmlns:a16="http://schemas.microsoft.com/office/drawing/2014/main" id="{D2C8FFC1-8765-E7A2-C0CF-1A663F7DA060}"/>
              </a:ext>
            </a:extLst>
          </p:cNvPr>
          <p:cNvSpPr/>
          <p:nvPr/>
        </p:nvSpPr>
        <p:spPr>
          <a:xfrm>
            <a:off x="14888482" y="3595213"/>
            <a:ext cx="2898100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3200" dirty="0">
                <a:solidFill>
                  <a:srgbClr val="2C3249"/>
                </a:solidFill>
                <a:latin typeface="Times New Roman" panose="02020603050405020304" pitchFamily="18" charset="0"/>
                <a:ea typeface="Martel Sans" pitchFamily="34" charset="-122"/>
                <a:cs typeface="Times New Roman" panose="02020603050405020304" pitchFamily="18" charset="0"/>
              </a:rPr>
              <a:t>Потеря </a:t>
            </a:r>
            <a:r>
              <a:rPr lang="en-US" sz="3200" dirty="0" err="1">
                <a:solidFill>
                  <a:srgbClr val="2C3249"/>
                </a:solidFill>
                <a:latin typeface="Times New Roman" panose="02020603050405020304" pitchFamily="18" charset="0"/>
                <a:ea typeface="Martel Sans" pitchFamily="34" charset="-122"/>
                <a:cs typeface="Times New Roman" panose="02020603050405020304" pitchFamily="18" charset="0"/>
              </a:rPr>
              <a:t>ценных</a:t>
            </a:r>
            <a:r>
              <a:rPr lang="en-US" sz="3200" dirty="0">
                <a:solidFill>
                  <a:srgbClr val="2C3249"/>
                </a:solidFill>
                <a:latin typeface="Times New Roman" panose="02020603050405020304" pitchFamily="18" charset="0"/>
                <a:ea typeface="Martel Sans" pitchFamily="34" charset="-122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C3249"/>
                </a:solidFill>
                <a:latin typeface="Times New Roman" panose="02020603050405020304" pitchFamily="18" charset="0"/>
                <a:ea typeface="Martel Sans" pitchFamily="34" charset="-122"/>
                <a:cs typeface="Times New Roman" panose="02020603050405020304" pitchFamily="18" charset="0"/>
              </a:rPr>
              <a:t>ресурсов</a:t>
            </a:r>
            <a:endParaRPr lang="en-US" sz="3200" dirty="0">
              <a:solidFill>
                <a:srgbClr val="2C3249"/>
              </a:solidFill>
              <a:latin typeface="Times New Roman" panose="02020603050405020304" pitchFamily="18" charset="0"/>
              <a:ea typeface="Martel Sans" pitchFamily="34" charset="-122"/>
              <a:cs typeface="Times New Roman" panose="02020603050405020304" pitchFamily="18" charset="0"/>
            </a:endParaRPr>
          </a:p>
        </p:txBody>
      </p:sp>
      <p:sp>
        <p:nvSpPr>
          <p:cNvPr id="28" name="Text 11">
            <a:extLst>
              <a:ext uri="{FF2B5EF4-FFF2-40B4-BE49-F238E27FC236}">
                <a16:creationId xmlns:a16="http://schemas.microsoft.com/office/drawing/2014/main" id="{4A7BB343-20EA-9DD9-EC38-1CB3313E44EE}"/>
              </a:ext>
            </a:extLst>
          </p:cNvPr>
          <p:cNvSpPr/>
          <p:nvPr/>
        </p:nvSpPr>
        <p:spPr>
          <a:xfrm>
            <a:off x="14888482" y="4442398"/>
            <a:ext cx="2898100" cy="24878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dirty="0">
                <a:solidFill>
                  <a:srgbClr val="2C3249"/>
                </a:solidFill>
                <a:latin typeface="Times New Roman" panose="02020603050405020304" pitchFamily="18" charset="0"/>
                <a:ea typeface="Martel Sans" pitchFamily="34" charset="-122"/>
                <a:cs typeface="Times New Roman" panose="02020603050405020304" pitchFamily="18" charset="0"/>
              </a:rPr>
              <a:t>Мусор содержит множество ценных ресурсов, которые остаются неиспользованными из-за недостаточной </a:t>
            </a:r>
            <a:r>
              <a:rPr lang="en-US" sz="2000" dirty="0" err="1">
                <a:solidFill>
                  <a:srgbClr val="2C3249"/>
                </a:solidFill>
                <a:latin typeface="Times New Roman" panose="02020603050405020304" pitchFamily="18" charset="0"/>
                <a:ea typeface="Martel Sans" pitchFamily="34" charset="-122"/>
                <a:cs typeface="Times New Roman" panose="02020603050405020304" pitchFamily="18" charset="0"/>
              </a:rPr>
              <a:t>переработки</a:t>
            </a:r>
            <a:r>
              <a:rPr lang="en-US" sz="2000" dirty="0">
                <a:solidFill>
                  <a:srgbClr val="2C3249"/>
                </a:solidFill>
                <a:latin typeface="Times New Roman" panose="02020603050405020304" pitchFamily="18" charset="0"/>
                <a:ea typeface="Martel Sans" pitchFamily="34" charset="-122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1144925" y="982764"/>
            <a:ext cx="10031108" cy="9541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7514"/>
              </a:lnSpc>
            </a:pPr>
            <a:r>
              <a:rPr lang="en-US" sz="6010" dirty="0">
                <a:solidFill>
                  <a:srgbClr val="272D45"/>
                </a:solidFill>
                <a:latin typeface="Times New Roman" panose="02020603050405020304" pitchFamily="18" charset="0"/>
                <a:ea typeface="Kanit" pitchFamily="34" charset="-122"/>
                <a:cs typeface="Times New Roman" panose="02020603050405020304" pitchFamily="18" charset="0"/>
              </a:rPr>
              <a:t>Решение данной проблемы</a:t>
            </a:r>
            <a:endParaRPr lang="en-US" sz="60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1572433" y="2394862"/>
            <a:ext cx="61025" cy="7938076"/>
          </a:xfrm>
          <a:prstGeom prst="rect">
            <a:avLst/>
          </a:prstGeom>
          <a:solidFill>
            <a:srgbClr val="BFD9D3"/>
          </a:solidFill>
          <a:ln/>
        </p:spPr>
      </p:sp>
      <p:sp>
        <p:nvSpPr>
          <p:cNvPr id="7" name="Shape 4"/>
          <p:cNvSpPr/>
          <p:nvPr/>
        </p:nvSpPr>
        <p:spPr>
          <a:xfrm>
            <a:off x="1946358" y="2946300"/>
            <a:ext cx="1068521" cy="61025"/>
          </a:xfrm>
          <a:prstGeom prst="rect">
            <a:avLst/>
          </a:prstGeom>
          <a:solidFill>
            <a:srgbClr val="BFD9D3"/>
          </a:solidFill>
          <a:ln/>
        </p:spPr>
      </p:sp>
      <p:sp>
        <p:nvSpPr>
          <p:cNvPr id="8" name="Shape 5"/>
          <p:cNvSpPr/>
          <p:nvPr/>
        </p:nvSpPr>
        <p:spPr>
          <a:xfrm>
            <a:off x="1259370" y="2633401"/>
            <a:ext cx="686988" cy="686988"/>
          </a:xfrm>
          <a:prstGeom prst="roundRect">
            <a:avLst>
              <a:gd name="adj" fmla="val 20000"/>
            </a:avLst>
          </a:prstGeom>
          <a:solidFill>
            <a:srgbClr val="DFECE9"/>
          </a:solidFill>
          <a:ln w="13811">
            <a:solidFill>
              <a:srgbClr val="BFD9D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534721" y="2690664"/>
            <a:ext cx="136122" cy="57230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4508"/>
              </a:lnSpc>
            </a:pPr>
            <a:r>
              <a:rPr lang="en-US" sz="3606" dirty="0">
                <a:solidFill>
                  <a:srgbClr val="2C3249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1</a:t>
            </a:r>
            <a:endParaRPr lang="en-US" sz="3606" dirty="0"/>
          </a:p>
        </p:txBody>
      </p:sp>
      <p:sp>
        <p:nvSpPr>
          <p:cNvPr id="10" name="Text 7"/>
          <p:cNvSpPr/>
          <p:nvPr/>
        </p:nvSpPr>
        <p:spPr>
          <a:xfrm>
            <a:off x="3282132" y="2700152"/>
            <a:ext cx="3434450" cy="47707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3757"/>
              </a:lnSpc>
            </a:pPr>
            <a:r>
              <a:rPr lang="en-US" sz="3005" dirty="0">
                <a:solidFill>
                  <a:srgbClr val="2C3249"/>
                </a:solidFill>
                <a:latin typeface="Times New Roman" panose="02020603050405020304" pitchFamily="18" charset="0"/>
                <a:ea typeface="Kanit" pitchFamily="34" charset="-122"/>
                <a:cs typeface="Times New Roman" panose="02020603050405020304" pitchFamily="18" charset="0"/>
              </a:rPr>
              <a:t>Создание</a:t>
            </a:r>
            <a:r>
              <a:rPr lang="en-US" sz="3005" dirty="0">
                <a:solidFill>
                  <a:srgbClr val="2C3249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 </a:t>
            </a:r>
            <a:r>
              <a:rPr lang="en-US" sz="3005" dirty="0">
                <a:solidFill>
                  <a:srgbClr val="2C3249"/>
                </a:solidFill>
                <a:latin typeface="Times New Roman" panose="02020603050405020304" pitchFamily="18" charset="0"/>
                <a:ea typeface="Kanit" pitchFamily="34" charset="-122"/>
                <a:cs typeface="Times New Roman" panose="02020603050405020304" pitchFamily="18" charset="0"/>
              </a:rPr>
              <a:t>сознания</a:t>
            </a:r>
            <a:endParaRPr lang="en-US" sz="300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3282132" y="3482524"/>
            <a:ext cx="10651018" cy="9767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3846"/>
              </a:lnSpc>
            </a:pPr>
            <a:r>
              <a:rPr lang="en-US" sz="2405" dirty="0">
                <a:solidFill>
                  <a:srgbClr val="2C3249"/>
                </a:solidFill>
                <a:latin typeface="Times New Roman" panose="02020603050405020304" pitchFamily="18" charset="0"/>
                <a:ea typeface="Martel Sans" pitchFamily="34" charset="-122"/>
                <a:cs typeface="Times New Roman" panose="02020603050405020304" pitchFamily="18" charset="0"/>
              </a:rPr>
              <a:t>Повышение осведомленности о проблеме мусора и необходимости его утилизации.</a:t>
            </a:r>
            <a:endParaRPr lang="en-US" sz="240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1946358" y="5694089"/>
            <a:ext cx="1068521" cy="61025"/>
          </a:xfrm>
          <a:prstGeom prst="rect">
            <a:avLst/>
          </a:prstGeom>
          <a:solidFill>
            <a:srgbClr val="BFD9D3"/>
          </a:solidFill>
          <a:ln/>
        </p:spPr>
      </p:sp>
      <p:sp>
        <p:nvSpPr>
          <p:cNvPr id="13" name="Shape 10"/>
          <p:cNvSpPr/>
          <p:nvPr/>
        </p:nvSpPr>
        <p:spPr>
          <a:xfrm>
            <a:off x="1259370" y="5381190"/>
            <a:ext cx="686988" cy="686988"/>
          </a:xfrm>
          <a:prstGeom prst="roundRect">
            <a:avLst>
              <a:gd name="adj" fmla="val 20000"/>
            </a:avLst>
          </a:prstGeom>
          <a:solidFill>
            <a:srgbClr val="DFECE9"/>
          </a:solidFill>
          <a:ln w="13811">
            <a:solidFill>
              <a:srgbClr val="BFD9D3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487603" y="5438453"/>
            <a:ext cx="230359" cy="57230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4508"/>
              </a:lnSpc>
            </a:pPr>
            <a:r>
              <a:rPr lang="en-US" sz="3606" dirty="0">
                <a:solidFill>
                  <a:srgbClr val="2C3249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2</a:t>
            </a:r>
            <a:endParaRPr lang="en-US" sz="3606" dirty="0"/>
          </a:p>
        </p:txBody>
      </p:sp>
      <p:sp>
        <p:nvSpPr>
          <p:cNvPr id="15" name="Text 12"/>
          <p:cNvSpPr/>
          <p:nvPr/>
        </p:nvSpPr>
        <p:spPr>
          <a:xfrm>
            <a:off x="3282132" y="5447942"/>
            <a:ext cx="4607190" cy="47707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3757"/>
              </a:lnSpc>
            </a:pPr>
            <a:r>
              <a:rPr lang="en-US" sz="3005" dirty="0" err="1">
                <a:solidFill>
                  <a:srgbClr val="2C3249"/>
                </a:solidFill>
                <a:latin typeface="Times New Roman" panose="02020603050405020304" pitchFamily="18" charset="0"/>
                <a:ea typeface="Kanit" pitchFamily="34" charset="-122"/>
                <a:cs typeface="Times New Roman" panose="02020603050405020304" pitchFamily="18" charset="0"/>
              </a:rPr>
              <a:t>Развитие</a:t>
            </a:r>
            <a:r>
              <a:rPr lang="en-US" sz="3005" dirty="0">
                <a:solidFill>
                  <a:srgbClr val="2C3249"/>
                </a:solidFill>
                <a:latin typeface="Times New Roman" panose="02020603050405020304" pitchFamily="18" charset="0"/>
                <a:ea typeface="Kanit" pitchFamily="34" charset="-122"/>
                <a:cs typeface="Times New Roman" panose="02020603050405020304" pitchFamily="18" charset="0"/>
              </a:rPr>
              <a:t> </a:t>
            </a:r>
            <a:r>
              <a:rPr lang="en-US" sz="3005" dirty="0" err="1">
                <a:solidFill>
                  <a:srgbClr val="2C3249"/>
                </a:solidFill>
                <a:latin typeface="Times New Roman" panose="02020603050405020304" pitchFamily="18" charset="0"/>
                <a:ea typeface="Kanit" pitchFamily="34" charset="-122"/>
                <a:cs typeface="Times New Roman" panose="02020603050405020304" pitchFamily="18" charset="0"/>
              </a:rPr>
              <a:t>инфраструктуры</a:t>
            </a:r>
            <a:endParaRPr lang="en-US" sz="300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3282132" y="6230314"/>
            <a:ext cx="10651018" cy="9767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3846"/>
              </a:lnSpc>
            </a:pPr>
            <a:r>
              <a:rPr lang="en-US" sz="2405" dirty="0">
                <a:solidFill>
                  <a:srgbClr val="2C3249"/>
                </a:solidFill>
                <a:latin typeface="Times New Roman" panose="02020603050405020304" pitchFamily="18" charset="0"/>
                <a:ea typeface="Martel Sans" pitchFamily="34" charset="-122"/>
                <a:cs typeface="Times New Roman" panose="02020603050405020304" pitchFamily="18" charset="0"/>
              </a:rPr>
              <a:t>Строительство современных объектов для сортировки, переработки и утилизации мусора.</a:t>
            </a:r>
            <a:endParaRPr lang="en-US" sz="240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1946358" y="8441879"/>
            <a:ext cx="1068521" cy="61025"/>
          </a:xfrm>
          <a:prstGeom prst="rect">
            <a:avLst/>
          </a:prstGeom>
          <a:solidFill>
            <a:srgbClr val="BFD9D3"/>
          </a:solidFill>
          <a:ln/>
        </p:spPr>
      </p:sp>
      <p:sp>
        <p:nvSpPr>
          <p:cNvPr id="18" name="Shape 15"/>
          <p:cNvSpPr/>
          <p:nvPr/>
        </p:nvSpPr>
        <p:spPr>
          <a:xfrm>
            <a:off x="1259370" y="8128979"/>
            <a:ext cx="686988" cy="686988"/>
          </a:xfrm>
          <a:prstGeom prst="roundRect">
            <a:avLst>
              <a:gd name="adj" fmla="val 20000"/>
            </a:avLst>
          </a:prstGeom>
          <a:solidFill>
            <a:srgbClr val="DFECE9"/>
          </a:solidFill>
          <a:ln w="13811">
            <a:solidFill>
              <a:srgbClr val="BFD9D3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482367" y="8186242"/>
            <a:ext cx="240830" cy="57230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4508"/>
              </a:lnSpc>
            </a:pPr>
            <a:r>
              <a:rPr lang="en-US" sz="3606" dirty="0">
                <a:solidFill>
                  <a:srgbClr val="2C3249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3</a:t>
            </a:r>
            <a:endParaRPr lang="en-US" sz="3606" dirty="0"/>
          </a:p>
        </p:txBody>
      </p:sp>
      <p:sp>
        <p:nvSpPr>
          <p:cNvPr id="20" name="Text 17"/>
          <p:cNvSpPr/>
          <p:nvPr/>
        </p:nvSpPr>
        <p:spPr>
          <a:xfrm>
            <a:off x="3282132" y="8195732"/>
            <a:ext cx="5130734" cy="47707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3757"/>
              </a:lnSpc>
            </a:pPr>
            <a:r>
              <a:rPr lang="en-US" sz="3005" dirty="0">
                <a:solidFill>
                  <a:srgbClr val="2C3249"/>
                </a:solidFill>
                <a:latin typeface="Times New Roman" panose="02020603050405020304" pitchFamily="18" charset="0"/>
                <a:ea typeface="Kanit" pitchFamily="34" charset="-122"/>
                <a:cs typeface="Times New Roman" panose="02020603050405020304" pitchFamily="18" charset="0"/>
              </a:rPr>
              <a:t>Инновационные технологии</a:t>
            </a:r>
            <a:endParaRPr lang="en-US" sz="300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3282132" y="8978103"/>
            <a:ext cx="10651018" cy="9767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3846"/>
              </a:lnSpc>
            </a:pPr>
            <a:r>
              <a:rPr lang="en-US" sz="2405" dirty="0">
                <a:solidFill>
                  <a:srgbClr val="2C3249"/>
                </a:solidFill>
                <a:latin typeface="Times New Roman" panose="02020603050405020304" pitchFamily="18" charset="0"/>
                <a:ea typeface="Martel Sans" pitchFamily="34" charset="-122"/>
                <a:cs typeface="Times New Roman" panose="02020603050405020304" pitchFamily="18" charset="0"/>
              </a:rPr>
              <a:t>Внедрение новых технологий и методов переработки для повышения эффективности и минимизации отходов.</a:t>
            </a:r>
            <a:endParaRPr lang="en-US" sz="240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22334" y="10432574"/>
            <a:ext cx="3156116" cy="75390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2800472" y="2715859"/>
            <a:ext cx="6106490" cy="9541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7514"/>
              </a:lnSpc>
            </a:pPr>
            <a:r>
              <a:rPr lang="en-US" sz="6010" dirty="0">
                <a:solidFill>
                  <a:srgbClr val="272D45"/>
                </a:solidFill>
                <a:latin typeface="Times New Roman" panose="02020603050405020304" pitchFamily="18" charset="0"/>
                <a:ea typeface="Kanit" pitchFamily="34" charset="-122"/>
                <a:cs typeface="Times New Roman" panose="02020603050405020304" pitchFamily="18" charset="0"/>
              </a:rPr>
              <a:t>Бизнес-модель</a:t>
            </a:r>
            <a:endParaRPr lang="en-US" sz="60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2800472" y="4433248"/>
            <a:ext cx="4337237" cy="1144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4508"/>
              </a:lnSpc>
            </a:pPr>
            <a:r>
              <a:rPr lang="en-US" sz="3606" dirty="0">
                <a:solidFill>
                  <a:srgbClr val="272D45"/>
                </a:solidFill>
                <a:latin typeface="Times New Roman" panose="02020603050405020304" pitchFamily="18" charset="0"/>
                <a:ea typeface="Kanit" pitchFamily="34" charset="-122"/>
                <a:cs typeface="Times New Roman" panose="02020603050405020304" pitchFamily="18" charset="0"/>
              </a:rPr>
              <a:t>Экономическая устойчивость</a:t>
            </a:r>
            <a:endParaRPr lang="en-US" sz="360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2800472" y="5883138"/>
            <a:ext cx="4337237" cy="24418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3846"/>
              </a:lnSpc>
            </a:pPr>
            <a:r>
              <a:rPr lang="en-US" sz="2405" dirty="0">
                <a:solidFill>
                  <a:srgbClr val="2C3249"/>
                </a:solidFill>
                <a:latin typeface="Times New Roman" panose="02020603050405020304" pitchFamily="18" charset="0"/>
                <a:ea typeface="Martel Sans" pitchFamily="34" charset="-122"/>
                <a:cs typeface="Times New Roman" panose="02020603050405020304" pitchFamily="18" charset="0"/>
              </a:rPr>
              <a:t>Развитие бизнес-модели, базирующейся на переработке мусора и продаже вторичных ресурсов.</a:t>
            </a:r>
            <a:endParaRPr lang="en-US" sz="240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7892921" y="4433248"/>
            <a:ext cx="4337237" cy="1144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4508"/>
              </a:lnSpc>
            </a:pPr>
            <a:r>
              <a:rPr lang="en-US" sz="3606" dirty="0">
                <a:solidFill>
                  <a:srgbClr val="272D45"/>
                </a:solidFill>
                <a:latin typeface="Times New Roman" panose="02020603050405020304" pitchFamily="18" charset="0"/>
                <a:ea typeface="Kanit" pitchFamily="34" charset="-122"/>
                <a:cs typeface="Times New Roman" panose="02020603050405020304" pitchFamily="18" charset="0"/>
              </a:rPr>
              <a:t>Социальная ответственность</a:t>
            </a:r>
            <a:endParaRPr lang="en-US" sz="360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892921" y="5883138"/>
            <a:ext cx="4337237" cy="24418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3846"/>
              </a:lnSpc>
            </a:pPr>
            <a:r>
              <a:rPr lang="en-US" sz="2405" dirty="0">
                <a:solidFill>
                  <a:srgbClr val="2C3249"/>
                </a:solidFill>
                <a:latin typeface="Times New Roman" panose="02020603050405020304" pitchFamily="18" charset="0"/>
                <a:ea typeface="Martel Sans" pitchFamily="34" charset="-122"/>
                <a:cs typeface="Times New Roman" panose="02020603050405020304" pitchFamily="18" charset="0"/>
              </a:rPr>
              <a:t>Создание рабочих мест, улучшение условий жизни в обществах и содействие экологическому образованию.</a:t>
            </a:r>
            <a:endParaRPr lang="en-US" sz="240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2985372" y="4433248"/>
            <a:ext cx="4337237" cy="1144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4508"/>
              </a:lnSpc>
            </a:pPr>
            <a:r>
              <a:rPr lang="en-US" sz="3606" dirty="0">
                <a:solidFill>
                  <a:srgbClr val="272D45"/>
                </a:solidFill>
                <a:latin typeface="Times New Roman" panose="02020603050405020304" pitchFamily="18" charset="0"/>
                <a:ea typeface="Kanit" pitchFamily="34" charset="-122"/>
                <a:cs typeface="Times New Roman" panose="02020603050405020304" pitchFamily="18" charset="0"/>
              </a:rPr>
              <a:t>Экологическая эффективность</a:t>
            </a:r>
            <a:endParaRPr lang="en-US" sz="360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2985372" y="5883138"/>
            <a:ext cx="4337237" cy="24418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3846"/>
              </a:lnSpc>
            </a:pPr>
            <a:r>
              <a:rPr lang="en-US" sz="2405" dirty="0">
                <a:solidFill>
                  <a:srgbClr val="2C3249"/>
                </a:solidFill>
                <a:latin typeface="Times New Roman" panose="02020603050405020304" pitchFamily="18" charset="0"/>
                <a:ea typeface="Martel Sans" pitchFamily="34" charset="-122"/>
                <a:cs typeface="Times New Roman" panose="02020603050405020304" pitchFamily="18" charset="0"/>
              </a:rPr>
              <a:t>Сокращение количества отходов, загрязнения окружающей среды и энергетического потребления.</a:t>
            </a:r>
            <a:endParaRPr lang="en-US" sz="240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Image 0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22334" y="10432574"/>
            <a:ext cx="3156116" cy="75390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ru-RU" sz="1800" b="1" dirty="0">
                <a:latin typeface="Arial" panose="020B0604020202020204" pitchFamily="34" charset="0"/>
              </a:rPr>
              <a:t>КОРИШ Юрий Владимирович</a:t>
            </a:r>
          </a:p>
          <a:p>
            <a:pPr algn="ctr"/>
            <a:endParaRPr lang="ru-RU" sz="1800" b="1" dirty="0">
              <a:latin typeface="Arial" panose="020B0604020202020204" pitchFamily="34" charset="0"/>
            </a:endParaRPr>
          </a:p>
          <a:p>
            <a:pPr algn="ctr"/>
            <a:r>
              <a:rPr lang="ru-RU" sz="1800" b="1" dirty="0">
                <a:latin typeface="Arial" panose="020B0604020202020204" pitchFamily="34" charset="0"/>
              </a:rPr>
              <a:t>Руководит данным проектом, генерирует идеи для дальнейшего развития его и занимается поиском вариантов осуществления поставленных задач.</a:t>
            </a:r>
          </a:p>
          <a:p>
            <a:pPr algn="ctr"/>
            <a:endParaRPr lang="ru-RU" sz="1800" b="1" dirty="0">
              <a:latin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6DE694-9AC2-A5A7-00C0-6EBC264C53D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t="16746" b="16746"/>
          <a:stretch>
            <a:fillRect/>
          </a:stretch>
        </p:blipFill>
        <p:spPr>
          <a:xfrm>
            <a:off x="1550543" y="3949700"/>
            <a:ext cx="2139950" cy="2141538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sz="2400" b="1" kern="0" spc="-66" dirty="0" err="1"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Генеральный</a:t>
            </a:r>
            <a:r>
              <a:rPr lang="en-US" sz="2400" b="1" kern="0" spc="-66" dirty="0"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kern="0" spc="-66" dirty="0" err="1"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директор</a:t>
            </a:r>
            <a:r>
              <a:rPr lang="en-US" sz="2400" b="1" kern="0" spc="-66" dirty="0"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(CEO)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latin typeface="Arial" panose="020B0604020202020204" pitchFamily="34" charset="0"/>
            </a:endParaRP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algn="ctr"/>
            <a:r>
              <a:rPr lang="ru-RU" sz="1800" b="1" dirty="0">
                <a:latin typeface="Arial" panose="020B0604020202020204" pitchFamily="34" charset="0"/>
              </a:rPr>
              <a:t>ГУСЕВ Александр Сергеевич</a:t>
            </a:r>
            <a:endParaRPr lang="en-US" sz="1800" b="1" dirty="0">
              <a:latin typeface="Arial" panose="020B0604020202020204" pitchFamily="34" charset="0"/>
            </a:endParaRPr>
          </a:p>
          <a:p>
            <a:pPr algn="ctr"/>
            <a:r>
              <a:rPr lang="ru-RU" sz="1800" b="1" dirty="0">
                <a:latin typeface="Arial" panose="020B0604020202020204" pitchFamily="34" charset="0"/>
              </a:rPr>
              <a:t>Отвечает за создание проекта в электронном виде. Ведет переговоры для дальнейшего сотрудничества с компаниями.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F7F07EE-8DB8-E141-1442-5EF169DEDCE6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/>
          <a:srcRect t="16619" b="16619"/>
          <a:stretch>
            <a:fillRect/>
          </a:stretch>
        </p:blipFill>
        <p:spPr>
          <a:xfrm>
            <a:off x="6300089" y="3949700"/>
            <a:ext cx="2139950" cy="2141538"/>
          </a:xfr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sz="2400" kern="0" spc="-66" dirty="0" err="1"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Технический</a:t>
            </a:r>
            <a:r>
              <a:rPr lang="en-US" sz="2400" kern="0" spc="-66" dirty="0"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66" dirty="0" err="1"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директор</a:t>
            </a:r>
            <a:r>
              <a:rPr lang="en-US" sz="2400" kern="0" spc="-66" dirty="0"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(CTO)</a:t>
            </a:r>
          </a:p>
          <a:p>
            <a:pPr algn="ctr"/>
            <a:endParaRPr lang="ru-RU" sz="1800" dirty="0">
              <a:latin typeface="Arial" panose="020B0604020202020204" pitchFamily="34" charset="0"/>
            </a:endParaRP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algn="ctr"/>
            <a:r>
              <a:rPr lang="ru-RU" sz="1800" b="1" i="0" dirty="0">
                <a:effectLst/>
                <a:latin typeface="Arial" panose="020B0604020202020204" pitchFamily="34" charset="0"/>
              </a:rPr>
              <a:t>ТАРАСОВА Анна Сергеевна</a:t>
            </a:r>
          </a:p>
          <a:p>
            <a:br>
              <a:rPr lang="ru-RU" dirty="0"/>
            </a:b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9122662-D2A6-6D0E-0412-B468FFC336F3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5"/>
          <a:srcRect l="37" r="37"/>
          <a:stretch>
            <a:fillRect/>
          </a:stretch>
        </p:blipFill>
        <p:spPr>
          <a:xfrm>
            <a:off x="11164253" y="3949700"/>
            <a:ext cx="2139950" cy="2141538"/>
          </a:xfrm>
        </p:spPr>
      </p:pic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pPr algn="ctr"/>
            <a:r>
              <a:rPr lang="ru-RU" sz="1800" b="1" dirty="0">
                <a:latin typeface="Arial" panose="020B0604020202020204" pitchFamily="34" charset="0"/>
              </a:rPr>
              <a:t>МОШКАРИНА Мария Владимировна</a:t>
            </a:r>
          </a:p>
          <a:p>
            <a:br>
              <a:rPr lang="ru-RU" dirty="0"/>
            </a:br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976F3FC-4252-162C-675E-16AE4929A945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6"/>
          <a:srcRect l="37" r="37"/>
          <a:stretch>
            <a:fillRect/>
          </a:stretch>
        </p:blipFill>
        <p:spPr>
          <a:xfrm>
            <a:off x="16140557" y="3949700"/>
            <a:ext cx="2139950" cy="2141538"/>
          </a:xfrm>
        </p:spPr>
      </p:pic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ru-RU" dirty="0"/>
              <a:t>Проектный наставник</a:t>
            </a:r>
          </a:p>
          <a:p>
            <a:endParaRPr lang="ru-RU" sz="1800" dirty="0">
              <a:latin typeface="Arial" panose="020B0604020202020204" pitchFamily="34" charset="0"/>
            </a:endParaRP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4BFB0E46-EF7C-A288-3A3B-CF2089F1C68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/>
              <a:t>Проектный наставник</a:t>
            </a: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2800472" y="1649138"/>
            <a:ext cx="6106490" cy="9541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7514"/>
              </a:lnSpc>
            </a:pPr>
            <a:r>
              <a:rPr lang="en-US" sz="6010" dirty="0">
                <a:solidFill>
                  <a:srgbClr val="272D45"/>
                </a:solidFill>
                <a:latin typeface="Times New Roman" panose="02020603050405020304" pitchFamily="18" charset="0"/>
                <a:ea typeface="Kanit" pitchFamily="34" charset="-122"/>
                <a:cs typeface="Times New Roman" panose="02020603050405020304" pitchFamily="18" charset="0"/>
              </a:rPr>
              <a:t>Планы развития</a:t>
            </a:r>
            <a:endParaRPr lang="en-US" sz="60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2800472" y="3452421"/>
            <a:ext cx="686988" cy="686988"/>
          </a:xfrm>
          <a:prstGeom prst="roundRect">
            <a:avLst>
              <a:gd name="adj" fmla="val 20000"/>
            </a:avLst>
          </a:prstGeom>
          <a:solidFill>
            <a:srgbClr val="DFECE9"/>
          </a:solidFill>
          <a:ln w="13811">
            <a:solidFill>
              <a:srgbClr val="BFD9D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075822" y="3509683"/>
            <a:ext cx="136122" cy="57230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4508"/>
              </a:lnSpc>
            </a:pPr>
            <a:r>
              <a:rPr lang="en-US" sz="3606" dirty="0">
                <a:solidFill>
                  <a:srgbClr val="2C3249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1</a:t>
            </a:r>
            <a:endParaRPr lang="en-US" sz="3606" dirty="0"/>
          </a:p>
        </p:txBody>
      </p:sp>
      <p:sp>
        <p:nvSpPr>
          <p:cNvPr id="7" name="Text 5"/>
          <p:cNvSpPr/>
          <p:nvPr/>
        </p:nvSpPr>
        <p:spPr>
          <a:xfrm>
            <a:off x="3792751" y="3557293"/>
            <a:ext cx="4209296" cy="47707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3757"/>
              </a:lnSpc>
            </a:pPr>
            <a:r>
              <a:rPr lang="en-US" sz="3005" dirty="0">
                <a:solidFill>
                  <a:srgbClr val="2C3249"/>
                </a:solidFill>
                <a:latin typeface="Times New Roman" panose="02020603050405020304" pitchFamily="18" charset="0"/>
                <a:ea typeface="Kanit" pitchFamily="34" charset="-122"/>
                <a:cs typeface="Times New Roman" panose="02020603050405020304" pitchFamily="18" charset="0"/>
              </a:rPr>
              <a:t>Расширение географии</a:t>
            </a:r>
            <a:endParaRPr lang="en-US" sz="300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3792751" y="4339664"/>
            <a:ext cx="6106653" cy="14651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3846"/>
              </a:lnSpc>
            </a:pPr>
            <a:r>
              <a:rPr lang="en-US" sz="2405" dirty="0">
                <a:solidFill>
                  <a:srgbClr val="2C3249"/>
                </a:solidFill>
                <a:latin typeface="Times New Roman" panose="02020603050405020304" pitchFamily="18" charset="0"/>
                <a:ea typeface="Martel Sans" pitchFamily="34" charset="-122"/>
                <a:cs typeface="Times New Roman" panose="02020603050405020304" pitchFamily="18" charset="0"/>
              </a:rPr>
              <a:t>Открытие новых пунктов сбора и переработки мусора в различных регионах.</a:t>
            </a:r>
            <a:endParaRPr lang="en-US" sz="240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0204696" y="3452421"/>
            <a:ext cx="686988" cy="686988"/>
          </a:xfrm>
          <a:prstGeom prst="roundRect">
            <a:avLst>
              <a:gd name="adj" fmla="val 20000"/>
            </a:avLst>
          </a:prstGeom>
          <a:solidFill>
            <a:srgbClr val="DFECE9"/>
          </a:solidFill>
          <a:ln w="13811">
            <a:solidFill>
              <a:srgbClr val="BFD9D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432929" y="3509683"/>
            <a:ext cx="230359" cy="57230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4508"/>
              </a:lnSpc>
            </a:pPr>
            <a:r>
              <a:rPr lang="en-US" sz="3606" dirty="0">
                <a:solidFill>
                  <a:srgbClr val="2C3249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2</a:t>
            </a:r>
            <a:endParaRPr lang="en-US" sz="3606" dirty="0"/>
          </a:p>
        </p:txBody>
      </p:sp>
      <p:sp>
        <p:nvSpPr>
          <p:cNvPr id="11" name="Text 9"/>
          <p:cNvSpPr/>
          <p:nvPr/>
        </p:nvSpPr>
        <p:spPr>
          <a:xfrm>
            <a:off x="11196976" y="3557293"/>
            <a:ext cx="5727574" cy="47707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3757"/>
              </a:lnSpc>
            </a:pPr>
            <a:r>
              <a:rPr lang="en-US" sz="3005" dirty="0">
                <a:solidFill>
                  <a:srgbClr val="2C3249"/>
                </a:solidFill>
                <a:latin typeface="Times New Roman" panose="02020603050405020304" pitchFamily="18" charset="0"/>
                <a:ea typeface="Kanit" pitchFamily="34" charset="-122"/>
                <a:cs typeface="Times New Roman" panose="02020603050405020304" pitchFamily="18" charset="0"/>
              </a:rPr>
              <a:t>Развитие технологической базы</a:t>
            </a:r>
            <a:endParaRPr lang="en-US" sz="300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1196976" y="4339664"/>
            <a:ext cx="6106653" cy="14651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3846"/>
              </a:lnSpc>
            </a:pPr>
            <a:r>
              <a:rPr lang="en-US" sz="2405" dirty="0">
                <a:solidFill>
                  <a:srgbClr val="2C3249"/>
                </a:solidFill>
                <a:latin typeface="Times New Roman" panose="02020603050405020304" pitchFamily="18" charset="0"/>
                <a:ea typeface="Martel Sans" pitchFamily="34" charset="-122"/>
                <a:cs typeface="Times New Roman" panose="02020603050405020304" pitchFamily="18" charset="0"/>
              </a:rPr>
              <a:t>Внедрение новых инновационных технологий для эффективной переработки отходов.</a:t>
            </a:r>
            <a:endParaRPr lang="en-US" sz="240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2800472" y="6348602"/>
            <a:ext cx="686988" cy="686988"/>
          </a:xfrm>
          <a:prstGeom prst="roundRect">
            <a:avLst>
              <a:gd name="adj" fmla="val 20000"/>
            </a:avLst>
          </a:prstGeom>
          <a:solidFill>
            <a:srgbClr val="DFECE9"/>
          </a:solidFill>
          <a:ln w="13811">
            <a:solidFill>
              <a:srgbClr val="BFD9D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023468" y="6405865"/>
            <a:ext cx="240830" cy="57230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4508"/>
              </a:lnSpc>
            </a:pPr>
            <a:r>
              <a:rPr lang="en-US" sz="3606" dirty="0">
                <a:solidFill>
                  <a:srgbClr val="2C3249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3</a:t>
            </a:r>
            <a:endParaRPr lang="en-US" sz="3606" dirty="0"/>
          </a:p>
        </p:txBody>
      </p:sp>
      <p:sp>
        <p:nvSpPr>
          <p:cNvPr id="15" name="Text 13"/>
          <p:cNvSpPr/>
          <p:nvPr/>
        </p:nvSpPr>
        <p:spPr>
          <a:xfrm>
            <a:off x="3792751" y="6453475"/>
            <a:ext cx="6106653" cy="954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3757"/>
              </a:lnSpc>
            </a:pPr>
            <a:r>
              <a:rPr lang="en-US" sz="3005" dirty="0">
                <a:solidFill>
                  <a:srgbClr val="2C3249"/>
                </a:solidFill>
                <a:latin typeface="Times New Roman" panose="02020603050405020304" pitchFamily="18" charset="0"/>
                <a:ea typeface="Kanit" pitchFamily="34" charset="-122"/>
                <a:cs typeface="Times New Roman" panose="02020603050405020304" pitchFamily="18" charset="0"/>
              </a:rPr>
              <a:t>Партнерство с государством и организациями</a:t>
            </a:r>
            <a:endParaRPr lang="en-US" sz="300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3792751" y="7712925"/>
            <a:ext cx="6106653" cy="19534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3846"/>
              </a:lnSpc>
            </a:pPr>
            <a:r>
              <a:rPr lang="en-US" sz="2405" dirty="0">
                <a:solidFill>
                  <a:srgbClr val="2C3249"/>
                </a:solidFill>
                <a:latin typeface="Times New Roman" panose="02020603050405020304" pitchFamily="18" charset="0"/>
                <a:ea typeface="Martel Sans" pitchFamily="34" charset="-122"/>
                <a:cs typeface="Times New Roman" panose="02020603050405020304" pitchFamily="18" charset="0"/>
              </a:rPr>
              <a:t>Сотрудничество с правительственными структурами и негосударственными организациями для совместных усилий по решению проблемы мусора.</a:t>
            </a:r>
            <a:endParaRPr lang="en-US" sz="240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10204696" y="6348602"/>
            <a:ext cx="686988" cy="686988"/>
          </a:xfrm>
          <a:prstGeom prst="roundRect">
            <a:avLst>
              <a:gd name="adj" fmla="val 20000"/>
            </a:avLst>
          </a:prstGeom>
          <a:solidFill>
            <a:srgbClr val="DFECE9"/>
          </a:solidFill>
          <a:ln w="13811">
            <a:solidFill>
              <a:srgbClr val="BFD9D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422458" y="6405865"/>
            <a:ext cx="251301" cy="57230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4508"/>
              </a:lnSpc>
            </a:pPr>
            <a:r>
              <a:rPr lang="en-US" sz="3606" dirty="0">
                <a:solidFill>
                  <a:srgbClr val="2C3249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4</a:t>
            </a:r>
            <a:endParaRPr lang="en-US" sz="3606" dirty="0"/>
          </a:p>
        </p:txBody>
      </p:sp>
      <p:sp>
        <p:nvSpPr>
          <p:cNvPr id="19" name="Text 17"/>
          <p:cNvSpPr/>
          <p:nvPr/>
        </p:nvSpPr>
        <p:spPr>
          <a:xfrm>
            <a:off x="11196975" y="6453474"/>
            <a:ext cx="4575777" cy="47707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3757"/>
              </a:lnSpc>
            </a:pPr>
            <a:r>
              <a:rPr lang="en-US" sz="3005" dirty="0">
                <a:solidFill>
                  <a:srgbClr val="2C3249"/>
                </a:solidFill>
                <a:latin typeface="Times New Roman" panose="02020603050405020304" pitchFamily="18" charset="0"/>
                <a:ea typeface="Kanit" pitchFamily="34" charset="-122"/>
                <a:cs typeface="Times New Roman" panose="02020603050405020304" pitchFamily="18" charset="0"/>
              </a:rPr>
              <a:t>Проекты по образованию</a:t>
            </a:r>
            <a:endParaRPr lang="en-US" sz="300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1196976" y="7235846"/>
            <a:ext cx="6106653" cy="19534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3846"/>
              </a:lnSpc>
            </a:pPr>
            <a:r>
              <a:rPr lang="en-US" sz="2405" dirty="0">
                <a:solidFill>
                  <a:srgbClr val="2C3249"/>
                </a:solidFill>
                <a:latin typeface="Times New Roman" panose="02020603050405020304" pitchFamily="18" charset="0"/>
                <a:ea typeface="Martel Sans" pitchFamily="34" charset="-122"/>
                <a:cs typeface="Times New Roman" panose="02020603050405020304" pitchFamily="18" charset="0"/>
              </a:rPr>
              <a:t>Проведение мероприятий, целью которых является экологическое просвещение и повышение осведомленности о проблеме мусора.</a:t>
            </a:r>
            <a:endParaRPr lang="en-US" sz="240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Image 0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22334" y="10432574"/>
            <a:ext cx="3156116" cy="753904"/>
          </a:xfrm>
          <a:prstGeom prst="rect">
            <a:avLst/>
          </a:prstGeom>
        </p:spPr>
      </p:pic>
      <p:sp>
        <p:nvSpPr>
          <p:cNvPr id="23" name="Текст 22">
            <a:extLst>
              <a:ext uri="{FF2B5EF4-FFF2-40B4-BE49-F238E27FC236}">
                <a16:creationId xmlns:a16="http://schemas.microsoft.com/office/drawing/2014/main" id="{9AF38604-88D7-2806-9970-01D6E0FCF5D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2" name="Заголовок 21">
            <a:extLst>
              <a:ext uri="{FF2B5EF4-FFF2-40B4-BE49-F238E27FC236}">
                <a16:creationId xmlns:a16="http://schemas.microsoft.com/office/drawing/2014/main" id="{F98D6B10-0D21-C01E-C07B-A25B5A5AF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6B9E94C9-F58A-70B4-E0E8-BAB6F582B0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C40D57D9-789A-C57C-7D43-39504678449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u="sng" dirty="0"/>
              <a:t>+7 </a:t>
            </a:r>
            <a:r>
              <a:rPr lang="ru-RU" sz="2800" u="sng" dirty="0"/>
              <a:t>(929) 088-94-17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Sasha.gusev.2019@gmail.com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3756</TotalTime>
  <Words>368</Words>
  <Application>Microsoft Office PowerPoint</Application>
  <PresentationFormat>Произвольный</PresentationFormat>
  <Paragraphs>75</Paragraphs>
  <Slides>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Inter</vt:lpstr>
      <vt:lpstr>Kanit</vt:lpstr>
      <vt:lpstr>Times New Roman</vt:lpstr>
      <vt:lpstr>ОБЛОЖКИ</vt:lpstr>
      <vt:lpstr>РАЗДЕЛИТЕЛИ</vt:lpstr>
      <vt:lpstr>Проект "The trash"</vt:lpstr>
      <vt:lpstr>Актуальность проекта</vt:lpstr>
      <vt:lpstr>Проблема мусора</vt:lpstr>
      <vt:lpstr>Презентация PowerPoint</vt:lpstr>
      <vt:lpstr>Презентация PowerPoint</vt:lpstr>
      <vt:lpstr>Команда</vt:lpstr>
      <vt:lpstr>Презентация PowerPoint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александр гусев</cp:lastModifiedBy>
  <cp:revision>219</cp:revision>
  <dcterms:created xsi:type="dcterms:W3CDTF">2021-03-01T12:07:13Z</dcterms:created>
  <dcterms:modified xsi:type="dcterms:W3CDTF">2023-12-05T20:41:20Z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