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24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63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4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9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7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0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7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5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5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29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18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7FA1F-5AD4-4DE0-AEFF-FF360D9D7D5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E7E10-E53D-4880-8456-8BA5AB665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32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7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0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1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4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5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8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61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3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3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 Грибов</dc:creator>
  <cp:lastModifiedBy>Владислав Грибов</cp:lastModifiedBy>
  <cp:revision>1</cp:revision>
  <dcterms:created xsi:type="dcterms:W3CDTF">2023-11-25T01:46:17Z</dcterms:created>
  <dcterms:modified xsi:type="dcterms:W3CDTF">2023-11-25T01:47:30Z</dcterms:modified>
</cp:coreProperties>
</file>