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1" r:id="rId2"/>
    <p:sldId id="260" r:id="rId3"/>
    <p:sldId id="257" r:id="rId4"/>
    <p:sldId id="272" r:id="rId5"/>
    <p:sldId id="273" r:id="rId6"/>
    <p:sldId id="265" r:id="rId7"/>
    <p:sldId id="277" r:id="rId8"/>
    <p:sldId id="274" r:id="rId9"/>
    <p:sldId id="275" r:id="rId10"/>
    <p:sldId id="276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66" autoAdjust="0"/>
  </p:normalViewPr>
  <p:slideViewPr>
    <p:cSldViewPr snapToGrid="0">
      <p:cViewPr>
        <p:scale>
          <a:sx n="67" d="100"/>
          <a:sy n="67" d="100"/>
        </p:scale>
        <p:origin x="-544" y="-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329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72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22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84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78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95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04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14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667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02B9B-6AAC-4380-ABEF-2A81019A72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955BC-E209-4CBE-9F8E-E0BD8F779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84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489986" y="2332567"/>
            <a:ext cx="5491629" cy="375503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TOOMTE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Приложение для генерации индивидуальных туристических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маршрутов</a:t>
            </a:r>
            <a:endParaRPr sz="7200" dirty="0" smtClean="0">
              <a:latin typeface="Arial Black" panose="020B0A04020102020204" pitchFamily="34" charset="0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8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7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Целевая аудитория и решаемые проблемы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72350" y="3431617"/>
            <a:ext cx="4400550" cy="2922319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 времени, чтобы продумать маршрут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Нехватка денежных средств на дорогостоящие туристические маршруты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учитываются индивидуальные особенности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места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алеко друг от друга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klike.net/uploads/posts/2022-11/1667721358_2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329" y="2927555"/>
            <a:ext cx="4401394" cy="393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3915" y="2591208"/>
            <a:ext cx="340933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Туристы, которым трудно самим подобрать маршрут под себя, свои интересы и увлечения в незнакомом городе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Жители города, которые хотят прямо сейчас за минимальное количество потраченных средств получить максимум эмоций от посещения новых для них культурных мест в городе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3058" y="1883322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ЦА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1437" y="2573610"/>
            <a:ext cx="376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Проблемы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1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Наше решение и его польза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3940277" cy="435133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Приложение в котором на основе анкетных данных нейросеть создает туристический маршрут в городе под индивидуальные данные человека, чтобы он смог удовлетворить потребность в интересном проведении досуга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 descr="https://pixy.org/src2/632/63275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416" y="4351107"/>
            <a:ext cx="2043112" cy="20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static.tildacdn.com/tild6333-3930-4530-b635-626234313361/menu_ouytfouy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023" y="4351107"/>
            <a:ext cx="2787992" cy="185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6638925" y="2686050"/>
            <a:ext cx="1409700" cy="21145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905875" y="2714625"/>
            <a:ext cx="1484144" cy="21336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793449" y="5628209"/>
            <a:ext cx="260568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43575" y="6371471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Продавец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36863" y="6206450"/>
            <a:ext cx="2384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Покупатель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/>
          <a:srcRect l="64430" t="39167"/>
          <a:stretch/>
        </p:blipFill>
        <p:spPr>
          <a:xfrm>
            <a:off x="7898067" y="1520835"/>
            <a:ext cx="1007808" cy="119379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963373" y="2016300"/>
            <a:ext cx="2245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Размещаем услугу</a:t>
            </a:r>
          </a:p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(покупка билетов)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46698" y="2053120"/>
            <a:ext cx="2276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Предоставляем маршрут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10591" y="3185760"/>
            <a:ext cx="2154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Получаем процент с продажи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15446" y="2685556"/>
            <a:ext cx="2529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Получаем анкетные данные клиента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39678" y="3182340"/>
            <a:ext cx="2319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их основе нейросеть создает маршрут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81419" y="3757677"/>
            <a:ext cx="22835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Клиент покупает необходимые билеты через наше приложение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50186" y="5698418"/>
            <a:ext cx="1948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Клиент узнает о ранее ему неизвестных местах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89484" y="5046163"/>
            <a:ext cx="2209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Продавец получает рекламу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126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Аналоги и наши отличия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40" y="2541292"/>
            <a:ext cx="3313860" cy="21424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964" y="2541292"/>
            <a:ext cx="3537911" cy="2148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401" y="2541291"/>
            <a:ext cx="3896561" cy="21424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23036" y="4918758"/>
            <a:ext cx="1402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AMBLR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17643" y="4949536"/>
            <a:ext cx="1362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Easytrip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37194" y="4949536"/>
            <a:ext cx="1695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Travelnaut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487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6938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Бизнес модель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12" y="1558212"/>
            <a:ext cx="4312298" cy="5889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на месяц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Расходы: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Конструктор приложений –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4 000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Реклама – 2 750 р.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Доходы: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Подписка – 275%40*100 = 11 000 р.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Продажа билетов – 110*300%5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?) = 1 650 р.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Итого: 12 650 – 6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=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5 9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 р.</a:t>
            </a: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3"/>
          <a:srcRect t="29609" r="21028"/>
          <a:stretch/>
        </p:blipFill>
        <p:spPr>
          <a:xfrm>
            <a:off x="8778151" y="4284064"/>
            <a:ext cx="3370821" cy="2447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1" t="46970" r="2652" b="36700"/>
          <a:stretch/>
        </p:blipFill>
        <p:spPr>
          <a:xfrm>
            <a:off x="9411807" y="878930"/>
            <a:ext cx="2732888" cy="21552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00455" y="3776233"/>
            <a:ext cx="3444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Опрос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Adalo: Design &amp; Build Custom Apps • No Code Requir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263" y="107129"/>
            <a:ext cx="2742808" cy="84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 Яндекс.Директе появился новый уровень доступа для управления кампаниями -  Новости Timeweb Communit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0" b="24324"/>
          <a:stretch/>
        </p:blipFill>
        <p:spPr bwMode="auto">
          <a:xfrm>
            <a:off x="9411808" y="181710"/>
            <a:ext cx="2732888" cy="69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5029" y="4488025"/>
            <a:ext cx="4135426" cy="22169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0406" y="3980194"/>
            <a:ext cx="46974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Реферальная программа </a:t>
            </a: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kassir.ru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1853" y="957541"/>
            <a:ext cx="1878212" cy="207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Приложение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91" r="3019" b="1577"/>
          <a:stretch/>
        </p:blipFill>
        <p:spPr>
          <a:xfrm>
            <a:off x="263183" y="1690688"/>
            <a:ext cx="2267680" cy="4662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669" t="654" r="2079" b="1494"/>
          <a:stretch/>
        </p:blipFill>
        <p:spPr>
          <a:xfrm>
            <a:off x="2622972" y="1690688"/>
            <a:ext cx="2254179" cy="4662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1" r="1474" b="418"/>
          <a:stretch/>
        </p:blipFill>
        <p:spPr>
          <a:xfrm>
            <a:off x="4969260" y="1690688"/>
            <a:ext cx="2253480" cy="4662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849" y="1690688"/>
            <a:ext cx="2277402" cy="4662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l="2974"/>
          <a:stretch/>
        </p:blipFill>
        <p:spPr>
          <a:xfrm>
            <a:off x="9684360" y="1692378"/>
            <a:ext cx="2271382" cy="4660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1227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Приложение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14" y="1417579"/>
            <a:ext cx="2590519" cy="5272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133" t="968" b="-1"/>
          <a:stretch/>
        </p:blipFill>
        <p:spPr>
          <a:xfrm>
            <a:off x="3347876" y="1417579"/>
            <a:ext cx="2575189" cy="5272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108" y="1411795"/>
            <a:ext cx="2590367" cy="5278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9497" y="1411795"/>
            <a:ext cx="2614634" cy="52782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2830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-14872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Что будет дальше?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22" name="Picture 2" descr="https://e7.pngegg.com/pngimages/726/322/png-clipart-iphone-mobile-app-development-handheld-devices-app-store-ambulance-electronics-search-engine-optimiz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7471"/>
          <a:stretch/>
        </p:blipFill>
        <p:spPr bwMode="auto">
          <a:xfrm>
            <a:off x="8291475" y="438247"/>
            <a:ext cx="3300584" cy="314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tatic.vecteezy.com/system/resources/previews/001/058/336/original/business-man-standing-robot-shoulder-vect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3" y="3901889"/>
            <a:ext cx="2404104" cy="253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2423" y="1603408"/>
            <a:ext cx="4823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Внедрить искусственный интеллект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25571" y="2761916"/>
            <a:ext cx="4758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Сделать приложение рабочим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4407959"/>
            <a:ext cx="4796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Выпустить приложение на </a:t>
            </a:r>
            <a:r>
              <a:rPr lang="en-US" sz="2800" dirty="0" err="1" smtClean="0">
                <a:solidFill>
                  <a:schemeClr val="bg1"/>
                </a:solidFill>
              </a:rPr>
              <a:t>GooglePlay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AppStore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RuStore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80310" y="5478305"/>
            <a:ext cx="37229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Заняться активной рекламой приложения</a:t>
            </a:r>
            <a:endParaRPr lang="ru-RU" sz="2800" dirty="0">
              <a:solidFill>
                <a:schemeClr val="bg1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509935" y="2304661"/>
            <a:ext cx="1306285" cy="4720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766996" y="3755909"/>
            <a:ext cx="1306285" cy="4720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8663473" y="5033144"/>
            <a:ext cx="1306285" cy="4720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6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Команда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4271" y="479687"/>
            <a:ext cx="2056895" cy="555468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Анастасия Комарова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Лидер команды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265054" y="1413164"/>
            <a:ext cx="1983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Елизавета Власова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Дизайнер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3705" y="4050175"/>
            <a:ext cx="2124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Анастасия Галкина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Аналитик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21827" y="4059138"/>
            <a:ext cx="22691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Ксения Кожевникова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Аналитик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02744" y="4050175"/>
            <a:ext cx="2374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Анастасия </a:t>
            </a:r>
            <a:r>
              <a:rPr lang="ru-RU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Шебалкова</a:t>
            </a:r>
            <a:endParaRPr lang="ru-RU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Аналитик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47538" y="4059138"/>
            <a:ext cx="20371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Анастасия </a:t>
            </a:r>
            <a:r>
              <a:rPr lang="ru-RU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Шаклова</a:t>
            </a:r>
            <a:endParaRPr lang="ru-RU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Аналитик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00439" y="1413164"/>
            <a:ext cx="2003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Анастасия Зубкова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Аналитик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" b="2003"/>
          <a:stretch>
            <a:fillRect/>
          </a:stretch>
        </p:blipFill>
        <p:spPr>
          <a:xfrm>
            <a:off x="7449749" y="1982270"/>
            <a:ext cx="1613676" cy="1640155"/>
          </a:xfrm>
          <a:custGeom>
            <a:avLst/>
            <a:gdLst>
              <a:gd name="connsiteX0" fmla="*/ 1457325 w 2914650"/>
              <a:gd name="connsiteY0" fmla="*/ 0 h 2962478"/>
              <a:gd name="connsiteX1" fmla="*/ 2898975 w 2914650"/>
              <a:gd name="connsiteY1" fmla="*/ 1182718 h 2962478"/>
              <a:gd name="connsiteX2" fmla="*/ 2914650 w 2914650"/>
              <a:gd name="connsiteY2" fmla="*/ 1286105 h 2962478"/>
              <a:gd name="connsiteX3" fmla="*/ 2914650 w 2914650"/>
              <a:gd name="connsiteY3" fmla="*/ 1676373 h 2962478"/>
              <a:gd name="connsiteX4" fmla="*/ 2898975 w 2914650"/>
              <a:gd name="connsiteY4" fmla="*/ 1779761 h 2962478"/>
              <a:gd name="connsiteX5" fmla="*/ 1457325 w 2914650"/>
              <a:gd name="connsiteY5" fmla="*/ 2962478 h 2962478"/>
              <a:gd name="connsiteX6" fmla="*/ 15676 w 2914650"/>
              <a:gd name="connsiteY6" fmla="*/ 1779761 h 2962478"/>
              <a:gd name="connsiteX7" fmla="*/ 0 w 2914650"/>
              <a:gd name="connsiteY7" fmla="*/ 1676373 h 2962478"/>
              <a:gd name="connsiteX8" fmla="*/ 0 w 2914650"/>
              <a:gd name="connsiteY8" fmla="*/ 1286106 h 2962478"/>
              <a:gd name="connsiteX9" fmla="*/ 15676 w 2914650"/>
              <a:gd name="connsiteY9" fmla="*/ 1182718 h 2962478"/>
              <a:gd name="connsiteX10" fmla="*/ 1457325 w 2914650"/>
              <a:gd name="connsiteY10" fmla="*/ 0 h 29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14650" h="2962478">
                <a:moveTo>
                  <a:pt x="1457325" y="0"/>
                </a:moveTo>
                <a:cubicBezTo>
                  <a:pt x="2168448" y="0"/>
                  <a:pt x="2761758" y="507742"/>
                  <a:pt x="2898975" y="1182718"/>
                </a:cubicBezTo>
                <a:lnTo>
                  <a:pt x="2914650" y="1286105"/>
                </a:lnTo>
                <a:lnTo>
                  <a:pt x="2914650" y="1676373"/>
                </a:lnTo>
                <a:lnTo>
                  <a:pt x="2898975" y="1779761"/>
                </a:lnTo>
                <a:cubicBezTo>
                  <a:pt x="2761758" y="2454736"/>
                  <a:pt x="2168448" y="2962478"/>
                  <a:pt x="1457325" y="2962478"/>
                </a:cubicBezTo>
                <a:cubicBezTo>
                  <a:pt x="746202" y="2962478"/>
                  <a:pt x="152892" y="2454736"/>
                  <a:pt x="15676" y="1779761"/>
                </a:cubicBezTo>
                <a:lnTo>
                  <a:pt x="0" y="1676373"/>
                </a:lnTo>
                <a:lnTo>
                  <a:pt x="0" y="1286106"/>
                </a:lnTo>
                <a:lnTo>
                  <a:pt x="15676" y="1182718"/>
                </a:lnTo>
                <a:cubicBezTo>
                  <a:pt x="152892" y="507742"/>
                  <a:pt x="746202" y="0"/>
                  <a:pt x="1457325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" t="1857" r="157" b="22260"/>
          <a:stretch>
            <a:fillRect/>
          </a:stretch>
        </p:blipFill>
        <p:spPr>
          <a:xfrm>
            <a:off x="6296376" y="4607105"/>
            <a:ext cx="1720013" cy="1759504"/>
          </a:xfrm>
          <a:custGeom>
            <a:avLst/>
            <a:gdLst>
              <a:gd name="connsiteX0" fmla="*/ 1685351 w 3370702"/>
              <a:gd name="connsiteY0" fmla="*/ 0 h 3448092"/>
              <a:gd name="connsiteX1" fmla="*/ 3370702 w 3370702"/>
              <a:gd name="connsiteY1" fmla="*/ 1724046 h 3448092"/>
              <a:gd name="connsiteX2" fmla="*/ 1685351 w 3370702"/>
              <a:gd name="connsiteY2" fmla="*/ 3448092 h 3448092"/>
              <a:gd name="connsiteX3" fmla="*/ 0 w 3370702"/>
              <a:gd name="connsiteY3" fmla="*/ 1724046 h 3448092"/>
              <a:gd name="connsiteX4" fmla="*/ 1685351 w 3370702"/>
              <a:gd name="connsiteY4" fmla="*/ 0 h 344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0702" h="3448092">
                <a:moveTo>
                  <a:pt x="1685351" y="0"/>
                </a:moveTo>
                <a:cubicBezTo>
                  <a:pt x="2616145" y="0"/>
                  <a:pt x="3370702" y="771882"/>
                  <a:pt x="3370702" y="1724046"/>
                </a:cubicBezTo>
                <a:cubicBezTo>
                  <a:pt x="3370702" y="2676210"/>
                  <a:pt x="2616145" y="3448092"/>
                  <a:pt x="1685351" y="3448092"/>
                </a:cubicBezTo>
                <a:cubicBezTo>
                  <a:pt x="754557" y="3448092"/>
                  <a:pt x="0" y="2676210"/>
                  <a:pt x="0" y="1724046"/>
                </a:cubicBezTo>
                <a:cubicBezTo>
                  <a:pt x="0" y="771882"/>
                  <a:pt x="754557" y="0"/>
                  <a:pt x="1685351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2" r="19311"/>
          <a:stretch>
            <a:fillRect/>
          </a:stretch>
        </p:blipFill>
        <p:spPr>
          <a:xfrm>
            <a:off x="4757896" y="1026096"/>
            <a:ext cx="1649647" cy="1686578"/>
          </a:xfrm>
          <a:custGeom>
            <a:avLst/>
            <a:gdLst>
              <a:gd name="connsiteX0" fmla="*/ 1755363 w 3510764"/>
              <a:gd name="connsiteY0" fmla="*/ 0 h 3589361"/>
              <a:gd name="connsiteX1" fmla="*/ 1755402 w 3510764"/>
              <a:gd name="connsiteY1" fmla="*/ 0 h 3589361"/>
              <a:gd name="connsiteX2" fmla="*/ 1934860 w 3510764"/>
              <a:gd name="connsiteY2" fmla="*/ 9265 h 3589361"/>
              <a:gd name="connsiteX3" fmla="*/ 3510764 w 3510764"/>
              <a:gd name="connsiteY3" fmla="*/ 1794680 h 3589361"/>
              <a:gd name="connsiteX4" fmla="*/ 1755382 w 3510764"/>
              <a:gd name="connsiteY4" fmla="*/ 3589361 h 3589361"/>
              <a:gd name="connsiteX5" fmla="*/ 0 w 3510764"/>
              <a:gd name="connsiteY5" fmla="*/ 1794680 h 3589361"/>
              <a:gd name="connsiteX6" fmla="*/ 1575905 w 3510764"/>
              <a:gd name="connsiteY6" fmla="*/ 9265 h 358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0764" h="3589361">
                <a:moveTo>
                  <a:pt x="1755363" y="0"/>
                </a:moveTo>
                <a:lnTo>
                  <a:pt x="1755402" y="0"/>
                </a:lnTo>
                <a:lnTo>
                  <a:pt x="1934860" y="9265"/>
                </a:lnTo>
                <a:cubicBezTo>
                  <a:pt x="2820022" y="101170"/>
                  <a:pt x="3510764" y="865454"/>
                  <a:pt x="3510764" y="1794680"/>
                </a:cubicBezTo>
                <a:cubicBezTo>
                  <a:pt x="3510764" y="2785855"/>
                  <a:pt x="2724853" y="3589361"/>
                  <a:pt x="1755382" y="3589361"/>
                </a:cubicBezTo>
                <a:cubicBezTo>
                  <a:pt x="785911" y="3589361"/>
                  <a:pt x="0" y="2785855"/>
                  <a:pt x="0" y="1794680"/>
                </a:cubicBezTo>
                <a:cubicBezTo>
                  <a:pt x="0" y="865454"/>
                  <a:pt x="690742" y="101170"/>
                  <a:pt x="1575905" y="9265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13084" r="3730" b="15429"/>
          <a:stretch>
            <a:fillRect/>
          </a:stretch>
        </p:blipFill>
        <p:spPr>
          <a:xfrm>
            <a:off x="2197350" y="1982270"/>
            <a:ext cx="1612019" cy="1660229"/>
          </a:xfrm>
          <a:custGeom>
            <a:avLst/>
            <a:gdLst>
              <a:gd name="connsiteX0" fmla="*/ 2380135 w 4760270"/>
              <a:gd name="connsiteY0" fmla="*/ 0 h 4902632"/>
              <a:gd name="connsiteX1" fmla="*/ 4760270 w 4760270"/>
              <a:gd name="connsiteY1" fmla="*/ 2451316 h 4902632"/>
              <a:gd name="connsiteX2" fmla="*/ 2380135 w 4760270"/>
              <a:gd name="connsiteY2" fmla="*/ 4902632 h 4902632"/>
              <a:gd name="connsiteX3" fmla="*/ 0 w 4760270"/>
              <a:gd name="connsiteY3" fmla="*/ 2451316 h 4902632"/>
              <a:gd name="connsiteX4" fmla="*/ 2380135 w 4760270"/>
              <a:gd name="connsiteY4" fmla="*/ 0 h 490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0270" h="4902632">
                <a:moveTo>
                  <a:pt x="2380135" y="0"/>
                </a:moveTo>
                <a:cubicBezTo>
                  <a:pt x="3694647" y="0"/>
                  <a:pt x="4760270" y="1097492"/>
                  <a:pt x="4760270" y="2451316"/>
                </a:cubicBezTo>
                <a:cubicBezTo>
                  <a:pt x="4760270" y="3805140"/>
                  <a:pt x="3694647" y="4902632"/>
                  <a:pt x="2380135" y="4902632"/>
                </a:cubicBezTo>
                <a:cubicBezTo>
                  <a:pt x="1065623" y="4902632"/>
                  <a:pt x="0" y="3805140"/>
                  <a:pt x="0" y="2451316"/>
                </a:cubicBezTo>
                <a:cubicBezTo>
                  <a:pt x="0" y="1097492"/>
                  <a:pt x="1065623" y="0"/>
                  <a:pt x="2380135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" r="4367" b="2213"/>
          <a:stretch>
            <a:fillRect/>
          </a:stretch>
        </p:blipFill>
        <p:spPr>
          <a:xfrm>
            <a:off x="842874" y="4611466"/>
            <a:ext cx="1718455" cy="1724375"/>
          </a:xfrm>
          <a:custGeom>
            <a:avLst/>
            <a:gdLst>
              <a:gd name="connsiteX0" fmla="*/ 3341607 w 6683214"/>
              <a:gd name="connsiteY0" fmla="*/ 0 h 6706236"/>
              <a:gd name="connsiteX1" fmla="*/ 6683214 w 6683214"/>
              <a:gd name="connsiteY1" fmla="*/ 3353118 h 6706236"/>
              <a:gd name="connsiteX2" fmla="*/ 3341607 w 6683214"/>
              <a:gd name="connsiteY2" fmla="*/ 6706236 h 6706236"/>
              <a:gd name="connsiteX3" fmla="*/ 0 w 6683214"/>
              <a:gd name="connsiteY3" fmla="*/ 3353118 h 6706236"/>
              <a:gd name="connsiteX4" fmla="*/ 3341607 w 6683214"/>
              <a:gd name="connsiteY4" fmla="*/ 0 h 670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3214" h="6706236">
                <a:moveTo>
                  <a:pt x="3341607" y="0"/>
                </a:moveTo>
                <a:cubicBezTo>
                  <a:pt x="5187126" y="0"/>
                  <a:pt x="6683214" y="1501242"/>
                  <a:pt x="6683214" y="3353118"/>
                </a:cubicBezTo>
                <a:cubicBezTo>
                  <a:pt x="6683214" y="5204994"/>
                  <a:pt x="5187126" y="6706236"/>
                  <a:pt x="3341607" y="6706236"/>
                </a:cubicBezTo>
                <a:cubicBezTo>
                  <a:pt x="1496088" y="6706236"/>
                  <a:pt x="0" y="5204994"/>
                  <a:pt x="0" y="3353118"/>
                </a:cubicBezTo>
                <a:cubicBezTo>
                  <a:pt x="0" y="1501242"/>
                  <a:pt x="1496088" y="0"/>
                  <a:pt x="3341607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t="9550" b="14032"/>
          <a:stretch>
            <a:fillRect/>
          </a:stretch>
        </p:blipFill>
        <p:spPr>
          <a:xfrm>
            <a:off x="3603124" y="4573395"/>
            <a:ext cx="1774232" cy="1815131"/>
          </a:xfrm>
          <a:custGeom>
            <a:avLst/>
            <a:gdLst>
              <a:gd name="connsiteX0" fmla="*/ 2561337 w 5122674"/>
              <a:gd name="connsiteY0" fmla="*/ 0 h 5240760"/>
              <a:gd name="connsiteX1" fmla="*/ 5122674 w 5122674"/>
              <a:gd name="connsiteY1" fmla="*/ 2620380 h 5240760"/>
              <a:gd name="connsiteX2" fmla="*/ 2561337 w 5122674"/>
              <a:gd name="connsiteY2" fmla="*/ 5240760 h 5240760"/>
              <a:gd name="connsiteX3" fmla="*/ 0 w 5122674"/>
              <a:gd name="connsiteY3" fmla="*/ 2620380 h 5240760"/>
              <a:gd name="connsiteX4" fmla="*/ 2561337 w 5122674"/>
              <a:gd name="connsiteY4" fmla="*/ 0 h 52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2674" h="5240760">
                <a:moveTo>
                  <a:pt x="2561337" y="0"/>
                </a:moveTo>
                <a:cubicBezTo>
                  <a:pt x="3975924" y="0"/>
                  <a:pt x="5122674" y="1173184"/>
                  <a:pt x="5122674" y="2620380"/>
                </a:cubicBezTo>
                <a:cubicBezTo>
                  <a:pt x="5122674" y="4067576"/>
                  <a:pt x="3975924" y="5240760"/>
                  <a:pt x="2561337" y="5240760"/>
                </a:cubicBezTo>
                <a:cubicBezTo>
                  <a:pt x="1146750" y="5240760"/>
                  <a:pt x="0" y="4067576"/>
                  <a:pt x="0" y="2620380"/>
                </a:cubicBezTo>
                <a:cubicBezTo>
                  <a:pt x="0" y="1173184"/>
                  <a:pt x="1146750" y="0"/>
                  <a:pt x="2561337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5" b="17841"/>
          <a:stretch>
            <a:fillRect/>
          </a:stretch>
        </p:blipFill>
        <p:spPr>
          <a:xfrm>
            <a:off x="8894983" y="4618271"/>
            <a:ext cx="1742286" cy="1770255"/>
          </a:xfrm>
          <a:custGeom>
            <a:avLst/>
            <a:gdLst>
              <a:gd name="connsiteX0" fmla="*/ 2564822 w 5143500"/>
              <a:gd name="connsiteY0" fmla="*/ 0 h 5226070"/>
              <a:gd name="connsiteX1" fmla="*/ 5143500 w 5143500"/>
              <a:gd name="connsiteY1" fmla="*/ 2613035 h 5226070"/>
              <a:gd name="connsiteX2" fmla="*/ 2564822 w 5143500"/>
              <a:gd name="connsiteY2" fmla="*/ 5226070 h 5226070"/>
              <a:gd name="connsiteX3" fmla="*/ 38534 w 5143500"/>
              <a:gd name="connsiteY3" fmla="*/ 3139653 h 5226070"/>
              <a:gd name="connsiteX4" fmla="*/ 0 w 5143500"/>
              <a:gd name="connsiteY4" fmla="*/ 2883805 h 5226070"/>
              <a:gd name="connsiteX5" fmla="*/ 0 w 5143500"/>
              <a:gd name="connsiteY5" fmla="*/ 2342265 h 5226070"/>
              <a:gd name="connsiteX6" fmla="*/ 38534 w 5143500"/>
              <a:gd name="connsiteY6" fmla="*/ 2086418 h 5226070"/>
              <a:gd name="connsiteX7" fmla="*/ 2564822 w 5143500"/>
              <a:gd name="connsiteY7" fmla="*/ 0 h 5226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43500" h="5226070">
                <a:moveTo>
                  <a:pt x="2564822" y="0"/>
                </a:moveTo>
                <a:cubicBezTo>
                  <a:pt x="3988987" y="0"/>
                  <a:pt x="5143500" y="1169896"/>
                  <a:pt x="5143500" y="2613035"/>
                </a:cubicBezTo>
                <a:cubicBezTo>
                  <a:pt x="5143500" y="4056174"/>
                  <a:pt x="3988987" y="5226070"/>
                  <a:pt x="2564822" y="5226070"/>
                </a:cubicBezTo>
                <a:cubicBezTo>
                  <a:pt x="1318678" y="5226070"/>
                  <a:pt x="278986" y="4330369"/>
                  <a:pt x="38534" y="3139653"/>
                </a:cubicBezTo>
                <a:lnTo>
                  <a:pt x="0" y="2883805"/>
                </a:lnTo>
                <a:lnTo>
                  <a:pt x="0" y="2342265"/>
                </a:lnTo>
                <a:lnTo>
                  <a:pt x="38534" y="2086418"/>
                </a:lnTo>
                <a:cubicBezTo>
                  <a:pt x="278986" y="895702"/>
                  <a:pt x="1318678" y="0"/>
                  <a:pt x="2564822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8820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-29744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Контакты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4" t="22154" r="11149" b="20682"/>
          <a:stretch/>
        </p:blipFill>
        <p:spPr>
          <a:xfrm>
            <a:off x="4200525" y="1571625"/>
            <a:ext cx="3438525" cy="4867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4243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2170231_84-p-fon-gradient-fioletovo-zheltii-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7" t="20080" r="18790" b="9063"/>
          <a:stretch/>
        </p:blipFill>
        <p:spPr bwMode="auto">
          <a:xfrm>
            <a:off x="0" y="0"/>
            <a:ext cx="122217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3920" y="3003278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Спасибо за внимание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66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968</TotalTime>
  <Words>266</Words>
  <Application>Microsoft Office PowerPoint</Application>
  <PresentationFormat>Произвольный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Целевая аудитория и решаемые проблемы</vt:lpstr>
      <vt:lpstr>Наше решение и его польза</vt:lpstr>
      <vt:lpstr>Аналоги и наши отличия</vt:lpstr>
      <vt:lpstr>Бизнес модель</vt:lpstr>
      <vt:lpstr>Приложение</vt:lpstr>
      <vt:lpstr>Приложение</vt:lpstr>
      <vt:lpstr>Что будет дальше?</vt:lpstr>
      <vt:lpstr>Команда</vt:lpstr>
      <vt:lpstr>Контакты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Наталья Правдина</cp:lastModifiedBy>
  <cp:revision>45</cp:revision>
  <dcterms:created xsi:type="dcterms:W3CDTF">2023-11-08T12:30:52Z</dcterms:created>
  <dcterms:modified xsi:type="dcterms:W3CDTF">2023-12-14T04:31:01Z</dcterms:modified>
</cp:coreProperties>
</file>