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Raleway" pitchFamily="2" charset="-52"/>
      <p:regular r:id="rId32"/>
      <p:bold r:id="rId33"/>
      <p:italic r:id="rId34"/>
      <p:boldItalic r:id="rId35"/>
    </p:embeddedFont>
    <p:embeddedFont>
      <p:font typeface="Raleway SemiBold" pitchFamily="2" charset="-52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9762A8D-3BE3-470C-8FCE-91D1F4894EDE}">
  <a:tblStyle styleId="{B9762A8D-3BE3-470C-8FCE-91D1F4894ED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9662dbe97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g29662dbe97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82116f59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982116f59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9662dbe97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29662dbe9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98be23f9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3" name="Google Shape;263;g298be23f9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3" name="Google Shape;3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КУЛЬТУРА СПОРТА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>
          <a:xfrm>
            <a:off x="576800" y="1772700"/>
            <a:ext cx="6164400" cy="3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Идентификация спортивного таланта и одаренности уже долго время находится в центре внимания ученых разных стран. Один из самых ранних прорывов был сделан в СССР В.М. Зациорским соавторами, данное направление связано с разработкой модельных характеристик спортсменов по видам спорта.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Проведенный анализ различных проектов, посвященных спортивной ориентации и отбору позволил разработать свою автоматизированную систему определения перспективности и ориентации детей и подростков к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занятиям определенным видом спорта – программу «Культура спорта».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76800" y="1045838"/>
            <a:ext cx="6624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7"/>
          <p:cNvSpPr txBox="1">
            <a:spLocks noGrp="1"/>
          </p:cNvSpPr>
          <p:nvPr>
            <p:ph type="body" idx="1"/>
          </p:nvPr>
        </p:nvSpPr>
        <p:spPr>
          <a:xfrm>
            <a:off x="457200" y="1693325"/>
            <a:ext cx="6284100" cy="3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Проект является достаточно актуальным и востребованным по результатам тестов и опросов, также он несомненно соответствует научным приоритетам нашего региона и страны в целом в рамках развития "спортивной ориентации" у детей и подростков.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2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457200" y="960550"/>
            <a:ext cx="6466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49" name="Google Shape;149;p2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50" name="Google Shape;150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 txBox="1">
            <a:spLocks noGrp="1"/>
          </p:cNvSpPr>
          <p:nvPr>
            <p:ph type="body" idx="1"/>
          </p:nvPr>
        </p:nvSpPr>
        <p:spPr>
          <a:xfrm>
            <a:off x="457200" y="1693325"/>
            <a:ext cx="6284100" cy="3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подготовительном этапе разработки проекта наша команда провела опрос потенциальных пользователей приложения и их родителей.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Опросы проводились в 2 школах г.Архангельска, в опросе участвовали 180 Человек (6 классов)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 результатам опроса стало понятно что подавляющее большинство опрошенных и их родители заинтересованы в нашем приложении.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Доля тех кто не заинтересован в нашем приложении - уже занимается каким-либо видом спорта или не может заниматься спортом совершенно по показателям здоровья. 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457200" y="960550"/>
            <a:ext cx="6466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69" name="Google Shape;169;p28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70" name="Google Shape;170;p2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1" name="Google Shape;171;p2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2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2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2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000000"/>
                </a:solidFill>
              </a:rPr>
              <a:t>Дети и подростки в возрасте от 10 до 15 лет, учащиеся средней школы, пользующиеся смартфоном, желающие начать спортивную деятельность.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000000"/>
                </a:solidFill>
              </a:rPr>
              <a:t>Программа направлена, на детей и подростков, которые по каким-либо причинам не могут или не знают как начать свой спортивный путь.</a:t>
            </a:r>
            <a:endParaRPr sz="1800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2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800"/>
              <a:t>Проект направлен на решение проблемы неправильной или недостаточной "спортивной ориентации" детей и подростков, а также на помощь в этом детям и подросткам которые по каким-либо причинам не могут или не знают как найти " свой путь " в спорте.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7" name="Google Shape;207;p31"/>
          <p:cNvSpPr txBox="1">
            <a:spLocks noGrp="1"/>
          </p:cNvSpPr>
          <p:nvPr>
            <p:ph type="body" idx="1"/>
          </p:nvPr>
        </p:nvSpPr>
        <p:spPr>
          <a:xfrm>
            <a:off x="456825" y="2123224"/>
            <a:ext cx="7993200" cy="29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1800"/>
              <a:t>Приложение «Культура спорта» позволяющее произвести тестирование и дать оценку психофизиологическим, психологическим особенностям, физической работоспособности, морфологического статуса и уровня развития физических качеств. На основе данных показателей дать интегральную оценку и рекомендации по спортивной ориентации и успешной реализации способностей детей в конкретном виде спорта. На основе данных показателей пользователю предлагается ознакомиться с подходящим ему видом спорта через информацию, курсы и.т.д, которые включает данное приложение.</a:t>
            </a:r>
            <a:endParaRPr sz="2100">
              <a:solidFill>
                <a:srgbClr val="132C40"/>
              </a:solidFill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4" name="Google Shape;21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>
            <a:spLocks noGrp="1"/>
          </p:cNvSpPr>
          <p:nvPr>
            <p:ph type="title"/>
          </p:nvPr>
        </p:nvSpPr>
        <p:spPr>
          <a:xfrm>
            <a:off x="457192" y="1270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0" name="Google Shape;220;p32"/>
          <p:cNvSpPr txBox="1">
            <a:spLocks noGrp="1"/>
          </p:cNvSpPr>
          <p:nvPr>
            <p:ph type="body" idx="1"/>
          </p:nvPr>
        </p:nvSpPr>
        <p:spPr>
          <a:xfrm>
            <a:off x="329825" y="1849825"/>
            <a:ext cx="7835100" cy="3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ru" sz="1800"/>
              <a:t>истема приложения характеризуются возможностью оперативного получения и обработки результатов, удобными инструментами и легкой для усвоения информации по основам различных видов спорта. Приложение будет давать лишь рекомендации, т.к точное спортивное ориентирование требует достаточно много времени, средств и условий. Ориентирование в приложении в основном будет полагаться на психологические тестирования, представленные в нем, и на физические и морфологические показатели, которые дети и подростки могут измерить или понять самостоятельно – без специальных диспансерных и медицинских исследований.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 txBox="1">
            <a:spLocks noGrp="1"/>
          </p:cNvSpPr>
          <p:nvPr>
            <p:ph type="title"/>
          </p:nvPr>
        </p:nvSpPr>
        <p:spPr>
          <a:xfrm>
            <a:off x="289457" y="64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3" name="Google Shape;233;p33"/>
          <p:cNvSpPr txBox="1">
            <a:spLocks noGrp="1"/>
          </p:cNvSpPr>
          <p:nvPr>
            <p:ph type="body" idx="1"/>
          </p:nvPr>
        </p:nvSpPr>
        <p:spPr>
          <a:xfrm>
            <a:off x="289450" y="1105325"/>
            <a:ext cx="81297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1800"/>
              <a:t>Наше предложение актуально тем, что даёт подробные инструкции о том, как играть в спортивные игры, а так же как подобрать оптимальный для себя вид спортивной деятельности и заниматься им правильно, не травмируя и не перегружая свое тело. Кроме того, наше предложение направленно на более узкую аудиторию средней школы, что делает его практически уникальным.</a:t>
            </a:r>
            <a:endParaRPr sz="1800"/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1800"/>
              <a:t>Наша бизнес идея проста и не затратна в организации, главное ее достоинство заключается в ее уникальности и узкой специализации. Наш проект поможет подросткам приобщиться к спорту, а так же поднимет их мотивацию и самооценку. Наша идея будет актуальна еще много лет, так как спорт и здоровый образ жизни в последнее имеют активную тенденцию к популяризации, а наша аудитория по сути неиссякаема.</a:t>
            </a:r>
            <a:endParaRPr sz="210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457200" y="1780750"/>
            <a:ext cx="80730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Аналогов нашей бизнес-идеи не так много. В основном это приложения, направленные на поддержание хорошей физической формы и здорового образа жизни, т. е. уже выбранного вида спорта. Но основными конкурентными преимуществами имеющихся оппонентов являются лояльное ценовое предложение, т. е. недорогая стоимость услуг. 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Кроме этого, простые в использовании технологии. Также, дорогая реклама ( в т. ч. использующая для рекламы своих услуг известных лиц). Популярность некоторых брендов в широких кругах.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2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4" name="Google Shape;244;p34"/>
          <p:cNvSpPr txBox="1">
            <a:spLocks noGrp="1"/>
          </p:cNvSpPr>
          <p:nvPr>
            <p:ph type="title"/>
          </p:nvPr>
        </p:nvSpPr>
        <p:spPr>
          <a:xfrm>
            <a:off x="457192" y="12356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/>
        </p:nvSpPr>
        <p:spPr>
          <a:xfrm>
            <a:off x="488950" y="2088600"/>
            <a:ext cx="7946100" cy="25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9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лючевые активности: дизайн и разработка приложения, аналитика, брендинг, клиентский сервис. </a:t>
            </a:r>
            <a:endParaRPr sz="18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Ключевые ресурсы: 1. Состав команды; 2. Современные технологии; 3. Бренд; 4. Финансы ( в т. ч. финансирование). </a:t>
            </a:r>
            <a:endParaRPr sz="18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Ценностные предложения: 1. Спортивное ориентирование в специальных видах спорта; 2. Удобный и доступный сервис; 3. Доступные цены.</a:t>
            </a:r>
            <a:endParaRPr sz="18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  <a:highlight>
                <a:schemeClr val="lt1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5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/>
          <p:nvPr/>
        </p:nvSpPr>
        <p:spPr>
          <a:xfrm>
            <a:off x="488950" y="2088600"/>
            <a:ext cx="79461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Отношения с клиентами: 1. Соц. сети; 2. Личный кабинет клиента в приложении, где он может оставить отзыв или жалобу. </a:t>
            </a:r>
            <a:endParaRPr sz="18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Пользовательские сегменты: дети и подростки 8-18 лет. </a:t>
            </a:r>
            <a:endParaRPr sz="18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Издержки: 1. Ежемесячная заработная плата сотрудникам; 2. Маркетинг; 3. Логистика; 4. Аналитика; 5 Производство; 6 Тестирование продукта. </a:t>
            </a:r>
            <a:endParaRPr sz="18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Источник дохода: продажа продукта (в т. ч. курсы, тренинги).</a:t>
            </a:r>
            <a:endParaRPr sz="19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6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3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Результаты проекта пока не рассматриваются т.к проект находится на стадии разработки.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800"/>
              <a:t>Однако можно спрогнозировать что в случае реализации и соответствия всем пунктам проекта, результат будет положительным, проект будет способен принести пользу и прибыль.</a:t>
            </a:r>
            <a:endParaRPr sz="1800"/>
          </a:p>
        </p:txBody>
      </p:sp>
      <p:sp>
        <p:nvSpPr>
          <p:cNvPr id="279" name="Google Shape;27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88" name="Google Shape;288;p38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{B9762A8D-3BE3-470C-8FCE-91D1F4894EDE}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Афанасьев Роман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Хвиюзова Елизавета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Корехова Дарина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Гараев Кирилл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Селянинова Дана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9" name="Google Shape;289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9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00" name="Google Shape;300;p39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Разработать идею проекта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Провести анализ “нужности” проекта 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Разработать бизнес модель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Провести анализ конкурентов проекта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Разработать план реализации проекта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01" name="Google Shape;301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9" name="Google Shape;309;p39"/>
          <p:cNvGraphicFramePr/>
          <p:nvPr/>
        </p:nvGraphicFramePr>
        <p:xfrm>
          <a:off x="530735" y="345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{B9762A8D-3BE3-470C-8FCE-91D1F4894EDE}</a:tableStyleId>
              </a:tblPr>
              <a:tblGrid>
                <a:gridCol w="338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600"/>
                        <a:t>Довести разработку проекта до необходимой формы, исправить имеющиеся недостатки и проблемы.</a:t>
                      </a:r>
                      <a:endParaRPr sz="16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03.11.2023-</a:t>
                      </a:r>
                      <a:endParaRPr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08.11.2023</a:t>
                      </a:r>
                      <a:endParaRPr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Вся команда проекта </a:t>
                      </a:r>
                      <a:endParaRPr sz="16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0" name="Google Shape;310;p39"/>
          <p:cNvSpPr txBox="1"/>
          <p:nvPr/>
        </p:nvSpPr>
        <p:spPr>
          <a:xfrm>
            <a:off x="457200" y="30744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0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6" name="Google Shape;316;p40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Афанасьев Роман Александрович </a:t>
            </a:r>
            <a:endParaRPr sz="150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Телеграмм - +79642910602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317" name="Google Shape;317;p40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318" name="Google Shape;318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Office PowerPoint</Application>
  <PresentationFormat>Экран (16:9)</PresentationFormat>
  <Paragraphs>84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Times New Roman</vt:lpstr>
      <vt:lpstr>Raleway</vt:lpstr>
      <vt:lpstr>Arial</vt:lpstr>
      <vt:lpstr>Calibri</vt:lpstr>
      <vt:lpstr>Helvetica Neue</vt:lpstr>
      <vt:lpstr>Century Gothic</vt:lpstr>
      <vt:lpstr>Raleway SemiBold</vt:lpstr>
      <vt:lpstr>Simple Light</vt:lpstr>
      <vt:lpstr>Simple Light</vt:lpstr>
      <vt:lpstr>КУЛЬТУРА СПОРТА</vt:lpstr>
      <vt:lpstr>Презентация PowerPoint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РЕШЕНИЕ</vt:lpstr>
      <vt:lpstr>ЦЕННОСТЬ, ЦЕННОСТНОЕ ПРЕДЛОЖЕНИЕ</vt:lpstr>
      <vt:lpstr>РЫНОК</vt:lpstr>
      <vt:lpstr>БИЗНЕС-МОДЕЛЬ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СПОРТА</dc:title>
  <dc:creator>роман афанасьев</dc:creator>
  <cp:lastModifiedBy>роман афанасьев</cp:lastModifiedBy>
  <cp:revision>1</cp:revision>
  <dcterms:modified xsi:type="dcterms:W3CDTF">2023-11-08T16:00:12Z</dcterms:modified>
</cp:coreProperties>
</file>