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1"/>
  </p:notesMasterIdLst>
  <p:sldIdLst>
    <p:sldId id="256" r:id="rId2"/>
    <p:sldId id="275" r:id="rId3"/>
    <p:sldId id="266" r:id="rId4"/>
    <p:sldId id="272" r:id="rId5"/>
    <p:sldId id="258" r:id="rId6"/>
    <p:sldId id="267" r:id="rId7"/>
    <p:sldId id="286" r:id="rId8"/>
    <p:sldId id="270" r:id="rId9"/>
    <p:sldId id="284" r:id="rId10"/>
  </p:sldIdLst>
  <p:sldSz cx="9144000" cy="5143500" type="screen16x9"/>
  <p:notesSz cx="6858000" cy="9144000"/>
  <p:embeddedFontLst>
    <p:embeddedFont>
      <p:font typeface="Darker Grotesque Medium" charset="0"/>
      <p:regular r:id="rId12"/>
      <p:bold r:id="rId13"/>
    </p:embeddedFont>
    <p:embeddedFont>
      <p:font typeface="Bebas Neue" charset="0"/>
      <p:regular r:id="rId14"/>
    </p:embeddedFont>
    <p:embeddedFont>
      <p:font typeface="Anton" charset="0"/>
      <p:regular r:id="rId15"/>
    </p:embeddedFont>
    <p:embeddedFont>
      <p:font typeface="Darker Grotesque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3BB38D4-3A2E-4801-97D2-D36CF21BC723}">
  <a:tblStyle styleId="{53BB38D4-3A2E-4801-97D2-D36CF21BC7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3" d="100"/>
          <a:sy n="103" d="100"/>
        </p:scale>
        <p:origin x="-264" y="-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75920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e3e6d90c27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e3e6d90c27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bd6c00e73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bd6c00e730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ge3db403357_1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5" name="Google Shape;1205;ge3db403357_1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bd6c00e730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bd6c00e730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ge3e6d90c27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3" name="Google Shape;1783;ge3e6d90c27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e3e6d90c27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e3e6d90c27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gbd6c00e73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0" name="Google Shape;1570;gbd6c00e73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220307" y="-584630"/>
            <a:ext cx="10466422" cy="6229989"/>
            <a:chOff x="-220307" y="-584630"/>
            <a:chExt cx="10466422" cy="6229989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-220307" y="-584630"/>
              <a:ext cx="10466422" cy="6229989"/>
              <a:chOff x="919620" y="4052663"/>
              <a:chExt cx="2393200" cy="1424518"/>
            </a:xfrm>
          </p:grpSpPr>
          <p:sp>
            <p:nvSpPr>
              <p:cNvPr id="12" name="Google Shape;12;p2"/>
              <p:cNvSpPr/>
              <p:nvPr/>
            </p:nvSpPr>
            <p:spPr>
              <a:xfrm rot="1510878">
                <a:off x="2634974" y="4441905"/>
                <a:ext cx="493519" cy="976690"/>
              </a:xfrm>
              <a:custGeom>
                <a:avLst/>
                <a:gdLst/>
                <a:ahLst/>
                <a:cxnLst/>
                <a:rect l="l" t="t" r="r" b="b"/>
                <a:pathLst>
                  <a:path w="19740" h="37959" extrusionOk="0">
                    <a:moveTo>
                      <a:pt x="9400" y="0"/>
                    </a:moveTo>
                    <a:cubicBezTo>
                      <a:pt x="7123" y="819"/>
                      <a:pt x="4556" y="1735"/>
                      <a:pt x="2724" y="3604"/>
                    </a:cubicBezTo>
                    <a:cubicBezTo>
                      <a:pt x="1026" y="5339"/>
                      <a:pt x="1" y="8400"/>
                      <a:pt x="1471" y="10665"/>
                    </a:cubicBezTo>
                    <a:cubicBezTo>
                      <a:pt x="2459" y="12171"/>
                      <a:pt x="4231" y="12894"/>
                      <a:pt x="5942" y="13593"/>
                    </a:cubicBezTo>
                    <a:cubicBezTo>
                      <a:pt x="7858" y="14364"/>
                      <a:pt x="9678" y="15100"/>
                      <a:pt x="10449" y="16847"/>
                    </a:cubicBezTo>
                    <a:cubicBezTo>
                      <a:pt x="11558" y="19377"/>
                      <a:pt x="9569" y="22258"/>
                      <a:pt x="7328" y="24125"/>
                    </a:cubicBezTo>
                    <a:cubicBezTo>
                      <a:pt x="7063" y="24342"/>
                      <a:pt x="6786" y="24571"/>
                      <a:pt x="6508" y="24788"/>
                    </a:cubicBezTo>
                    <a:cubicBezTo>
                      <a:pt x="4460" y="26451"/>
                      <a:pt x="2351" y="28162"/>
                      <a:pt x="1929" y="30693"/>
                    </a:cubicBezTo>
                    <a:cubicBezTo>
                      <a:pt x="1543" y="33091"/>
                      <a:pt x="3014" y="35742"/>
                      <a:pt x="5436" y="36995"/>
                    </a:cubicBezTo>
                    <a:cubicBezTo>
                      <a:pt x="6749" y="37682"/>
                      <a:pt x="8111" y="37959"/>
                      <a:pt x="9473" y="37959"/>
                    </a:cubicBezTo>
                    <a:cubicBezTo>
                      <a:pt x="13256" y="37959"/>
                      <a:pt x="17005" y="35778"/>
                      <a:pt x="19740" y="34199"/>
                    </a:cubicBezTo>
                    <a:lnTo>
                      <a:pt x="19632" y="34019"/>
                    </a:lnTo>
                    <a:cubicBezTo>
                      <a:pt x="16926" y="35586"/>
                      <a:pt x="13201" y="37750"/>
                      <a:pt x="9457" y="37750"/>
                    </a:cubicBezTo>
                    <a:cubicBezTo>
                      <a:pt x="8132" y="37750"/>
                      <a:pt x="6805" y="37479"/>
                      <a:pt x="5520" y="36815"/>
                    </a:cubicBezTo>
                    <a:cubicBezTo>
                      <a:pt x="3182" y="35597"/>
                      <a:pt x="1760" y="33042"/>
                      <a:pt x="2134" y="30729"/>
                    </a:cubicBezTo>
                    <a:cubicBezTo>
                      <a:pt x="2532" y="28270"/>
                      <a:pt x="4617" y="26583"/>
                      <a:pt x="6629" y="24957"/>
                    </a:cubicBezTo>
                    <a:cubicBezTo>
                      <a:pt x="6918" y="24728"/>
                      <a:pt x="7196" y="24499"/>
                      <a:pt x="7461" y="24282"/>
                    </a:cubicBezTo>
                    <a:cubicBezTo>
                      <a:pt x="8714" y="23233"/>
                      <a:pt x="9738" y="22017"/>
                      <a:pt x="10329" y="20847"/>
                    </a:cubicBezTo>
                    <a:cubicBezTo>
                      <a:pt x="11076" y="19377"/>
                      <a:pt x="11184" y="18003"/>
                      <a:pt x="10642" y="16774"/>
                    </a:cubicBezTo>
                    <a:cubicBezTo>
                      <a:pt x="9834" y="14943"/>
                      <a:pt x="7895" y="14160"/>
                      <a:pt x="6026" y="13400"/>
                    </a:cubicBezTo>
                    <a:cubicBezTo>
                      <a:pt x="4339" y="12714"/>
                      <a:pt x="2592" y="12002"/>
                      <a:pt x="1652" y="10545"/>
                    </a:cubicBezTo>
                    <a:cubicBezTo>
                      <a:pt x="242" y="8376"/>
                      <a:pt x="1230" y="5423"/>
                      <a:pt x="2869" y="3748"/>
                    </a:cubicBezTo>
                    <a:cubicBezTo>
                      <a:pt x="4665" y="1917"/>
                      <a:pt x="7220" y="1001"/>
                      <a:pt x="9473" y="193"/>
                    </a:cubicBezTo>
                    <a:lnTo>
                      <a:pt x="940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919620" y="4052663"/>
                <a:ext cx="714025" cy="454625"/>
              </a:xfrm>
              <a:custGeom>
                <a:avLst/>
                <a:gdLst/>
                <a:ahLst/>
                <a:cxnLst/>
                <a:rect l="l" t="t" r="r" b="b"/>
                <a:pathLst>
                  <a:path w="28561" h="18185" extrusionOk="0">
                    <a:moveTo>
                      <a:pt x="25102" y="0"/>
                    </a:moveTo>
                    <a:lnTo>
                      <a:pt x="24933" y="121"/>
                    </a:lnTo>
                    <a:cubicBezTo>
                      <a:pt x="25885" y="1422"/>
                      <a:pt x="26873" y="2760"/>
                      <a:pt x="27476" y="4279"/>
                    </a:cubicBezTo>
                    <a:cubicBezTo>
                      <a:pt x="28343" y="6424"/>
                      <a:pt x="28223" y="8508"/>
                      <a:pt x="27162" y="10002"/>
                    </a:cubicBezTo>
                    <a:cubicBezTo>
                      <a:pt x="26449" y="11014"/>
                      <a:pt x="25363" y="11609"/>
                      <a:pt x="24228" y="11609"/>
                    </a:cubicBezTo>
                    <a:cubicBezTo>
                      <a:pt x="24174" y="11609"/>
                      <a:pt x="24120" y="11608"/>
                      <a:pt x="24066" y="11605"/>
                    </a:cubicBezTo>
                    <a:cubicBezTo>
                      <a:pt x="23343" y="11569"/>
                      <a:pt x="22439" y="11123"/>
                      <a:pt x="21487" y="10653"/>
                    </a:cubicBezTo>
                    <a:cubicBezTo>
                      <a:pt x="20378" y="10094"/>
                      <a:pt x="19146" y="9477"/>
                      <a:pt x="18004" y="9477"/>
                    </a:cubicBezTo>
                    <a:cubicBezTo>
                      <a:pt x="17670" y="9477"/>
                      <a:pt x="17342" y="9530"/>
                      <a:pt x="17028" y="9653"/>
                    </a:cubicBezTo>
                    <a:cubicBezTo>
                      <a:pt x="16172" y="9991"/>
                      <a:pt x="15510" y="10797"/>
                      <a:pt x="14991" y="12123"/>
                    </a:cubicBezTo>
                    <a:cubicBezTo>
                      <a:pt x="14847" y="12509"/>
                      <a:pt x="14726" y="12991"/>
                      <a:pt x="14582" y="13497"/>
                    </a:cubicBezTo>
                    <a:cubicBezTo>
                      <a:pt x="14100" y="15280"/>
                      <a:pt x="13497" y="17510"/>
                      <a:pt x="11545" y="17907"/>
                    </a:cubicBezTo>
                    <a:cubicBezTo>
                      <a:pt x="11328" y="17952"/>
                      <a:pt x="11119" y="17973"/>
                      <a:pt x="10919" y="17973"/>
                    </a:cubicBezTo>
                    <a:cubicBezTo>
                      <a:pt x="8852" y="17973"/>
                      <a:pt x="7638" y="15698"/>
                      <a:pt x="6363" y="13292"/>
                    </a:cubicBezTo>
                    <a:cubicBezTo>
                      <a:pt x="5036" y="10783"/>
                      <a:pt x="3672" y="8211"/>
                      <a:pt x="1209" y="8211"/>
                    </a:cubicBezTo>
                    <a:cubicBezTo>
                      <a:pt x="833" y="8211"/>
                      <a:pt x="432" y="8271"/>
                      <a:pt x="1" y="8400"/>
                    </a:cubicBezTo>
                    <a:lnTo>
                      <a:pt x="61" y="8604"/>
                    </a:lnTo>
                    <a:cubicBezTo>
                      <a:pt x="466" y="8481"/>
                      <a:pt x="843" y="8424"/>
                      <a:pt x="1198" y="8424"/>
                    </a:cubicBezTo>
                    <a:cubicBezTo>
                      <a:pt x="3550" y="8424"/>
                      <a:pt x="4884" y="10938"/>
                      <a:pt x="6183" y="13389"/>
                    </a:cubicBezTo>
                    <a:cubicBezTo>
                      <a:pt x="7436" y="15751"/>
                      <a:pt x="8725" y="18185"/>
                      <a:pt x="10931" y="18185"/>
                    </a:cubicBezTo>
                    <a:cubicBezTo>
                      <a:pt x="11148" y="18185"/>
                      <a:pt x="11365" y="18161"/>
                      <a:pt x="11593" y="18113"/>
                    </a:cubicBezTo>
                    <a:cubicBezTo>
                      <a:pt x="13666" y="17690"/>
                      <a:pt x="14281" y="15389"/>
                      <a:pt x="14787" y="13545"/>
                    </a:cubicBezTo>
                    <a:cubicBezTo>
                      <a:pt x="14919" y="13051"/>
                      <a:pt x="15052" y="12569"/>
                      <a:pt x="15184" y="12195"/>
                    </a:cubicBezTo>
                    <a:cubicBezTo>
                      <a:pt x="15679" y="10931"/>
                      <a:pt x="16305" y="10159"/>
                      <a:pt x="17112" y="9846"/>
                    </a:cubicBezTo>
                    <a:cubicBezTo>
                      <a:pt x="17404" y="9732"/>
                      <a:pt x="17708" y="9682"/>
                      <a:pt x="18021" y="9682"/>
                    </a:cubicBezTo>
                    <a:cubicBezTo>
                      <a:pt x="19091" y="9682"/>
                      <a:pt x="20264" y="10265"/>
                      <a:pt x="21402" y="10834"/>
                    </a:cubicBezTo>
                    <a:cubicBezTo>
                      <a:pt x="22366" y="11316"/>
                      <a:pt x="23282" y="11774"/>
                      <a:pt x="24066" y="11810"/>
                    </a:cubicBezTo>
                    <a:cubicBezTo>
                      <a:pt x="24122" y="11812"/>
                      <a:pt x="24177" y="11814"/>
                      <a:pt x="24233" y="11814"/>
                    </a:cubicBezTo>
                    <a:cubicBezTo>
                      <a:pt x="25426" y="11814"/>
                      <a:pt x="26571" y="11194"/>
                      <a:pt x="27331" y="10123"/>
                    </a:cubicBezTo>
                    <a:cubicBezTo>
                      <a:pt x="28440" y="8580"/>
                      <a:pt x="28560" y="6411"/>
                      <a:pt x="27668" y="4206"/>
                    </a:cubicBezTo>
                    <a:cubicBezTo>
                      <a:pt x="27054" y="2664"/>
                      <a:pt x="26066" y="1302"/>
                      <a:pt x="251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919621" y="4916207"/>
                <a:ext cx="775775" cy="560975"/>
              </a:xfrm>
              <a:custGeom>
                <a:avLst/>
                <a:gdLst/>
                <a:ahLst/>
                <a:cxnLst/>
                <a:rect l="l" t="t" r="r" b="b"/>
                <a:pathLst>
                  <a:path w="31031" h="22439" extrusionOk="0">
                    <a:moveTo>
                      <a:pt x="206" y="1"/>
                    </a:moveTo>
                    <a:lnTo>
                      <a:pt x="0" y="61"/>
                    </a:lnTo>
                    <a:cubicBezTo>
                      <a:pt x="1796" y="5641"/>
                      <a:pt x="4001" y="8966"/>
                      <a:pt x="6773" y="10255"/>
                    </a:cubicBezTo>
                    <a:cubicBezTo>
                      <a:pt x="7710" y="10688"/>
                      <a:pt x="8660" y="10862"/>
                      <a:pt x="9609" y="10862"/>
                    </a:cubicBezTo>
                    <a:cubicBezTo>
                      <a:pt x="11724" y="10862"/>
                      <a:pt x="13829" y="9997"/>
                      <a:pt x="15751" y="9207"/>
                    </a:cubicBezTo>
                    <a:cubicBezTo>
                      <a:pt x="17004" y="8689"/>
                      <a:pt x="18185" y="8207"/>
                      <a:pt x="19245" y="8014"/>
                    </a:cubicBezTo>
                    <a:cubicBezTo>
                      <a:pt x="19829" y="7906"/>
                      <a:pt x="20410" y="7853"/>
                      <a:pt x="20984" y="7853"/>
                    </a:cubicBezTo>
                    <a:cubicBezTo>
                      <a:pt x="24057" y="7853"/>
                      <a:pt x="26904" y="9370"/>
                      <a:pt x="28680" y="12051"/>
                    </a:cubicBezTo>
                    <a:cubicBezTo>
                      <a:pt x="30790" y="15233"/>
                      <a:pt x="30801" y="19173"/>
                      <a:pt x="28729" y="22318"/>
                    </a:cubicBezTo>
                    <a:lnTo>
                      <a:pt x="28897" y="22439"/>
                    </a:lnTo>
                    <a:cubicBezTo>
                      <a:pt x="31031" y="19209"/>
                      <a:pt x="31007" y="15184"/>
                      <a:pt x="28849" y="11942"/>
                    </a:cubicBezTo>
                    <a:cubicBezTo>
                      <a:pt x="27040" y="9199"/>
                      <a:pt x="24126" y="7646"/>
                      <a:pt x="20974" y="7646"/>
                    </a:cubicBezTo>
                    <a:cubicBezTo>
                      <a:pt x="20388" y="7646"/>
                      <a:pt x="19794" y="7700"/>
                      <a:pt x="19197" y="7810"/>
                    </a:cubicBezTo>
                    <a:cubicBezTo>
                      <a:pt x="18124" y="8002"/>
                      <a:pt x="16932" y="8496"/>
                      <a:pt x="15678" y="9015"/>
                    </a:cubicBezTo>
                    <a:cubicBezTo>
                      <a:pt x="13769" y="9798"/>
                      <a:pt x="11693" y="10656"/>
                      <a:pt x="9617" y="10656"/>
                    </a:cubicBezTo>
                    <a:cubicBezTo>
                      <a:pt x="8692" y="10656"/>
                      <a:pt x="7768" y="10486"/>
                      <a:pt x="6858" y="10063"/>
                    </a:cubicBezTo>
                    <a:cubicBezTo>
                      <a:pt x="4146" y="8809"/>
                      <a:pt x="1977" y="5520"/>
                      <a:pt x="2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2845595" y="5099881"/>
                <a:ext cx="140700" cy="116900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4676" extrusionOk="0">
                    <a:moveTo>
                      <a:pt x="3785" y="205"/>
                    </a:moveTo>
                    <a:cubicBezTo>
                      <a:pt x="4122" y="205"/>
                      <a:pt x="4460" y="337"/>
                      <a:pt x="4701" y="554"/>
                    </a:cubicBezTo>
                    <a:cubicBezTo>
                      <a:pt x="5242" y="1036"/>
                      <a:pt x="5411" y="1844"/>
                      <a:pt x="5146" y="2651"/>
                    </a:cubicBezTo>
                    <a:cubicBezTo>
                      <a:pt x="4809" y="3652"/>
                      <a:pt x="3941" y="4362"/>
                      <a:pt x="2929" y="4459"/>
                    </a:cubicBezTo>
                    <a:cubicBezTo>
                      <a:pt x="2880" y="4471"/>
                      <a:pt x="2821" y="4471"/>
                      <a:pt x="2773" y="4471"/>
                    </a:cubicBezTo>
                    <a:cubicBezTo>
                      <a:pt x="1760" y="4471"/>
                      <a:pt x="242" y="3712"/>
                      <a:pt x="218" y="2675"/>
                    </a:cubicBezTo>
                    <a:cubicBezTo>
                      <a:pt x="205" y="2543"/>
                      <a:pt x="229" y="2458"/>
                      <a:pt x="290" y="2399"/>
                    </a:cubicBezTo>
                    <a:cubicBezTo>
                      <a:pt x="374" y="2314"/>
                      <a:pt x="531" y="2302"/>
                      <a:pt x="748" y="2302"/>
                    </a:cubicBezTo>
                    <a:lnTo>
                      <a:pt x="1025" y="2302"/>
                    </a:lnTo>
                    <a:cubicBezTo>
                      <a:pt x="1471" y="2302"/>
                      <a:pt x="1929" y="2241"/>
                      <a:pt x="2242" y="1820"/>
                    </a:cubicBezTo>
                    <a:cubicBezTo>
                      <a:pt x="2387" y="1627"/>
                      <a:pt x="2483" y="1410"/>
                      <a:pt x="2580" y="1205"/>
                    </a:cubicBezTo>
                    <a:cubicBezTo>
                      <a:pt x="2700" y="940"/>
                      <a:pt x="2808" y="699"/>
                      <a:pt x="3001" y="506"/>
                    </a:cubicBezTo>
                    <a:cubicBezTo>
                      <a:pt x="3194" y="313"/>
                      <a:pt x="3471" y="205"/>
                      <a:pt x="3785" y="205"/>
                    </a:cubicBezTo>
                    <a:close/>
                    <a:moveTo>
                      <a:pt x="3785" y="0"/>
                    </a:moveTo>
                    <a:cubicBezTo>
                      <a:pt x="3423" y="0"/>
                      <a:pt x="3086" y="133"/>
                      <a:pt x="2856" y="362"/>
                    </a:cubicBezTo>
                    <a:cubicBezTo>
                      <a:pt x="2639" y="578"/>
                      <a:pt x="2507" y="856"/>
                      <a:pt x="2387" y="1121"/>
                    </a:cubicBezTo>
                    <a:cubicBezTo>
                      <a:pt x="2302" y="1326"/>
                      <a:pt x="2206" y="1531"/>
                      <a:pt x="2085" y="1700"/>
                    </a:cubicBezTo>
                    <a:cubicBezTo>
                      <a:pt x="1796" y="2073"/>
                      <a:pt x="1386" y="2097"/>
                      <a:pt x="1025" y="2097"/>
                    </a:cubicBezTo>
                    <a:lnTo>
                      <a:pt x="748" y="2097"/>
                    </a:lnTo>
                    <a:cubicBezTo>
                      <a:pt x="519" y="2097"/>
                      <a:pt x="290" y="2109"/>
                      <a:pt x="146" y="2254"/>
                    </a:cubicBezTo>
                    <a:cubicBezTo>
                      <a:pt x="49" y="2350"/>
                      <a:pt x="1" y="2495"/>
                      <a:pt x="12" y="2675"/>
                    </a:cubicBezTo>
                    <a:cubicBezTo>
                      <a:pt x="37" y="3880"/>
                      <a:pt x="1688" y="4676"/>
                      <a:pt x="2773" y="4676"/>
                    </a:cubicBezTo>
                    <a:cubicBezTo>
                      <a:pt x="2832" y="4676"/>
                      <a:pt x="2893" y="4676"/>
                      <a:pt x="2941" y="4664"/>
                    </a:cubicBezTo>
                    <a:cubicBezTo>
                      <a:pt x="4037" y="4568"/>
                      <a:pt x="4977" y="3796"/>
                      <a:pt x="5339" y="2712"/>
                    </a:cubicBezTo>
                    <a:cubicBezTo>
                      <a:pt x="5628" y="1832"/>
                      <a:pt x="5435" y="940"/>
                      <a:pt x="4845" y="398"/>
                    </a:cubicBezTo>
                    <a:cubicBezTo>
                      <a:pt x="4556" y="145"/>
                      <a:pt x="4182" y="0"/>
                      <a:pt x="378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1697862" y="4260413"/>
                <a:ext cx="58750" cy="70500"/>
              </a:xfrm>
              <a:custGeom>
                <a:avLst/>
                <a:gdLst/>
                <a:ahLst/>
                <a:cxnLst/>
                <a:rect l="l" t="t" r="r" b="b"/>
                <a:pathLst>
                  <a:path w="2350" h="2820" extrusionOk="0">
                    <a:moveTo>
                      <a:pt x="1072" y="205"/>
                    </a:moveTo>
                    <a:cubicBezTo>
                      <a:pt x="1482" y="205"/>
                      <a:pt x="1832" y="543"/>
                      <a:pt x="2001" y="1109"/>
                    </a:cubicBezTo>
                    <a:cubicBezTo>
                      <a:pt x="2133" y="1567"/>
                      <a:pt x="2085" y="2001"/>
                      <a:pt x="1868" y="2302"/>
                    </a:cubicBezTo>
                    <a:cubicBezTo>
                      <a:pt x="1711" y="2495"/>
                      <a:pt x="1506" y="2616"/>
                      <a:pt x="1289" y="2616"/>
                    </a:cubicBezTo>
                    <a:cubicBezTo>
                      <a:pt x="928" y="2616"/>
                      <a:pt x="603" y="2314"/>
                      <a:pt x="410" y="1796"/>
                    </a:cubicBezTo>
                    <a:cubicBezTo>
                      <a:pt x="217" y="1314"/>
                      <a:pt x="241" y="856"/>
                      <a:pt x="446" y="543"/>
                    </a:cubicBezTo>
                    <a:cubicBezTo>
                      <a:pt x="603" y="326"/>
                      <a:pt x="820" y="205"/>
                      <a:pt x="1072" y="205"/>
                    </a:cubicBezTo>
                    <a:close/>
                    <a:moveTo>
                      <a:pt x="1072" y="0"/>
                    </a:moveTo>
                    <a:cubicBezTo>
                      <a:pt x="759" y="0"/>
                      <a:pt x="470" y="157"/>
                      <a:pt x="277" y="422"/>
                    </a:cubicBezTo>
                    <a:cubicBezTo>
                      <a:pt x="24" y="795"/>
                      <a:pt x="0" y="1314"/>
                      <a:pt x="217" y="1868"/>
                    </a:cubicBezTo>
                    <a:cubicBezTo>
                      <a:pt x="446" y="2471"/>
                      <a:pt x="844" y="2820"/>
                      <a:pt x="1289" y="2820"/>
                    </a:cubicBezTo>
                    <a:cubicBezTo>
                      <a:pt x="1578" y="2820"/>
                      <a:pt x="1844" y="2675"/>
                      <a:pt x="2025" y="2423"/>
                    </a:cubicBezTo>
                    <a:cubicBezTo>
                      <a:pt x="2290" y="2073"/>
                      <a:pt x="2350" y="1567"/>
                      <a:pt x="2194" y="1049"/>
                    </a:cubicBezTo>
                    <a:cubicBezTo>
                      <a:pt x="2001" y="386"/>
                      <a:pt x="1578" y="0"/>
                      <a:pt x="10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" name="Google Shape;17;p2"/>
            <p:cNvSpPr/>
            <p:nvPr/>
          </p:nvSpPr>
          <p:spPr>
            <a:xfrm rot="4500019">
              <a:off x="3805528" y="4359330"/>
              <a:ext cx="256938" cy="308326"/>
            </a:xfrm>
            <a:custGeom>
              <a:avLst/>
              <a:gdLst/>
              <a:ahLst/>
              <a:cxnLst/>
              <a:rect l="l" t="t" r="r" b="b"/>
              <a:pathLst>
                <a:path w="2350" h="2820" extrusionOk="0">
                  <a:moveTo>
                    <a:pt x="1072" y="205"/>
                  </a:moveTo>
                  <a:cubicBezTo>
                    <a:pt x="1482" y="205"/>
                    <a:pt x="1832" y="543"/>
                    <a:pt x="2001" y="1109"/>
                  </a:cubicBezTo>
                  <a:cubicBezTo>
                    <a:pt x="2133" y="1567"/>
                    <a:pt x="2085" y="2001"/>
                    <a:pt x="1868" y="2302"/>
                  </a:cubicBezTo>
                  <a:cubicBezTo>
                    <a:pt x="1711" y="2495"/>
                    <a:pt x="1506" y="2616"/>
                    <a:pt x="1289" y="2616"/>
                  </a:cubicBezTo>
                  <a:cubicBezTo>
                    <a:pt x="928" y="2616"/>
                    <a:pt x="603" y="2314"/>
                    <a:pt x="410" y="1796"/>
                  </a:cubicBezTo>
                  <a:cubicBezTo>
                    <a:pt x="217" y="1314"/>
                    <a:pt x="241" y="856"/>
                    <a:pt x="446" y="543"/>
                  </a:cubicBezTo>
                  <a:cubicBezTo>
                    <a:pt x="603" y="326"/>
                    <a:pt x="820" y="205"/>
                    <a:pt x="1072" y="205"/>
                  </a:cubicBezTo>
                  <a:close/>
                  <a:moveTo>
                    <a:pt x="1072" y="0"/>
                  </a:moveTo>
                  <a:cubicBezTo>
                    <a:pt x="759" y="0"/>
                    <a:pt x="470" y="157"/>
                    <a:pt x="277" y="422"/>
                  </a:cubicBezTo>
                  <a:cubicBezTo>
                    <a:pt x="24" y="795"/>
                    <a:pt x="0" y="1314"/>
                    <a:pt x="217" y="1868"/>
                  </a:cubicBezTo>
                  <a:cubicBezTo>
                    <a:pt x="446" y="2471"/>
                    <a:pt x="844" y="2820"/>
                    <a:pt x="1289" y="2820"/>
                  </a:cubicBezTo>
                  <a:cubicBezTo>
                    <a:pt x="1578" y="2820"/>
                    <a:pt x="1844" y="2675"/>
                    <a:pt x="2025" y="2423"/>
                  </a:cubicBezTo>
                  <a:cubicBezTo>
                    <a:pt x="2290" y="2073"/>
                    <a:pt x="2350" y="1567"/>
                    <a:pt x="2194" y="1049"/>
                  </a:cubicBezTo>
                  <a:cubicBezTo>
                    <a:pt x="2001" y="386"/>
                    <a:pt x="1578" y="0"/>
                    <a:pt x="1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720000" y="1338608"/>
            <a:ext cx="6173700" cy="20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720000" y="3357608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00" b="1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ctrTitle" idx="2"/>
          </p:nvPr>
        </p:nvSpPr>
        <p:spPr>
          <a:xfrm>
            <a:off x="6893700" y="539500"/>
            <a:ext cx="1750800" cy="594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None/>
              <a:defRPr sz="30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None/>
              <a:defRPr sz="30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None/>
              <a:defRPr sz="30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None/>
              <a:defRPr sz="30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None/>
              <a:defRPr sz="30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None/>
              <a:defRPr sz="30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None/>
              <a:defRPr sz="30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None/>
              <a:defRPr sz="3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6"/>
          <p:cNvGrpSpPr/>
          <p:nvPr/>
        </p:nvGrpSpPr>
        <p:grpSpPr>
          <a:xfrm>
            <a:off x="-421475" y="-136125"/>
            <a:ext cx="10397325" cy="5504850"/>
            <a:chOff x="-421475" y="-136125"/>
            <a:chExt cx="10397325" cy="5504850"/>
          </a:xfrm>
        </p:grpSpPr>
        <p:sp>
          <p:nvSpPr>
            <p:cNvPr id="55" name="Google Shape;55;p6"/>
            <p:cNvSpPr/>
            <p:nvPr/>
          </p:nvSpPr>
          <p:spPr>
            <a:xfrm>
              <a:off x="6592225" y="-136125"/>
              <a:ext cx="3383625" cy="2800250"/>
            </a:xfrm>
            <a:custGeom>
              <a:avLst/>
              <a:gdLst/>
              <a:ahLst/>
              <a:cxnLst/>
              <a:rect l="l" t="t" r="r" b="b"/>
              <a:pathLst>
                <a:path w="135345" h="112010" extrusionOk="0">
                  <a:moveTo>
                    <a:pt x="0" y="0"/>
                  </a:moveTo>
                  <a:cubicBezTo>
                    <a:pt x="0" y="26291"/>
                    <a:pt x="22831" y="53775"/>
                    <a:pt x="47449" y="63006"/>
                  </a:cubicBezTo>
                  <a:cubicBezTo>
                    <a:pt x="63171" y="68901"/>
                    <a:pt x="81435" y="67162"/>
                    <a:pt x="96453" y="74673"/>
                  </a:cubicBezTo>
                  <a:cubicBezTo>
                    <a:pt x="107769" y="80332"/>
                    <a:pt x="114733" y="92173"/>
                    <a:pt x="123678" y="101120"/>
                  </a:cubicBezTo>
                  <a:cubicBezTo>
                    <a:pt x="126011" y="103454"/>
                    <a:pt x="128038" y="106141"/>
                    <a:pt x="130678" y="108121"/>
                  </a:cubicBezTo>
                  <a:cubicBezTo>
                    <a:pt x="132298" y="109336"/>
                    <a:pt x="135345" y="109985"/>
                    <a:pt x="135345" y="11201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6" name="Google Shape;56;p6"/>
            <p:cNvSpPr/>
            <p:nvPr/>
          </p:nvSpPr>
          <p:spPr>
            <a:xfrm>
              <a:off x="-421475" y="3035175"/>
              <a:ext cx="2683575" cy="2333550"/>
            </a:xfrm>
            <a:custGeom>
              <a:avLst/>
              <a:gdLst/>
              <a:ahLst/>
              <a:cxnLst/>
              <a:rect l="l" t="t" r="r" b="b"/>
              <a:pathLst>
                <a:path w="107343" h="93342" extrusionOk="0">
                  <a:moveTo>
                    <a:pt x="0" y="0"/>
                  </a:moveTo>
                  <a:cubicBezTo>
                    <a:pt x="11621" y="3321"/>
                    <a:pt x="22854" y="10945"/>
                    <a:pt x="29558" y="21002"/>
                  </a:cubicBezTo>
                  <a:cubicBezTo>
                    <a:pt x="39605" y="36073"/>
                    <a:pt x="38533" y="57974"/>
                    <a:pt x="51338" y="70784"/>
                  </a:cubicBezTo>
                  <a:cubicBezTo>
                    <a:pt x="59175" y="78624"/>
                    <a:pt x="73033" y="75439"/>
                    <a:pt x="84007" y="77007"/>
                  </a:cubicBezTo>
                  <a:cubicBezTo>
                    <a:pt x="93407" y="78350"/>
                    <a:pt x="107343" y="83847"/>
                    <a:pt x="107343" y="93342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7" name="Google Shape;57;p6"/>
            <p:cNvSpPr/>
            <p:nvPr/>
          </p:nvSpPr>
          <p:spPr>
            <a:xfrm>
              <a:off x="8695840" y="3228050"/>
              <a:ext cx="793850" cy="1769600"/>
            </a:xfrm>
            <a:custGeom>
              <a:avLst/>
              <a:gdLst/>
              <a:ahLst/>
              <a:cxnLst/>
              <a:rect l="l" t="t" r="r" b="b"/>
              <a:pathLst>
                <a:path w="31754" h="70784" extrusionOk="0">
                  <a:moveTo>
                    <a:pt x="28643" y="0"/>
                  </a:moveTo>
                  <a:cubicBezTo>
                    <a:pt x="20177" y="0"/>
                    <a:pt x="10779" y="4623"/>
                    <a:pt x="6085" y="11668"/>
                  </a:cubicBezTo>
                  <a:cubicBezTo>
                    <a:pt x="-14" y="20823"/>
                    <a:pt x="-1251" y="33665"/>
                    <a:pt x="1418" y="44337"/>
                  </a:cubicBezTo>
                  <a:cubicBezTo>
                    <a:pt x="4673" y="57351"/>
                    <a:pt x="18339" y="70784"/>
                    <a:pt x="31754" y="70784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58" name="Google Shape;58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"/>
          <p:cNvSpPr/>
          <p:nvPr/>
        </p:nvSpPr>
        <p:spPr>
          <a:xfrm rot="8100000" flipH="1">
            <a:off x="258255" y="1618080"/>
            <a:ext cx="407848" cy="321388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0" name="Google Shape;60;p6"/>
          <p:cNvSpPr/>
          <p:nvPr/>
        </p:nvSpPr>
        <p:spPr>
          <a:xfrm rot="8100000" flipH="1">
            <a:off x="8584601" y="3162308"/>
            <a:ext cx="236442" cy="186335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"/>
          <p:cNvSpPr/>
          <p:nvPr/>
        </p:nvSpPr>
        <p:spPr>
          <a:xfrm>
            <a:off x="1356325" y="-1015479"/>
            <a:ext cx="7277187" cy="5740887"/>
          </a:xfrm>
          <a:custGeom>
            <a:avLst/>
            <a:gdLst/>
            <a:ahLst/>
            <a:cxnLst/>
            <a:rect l="l" t="t" r="r" b="b"/>
            <a:pathLst>
              <a:path w="14561" h="11487" extrusionOk="0">
                <a:moveTo>
                  <a:pt x="11926" y="1"/>
                </a:moveTo>
                <a:cubicBezTo>
                  <a:pt x="10902" y="1"/>
                  <a:pt x="9858" y="524"/>
                  <a:pt x="9405" y="1514"/>
                </a:cubicBezTo>
                <a:cubicBezTo>
                  <a:pt x="9143" y="2104"/>
                  <a:pt x="9099" y="2803"/>
                  <a:pt x="8651" y="3284"/>
                </a:cubicBezTo>
                <a:cubicBezTo>
                  <a:pt x="8294" y="3674"/>
                  <a:pt x="7764" y="3828"/>
                  <a:pt x="7216" y="3828"/>
                </a:cubicBezTo>
                <a:cubicBezTo>
                  <a:pt x="6858" y="3828"/>
                  <a:pt x="6492" y="3763"/>
                  <a:pt x="6160" y="3655"/>
                </a:cubicBezTo>
                <a:cubicBezTo>
                  <a:pt x="5309" y="3382"/>
                  <a:pt x="4544" y="2902"/>
                  <a:pt x="3660" y="2738"/>
                </a:cubicBezTo>
                <a:cubicBezTo>
                  <a:pt x="3515" y="2711"/>
                  <a:pt x="3372" y="2698"/>
                  <a:pt x="3233" y="2698"/>
                </a:cubicBezTo>
                <a:cubicBezTo>
                  <a:pt x="1900" y="2698"/>
                  <a:pt x="835" y="3867"/>
                  <a:pt x="459" y="5053"/>
                </a:cubicBezTo>
                <a:cubicBezTo>
                  <a:pt x="0" y="6506"/>
                  <a:pt x="437" y="8133"/>
                  <a:pt x="1431" y="9303"/>
                </a:cubicBezTo>
                <a:cubicBezTo>
                  <a:pt x="2414" y="10471"/>
                  <a:pt x="3922" y="11181"/>
                  <a:pt x="5473" y="11410"/>
                </a:cubicBezTo>
                <a:cubicBezTo>
                  <a:pt x="5821" y="11461"/>
                  <a:pt x="6174" y="11487"/>
                  <a:pt x="6529" y="11487"/>
                </a:cubicBezTo>
                <a:cubicBezTo>
                  <a:pt x="7934" y="11487"/>
                  <a:pt x="9348" y="11081"/>
                  <a:pt x="10420" y="10209"/>
                </a:cubicBezTo>
                <a:cubicBezTo>
                  <a:pt x="11153" y="9608"/>
                  <a:pt x="11687" y="8778"/>
                  <a:pt x="11917" y="7871"/>
                </a:cubicBezTo>
                <a:cubicBezTo>
                  <a:pt x="12102" y="7162"/>
                  <a:pt x="11971" y="6375"/>
                  <a:pt x="12201" y="5676"/>
                </a:cubicBezTo>
                <a:cubicBezTo>
                  <a:pt x="12442" y="4955"/>
                  <a:pt x="13206" y="4660"/>
                  <a:pt x="13697" y="4125"/>
                </a:cubicBezTo>
                <a:cubicBezTo>
                  <a:pt x="14265" y="3514"/>
                  <a:pt x="14561" y="2662"/>
                  <a:pt x="14386" y="1853"/>
                </a:cubicBezTo>
                <a:cubicBezTo>
                  <a:pt x="14353" y="1722"/>
                  <a:pt x="14320" y="1591"/>
                  <a:pt x="14265" y="1471"/>
                </a:cubicBezTo>
                <a:cubicBezTo>
                  <a:pt x="13855" y="475"/>
                  <a:pt x="12900" y="1"/>
                  <a:pt x="11926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"/>
          <p:cNvSpPr/>
          <p:nvPr/>
        </p:nvSpPr>
        <p:spPr>
          <a:xfrm rot="-2700000" flipH="1">
            <a:off x="8608261" y="1148748"/>
            <a:ext cx="306732" cy="241713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72" name="Google Shape;72;p8"/>
          <p:cNvSpPr/>
          <p:nvPr/>
        </p:nvSpPr>
        <p:spPr>
          <a:xfrm rot="3600026">
            <a:off x="-1825995" y="2944329"/>
            <a:ext cx="4512076" cy="3559524"/>
          </a:xfrm>
          <a:custGeom>
            <a:avLst/>
            <a:gdLst/>
            <a:ahLst/>
            <a:cxnLst/>
            <a:rect l="l" t="t" r="r" b="b"/>
            <a:pathLst>
              <a:path w="14561" h="11487" extrusionOk="0">
                <a:moveTo>
                  <a:pt x="11926" y="1"/>
                </a:moveTo>
                <a:cubicBezTo>
                  <a:pt x="10902" y="1"/>
                  <a:pt x="9858" y="524"/>
                  <a:pt x="9405" y="1514"/>
                </a:cubicBezTo>
                <a:cubicBezTo>
                  <a:pt x="9143" y="2104"/>
                  <a:pt x="9099" y="2803"/>
                  <a:pt x="8651" y="3284"/>
                </a:cubicBezTo>
                <a:cubicBezTo>
                  <a:pt x="8294" y="3674"/>
                  <a:pt x="7764" y="3828"/>
                  <a:pt x="7216" y="3828"/>
                </a:cubicBezTo>
                <a:cubicBezTo>
                  <a:pt x="6858" y="3828"/>
                  <a:pt x="6492" y="3763"/>
                  <a:pt x="6160" y="3655"/>
                </a:cubicBezTo>
                <a:cubicBezTo>
                  <a:pt x="5309" y="3382"/>
                  <a:pt x="4544" y="2902"/>
                  <a:pt x="3660" y="2738"/>
                </a:cubicBezTo>
                <a:cubicBezTo>
                  <a:pt x="3515" y="2711"/>
                  <a:pt x="3372" y="2698"/>
                  <a:pt x="3233" y="2698"/>
                </a:cubicBezTo>
                <a:cubicBezTo>
                  <a:pt x="1900" y="2698"/>
                  <a:pt x="835" y="3867"/>
                  <a:pt x="459" y="5053"/>
                </a:cubicBezTo>
                <a:cubicBezTo>
                  <a:pt x="0" y="6506"/>
                  <a:pt x="437" y="8133"/>
                  <a:pt x="1431" y="9303"/>
                </a:cubicBezTo>
                <a:cubicBezTo>
                  <a:pt x="2414" y="10471"/>
                  <a:pt x="3922" y="11181"/>
                  <a:pt x="5473" y="11410"/>
                </a:cubicBezTo>
                <a:cubicBezTo>
                  <a:pt x="5821" y="11461"/>
                  <a:pt x="6174" y="11487"/>
                  <a:pt x="6529" y="11487"/>
                </a:cubicBezTo>
                <a:cubicBezTo>
                  <a:pt x="7934" y="11487"/>
                  <a:pt x="9348" y="11081"/>
                  <a:pt x="10420" y="10209"/>
                </a:cubicBezTo>
                <a:cubicBezTo>
                  <a:pt x="11153" y="9608"/>
                  <a:pt x="11687" y="8778"/>
                  <a:pt x="11917" y="7871"/>
                </a:cubicBezTo>
                <a:cubicBezTo>
                  <a:pt x="12102" y="7162"/>
                  <a:pt x="11971" y="6375"/>
                  <a:pt x="12201" y="5676"/>
                </a:cubicBezTo>
                <a:cubicBezTo>
                  <a:pt x="12442" y="4955"/>
                  <a:pt x="13206" y="4660"/>
                  <a:pt x="13697" y="4125"/>
                </a:cubicBezTo>
                <a:cubicBezTo>
                  <a:pt x="14265" y="3514"/>
                  <a:pt x="14561" y="2662"/>
                  <a:pt x="14386" y="1853"/>
                </a:cubicBezTo>
                <a:cubicBezTo>
                  <a:pt x="14353" y="1722"/>
                  <a:pt x="14320" y="1591"/>
                  <a:pt x="14265" y="1471"/>
                </a:cubicBezTo>
                <a:cubicBezTo>
                  <a:pt x="13855" y="475"/>
                  <a:pt x="12900" y="1"/>
                  <a:pt x="11926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 rot="3600017">
            <a:off x="7369719" y="3529620"/>
            <a:ext cx="3519496" cy="2776489"/>
          </a:xfrm>
          <a:custGeom>
            <a:avLst/>
            <a:gdLst/>
            <a:ahLst/>
            <a:cxnLst/>
            <a:rect l="l" t="t" r="r" b="b"/>
            <a:pathLst>
              <a:path w="14561" h="11487" extrusionOk="0">
                <a:moveTo>
                  <a:pt x="11926" y="1"/>
                </a:moveTo>
                <a:cubicBezTo>
                  <a:pt x="10902" y="1"/>
                  <a:pt x="9858" y="524"/>
                  <a:pt x="9405" y="1514"/>
                </a:cubicBezTo>
                <a:cubicBezTo>
                  <a:pt x="9143" y="2104"/>
                  <a:pt x="9099" y="2803"/>
                  <a:pt x="8651" y="3284"/>
                </a:cubicBezTo>
                <a:cubicBezTo>
                  <a:pt x="8294" y="3674"/>
                  <a:pt x="7764" y="3828"/>
                  <a:pt x="7216" y="3828"/>
                </a:cubicBezTo>
                <a:cubicBezTo>
                  <a:pt x="6858" y="3828"/>
                  <a:pt x="6492" y="3763"/>
                  <a:pt x="6160" y="3655"/>
                </a:cubicBezTo>
                <a:cubicBezTo>
                  <a:pt x="5309" y="3382"/>
                  <a:pt x="4544" y="2902"/>
                  <a:pt x="3660" y="2738"/>
                </a:cubicBezTo>
                <a:cubicBezTo>
                  <a:pt x="3515" y="2711"/>
                  <a:pt x="3372" y="2698"/>
                  <a:pt x="3233" y="2698"/>
                </a:cubicBezTo>
                <a:cubicBezTo>
                  <a:pt x="1900" y="2698"/>
                  <a:pt x="835" y="3867"/>
                  <a:pt x="459" y="5053"/>
                </a:cubicBezTo>
                <a:cubicBezTo>
                  <a:pt x="0" y="6506"/>
                  <a:pt x="437" y="8133"/>
                  <a:pt x="1431" y="9303"/>
                </a:cubicBezTo>
                <a:cubicBezTo>
                  <a:pt x="2414" y="10471"/>
                  <a:pt x="3922" y="11181"/>
                  <a:pt x="5473" y="11410"/>
                </a:cubicBezTo>
                <a:cubicBezTo>
                  <a:pt x="5821" y="11461"/>
                  <a:pt x="6174" y="11487"/>
                  <a:pt x="6529" y="11487"/>
                </a:cubicBezTo>
                <a:cubicBezTo>
                  <a:pt x="7934" y="11487"/>
                  <a:pt x="9348" y="11081"/>
                  <a:pt x="10420" y="10209"/>
                </a:cubicBezTo>
                <a:cubicBezTo>
                  <a:pt x="11153" y="9608"/>
                  <a:pt x="11687" y="8778"/>
                  <a:pt x="11917" y="7871"/>
                </a:cubicBezTo>
                <a:cubicBezTo>
                  <a:pt x="12102" y="7162"/>
                  <a:pt x="11971" y="6375"/>
                  <a:pt x="12201" y="5676"/>
                </a:cubicBezTo>
                <a:cubicBezTo>
                  <a:pt x="12442" y="4955"/>
                  <a:pt x="13206" y="4660"/>
                  <a:pt x="13697" y="4125"/>
                </a:cubicBezTo>
                <a:cubicBezTo>
                  <a:pt x="14265" y="3514"/>
                  <a:pt x="14561" y="2662"/>
                  <a:pt x="14386" y="1853"/>
                </a:cubicBezTo>
                <a:cubicBezTo>
                  <a:pt x="14353" y="1722"/>
                  <a:pt x="14320" y="1591"/>
                  <a:pt x="14265" y="1471"/>
                </a:cubicBezTo>
                <a:cubicBezTo>
                  <a:pt x="13855" y="475"/>
                  <a:pt x="12900" y="1"/>
                  <a:pt x="11926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"/>
          <p:cNvSpPr/>
          <p:nvPr/>
        </p:nvSpPr>
        <p:spPr>
          <a:xfrm rot="-2700000" flipH="1">
            <a:off x="-176359" y="1591203"/>
            <a:ext cx="582923" cy="527523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75" name="Google Shape;75;p8"/>
          <p:cNvSpPr/>
          <p:nvPr/>
        </p:nvSpPr>
        <p:spPr>
          <a:xfrm rot="-2700000" flipH="1">
            <a:off x="7501141" y="2828603"/>
            <a:ext cx="582923" cy="527523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76" name="Google Shape;76;p8"/>
          <p:cNvSpPr txBox="1">
            <a:spLocks noGrp="1"/>
          </p:cNvSpPr>
          <p:nvPr>
            <p:ph type="title"/>
          </p:nvPr>
        </p:nvSpPr>
        <p:spPr>
          <a:xfrm>
            <a:off x="1977900" y="1183500"/>
            <a:ext cx="5188200" cy="277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0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"/>
          <p:cNvSpPr txBox="1">
            <a:spLocks noGrp="1"/>
          </p:cNvSpPr>
          <p:nvPr>
            <p:ph type="title"/>
          </p:nvPr>
        </p:nvSpPr>
        <p:spPr>
          <a:xfrm>
            <a:off x="2315354" y="1189100"/>
            <a:ext cx="45204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5000"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29" name="Google Shape;129;p14"/>
          <p:cNvGrpSpPr/>
          <p:nvPr/>
        </p:nvGrpSpPr>
        <p:grpSpPr>
          <a:xfrm flipH="1">
            <a:off x="-1093832" y="-553080"/>
            <a:ext cx="10466422" cy="6229989"/>
            <a:chOff x="919620" y="4052663"/>
            <a:chExt cx="2393200" cy="1424518"/>
          </a:xfrm>
        </p:grpSpPr>
        <p:sp>
          <p:nvSpPr>
            <p:cNvPr id="130" name="Google Shape;130;p14"/>
            <p:cNvSpPr/>
            <p:nvPr/>
          </p:nvSpPr>
          <p:spPr>
            <a:xfrm rot="1510878">
              <a:off x="2634974" y="4441905"/>
              <a:ext cx="493519" cy="976690"/>
            </a:xfrm>
            <a:custGeom>
              <a:avLst/>
              <a:gdLst/>
              <a:ahLst/>
              <a:cxnLst/>
              <a:rect l="l" t="t" r="r" b="b"/>
              <a:pathLst>
                <a:path w="19740" h="37959" extrusionOk="0">
                  <a:moveTo>
                    <a:pt x="9400" y="0"/>
                  </a:moveTo>
                  <a:cubicBezTo>
                    <a:pt x="7123" y="819"/>
                    <a:pt x="4556" y="1735"/>
                    <a:pt x="2724" y="3604"/>
                  </a:cubicBezTo>
                  <a:cubicBezTo>
                    <a:pt x="1026" y="5339"/>
                    <a:pt x="1" y="8400"/>
                    <a:pt x="1471" y="10665"/>
                  </a:cubicBezTo>
                  <a:cubicBezTo>
                    <a:pt x="2459" y="12171"/>
                    <a:pt x="4231" y="12894"/>
                    <a:pt x="5942" y="13593"/>
                  </a:cubicBezTo>
                  <a:cubicBezTo>
                    <a:pt x="7858" y="14364"/>
                    <a:pt x="9678" y="15100"/>
                    <a:pt x="10449" y="16847"/>
                  </a:cubicBezTo>
                  <a:cubicBezTo>
                    <a:pt x="11558" y="19377"/>
                    <a:pt x="9569" y="22258"/>
                    <a:pt x="7328" y="24125"/>
                  </a:cubicBezTo>
                  <a:cubicBezTo>
                    <a:pt x="7063" y="24342"/>
                    <a:pt x="6786" y="24571"/>
                    <a:pt x="6508" y="24788"/>
                  </a:cubicBezTo>
                  <a:cubicBezTo>
                    <a:pt x="4460" y="26451"/>
                    <a:pt x="2351" y="28162"/>
                    <a:pt x="1929" y="30693"/>
                  </a:cubicBezTo>
                  <a:cubicBezTo>
                    <a:pt x="1543" y="33091"/>
                    <a:pt x="3014" y="35742"/>
                    <a:pt x="5436" y="36995"/>
                  </a:cubicBezTo>
                  <a:cubicBezTo>
                    <a:pt x="6749" y="37682"/>
                    <a:pt x="8111" y="37959"/>
                    <a:pt x="9473" y="37959"/>
                  </a:cubicBezTo>
                  <a:cubicBezTo>
                    <a:pt x="13256" y="37959"/>
                    <a:pt x="17005" y="35778"/>
                    <a:pt x="19740" y="34199"/>
                  </a:cubicBezTo>
                  <a:lnTo>
                    <a:pt x="19632" y="34019"/>
                  </a:lnTo>
                  <a:cubicBezTo>
                    <a:pt x="16926" y="35586"/>
                    <a:pt x="13201" y="37750"/>
                    <a:pt x="9457" y="37750"/>
                  </a:cubicBezTo>
                  <a:cubicBezTo>
                    <a:pt x="8132" y="37750"/>
                    <a:pt x="6805" y="37479"/>
                    <a:pt x="5520" y="36815"/>
                  </a:cubicBezTo>
                  <a:cubicBezTo>
                    <a:pt x="3182" y="35597"/>
                    <a:pt x="1760" y="33042"/>
                    <a:pt x="2134" y="30729"/>
                  </a:cubicBezTo>
                  <a:cubicBezTo>
                    <a:pt x="2532" y="28270"/>
                    <a:pt x="4617" y="26583"/>
                    <a:pt x="6629" y="24957"/>
                  </a:cubicBezTo>
                  <a:cubicBezTo>
                    <a:pt x="6918" y="24728"/>
                    <a:pt x="7196" y="24499"/>
                    <a:pt x="7461" y="24282"/>
                  </a:cubicBezTo>
                  <a:cubicBezTo>
                    <a:pt x="8714" y="23233"/>
                    <a:pt x="9738" y="22017"/>
                    <a:pt x="10329" y="20847"/>
                  </a:cubicBezTo>
                  <a:cubicBezTo>
                    <a:pt x="11076" y="19377"/>
                    <a:pt x="11184" y="18003"/>
                    <a:pt x="10642" y="16774"/>
                  </a:cubicBezTo>
                  <a:cubicBezTo>
                    <a:pt x="9834" y="14943"/>
                    <a:pt x="7895" y="14160"/>
                    <a:pt x="6026" y="13400"/>
                  </a:cubicBezTo>
                  <a:cubicBezTo>
                    <a:pt x="4339" y="12714"/>
                    <a:pt x="2592" y="12002"/>
                    <a:pt x="1652" y="10545"/>
                  </a:cubicBezTo>
                  <a:cubicBezTo>
                    <a:pt x="242" y="8376"/>
                    <a:pt x="1230" y="5423"/>
                    <a:pt x="2869" y="3748"/>
                  </a:cubicBezTo>
                  <a:cubicBezTo>
                    <a:pt x="4665" y="1917"/>
                    <a:pt x="7220" y="1001"/>
                    <a:pt x="9473" y="193"/>
                  </a:cubicBezTo>
                  <a:lnTo>
                    <a:pt x="94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919620" y="4052663"/>
              <a:ext cx="714025" cy="454625"/>
            </a:xfrm>
            <a:custGeom>
              <a:avLst/>
              <a:gdLst/>
              <a:ahLst/>
              <a:cxnLst/>
              <a:rect l="l" t="t" r="r" b="b"/>
              <a:pathLst>
                <a:path w="28561" h="18185" extrusionOk="0">
                  <a:moveTo>
                    <a:pt x="25102" y="0"/>
                  </a:moveTo>
                  <a:lnTo>
                    <a:pt x="24933" y="121"/>
                  </a:lnTo>
                  <a:cubicBezTo>
                    <a:pt x="25885" y="1422"/>
                    <a:pt x="26873" y="2760"/>
                    <a:pt x="27476" y="4279"/>
                  </a:cubicBezTo>
                  <a:cubicBezTo>
                    <a:pt x="28343" y="6424"/>
                    <a:pt x="28223" y="8508"/>
                    <a:pt x="27162" y="10002"/>
                  </a:cubicBezTo>
                  <a:cubicBezTo>
                    <a:pt x="26449" y="11014"/>
                    <a:pt x="25363" y="11609"/>
                    <a:pt x="24228" y="11609"/>
                  </a:cubicBezTo>
                  <a:cubicBezTo>
                    <a:pt x="24174" y="11609"/>
                    <a:pt x="24120" y="11608"/>
                    <a:pt x="24066" y="11605"/>
                  </a:cubicBezTo>
                  <a:cubicBezTo>
                    <a:pt x="23343" y="11569"/>
                    <a:pt x="22439" y="11123"/>
                    <a:pt x="21487" y="10653"/>
                  </a:cubicBezTo>
                  <a:cubicBezTo>
                    <a:pt x="20378" y="10094"/>
                    <a:pt x="19146" y="9477"/>
                    <a:pt x="18004" y="9477"/>
                  </a:cubicBezTo>
                  <a:cubicBezTo>
                    <a:pt x="17670" y="9477"/>
                    <a:pt x="17342" y="9530"/>
                    <a:pt x="17028" y="9653"/>
                  </a:cubicBezTo>
                  <a:cubicBezTo>
                    <a:pt x="16172" y="9991"/>
                    <a:pt x="15510" y="10797"/>
                    <a:pt x="14991" y="12123"/>
                  </a:cubicBezTo>
                  <a:cubicBezTo>
                    <a:pt x="14847" y="12509"/>
                    <a:pt x="14726" y="12991"/>
                    <a:pt x="14582" y="13497"/>
                  </a:cubicBezTo>
                  <a:cubicBezTo>
                    <a:pt x="14100" y="15280"/>
                    <a:pt x="13497" y="17510"/>
                    <a:pt x="11545" y="17907"/>
                  </a:cubicBezTo>
                  <a:cubicBezTo>
                    <a:pt x="11328" y="17952"/>
                    <a:pt x="11119" y="17973"/>
                    <a:pt x="10919" y="17973"/>
                  </a:cubicBezTo>
                  <a:cubicBezTo>
                    <a:pt x="8852" y="17973"/>
                    <a:pt x="7638" y="15698"/>
                    <a:pt x="6363" y="13292"/>
                  </a:cubicBezTo>
                  <a:cubicBezTo>
                    <a:pt x="5036" y="10783"/>
                    <a:pt x="3672" y="8211"/>
                    <a:pt x="1209" y="8211"/>
                  </a:cubicBezTo>
                  <a:cubicBezTo>
                    <a:pt x="833" y="8211"/>
                    <a:pt x="432" y="8271"/>
                    <a:pt x="1" y="8400"/>
                  </a:cubicBezTo>
                  <a:lnTo>
                    <a:pt x="61" y="8604"/>
                  </a:lnTo>
                  <a:cubicBezTo>
                    <a:pt x="466" y="8481"/>
                    <a:pt x="843" y="8424"/>
                    <a:pt x="1198" y="8424"/>
                  </a:cubicBezTo>
                  <a:cubicBezTo>
                    <a:pt x="3550" y="8424"/>
                    <a:pt x="4884" y="10938"/>
                    <a:pt x="6183" y="13389"/>
                  </a:cubicBezTo>
                  <a:cubicBezTo>
                    <a:pt x="7436" y="15751"/>
                    <a:pt x="8725" y="18185"/>
                    <a:pt x="10931" y="18185"/>
                  </a:cubicBezTo>
                  <a:cubicBezTo>
                    <a:pt x="11148" y="18185"/>
                    <a:pt x="11365" y="18161"/>
                    <a:pt x="11593" y="18113"/>
                  </a:cubicBezTo>
                  <a:cubicBezTo>
                    <a:pt x="13666" y="17690"/>
                    <a:pt x="14281" y="15389"/>
                    <a:pt x="14787" y="13545"/>
                  </a:cubicBezTo>
                  <a:cubicBezTo>
                    <a:pt x="14919" y="13051"/>
                    <a:pt x="15052" y="12569"/>
                    <a:pt x="15184" y="12195"/>
                  </a:cubicBezTo>
                  <a:cubicBezTo>
                    <a:pt x="15679" y="10931"/>
                    <a:pt x="16305" y="10159"/>
                    <a:pt x="17112" y="9846"/>
                  </a:cubicBezTo>
                  <a:cubicBezTo>
                    <a:pt x="17404" y="9732"/>
                    <a:pt x="17708" y="9682"/>
                    <a:pt x="18021" y="9682"/>
                  </a:cubicBezTo>
                  <a:cubicBezTo>
                    <a:pt x="19091" y="9682"/>
                    <a:pt x="20264" y="10265"/>
                    <a:pt x="21402" y="10834"/>
                  </a:cubicBezTo>
                  <a:cubicBezTo>
                    <a:pt x="22366" y="11316"/>
                    <a:pt x="23282" y="11774"/>
                    <a:pt x="24066" y="11810"/>
                  </a:cubicBezTo>
                  <a:cubicBezTo>
                    <a:pt x="24122" y="11812"/>
                    <a:pt x="24177" y="11814"/>
                    <a:pt x="24233" y="11814"/>
                  </a:cubicBezTo>
                  <a:cubicBezTo>
                    <a:pt x="25426" y="11814"/>
                    <a:pt x="26571" y="11194"/>
                    <a:pt x="27331" y="10123"/>
                  </a:cubicBezTo>
                  <a:cubicBezTo>
                    <a:pt x="28440" y="8580"/>
                    <a:pt x="28560" y="6411"/>
                    <a:pt x="27668" y="4206"/>
                  </a:cubicBezTo>
                  <a:cubicBezTo>
                    <a:pt x="27054" y="2664"/>
                    <a:pt x="26066" y="1302"/>
                    <a:pt x="251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919621" y="4916207"/>
              <a:ext cx="775775" cy="560975"/>
            </a:xfrm>
            <a:custGeom>
              <a:avLst/>
              <a:gdLst/>
              <a:ahLst/>
              <a:cxnLst/>
              <a:rect l="l" t="t" r="r" b="b"/>
              <a:pathLst>
                <a:path w="31031" h="22439" extrusionOk="0">
                  <a:moveTo>
                    <a:pt x="206" y="1"/>
                  </a:moveTo>
                  <a:lnTo>
                    <a:pt x="0" y="61"/>
                  </a:lnTo>
                  <a:cubicBezTo>
                    <a:pt x="1796" y="5641"/>
                    <a:pt x="4001" y="8966"/>
                    <a:pt x="6773" y="10255"/>
                  </a:cubicBezTo>
                  <a:cubicBezTo>
                    <a:pt x="7710" y="10688"/>
                    <a:pt x="8660" y="10862"/>
                    <a:pt x="9609" y="10862"/>
                  </a:cubicBezTo>
                  <a:cubicBezTo>
                    <a:pt x="11724" y="10862"/>
                    <a:pt x="13829" y="9997"/>
                    <a:pt x="15751" y="9207"/>
                  </a:cubicBezTo>
                  <a:cubicBezTo>
                    <a:pt x="17004" y="8689"/>
                    <a:pt x="18185" y="8207"/>
                    <a:pt x="19245" y="8014"/>
                  </a:cubicBezTo>
                  <a:cubicBezTo>
                    <a:pt x="19829" y="7906"/>
                    <a:pt x="20410" y="7853"/>
                    <a:pt x="20984" y="7853"/>
                  </a:cubicBezTo>
                  <a:cubicBezTo>
                    <a:pt x="24057" y="7853"/>
                    <a:pt x="26904" y="9370"/>
                    <a:pt x="28680" y="12051"/>
                  </a:cubicBezTo>
                  <a:cubicBezTo>
                    <a:pt x="30790" y="15233"/>
                    <a:pt x="30801" y="19173"/>
                    <a:pt x="28729" y="22318"/>
                  </a:cubicBezTo>
                  <a:lnTo>
                    <a:pt x="28897" y="22439"/>
                  </a:lnTo>
                  <a:cubicBezTo>
                    <a:pt x="31031" y="19209"/>
                    <a:pt x="31007" y="15184"/>
                    <a:pt x="28849" y="11942"/>
                  </a:cubicBezTo>
                  <a:cubicBezTo>
                    <a:pt x="27040" y="9199"/>
                    <a:pt x="24126" y="7646"/>
                    <a:pt x="20974" y="7646"/>
                  </a:cubicBezTo>
                  <a:cubicBezTo>
                    <a:pt x="20388" y="7646"/>
                    <a:pt x="19794" y="7700"/>
                    <a:pt x="19197" y="7810"/>
                  </a:cubicBezTo>
                  <a:cubicBezTo>
                    <a:pt x="18124" y="8002"/>
                    <a:pt x="16932" y="8496"/>
                    <a:pt x="15678" y="9015"/>
                  </a:cubicBezTo>
                  <a:cubicBezTo>
                    <a:pt x="13769" y="9798"/>
                    <a:pt x="11693" y="10656"/>
                    <a:pt x="9617" y="10656"/>
                  </a:cubicBezTo>
                  <a:cubicBezTo>
                    <a:pt x="8692" y="10656"/>
                    <a:pt x="7768" y="10486"/>
                    <a:pt x="6858" y="10063"/>
                  </a:cubicBezTo>
                  <a:cubicBezTo>
                    <a:pt x="4146" y="8809"/>
                    <a:pt x="1977" y="5520"/>
                    <a:pt x="2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" name="Google Shape;133;p14"/>
          <p:cNvSpPr txBox="1">
            <a:spLocks noGrp="1"/>
          </p:cNvSpPr>
          <p:nvPr>
            <p:ph type="subTitle" idx="1"/>
          </p:nvPr>
        </p:nvSpPr>
        <p:spPr>
          <a:xfrm>
            <a:off x="2139104" y="3153500"/>
            <a:ext cx="48729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4"/>
          <p:cNvSpPr/>
          <p:nvPr/>
        </p:nvSpPr>
        <p:spPr>
          <a:xfrm>
            <a:off x="1447824" y="841206"/>
            <a:ext cx="409215" cy="347900"/>
          </a:xfrm>
          <a:custGeom>
            <a:avLst/>
            <a:gdLst/>
            <a:ahLst/>
            <a:cxnLst/>
            <a:rect l="l" t="t" r="r" b="b"/>
            <a:pathLst>
              <a:path w="14089" h="11979" extrusionOk="0">
                <a:moveTo>
                  <a:pt x="4285" y="0"/>
                </a:moveTo>
                <a:cubicBezTo>
                  <a:pt x="2217" y="0"/>
                  <a:pt x="1" y="1339"/>
                  <a:pt x="8" y="4986"/>
                </a:cubicBezTo>
                <a:cubicBezTo>
                  <a:pt x="19" y="11168"/>
                  <a:pt x="6059" y="11911"/>
                  <a:pt x="6059" y="11911"/>
                </a:cubicBezTo>
                <a:cubicBezTo>
                  <a:pt x="6402" y="11957"/>
                  <a:pt x="6742" y="11979"/>
                  <a:pt x="7075" y="11979"/>
                </a:cubicBezTo>
                <a:cubicBezTo>
                  <a:pt x="10960" y="11979"/>
                  <a:pt x="14088" y="8957"/>
                  <a:pt x="13585" y="4833"/>
                </a:cubicBezTo>
                <a:cubicBezTo>
                  <a:pt x="13039" y="355"/>
                  <a:pt x="8986" y="2692"/>
                  <a:pt x="7075" y="966"/>
                </a:cubicBezTo>
                <a:cubicBezTo>
                  <a:pt x="6414" y="369"/>
                  <a:pt x="5370" y="0"/>
                  <a:pt x="4285" y="0"/>
                </a:cubicBez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/>
          <p:nvPr/>
        </p:nvSpPr>
        <p:spPr>
          <a:xfrm rot="3183500">
            <a:off x="5888752" y="603490"/>
            <a:ext cx="258688" cy="219923"/>
          </a:xfrm>
          <a:custGeom>
            <a:avLst/>
            <a:gdLst/>
            <a:ahLst/>
            <a:cxnLst/>
            <a:rect l="l" t="t" r="r" b="b"/>
            <a:pathLst>
              <a:path w="14089" h="11979" extrusionOk="0">
                <a:moveTo>
                  <a:pt x="4285" y="0"/>
                </a:moveTo>
                <a:cubicBezTo>
                  <a:pt x="2217" y="0"/>
                  <a:pt x="1" y="1339"/>
                  <a:pt x="8" y="4986"/>
                </a:cubicBezTo>
                <a:cubicBezTo>
                  <a:pt x="19" y="11168"/>
                  <a:pt x="6059" y="11911"/>
                  <a:pt x="6059" y="11911"/>
                </a:cubicBezTo>
                <a:cubicBezTo>
                  <a:pt x="6402" y="11957"/>
                  <a:pt x="6742" y="11979"/>
                  <a:pt x="7075" y="11979"/>
                </a:cubicBezTo>
                <a:cubicBezTo>
                  <a:pt x="10960" y="11979"/>
                  <a:pt x="14088" y="8957"/>
                  <a:pt x="13585" y="4833"/>
                </a:cubicBezTo>
                <a:cubicBezTo>
                  <a:pt x="13039" y="355"/>
                  <a:pt x="8986" y="2692"/>
                  <a:pt x="7075" y="966"/>
                </a:cubicBezTo>
                <a:cubicBezTo>
                  <a:pt x="6414" y="369"/>
                  <a:pt x="5370" y="0"/>
                  <a:pt x="4285" y="0"/>
                </a:cubicBez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"/>
          <p:cNvSpPr/>
          <p:nvPr/>
        </p:nvSpPr>
        <p:spPr>
          <a:xfrm rot="8100000">
            <a:off x="-2711216" y="-1597084"/>
            <a:ext cx="5416718" cy="4273185"/>
          </a:xfrm>
          <a:custGeom>
            <a:avLst/>
            <a:gdLst/>
            <a:ahLst/>
            <a:cxnLst/>
            <a:rect l="l" t="t" r="r" b="b"/>
            <a:pathLst>
              <a:path w="14561" h="11487" extrusionOk="0">
                <a:moveTo>
                  <a:pt x="11926" y="1"/>
                </a:moveTo>
                <a:cubicBezTo>
                  <a:pt x="10902" y="1"/>
                  <a:pt x="9858" y="524"/>
                  <a:pt x="9405" y="1514"/>
                </a:cubicBezTo>
                <a:cubicBezTo>
                  <a:pt x="9143" y="2104"/>
                  <a:pt x="9099" y="2803"/>
                  <a:pt x="8651" y="3284"/>
                </a:cubicBezTo>
                <a:cubicBezTo>
                  <a:pt x="8294" y="3674"/>
                  <a:pt x="7764" y="3828"/>
                  <a:pt x="7216" y="3828"/>
                </a:cubicBezTo>
                <a:cubicBezTo>
                  <a:pt x="6858" y="3828"/>
                  <a:pt x="6492" y="3763"/>
                  <a:pt x="6160" y="3655"/>
                </a:cubicBezTo>
                <a:cubicBezTo>
                  <a:pt x="5309" y="3382"/>
                  <a:pt x="4544" y="2902"/>
                  <a:pt x="3660" y="2738"/>
                </a:cubicBezTo>
                <a:cubicBezTo>
                  <a:pt x="3515" y="2711"/>
                  <a:pt x="3372" y="2698"/>
                  <a:pt x="3233" y="2698"/>
                </a:cubicBezTo>
                <a:cubicBezTo>
                  <a:pt x="1900" y="2698"/>
                  <a:pt x="835" y="3867"/>
                  <a:pt x="459" y="5053"/>
                </a:cubicBezTo>
                <a:cubicBezTo>
                  <a:pt x="0" y="6506"/>
                  <a:pt x="437" y="8133"/>
                  <a:pt x="1431" y="9303"/>
                </a:cubicBezTo>
                <a:cubicBezTo>
                  <a:pt x="2414" y="10471"/>
                  <a:pt x="3922" y="11181"/>
                  <a:pt x="5473" y="11410"/>
                </a:cubicBezTo>
                <a:cubicBezTo>
                  <a:pt x="5821" y="11461"/>
                  <a:pt x="6174" y="11487"/>
                  <a:pt x="6529" y="11487"/>
                </a:cubicBezTo>
                <a:cubicBezTo>
                  <a:pt x="7934" y="11487"/>
                  <a:pt x="9348" y="11081"/>
                  <a:pt x="10420" y="10209"/>
                </a:cubicBezTo>
                <a:cubicBezTo>
                  <a:pt x="11153" y="9608"/>
                  <a:pt x="11687" y="8778"/>
                  <a:pt x="11917" y="7871"/>
                </a:cubicBezTo>
                <a:cubicBezTo>
                  <a:pt x="12102" y="7162"/>
                  <a:pt x="11971" y="6375"/>
                  <a:pt x="12201" y="5676"/>
                </a:cubicBezTo>
                <a:cubicBezTo>
                  <a:pt x="12442" y="4955"/>
                  <a:pt x="13206" y="4660"/>
                  <a:pt x="13697" y="4125"/>
                </a:cubicBezTo>
                <a:cubicBezTo>
                  <a:pt x="14265" y="3514"/>
                  <a:pt x="14561" y="2662"/>
                  <a:pt x="14386" y="1853"/>
                </a:cubicBezTo>
                <a:cubicBezTo>
                  <a:pt x="14353" y="1722"/>
                  <a:pt x="14320" y="1591"/>
                  <a:pt x="14265" y="1471"/>
                </a:cubicBezTo>
                <a:cubicBezTo>
                  <a:pt x="13855" y="475"/>
                  <a:pt x="12900" y="1"/>
                  <a:pt x="11926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6"/>
          <p:cNvSpPr/>
          <p:nvPr/>
        </p:nvSpPr>
        <p:spPr>
          <a:xfrm rot="-3322046">
            <a:off x="6914602" y="2046660"/>
            <a:ext cx="5416708" cy="4273176"/>
          </a:xfrm>
          <a:custGeom>
            <a:avLst/>
            <a:gdLst/>
            <a:ahLst/>
            <a:cxnLst/>
            <a:rect l="l" t="t" r="r" b="b"/>
            <a:pathLst>
              <a:path w="14561" h="11487" extrusionOk="0">
                <a:moveTo>
                  <a:pt x="11926" y="1"/>
                </a:moveTo>
                <a:cubicBezTo>
                  <a:pt x="10902" y="1"/>
                  <a:pt x="9858" y="524"/>
                  <a:pt x="9405" y="1514"/>
                </a:cubicBezTo>
                <a:cubicBezTo>
                  <a:pt x="9143" y="2104"/>
                  <a:pt x="9099" y="2803"/>
                  <a:pt x="8651" y="3284"/>
                </a:cubicBezTo>
                <a:cubicBezTo>
                  <a:pt x="8294" y="3674"/>
                  <a:pt x="7764" y="3828"/>
                  <a:pt x="7216" y="3828"/>
                </a:cubicBezTo>
                <a:cubicBezTo>
                  <a:pt x="6858" y="3828"/>
                  <a:pt x="6492" y="3763"/>
                  <a:pt x="6160" y="3655"/>
                </a:cubicBezTo>
                <a:cubicBezTo>
                  <a:pt x="5309" y="3382"/>
                  <a:pt x="4544" y="2902"/>
                  <a:pt x="3660" y="2738"/>
                </a:cubicBezTo>
                <a:cubicBezTo>
                  <a:pt x="3515" y="2711"/>
                  <a:pt x="3372" y="2698"/>
                  <a:pt x="3233" y="2698"/>
                </a:cubicBezTo>
                <a:cubicBezTo>
                  <a:pt x="1900" y="2698"/>
                  <a:pt x="835" y="3867"/>
                  <a:pt x="459" y="5053"/>
                </a:cubicBezTo>
                <a:cubicBezTo>
                  <a:pt x="0" y="6506"/>
                  <a:pt x="437" y="8133"/>
                  <a:pt x="1431" y="9303"/>
                </a:cubicBezTo>
                <a:cubicBezTo>
                  <a:pt x="2414" y="10471"/>
                  <a:pt x="3922" y="11181"/>
                  <a:pt x="5473" y="11410"/>
                </a:cubicBezTo>
                <a:cubicBezTo>
                  <a:pt x="5821" y="11461"/>
                  <a:pt x="6174" y="11487"/>
                  <a:pt x="6529" y="11487"/>
                </a:cubicBezTo>
                <a:cubicBezTo>
                  <a:pt x="7934" y="11487"/>
                  <a:pt x="9348" y="11081"/>
                  <a:pt x="10420" y="10209"/>
                </a:cubicBezTo>
                <a:cubicBezTo>
                  <a:pt x="11153" y="9608"/>
                  <a:pt x="11687" y="8778"/>
                  <a:pt x="11917" y="7871"/>
                </a:cubicBezTo>
                <a:cubicBezTo>
                  <a:pt x="12102" y="7162"/>
                  <a:pt x="11971" y="6375"/>
                  <a:pt x="12201" y="5676"/>
                </a:cubicBezTo>
                <a:cubicBezTo>
                  <a:pt x="12442" y="4955"/>
                  <a:pt x="13206" y="4660"/>
                  <a:pt x="13697" y="4125"/>
                </a:cubicBezTo>
                <a:cubicBezTo>
                  <a:pt x="14265" y="3514"/>
                  <a:pt x="14561" y="2662"/>
                  <a:pt x="14386" y="1853"/>
                </a:cubicBezTo>
                <a:cubicBezTo>
                  <a:pt x="14353" y="1722"/>
                  <a:pt x="14320" y="1591"/>
                  <a:pt x="14265" y="1471"/>
                </a:cubicBezTo>
                <a:cubicBezTo>
                  <a:pt x="13855" y="475"/>
                  <a:pt x="12900" y="1"/>
                  <a:pt x="11926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6"/>
          <p:cNvSpPr/>
          <p:nvPr/>
        </p:nvSpPr>
        <p:spPr>
          <a:xfrm rot="759765">
            <a:off x="-494358" y="3544018"/>
            <a:ext cx="5416738" cy="4273200"/>
          </a:xfrm>
          <a:custGeom>
            <a:avLst/>
            <a:gdLst/>
            <a:ahLst/>
            <a:cxnLst/>
            <a:rect l="l" t="t" r="r" b="b"/>
            <a:pathLst>
              <a:path w="14561" h="11487" extrusionOk="0">
                <a:moveTo>
                  <a:pt x="11926" y="1"/>
                </a:moveTo>
                <a:cubicBezTo>
                  <a:pt x="10902" y="1"/>
                  <a:pt x="9858" y="524"/>
                  <a:pt x="9405" y="1514"/>
                </a:cubicBezTo>
                <a:cubicBezTo>
                  <a:pt x="9143" y="2104"/>
                  <a:pt x="9099" y="2803"/>
                  <a:pt x="8651" y="3284"/>
                </a:cubicBezTo>
                <a:cubicBezTo>
                  <a:pt x="8294" y="3674"/>
                  <a:pt x="7764" y="3828"/>
                  <a:pt x="7216" y="3828"/>
                </a:cubicBezTo>
                <a:cubicBezTo>
                  <a:pt x="6858" y="3828"/>
                  <a:pt x="6492" y="3763"/>
                  <a:pt x="6160" y="3655"/>
                </a:cubicBezTo>
                <a:cubicBezTo>
                  <a:pt x="5309" y="3382"/>
                  <a:pt x="4544" y="2902"/>
                  <a:pt x="3660" y="2738"/>
                </a:cubicBezTo>
                <a:cubicBezTo>
                  <a:pt x="3515" y="2711"/>
                  <a:pt x="3372" y="2698"/>
                  <a:pt x="3233" y="2698"/>
                </a:cubicBezTo>
                <a:cubicBezTo>
                  <a:pt x="1900" y="2698"/>
                  <a:pt x="835" y="3867"/>
                  <a:pt x="459" y="5053"/>
                </a:cubicBezTo>
                <a:cubicBezTo>
                  <a:pt x="0" y="6506"/>
                  <a:pt x="437" y="8133"/>
                  <a:pt x="1431" y="9303"/>
                </a:cubicBezTo>
                <a:cubicBezTo>
                  <a:pt x="2414" y="10471"/>
                  <a:pt x="3922" y="11181"/>
                  <a:pt x="5473" y="11410"/>
                </a:cubicBezTo>
                <a:cubicBezTo>
                  <a:pt x="5821" y="11461"/>
                  <a:pt x="6174" y="11487"/>
                  <a:pt x="6529" y="11487"/>
                </a:cubicBezTo>
                <a:cubicBezTo>
                  <a:pt x="7934" y="11487"/>
                  <a:pt x="9348" y="11081"/>
                  <a:pt x="10420" y="10209"/>
                </a:cubicBezTo>
                <a:cubicBezTo>
                  <a:pt x="11153" y="9608"/>
                  <a:pt x="11687" y="8778"/>
                  <a:pt x="11917" y="7871"/>
                </a:cubicBezTo>
                <a:cubicBezTo>
                  <a:pt x="12102" y="7162"/>
                  <a:pt x="11971" y="6375"/>
                  <a:pt x="12201" y="5676"/>
                </a:cubicBezTo>
                <a:cubicBezTo>
                  <a:pt x="12442" y="4955"/>
                  <a:pt x="13206" y="4660"/>
                  <a:pt x="13697" y="4125"/>
                </a:cubicBezTo>
                <a:cubicBezTo>
                  <a:pt x="14265" y="3514"/>
                  <a:pt x="14561" y="2662"/>
                  <a:pt x="14386" y="1853"/>
                </a:cubicBezTo>
                <a:cubicBezTo>
                  <a:pt x="14353" y="1722"/>
                  <a:pt x="14320" y="1591"/>
                  <a:pt x="14265" y="1471"/>
                </a:cubicBezTo>
                <a:cubicBezTo>
                  <a:pt x="13855" y="475"/>
                  <a:pt x="12900" y="1"/>
                  <a:pt x="11926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6"/>
          <p:cNvSpPr/>
          <p:nvPr/>
        </p:nvSpPr>
        <p:spPr>
          <a:xfrm rot="759765">
            <a:off x="3103192" y="-2888132"/>
            <a:ext cx="5416738" cy="4273200"/>
          </a:xfrm>
          <a:custGeom>
            <a:avLst/>
            <a:gdLst/>
            <a:ahLst/>
            <a:cxnLst/>
            <a:rect l="l" t="t" r="r" b="b"/>
            <a:pathLst>
              <a:path w="14561" h="11487" extrusionOk="0">
                <a:moveTo>
                  <a:pt x="11926" y="1"/>
                </a:moveTo>
                <a:cubicBezTo>
                  <a:pt x="10902" y="1"/>
                  <a:pt x="9858" y="524"/>
                  <a:pt x="9405" y="1514"/>
                </a:cubicBezTo>
                <a:cubicBezTo>
                  <a:pt x="9143" y="2104"/>
                  <a:pt x="9099" y="2803"/>
                  <a:pt x="8651" y="3284"/>
                </a:cubicBezTo>
                <a:cubicBezTo>
                  <a:pt x="8294" y="3674"/>
                  <a:pt x="7764" y="3828"/>
                  <a:pt x="7216" y="3828"/>
                </a:cubicBezTo>
                <a:cubicBezTo>
                  <a:pt x="6858" y="3828"/>
                  <a:pt x="6492" y="3763"/>
                  <a:pt x="6160" y="3655"/>
                </a:cubicBezTo>
                <a:cubicBezTo>
                  <a:pt x="5309" y="3382"/>
                  <a:pt x="4544" y="2902"/>
                  <a:pt x="3660" y="2738"/>
                </a:cubicBezTo>
                <a:cubicBezTo>
                  <a:pt x="3515" y="2711"/>
                  <a:pt x="3372" y="2698"/>
                  <a:pt x="3233" y="2698"/>
                </a:cubicBezTo>
                <a:cubicBezTo>
                  <a:pt x="1900" y="2698"/>
                  <a:pt x="835" y="3867"/>
                  <a:pt x="459" y="5053"/>
                </a:cubicBezTo>
                <a:cubicBezTo>
                  <a:pt x="0" y="6506"/>
                  <a:pt x="437" y="8133"/>
                  <a:pt x="1431" y="9303"/>
                </a:cubicBezTo>
                <a:cubicBezTo>
                  <a:pt x="2414" y="10471"/>
                  <a:pt x="3922" y="11181"/>
                  <a:pt x="5473" y="11410"/>
                </a:cubicBezTo>
                <a:cubicBezTo>
                  <a:pt x="5821" y="11461"/>
                  <a:pt x="6174" y="11487"/>
                  <a:pt x="6529" y="11487"/>
                </a:cubicBezTo>
                <a:cubicBezTo>
                  <a:pt x="7934" y="11487"/>
                  <a:pt x="9348" y="11081"/>
                  <a:pt x="10420" y="10209"/>
                </a:cubicBezTo>
                <a:cubicBezTo>
                  <a:pt x="11153" y="9608"/>
                  <a:pt x="11687" y="8778"/>
                  <a:pt x="11917" y="7871"/>
                </a:cubicBezTo>
                <a:cubicBezTo>
                  <a:pt x="12102" y="7162"/>
                  <a:pt x="11971" y="6375"/>
                  <a:pt x="12201" y="5676"/>
                </a:cubicBezTo>
                <a:cubicBezTo>
                  <a:pt x="12442" y="4955"/>
                  <a:pt x="13206" y="4660"/>
                  <a:pt x="13697" y="4125"/>
                </a:cubicBezTo>
                <a:cubicBezTo>
                  <a:pt x="14265" y="3514"/>
                  <a:pt x="14561" y="2662"/>
                  <a:pt x="14386" y="1853"/>
                </a:cubicBezTo>
                <a:cubicBezTo>
                  <a:pt x="14353" y="1722"/>
                  <a:pt x="14320" y="1591"/>
                  <a:pt x="14265" y="1471"/>
                </a:cubicBezTo>
                <a:cubicBezTo>
                  <a:pt x="13855" y="475"/>
                  <a:pt x="12900" y="1"/>
                  <a:pt x="11926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6"/>
          <p:cNvSpPr txBox="1">
            <a:spLocks noGrp="1"/>
          </p:cNvSpPr>
          <p:nvPr>
            <p:ph type="title"/>
          </p:nvPr>
        </p:nvSpPr>
        <p:spPr>
          <a:xfrm>
            <a:off x="3360725" y="1604300"/>
            <a:ext cx="5067600" cy="146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3" name="Google Shape;153;p16"/>
          <p:cNvSpPr txBox="1">
            <a:spLocks noGrp="1"/>
          </p:cNvSpPr>
          <p:nvPr>
            <p:ph type="title" idx="2" hasCustomPrompt="1"/>
          </p:nvPr>
        </p:nvSpPr>
        <p:spPr>
          <a:xfrm>
            <a:off x="7360200" y="740525"/>
            <a:ext cx="1068000" cy="77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54" name="Google Shape;154;p16"/>
          <p:cNvSpPr txBox="1">
            <a:spLocks noGrp="1"/>
          </p:cNvSpPr>
          <p:nvPr>
            <p:ph type="subTitle" idx="1"/>
          </p:nvPr>
        </p:nvSpPr>
        <p:spPr>
          <a:xfrm>
            <a:off x="3360600" y="3296112"/>
            <a:ext cx="5067600" cy="26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28"/>
          <p:cNvGrpSpPr/>
          <p:nvPr/>
        </p:nvGrpSpPr>
        <p:grpSpPr>
          <a:xfrm>
            <a:off x="-797300" y="-466700"/>
            <a:ext cx="10637052" cy="6514450"/>
            <a:chOff x="-797300" y="-466700"/>
            <a:chExt cx="10637052" cy="6514450"/>
          </a:xfrm>
        </p:grpSpPr>
        <p:sp>
          <p:nvSpPr>
            <p:cNvPr id="240" name="Google Shape;240;p28"/>
            <p:cNvSpPr/>
            <p:nvPr/>
          </p:nvSpPr>
          <p:spPr>
            <a:xfrm>
              <a:off x="-797300" y="-466700"/>
              <a:ext cx="2596600" cy="2459075"/>
            </a:xfrm>
            <a:custGeom>
              <a:avLst/>
              <a:gdLst/>
              <a:ahLst/>
              <a:cxnLst/>
              <a:rect l="l" t="t" r="r" b="b"/>
              <a:pathLst>
                <a:path w="103864" h="98363" extrusionOk="0">
                  <a:moveTo>
                    <a:pt x="0" y="86341"/>
                  </a:moveTo>
                  <a:cubicBezTo>
                    <a:pt x="6010" y="101361"/>
                    <a:pt x="34765" y="100757"/>
                    <a:pt x="48227" y="91785"/>
                  </a:cubicBezTo>
                  <a:cubicBezTo>
                    <a:pt x="60727" y="83453"/>
                    <a:pt x="53939" y="60404"/>
                    <a:pt x="64561" y="49782"/>
                  </a:cubicBezTo>
                  <a:cubicBezTo>
                    <a:pt x="73774" y="40569"/>
                    <a:pt x="88796" y="38771"/>
                    <a:pt x="98009" y="29558"/>
                  </a:cubicBezTo>
                  <a:cubicBezTo>
                    <a:pt x="105093" y="22474"/>
                    <a:pt x="103454" y="10018"/>
                    <a:pt x="103454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1" name="Google Shape;241;p28"/>
            <p:cNvSpPr/>
            <p:nvPr/>
          </p:nvSpPr>
          <p:spPr>
            <a:xfrm>
              <a:off x="8098402" y="1264000"/>
              <a:ext cx="1741350" cy="4783750"/>
            </a:xfrm>
            <a:custGeom>
              <a:avLst/>
              <a:gdLst/>
              <a:ahLst/>
              <a:cxnLst/>
              <a:rect l="l" t="t" r="r" b="b"/>
              <a:pathLst>
                <a:path w="69654" h="191350" extrusionOk="0">
                  <a:moveTo>
                    <a:pt x="69654" y="0"/>
                  </a:moveTo>
                  <a:cubicBezTo>
                    <a:pt x="45876" y="0"/>
                    <a:pt x="14170" y="10890"/>
                    <a:pt x="6648" y="33447"/>
                  </a:cubicBezTo>
                  <a:cubicBezTo>
                    <a:pt x="-355" y="54446"/>
                    <a:pt x="27575" y="76533"/>
                    <a:pt x="22205" y="98008"/>
                  </a:cubicBezTo>
                  <a:cubicBezTo>
                    <a:pt x="19424" y="109127"/>
                    <a:pt x="3983" y="114114"/>
                    <a:pt x="1203" y="125233"/>
                  </a:cubicBezTo>
                  <a:cubicBezTo>
                    <a:pt x="-1075" y="134344"/>
                    <a:pt x="2771" y="143971"/>
                    <a:pt x="4315" y="153235"/>
                  </a:cubicBezTo>
                  <a:cubicBezTo>
                    <a:pt x="5775" y="161991"/>
                    <a:pt x="-2767" y="171743"/>
                    <a:pt x="1203" y="179682"/>
                  </a:cubicBezTo>
                  <a:cubicBezTo>
                    <a:pt x="4291" y="185857"/>
                    <a:pt x="11766" y="189167"/>
                    <a:pt x="18316" y="19135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2" name="Google Shape;242;p28"/>
            <p:cNvSpPr/>
            <p:nvPr/>
          </p:nvSpPr>
          <p:spPr>
            <a:xfrm>
              <a:off x="-155575" y="4030069"/>
              <a:ext cx="3111375" cy="1434275"/>
            </a:xfrm>
            <a:custGeom>
              <a:avLst/>
              <a:gdLst/>
              <a:ahLst/>
              <a:cxnLst/>
              <a:rect l="l" t="t" r="r" b="b"/>
              <a:pathLst>
                <a:path w="124455" h="57371" extrusionOk="0">
                  <a:moveTo>
                    <a:pt x="0" y="1367"/>
                  </a:moveTo>
                  <a:cubicBezTo>
                    <a:pt x="11620" y="-958"/>
                    <a:pt x="26623" y="-791"/>
                    <a:pt x="35003" y="7589"/>
                  </a:cubicBezTo>
                  <a:cubicBezTo>
                    <a:pt x="43698" y="16284"/>
                    <a:pt x="47965" y="31831"/>
                    <a:pt x="59894" y="34814"/>
                  </a:cubicBezTo>
                  <a:cubicBezTo>
                    <a:pt x="74234" y="38400"/>
                    <a:pt x="89891" y="30450"/>
                    <a:pt x="104231" y="34036"/>
                  </a:cubicBezTo>
                  <a:cubicBezTo>
                    <a:pt x="110289" y="35551"/>
                    <a:pt x="114486" y="41486"/>
                    <a:pt x="118233" y="46482"/>
                  </a:cubicBezTo>
                  <a:cubicBezTo>
                    <a:pt x="120741" y="49826"/>
                    <a:pt x="124455" y="53191"/>
                    <a:pt x="124455" y="57371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43" name="Google Shape;243;p28"/>
          <p:cNvSpPr txBox="1">
            <a:spLocks noGrp="1"/>
          </p:cNvSpPr>
          <p:nvPr>
            <p:ph type="title"/>
          </p:nvPr>
        </p:nvSpPr>
        <p:spPr>
          <a:xfrm>
            <a:off x="720075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8"/>
          <p:cNvSpPr txBox="1">
            <a:spLocks noGrp="1"/>
          </p:cNvSpPr>
          <p:nvPr>
            <p:ph type="title" idx="2"/>
          </p:nvPr>
        </p:nvSpPr>
        <p:spPr>
          <a:xfrm>
            <a:off x="937775" y="3249925"/>
            <a:ext cx="2175300" cy="3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5" name="Google Shape;245;p28"/>
          <p:cNvSpPr txBox="1">
            <a:spLocks noGrp="1"/>
          </p:cNvSpPr>
          <p:nvPr>
            <p:ph type="subTitle" idx="1"/>
          </p:nvPr>
        </p:nvSpPr>
        <p:spPr>
          <a:xfrm>
            <a:off x="937700" y="3614926"/>
            <a:ext cx="21753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8"/>
          <p:cNvSpPr txBox="1">
            <a:spLocks noGrp="1"/>
          </p:cNvSpPr>
          <p:nvPr>
            <p:ph type="title" idx="3"/>
          </p:nvPr>
        </p:nvSpPr>
        <p:spPr>
          <a:xfrm>
            <a:off x="3484496" y="3249925"/>
            <a:ext cx="2175300" cy="3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7" name="Google Shape;247;p28"/>
          <p:cNvSpPr txBox="1">
            <a:spLocks noGrp="1"/>
          </p:cNvSpPr>
          <p:nvPr>
            <p:ph type="subTitle" idx="4"/>
          </p:nvPr>
        </p:nvSpPr>
        <p:spPr>
          <a:xfrm>
            <a:off x="3484422" y="3614926"/>
            <a:ext cx="21753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28"/>
          <p:cNvSpPr txBox="1">
            <a:spLocks noGrp="1"/>
          </p:cNvSpPr>
          <p:nvPr>
            <p:ph type="title" idx="5"/>
          </p:nvPr>
        </p:nvSpPr>
        <p:spPr>
          <a:xfrm>
            <a:off x="6031224" y="3249925"/>
            <a:ext cx="2175300" cy="3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9" name="Google Shape;249;p28"/>
          <p:cNvSpPr txBox="1">
            <a:spLocks noGrp="1"/>
          </p:cNvSpPr>
          <p:nvPr>
            <p:ph type="subTitle" idx="6"/>
          </p:nvPr>
        </p:nvSpPr>
        <p:spPr>
          <a:xfrm>
            <a:off x="6031150" y="3614926"/>
            <a:ext cx="21753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8"/>
          <p:cNvSpPr/>
          <p:nvPr/>
        </p:nvSpPr>
        <p:spPr>
          <a:xfrm rot="8100000" flipH="1">
            <a:off x="7643215" y="-358449"/>
            <a:ext cx="1696752" cy="1337063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1" name="Google Shape;251;p28"/>
          <p:cNvSpPr/>
          <p:nvPr/>
        </p:nvSpPr>
        <p:spPr>
          <a:xfrm rot="8100000" flipH="1">
            <a:off x="421080" y="3073355"/>
            <a:ext cx="407848" cy="321388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30"/>
          <p:cNvGrpSpPr/>
          <p:nvPr/>
        </p:nvGrpSpPr>
        <p:grpSpPr>
          <a:xfrm>
            <a:off x="-272250" y="-106950"/>
            <a:ext cx="9596675" cy="5668553"/>
            <a:chOff x="-272250" y="-106950"/>
            <a:chExt cx="9596675" cy="5668553"/>
          </a:xfrm>
        </p:grpSpPr>
        <p:sp>
          <p:nvSpPr>
            <p:cNvPr id="270" name="Google Shape;270;p30"/>
            <p:cNvSpPr/>
            <p:nvPr/>
          </p:nvSpPr>
          <p:spPr>
            <a:xfrm>
              <a:off x="-204175" y="-106950"/>
              <a:ext cx="1993225" cy="1613775"/>
            </a:xfrm>
            <a:custGeom>
              <a:avLst/>
              <a:gdLst/>
              <a:ahLst/>
              <a:cxnLst/>
              <a:rect l="l" t="t" r="r" b="b"/>
              <a:pathLst>
                <a:path w="79729" h="64551" extrusionOk="0">
                  <a:moveTo>
                    <a:pt x="0" y="58727"/>
                  </a:moveTo>
                  <a:cubicBezTo>
                    <a:pt x="10837" y="67401"/>
                    <a:pt x="30774" y="65842"/>
                    <a:pt x="41614" y="57171"/>
                  </a:cubicBezTo>
                  <a:cubicBezTo>
                    <a:pt x="50920" y="49727"/>
                    <a:pt x="47785" y="33421"/>
                    <a:pt x="55227" y="24113"/>
                  </a:cubicBezTo>
                  <a:cubicBezTo>
                    <a:pt x="58666" y="19811"/>
                    <a:pt x="65079" y="19186"/>
                    <a:pt x="70006" y="16724"/>
                  </a:cubicBezTo>
                  <a:cubicBezTo>
                    <a:pt x="75774" y="13841"/>
                    <a:pt x="79729" y="6448"/>
                    <a:pt x="79729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71" name="Google Shape;271;p30"/>
            <p:cNvSpPr/>
            <p:nvPr/>
          </p:nvSpPr>
          <p:spPr>
            <a:xfrm>
              <a:off x="7875675" y="-87500"/>
              <a:ext cx="1448750" cy="3811425"/>
            </a:xfrm>
            <a:custGeom>
              <a:avLst/>
              <a:gdLst/>
              <a:ahLst/>
              <a:cxnLst/>
              <a:rect l="l" t="t" r="r" b="b"/>
              <a:pathLst>
                <a:path w="57950" h="152457" extrusionOk="0">
                  <a:moveTo>
                    <a:pt x="0" y="0"/>
                  </a:moveTo>
                  <a:cubicBezTo>
                    <a:pt x="0" y="12052"/>
                    <a:pt x="1187" y="25059"/>
                    <a:pt x="7390" y="35392"/>
                  </a:cubicBezTo>
                  <a:cubicBezTo>
                    <a:pt x="16291" y="50220"/>
                    <a:pt x="36055" y="59557"/>
                    <a:pt x="38892" y="76617"/>
                  </a:cubicBezTo>
                  <a:cubicBezTo>
                    <a:pt x="40191" y="84428"/>
                    <a:pt x="41361" y="92532"/>
                    <a:pt x="40059" y="100342"/>
                  </a:cubicBezTo>
                  <a:cubicBezTo>
                    <a:pt x="38632" y="108898"/>
                    <a:pt x="34705" y="117404"/>
                    <a:pt x="35781" y="126011"/>
                  </a:cubicBezTo>
                  <a:cubicBezTo>
                    <a:pt x="37208" y="137425"/>
                    <a:pt x="46447" y="152457"/>
                    <a:pt x="57950" y="152457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72" name="Google Shape;272;p30"/>
            <p:cNvSpPr/>
            <p:nvPr/>
          </p:nvSpPr>
          <p:spPr>
            <a:xfrm>
              <a:off x="-272250" y="4513128"/>
              <a:ext cx="8245150" cy="1048475"/>
            </a:xfrm>
            <a:custGeom>
              <a:avLst/>
              <a:gdLst/>
              <a:ahLst/>
              <a:cxnLst/>
              <a:rect l="l" t="t" r="r" b="b"/>
              <a:pathLst>
                <a:path w="329806" h="41939" extrusionOk="0">
                  <a:moveTo>
                    <a:pt x="0" y="27937"/>
                  </a:moveTo>
                  <a:cubicBezTo>
                    <a:pt x="19582" y="3466"/>
                    <a:pt x="59252" y="-3273"/>
                    <a:pt x="90230" y="1491"/>
                  </a:cubicBezTo>
                  <a:cubicBezTo>
                    <a:pt x="102711" y="3410"/>
                    <a:pt x="114405" y="8961"/>
                    <a:pt x="126011" y="13936"/>
                  </a:cubicBezTo>
                  <a:cubicBezTo>
                    <a:pt x="139228" y="19602"/>
                    <a:pt x="150611" y="31017"/>
                    <a:pt x="164903" y="32605"/>
                  </a:cubicBezTo>
                  <a:cubicBezTo>
                    <a:pt x="182434" y="34553"/>
                    <a:pt x="201420" y="37601"/>
                    <a:pt x="217797" y="31049"/>
                  </a:cubicBezTo>
                  <a:cubicBezTo>
                    <a:pt x="234161" y="24502"/>
                    <a:pt x="247756" y="9900"/>
                    <a:pt x="265245" y="7713"/>
                  </a:cubicBezTo>
                  <a:cubicBezTo>
                    <a:pt x="280789" y="5770"/>
                    <a:pt x="298906" y="8040"/>
                    <a:pt x="311138" y="17825"/>
                  </a:cubicBezTo>
                  <a:cubicBezTo>
                    <a:pt x="319076" y="24175"/>
                    <a:pt x="322623" y="34747"/>
                    <a:pt x="329806" y="41939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73" name="Google Shape;273;p30"/>
            <p:cNvSpPr/>
            <p:nvPr/>
          </p:nvSpPr>
          <p:spPr>
            <a:xfrm rot="10800000">
              <a:off x="4635985" y="4398125"/>
              <a:ext cx="472550" cy="275825"/>
            </a:xfrm>
            <a:custGeom>
              <a:avLst/>
              <a:gdLst/>
              <a:ahLst/>
              <a:cxnLst/>
              <a:rect l="l" t="t" r="r" b="b"/>
              <a:pathLst>
                <a:path w="18902" h="11033" extrusionOk="0">
                  <a:moveTo>
                    <a:pt x="8323" y="155"/>
                  </a:moveTo>
                  <a:cubicBezTo>
                    <a:pt x="4757" y="1344"/>
                    <a:pt x="-1862" y="5434"/>
                    <a:pt x="545" y="8322"/>
                  </a:cubicBezTo>
                  <a:cubicBezTo>
                    <a:pt x="4302" y="12831"/>
                    <a:pt x="14524" y="11074"/>
                    <a:pt x="18046" y="6378"/>
                  </a:cubicBezTo>
                  <a:cubicBezTo>
                    <a:pt x="19138" y="4922"/>
                    <a:pt x="19285" y="1747"/>
                    <a:pt x="17657" y="933"/>
                  </a:cubicBezTo>
                  <a:cubicBezTo>
                    <a:pt x="14864" y="-463"/>
                    <a:pt x="11445" y="155"/>
                    <a:pt x="8323" y="155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74" name="Google Shape;274;p30"/>
            <p:cNvSpPr/>
            <p:nvPr/>
          </p:nvSpPr>
          <p:spPr>
            <a:xfrm rot="-10186694" flipH="1">
              <a:off x="5434248" y="1340179"/>
              <a:ext cx="484279" cy="402362"/>
            </a:xfrm>
            <a:custGeom>
              <a:avLst/>
              <a:gdLst/>
              <a:ahLst/>
              <a:cxnLst/>
              <a:rect l="l" t="t" r="r" b="b"/>
              <a:pathLst>
                <a:path w="5628" h="4676" extrusionOk="0">
                  <a:moveTo>
                    <a:pt x="3785" y="205"/>
                  </a:moveTo>
                  <a:cubicBezTo>
                    <a:pt x="4122" y="205"/>
                    <a:pt x="4460" y="337"/>
                    <a:pt x="4701" y="554"/>
                  </a:cubicBezTo>
                  <a:cubicBezTo>
                    <a:pt x="5242" y="1036"/>
                    <a:pt x="5411" y="1844"/>
                    <a:pt x="5146" y="2651"/>
                  </a:cubicBezTo>
                  <a:cubicBezTo>
                    <a:pt x="4809" y="3652"/>
                    <a:pt x="3941" y="4362"/>
                    <a:pt x="2929" y="4459"/>
                  </a:cubicBezTo>
                  <a:cubicBezTo>
                    <a:pt x="2880" y="4471"/>
                    <a:pt x="2821" y="4471"/>
                    <a:pt x="2773" y="4471"/>
                  </a:cubicBezTo>
                  <a:cubicBezTo>
                    <a:pt x="1760" y="4471"/>
                    <a:pt x="242" y="3712"/>
                    <a:pt x="218" y="2675"/>
                  </a:cubicBezTo>
                  <a:cubicBezTo>
                    <a:pt x="205" y="2543"/>
                    <a:pt x="229" y="2458"/>
                    <a:pt x="290" y="2399"/>
                  </a:cubicBezTo>
                  <a:cubicBezTo>
                    <a:pt x="374" y="2314"/>
                    <a:pt x="531" y="2302"/>
                    <a:pt x="748" y="2302"/>
                  </a:cubicBezTo>
                  <a:lnTo>
                    <a:pt x="1025" y="2302"/>
                  </a:lnTo>
                  <a:cubicBezTo>
                    <a:pt x="1471" y="2302"/>
                    <a:pt x="1929" y="2241"/>
                    <a:pt x="2242" y="1820"/>
                  </a:cubicBezTo>
                  <a:cubicBezTo>
                    <a:pt x="2387" y="1627"/>
                    <a:pt x="2483" y="1410"/>
                    <a:pt x="2580" y="1205"/>
                  </a:cubicBezTo>
                  <a:cubicBezTo>
                    <a:pt x="2700" y="940"/>
                    <a:pt x="2808" y="699"/>
                    <a:pt x="3001" y="506"/>
                  </a:cubicBezTo>
                  <a:cubicBezTo>
                    <a:pt x="3194" y="313"/>
                    <a:pt x="3471" y="205"/>
                    <a:pt x="3785" y="205"/>
                  </a:cubicBezTo>
                  <a:close/>
                  <a:moveTo>
                    <a:pt x="3785" y="0"/>
                  </a:moveTo>
                  <a:cubicBezTo>
                    <a:pt x="3423" y="0"/>
                    <a:pt x="3086" y="133"/>
                    <a:pt x="2856" y="362"/>
                  </a:cubicBezTo>
                  <a:cubicBezTo>
                    <a:pt x="2639" y="578"/>
                    <a:pt x="2507" y="856"/>
                    <a:pt x="2387" y="1121"/>
                  </a:cubicBezTo>
                  <a:cubicBezTo>
                    <a:pt x="2302" y="1326"/>
                    <a:pt x="2206" y="1531"/>
                    <a:pt x="2085" y="1700"/>
                  </a:cubicBezTo>
                  <a:cubicBezTo>
                    <a:pt x="1796" y="2073"/>
                    <a:pt x="1386" y="2097"/>
                    <a:pt x="1025" y="2097"/>
                  </a:cubicBezTo>
                  <a:lnTo>
                    <a:pt x="748" y="2097"/>
                  </a:lnTo>
                  <a:cubicBezTo>
                    <a:pt x="519" y="2097"/>
                    <a:pt x="290" y="2109"/>
                    <a:pt x="146" y="2254"/>
                  </a:cubicBezTo>
                  <a:cubicBezTo>
                    <a:pt x="49" y="2350"/>
                    <a:pt x="1" y="2495"/>
                    <a:pt x="12" y="2675"/>
                  </a:cubicBezTo>
                  <a:cubicBezTo>
                    <a:pt x="37" y="3880"/>
                    <a:pt x="1688" y="4676"/>
                    <a:pt x="2773" y="4676"/>
                  </a:cubicBezTo>
                  <a:cubicBezTo>
                    <a:pt x="2832" y="4676"/>
                    <a:pt x="2893" y="4676"/>
                    <a:pt x="2941" y="4664"/>
                  </a:cubicBezTo>
                  <a:cubicBezTo>
                    <a:pt x="4037" y="4568"/>
                    <a:pt x="4977" y="3796"/>
                    <a:pt x="5339" y="2712"/>
                  </a:cubicBezTo>
                  <a:cubicBezTo>
                    <a:pt x="5628" y="1832"/>
                    <a:pt x="5435" y="940"/>
                    <a:pt x="4845" y="398"/>
                  </a:cubicBezTo>
                  <a:cubicBezTo>
                    <a:pt x="4556" y="145"/>
                    <a:pt x="4182" y="0"/>
                    <a:pt x="37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5" name="Google Shape;275;p3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30"/>
          <p:cNvSpPr txBox="1">
            <a:spLocks noGrp="1"/>
          </p:cNvSpPr>
          <p:nvPr>
            <p:ph type="title" idx="2"/>
          </p:nvPr>
        </p:nvSpPr>
        <p:spPr>
          <a:xfrm>
            <a:off x="713225" y="1656050"/>
            <a:ext cx="1978200" cy="3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7" name="Google Shape;277;p30"/>
          <p:cNvSpPr txBox="1">
            <a:spLocks noGrp="1"/>
          </p:cNvSpPr>
          <p:nvPr>
            <p:ph type="subTitle" idx="1"/>
          </p:nvPr>
        </p:nvSpPr>
        <p:spPr>
          <a:xfrm>
            <a:off x="713225" y="196680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30"/>
          <p:cNvSpPr txBox="1">
            <a:spLocks noGrp="1"/>
          </p:cNvSpPr>
          <p:nvPr>
            <p:ph type="title" idx="3"/>
          </p:nvPr>
        </p:nvSpPr>
        <p:spPr>
          <a:xfrm>
            <a:off x="6450001" y="1656050"/>
            <a:ext cx="1978200" cy="3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9" name="Google Shape;279;p30"/>
          <p:cNvSpPr txBox="1">
            <a:spLocks noGrp="1"/>
          </p:cNvSpPr>
          <p:nvPr>
            <p:ph type="subTitle" idx="4"/>
          </p:nvPr>
        </p:nvSpPr>
        <p:spPr>
          <a:xfrm>
            <a:off x="6450004" y="196680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30"/>
          <p:cNvSpPr txBox="1">
            <a:spLocks noGrp="1"/>
          </p:cNvSpPr>
          <p:nvPr>
            <p:ph type="title" idx="5"/>
          </p:nvPr>
        </p:nvSpPr>
        <p:spPr>
          <a:xfrm>
            <a:off x="713225" y="3131750"/>
            <a:ext cx="1978200" cy="3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1" name="Google Shape;281;p30"/>
          <p:cNvSpPr txBox="1">
            <a:spLocks noGrp="1"/>
          </p:cNvSpPr>
          <p:nvPr>
            <p:ph type="subTitle" idx="6"/>
          </p:nvPr>
        </p:nvSpPr>
        <p:spPr>
          <a:xfrm>
            <a:off x="713225" y="344280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30"/>
          <p:cNvSpPr txBox="1">
            <a:spLocks noGrp="1"/>
          </p:cNvSpPr>
          <p:nvPr>
            <p:ph type="title" idx="7"/>
          </p:nvPr>
        </p:nvSpPr>
        <p:spPr>
          <a:xfrm>
            <a:off x="6450000" y="3132050"/>
            <a:ext cx="1978200" cy="3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3" name="Google Shape;283;p30"/>
          <p:cNvSpPr txBox="1">
            <a:spLocks noGrp="1"/>
          </p:cNvSpPr>
          <p:nvPr>
            <p:ph type="subTitle" idx="8"/>
          </p:nvPr>
        </p:nvSpPr>
        <p:spPr>
          <a:xfrm>
            <a:off x="6450004" y="344280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5_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31"/>
          <p:cNvGrpSpPr/>
          <p:nvPr/>
        </p:nvGrpSpPr>
        <p:grpSpPr>
          <a:xfrm flipH="1">
            <a:off x="-272250" y="-106950"/>
            <a:ext cx="9596675" cy="5668553"/>
            <a:chOff x="-272250" y="-106950"/>
            <a:chExt cx="9596675" cy="5668553"/>
          </a:xfrm>
        </p:grpSpPr>
        <p:sp>
          <p:nvSpPr>
            <p:cNvPr id="286" name="Google Shape;286;p31"/>
            <p:cNvSpPr/>
            <p:nvPr/>
          </p:nvSpPr>
          <p:spPr>
            <a:xfrm>
              <a:off x="-204175" y="-106950"/>
              <a:ext cx="1993225" cy="1613775"/>
            </a:xfrm>
            <a:custGeom>
              <a:avLst/>
              <a:gdLst/>
              <a:ahLst/>
              <a:cxnLst/>
              <a:rect l="l" t="t" r="r" b="b"/>
              <a:pathLst>
                <a:path w="79729" h="64551" extrusionOk="0">
                  <a:moveTo>
                    <a:pt x="0" y="58727"/>
                  </a:moveTo>
                  <a:cubicBezTo>
                    <a:pt x="10837" y="67401"/>
                    <a:pt x="30774" y="65842"/>
                    <a:pt x="41614" y="57171"/>
                  </a:cubicBezTo>
                  <a:cubicBezTo>
                    <a:pt x="50920" y="49727"/>
                    <a:pt x="47785" y="33421"/>
                    <a:pt x="55227" y="24113"/>
                  </a:cubicBezTo>
                  <a:cubicBezTo>
                    <a:pt x="58666" y="19811"/>
                    <a:pt x="65079" y="19186"/>
                    <a:pt x="70006" y="16724"/>
                  </a:cubicBezTo>
                  <a:cubicBezTo>
                    <a:pt x="75774" y="13841"/>
                    <a:pt x="79729" y="6448"/>
                    <a:pt x="79729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7" name="Google Shape;287;p31"/>
            <p:cNvSpPr/>
            <p:nvPr/>
          </p:nvSpPr>
          <p:spPr>
            <a:xfrm>
              <a:off x="7875675" y="-87500"/>
              <a:ext cx="1448750" cy="3811425"/>
            </a:xfrm>
            <a:custGeom>
              <a:avLst/>
              <a:gdLst/>
              <a:ahLst/>
              <a:cxnLst/>
              <a:rect l="l" t="t" r="r" b="b"/>
              <a:pathLst>
                <a:path w="57950" h="152457" extrusionOk="0">
                  <a:moveTo>
                    <a:pt x="0" y="0"/>
                  </a:moveTo>
                  <a:cubicBezTo>
                    <a:pt x="0" y="12052"/>
                    <a:pt x="1187" y="25059"/>
                    <a:pt x="7390" y="35392"/>
                  </a:cubicBezTo>
                  <a:cubicBezTo>
                    <a:pt x="16291" y="50220"/>
                    <a:pt x="36055" y="59557"/>
                    <a:pt x="38892" y="76617"/>
                  </a:cubicBezTo>
                  <a:cubicBezTo>
                    <a:pt x="40191" y="84428"/>
                    <a:pt x="41361" y="92532"/>
                    <a:pt x="40059" y="100342"/>
                  </a:cubicBezTo>
                  <a:cubicBezTo>
                    <a:pt x="38632" y="108898"/>
                    <a:pt x="34705" y="117404"/>
                    <a:pt x="35781" y="126011"/>
                  </a:cubicBezTo>
                  <a:cubicBezTo>
                    <a:pt x="37208" y="137425"/>
                    <a:pt x="46447" y="152457"/>
                    <a:pt x="57950" y="152457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8" name="Google Shape;288;p31"/>
            <p:cNvSpPr/>
            <p:nvPr/>
          </p:nvSpPr>
          <p:spPr>
            <a:xfrm>
              <a:off x="-272250" y="4513128"/>
              <a:ext cx="8245150" cy="1048475"/>
            </a:xfrm>
            <a:custGeom>
              <a:avLst/>
              <a:gdLst/>
              <a:ahLst/>
              <a:cxnLst/>
              <a:rect l="l" t="t" r="r" b="b"/>
              <a:pathLst>
                <a:path w="329806" h="41939" extrusionOk="0">
                  <a:moveTo>
                    <a:pt x="0" y="27937"/>
                  </a:moveTo>
                  <a:cubicBezTo>
                    <a:pt x="19582" y="3466"/>
                    <a:pt x="59252" y="-3273"/>
                    <a:pt x="90230" y="1491"/>
                  </a:cubicBezTo>
                  <a:cubicBezTo>
                    <a:pt x="102711" y="3410"/>
                    <a:pt x="114405" y="8961"/>
                    <a:pt x="126011" y="13936"/>
                  </a:cubicBezTo>
                  <a:cubicBezTo>
                    <a:pt x="139228" y="19602"/>
                    <a:pt x="150611" y="31017"/>
                    <a:pt x="164903" y="32605"/>
                  </a:cubicBezTo>
                  <a:cubicBezTo>
                    <a:pt x="182434" y="34553"/>
                    <a:pt x="201420" y="37601"/>
                    <a:pt x="217797" y="31049"/>
                  </a:cubicBezTo>
                  <a:cubicBezTo>
                    <a:pt x="234161" y="24502"/>
                    <a:pt x="247756" y="9900"/>
                    <a:pt x="265245" y="7713"/>
                  </a:cubicBezTo>
                  <a:cubicBezTo>
                    <a:pt x="280789" y="5770"/>
                    <a:pt x="298906" y="8040"/>
                    <a:pt x="311138" y="17825"/>
                  </a:cubicBezTo>
                  <a:cubicBezTo>
                    <a:pt x="319076" y="24175"/>
                    <a:pt x="322623" y="34747"/>
                    <a:pt x="329806" y="41939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89" name="Google Shape;289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31"/>
          <p:cNvSpPr txBox="1">
            <a:spLocks noGrp="1"/>
          </p:cNvSpPr>
          <p:nvPr>
            <p:ph type="title" idx="2"/>
          </p:nvPr>
        </p:nvSpPr>
        <p:spPr>
          <a:xfrm>
            <a:off x="3220875" y="1656050"/>
            <a:ext cx="1978200" cy="3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91" name="Google Shape;291;p31"/>
          <p:cNvSpPr txBox="1">
            <a:spLocks noGrp="1"/>
          </p:cNvSpPr>
          <p:nvPr>
            <p:ph type="subTitle" idx="1"/>
          </p:nvPr>
        </p:nvSpPr>
        <p:spPr>
          <a:xfrm>
            <a:off x="3220875" y="19470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31"/>
          <p:cNvSpPr txBox="1">
            <a:spLocks noGrp="1"/>
          </p:cNvSpPr>
          <p:nvPr>
            <p:ph type="title" idx="3"/>
          </p:nvPr>
        </p:nvSpPr>
        <p:spPr>
          <a:xfrm>
            <a:off x="6450001" y="1656050"/>
            <a:ext cx="1978200" cy="3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93" name="Google Shape;293;p31"/>
          <p:cNvSpPr txBox="1">
            <a:spLocks noGrp="1"/>
          </p:cNvSpPr>
          <p:nvPr>
            <p:ph type="subTitle" idx="4"/>
          </p:nvPr>
        </p:nvSpPr>
        <p:spPr>
          <a:xfrm>
            <a:off x="6450004" y="19470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31"/>
          <p:cNvSpPr txBox="1">
            <a:spLocks noGrp="1"/>
          </p:cNvSpPr>
          <p:nvPr>
            <p:ph type="title" idx="5"/>
          </p:nvPr>
        </p:nvSpPr>
        <p:spPr>
          <a:xfrm>
            <a:off x="3220875" y="3131750"/>
            <a:ext cx="1978200" cy="3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95" name="Google Shape;295;p31"/>
          <p:cNvSpPr txBox="1">
            <a:spLocks noGrp="1"/>
          </p:cNvSpPr>
          <p:nvPr>
            <p:ph type="subTitle" idx="6"/>
          </p:nvPr>
        </p:nvSpPr>
        <p:spPr>
          <a:xfrm>
            <a:off x="3220875" y="34230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31"/>
          <p:cNvSpPr txBox="1">
            <a:spLocks noGrp="1"/>
          </p:cNvSpPr>
          <p:nvPr>
            <p:ph type="title" idx="7"/>
          </p:nvPr>
        </p:nvSpPr>
        <p:spPr>
          <a:xfrm>
            <a:off x="6450000" y="3132050"/>
            <a:ext cx="1978200" cy="3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97" name="Google Shape;297;p31"/>
          <p:cNvSpPr txBox="1">
            <a:spLocks noGrp="1"/>
          </p:cNvSpPr>
          <p:nvPr>
            <p:ph type="subTitle" idx="8"/>
          </p:nvPr>
        </p:nvSpPr>
        <p:spPr>
          <a:xfrm>
            <a:off x="6450004" y="34230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6"/>
          <p:cNvSpPr/>
          <p:nvPr/>
        </p:nvSpPr>
        <p:spPr>
          <a:xfrm rot="8100000" flipH="1">
            <a:off x="4603339" y="3374702"/>
            <a:ext cx="2814920" cy="2218237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59" name="Google Shape;359;p36"/>
          <p:cNvSpPr/>
          <p:nvPr/>
        </p:nvSpPr>
        <p:spPr>
          <a:xfrm rot="-7911159">
            <a:off x="5697577" y="-1687484"/>
            <a:ext cx="5461247" cy="4643274"/>
          </a:xfrm>
          <a:custGeom>
            <a:avLst/>
            <a:gdLst/>
            <a:ahLst/>
            <a:cxnLst/>
            <a:rect l="l" t="t" r="r" b="b"/>
            <a:pathLst>
              <a:path w="14089" h="11979" extrusionOk="0">
                <a:moveTo>
                  <a:pt x="4285" y="0"/>
                </a:moveTo>
                <a:cubicBezTo>
                  <a:pt x="2217" y="0"/>
                  <a:pt x="1" y="1339"/>
                  <a:pt x="8" y="4986"/>
                </a:cubicBezTo>
                <a:cubicBezTo>
                  <a:pt x="19" y="11168"/>
                  <a:pt x="6059" y="11911"/>
                  <a:pt x="6059" y="11911"/>
                </a:cubicBezTo>
                <a:cubicBezTo>
                  <a:pt x="6402" y="11957"/>
                  <a:pt x="6742" y="11979"/>
                  <a:pt x="7075" y="11979"/>
                </a:cubicBezTo>
                <a:cubicBezTo>
                  <a:pt x="10960" y="11979"/>
                  <a:pt x="14088" y="8957"/>
                  <a:pt x="13585" y="4833"/>
                </a:cubicBezTo>
                <a:cubicBezTo>
                  <a:pt x="13039" y="355"/>
                  <a:pt x="8986" y="2692"/>
                  <a:pt x="7075" y="966"/>
                </a:cubicBezTo>
                <a:cubicBezTo>
                  <a:pt x="6414" y="369"/>
                  <a:pt x="5370" y="0"/>
                  <a:pt x="4285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6"/>
          <p:cNvSpPr/>
          <p:nvPr/>
        </p:nvSpPr>
        <p:spPr>
          <a:xfrm rot="8100000" flipH="1">
            <a:off x="-1365205" y="-843124"/>
            <a:ext cx="6070835" cy="4789209"/>
          </a:xfrm>
          <a:custGeom>
            <a:avLst/>
            <a:gdLst/>
            <a:ahLst/>
            <a:cxnLst/>
            <a:rect l="l" t="t" r="r" b="b"/>
            <a:pathLst>
              <a:path w="14561" h="11487" extrusionOk="0">
                <a:moveTo>
                  <a:pt x="11926" y="1"/>
                </a:moveTo>
                <a:cubicBezTo>
                  <a:pt x="10902" y="1"/>
                  <a:pt x="9858" y="524"/>
                  <a:pt x="9405" y="1514"/>
                </a:cubicBezTo>
                <a:cubicBezTo>
                  <a:pt x="9143" y="2104"/>
                  <a:pt x="9099" y="2803"/>
                  <a:pt x="8651" y="3284"/>
                </a:cubicBezTo>
                <a:cubicBezTo>
                  <a:pt x="8294" y="3674"/>
                  <a:pt x="7764" y="3828"/>
                  <a:pt x="7216" y="3828"/>
                </a:cubicBezTo>
                <a:cubicBezTo>
                  <a:pt x="6858" y="3828"/>
                  <a:pt x="6492" y="3763"/>
                  <a:pt x="6160" y="3655"/>
                </a:cubicBezTo>
                <a:cubicBezTo>
                  <a:pt x="5309" y="3382"/>
                  <a:pt x="4544" y="2902"/>
                  <a:pt x="3660" y="2738"/>
                </a:cubicBezTo>
                <a:cubicBezTo>
                  <a:pt x="3515" y="2711"/>
                  <a:pt x="3372" y="2698"/>
                  <a:pt x="3233" y="2698"/>
                </a:cubicBezTo>
                <a:cubicBezTo>
                  <a:pt x="1900" y="2698"/>
                  <a:pt x="835" y="3867"/>
                  <a:pt x="459" y="5053"/>
                </a:cubicBezTo>
                <a:cubicBezTo>
                  <a:pt x="0" y="6506"/>
                  <a:pt x="437" y="8133"/>
                  <a:pt x="1431" y="9303"/>
                </a:cubicBezTo>
                <a:cubicBezTo>
                  <a:pt x="2414" y="10471"/>
                  <a:pt x="3922" y="11181"/>
                  <a:pt x="5473" y="11410"/>
                </a:cubicBezTo>
                <a:cubicBezTo>
                  <a:pt x="5821" y="11461"/>
                  <a:pt x="6174" y="11487"/>
                  <a:pt x="6529" y="11487"/>
                </a:cubicBezTo>
                <a:cubicBezTo>
                  <a:pt x="7934" y="11487"/>
                  <a:pt x="9348" y="11081"/>
                  <a:pt x="10420" y="10209"/>
                </a:cubicBezTo>
                <a:cubicBezTo>
                  <a:pt x="11153" y="9608"/>
                  <a:pt x="11687" y="8778"/>
                  <a:pt x="11917" y="7871"/>
                </a:cubicBezTo>
                <a:cubicBezTo>
                  <a:pt x="12102" y="7162"/>
                  <a:pt x="11971" y="6375"/>
                  <a:pt x="12201" y="5676"/>
                </a:cubicBezTo>
                <a:cubicBezTo>
                  <a:pt x="12442" y="4955"/>
                  <a:pt x="13206" y="4660"/>
                  <a:pt x="13697" y="4125"/>
                </a:cubicBezTo>
                <a:cubicBezTo>
                  <a:pt x="14265" y="3514"/>
                  <a:pt x="14561" y="2662"/>
                  <a:pt x="14386" y="1853"/>
                </a:cubicBezTo>
                <a:cubicBezTo>
                  <a:pt x="14353" y="1722"/>
                  <a:pt x="14320" y="1591"/>
                  <a:pt x="14265" y="1471"/>
                </a:cubicBezTo>
                <a:cubicBezTo>
                  <a:pt x="13855" y="475"/>
                  <a:pt x="12900" y="1"/>
                  <a:pt x="11926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36"/>
          <p:cNvSpPr/>
          <p:nvPr/>
        </p:nvSpPr>
        <p:spPr>
          <a:xfrm rot="2700022">
            <a:off x="415206" y="4333749"/>
            <a:ext cx="1569019" cy="1236416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62" name="Google Shape;362;p36"/>
          <p:cNvSpPr/>
          <p:nvPr/>
        </p:nvSpPr>
        <p:spPr>
          <a:xfrm rot="2700000">
            <a:off x="1474355" y="3719217"/>
            <a:ext cx="407848" cy="321388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7"/>
          <p:cNvSpPr/>
          <p:nvPr/>
        </p:nvSpPr>
        <p:spPr>
          <a:xfrm rot="-8099985" flipH="1">
            <a:off x="-1869293" y="1388423"/>
            <a:ext cx="4501573" cy="3547373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65" name="Google Shape;365;p37"/>
          <p:cNvSpPr/>
          <p:nvPr/>
        </p:nvSpPr>
        <p:spPr>
          <a:xfrm rot="-2511145">
            <a:off x="2523510" y="3121309"/>
            <a:ext cx="4444792" cy="3779066"/>
          </a:xfrm>
          <a:custGeom>
            <a:avLst/>
            <a:gdLst/>
            <a:ahLst/>
            <a:cxnLst/>
            <a:rect l="l" t="t" r="r" b="b"/>
            <a:pathLst>
              <a:path w="14089" h="11979" extrusionOk="0">
                <a:moveTo>
                  <a:pt x="4285" y="0"/>
                </a:moveTo>
                <a:cubicBezTo>
                  <a:pt x="2217" y="0"/>
                  <a:pt x="1" y="1339"/>
                  <a:pt x="8" y="4986"/>
                </a:cubicBezTo>
                <a:cubicBezTo>
                  <a:pt x="19" y="11168"/>
                  <a:pt x="6059" y="11911"/>
                  <a:pt x="6059" y="11911"/>
                </a:cubicBezTo>
                <a:cubicBezTo>
                  <a:pt x="6402" y="11957"/>
                  <a:pt x="6742" y="11979"/>
                  <a:pt x="7075" y="11979"/>
                </a:cubicBezTo>
                <a:cubicBezTo>
                  <a:pt x="10960" y="11979"/>
                  <a:pt x="14088" y="8957"/>
                  <a:pt x="13585" y="4833"/>
                </a:cubicBezTo>
                <a:cubicBezTo>
                  <a:pt x="13039" y="355"/>
                  <a:pt x="8986" y="2692"/>
                  <a:pt x="7075" y="966"/>
                </a:cubicBezTo>
                <a:cubicBezTo>
                  <a:pt x="6414" y="369"/>
                  <a:pt x="5370" y="0"/>
                  <a:pt x="4285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7"/>
          <p:cNvSpPr/>
          <p:nvPr/>
        </p:nvSpPr>
        <p:spPr>
          <a:xfrm rot="-8100000" flipH="1">
            <a:off x="6040369" y="-463495"/>
            <a:ext cx="4940932" cy="3897842"/>
          </a:xfrm>
          <a:custGeom>
            <a:avLst/>
            <a:gdLst/>
            <a:ahLst/>
            <a:cxnLst/>
            <a:rect l="l" t="t" r="r" b="b"/>
            <a:pathLst>
              <a:path w="14561" h="11487" extrusionOk="0">
                <a:moveTo>
                  <a:pt x="11926" y="1"/>
                </a:moveTo>
                <a:cubicBezTo>
                  <a:pt x="10902" y="1"/>
                  <a:pt x="9858" y="524"/>
                  <a:pt x="9405" y="1514"/>
                </a:cubicBezTo>
                <a:cubicBezTo>
                  <a:pt x="9143" y="2104"/>
                  <a:pt x="9099" y="2803"/>
                  <a:pt x="8651" y="3284"/>
                </a:cubicBezTo>
                <a:cubicBezTo>
                  <a:pt x="8294" y="3674"/>
                  <a:pt x="7764" y="3828"/>
                  <a:pt x="7216" y="3828"/>
                </a:cubicBezTo>
                <a:cubicBezTo>
                  <a:pt x="6858" y="3828"/>
                  <a:pt x="6492" y="3763"/>
                  <a:pt x="6160" y="3655"/>
                </a:cubicBezTo>
                <a:cubicBezTo>
                  <a:pt x="5309" y="3382"/>
                  <a:pt x="4544" y="2902"/>
                  <a:pt x="3660" y="2738"/>
                </a:cubicBezTo>
                <a:cubicBezTo>
                  <a:pt x="3515" y="2711"/>
                  <a:pt x="3372" y="2698"/>
                  <a:pt x="3233" y="2698"/>
                </a:cubicBezTo>
                <a:cubicBezTo>
                  <a:pt x="1900" y="2698"/>
                  <a:pt x="835" y="3867"/>
                  <a:pt x="459" y="5053"/>
                </a:cubicBezTo>
                <a:cubicBezTo>
                  <a:pt x="0" y="6506"/>
                  <a:pt x="437" y="8133"/>
                  <a:pt x="1431" y="9303"/>
                </a:cubicBezTo>
                <a:cubicBezTo>
                  <a:pt x="2414" y="10471"/>
                  <a:pt x="3922" y="11181"/>
                  <a:pt x="5473" y="11410"/>
                </a:cubicBezTo>
                <a:cubicBezTo>
                  <a:pt x="5821" y="11461"/>
                  <a:pt x="6174" y="11487"/>
                  <a:pt x="6529" y="11487"/>
                </a:cubicBezTo>
                <a:cubicBezTo>
                  <a:pt x="7934" y="11487"/>
                  <a:pt x="9348" y="11081"/>
                  <a:pt x="10420" y="10209"/>
                </a:cubicBezTo>
                <a:cubicBezTo>
                  <a:pt x="11153" y="9608"/>
                  <a:pt x="11687" y="8778"/>
                  <a:pt x="11917" y="7871"/>
                </a:cubicBezTo>
                <a:cubicBezTo>
                  <a:pt x="12102" y="7162"/>
                  <a:pt x="11971" y="6375"/>
                  <a:pt x="12201" y="5676"/>
                </a:cubicBezTo>
                <a:cubicBezTo>
                  <a:pt x="12442" y="4955"/>
                  <a:pt x="13206" y="4660"/>
                  <a:pt x="13697" y="4125"/>
                </a:cubicBezTo>
                <a:cubicBezTo>
                  <a:pt x="14265" y="3514"/>
                  <a:pt x="14561" y="2662"/>
                  <a:pt x="14386" y="1853"/>
                </a:cubicBezTo>
                <a:cubicBezTo>
                  <a:pt x="14353" y="1722"/>
                  <a:pt x="14320" y="1591"/>
                  <a:pt x="14265" y="1471"/>
                </a:cubicBezTo>
                <a:cubicBezTo>
                  <a:pt x="13855" y="475"/>
                  <a:pt x="12900" y="1"/>
                  <a:pt x="11926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37"/>
          <p:cNvSpPr/>
          <p:nvPr/>
        </p:nvSpPr>
        <p:spPr>
          <a:xfrm rot="8100027">
            <a:off x="1040508" y="199705"/>
            <a:ext cx="1276990" cy="1006289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68" name="Google Shape;368;p37"/>
          <p:cNvSpPr/>
          <p:nvPr/>
        </p:nvSpPr>
        <p:spPr>
          <a:xfrm rot="8100000">
            <a:off x="7198510" y="3530734"/>
            <a:ext cx="700242" cy="551801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69" name="Google Shape;369;p37"/>
          <p:cNvSpPr/>
          <p:nvPr/>
        </p:nvSpPr>
        <p:spPr>
          <a:xfrm rot="8100000">
            <a:off x="1636805" y="1453098"/>
            <a:ext cx="403406" cy="317882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70" name="Google Shape;370;p37"/>
          <p:cNvSpPr/>
          <p:nvPr/>
        </p:nvSpPr>
        <p:spPr>
          <a:xfrm rot="-5662294" flipH="1">
            <a:off x="2101523" y="-2552337"/>
            <a:ext cx="4940943" cy="3897852"/>
          </a:xfrm>
          <a:custGeom>
            <a:avLst/>
            <a:gdLst/>
            <a:ahLst/>
            <a:cxnLst/>
            <a:rect l="l" t="t" r="r" b="b"/>
            <a:pathLst>
              <a:path w="14561" h="11487" extrusionOk="0">
                <a:moveTo>
                  <a:pt x="11926" y="1"/>
                </a:moveTo>
                <a:cubicBezTo>
                  <a:pt x="10902" y="1"/>
                  <a:pt x="9858" y="524"/>
                  <a:pt x="9405" y="1514"/>
                </a:cubicBezTo>
                <a:cubicBezTo>
                  <a:pt x="9143" y="2104"/>
                  <a:pt x="9099" y="2803"/>
                  <a:pt x="8651" y="3284"/>
                </a:cubicBezTo>
                <a:cubicBezTo>
                  <a:pt x="8294" y="3674"/>
                  <a:pt x="7764" y="3828"/>
                  <a:pt x="7216" y="3828"/>
                </a:cubicBezTo>
                <a:cubicBezTo>
                  <a:pt x="6858" y="3828"/>
                  <a:pt x="6492" y="3763"/>
                  <a:pt x="6160" y="3655"/>
                </a:cubicBezTo>
                <a:cubicBezTo>
                  <a:pt x="5309" y="3382"/>
                  <a:pt x="4544" y="2902"/>
                  <a:pt x="3660" y="2738"/>
                </a:cubicBezTo>
                <a:cubicBezTo>
                  <a:pt x="3515" y="2711"/>
                  <a:pt x="3372" y="2698"/>
                  <a:pt x="3233" y="2698"/>
                </a:cubicBezTo>
                <a:cubicBezTo>
                  <a:pt x="1900" y="2698"/>
                  <a:pt x="835" y="3867"/>
                  <a:pt x="459" y="5053"/>
                </a:cubicBezTo>
                <a:cubicBezTo>
                  <a:pt x="0" y="6506"/>
                  <a:pt x="437" y="8133"/>
                  <a:pt x="1431" y="9303"/>
                </a:cubicBezTo>
                <a:cubicBezTo>
                  <a:pt x="2414" y="10471"/>
                  <a:pt x="3922" y="11181"/>
                  <a:pt x="5473" y="11410"/>
                </a:cubicBezTo>
                <a:cubicBezTo>
                  <a:pt x="5821" y="11461"/>
                  <a:pt x="6174" y="11487"/>
                  <a:pt x="6529" y="11487"/>
                </a:cubicBezTo>
                <a:cubicBezTo>
                  <a:pt x="7934" y="11487"/>
                  <a:pt x="9348" y="11081"/>
                  <a:pt x="10420" y="10209"/>
                </a:cubicBezTo>
                <a:cubicBezTo>
                  <a:pt x="11153" y="9608"/>
                  <a:pt x="11687" y="8778"/>
                  <a:pt x="11917" y="7871"/>
                </a:cubicBezTo>
                <a:cubicBezTo>
                  <a:pt x="12102" y="7162"/>
                  <a:pt x="11971" y="6375"/>
                  <a:pt x="12201" y="5676"/>
                </a:cubicBezTo>
                <a:cubicBezTo>
                  <a:pt x="12442" y="4955"/>
                  <a:pt x="13206" y="4660"/>
                  <a:pt x="13697" y="4125"/>
                </a:cubicBezTo>
                <a:cubicBezTo>
                  <a:pt x="14265" y="3514"/>
                  <a:pt x="14561" y="2662"/>
                  <a:pt x="14386" y="1853"/>
                </a:cubicBezTo>
                <a:cubicBezTo>
                  <a:pt x="14353" y="1722"/>
                  <a:pt x="14320" y="1591"/>
                  <a:pt x="14265" y="1471"/>
                </a:cubicBezTo>
                <a:cubicBezTo>
                  <a:pt x="13855" y="475"/>
                  <a:pt x="12900" y="1"/>
                  <a:pt x="11926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8"/>
          <p:cNvSpPr/>
          <p:nvPr/>
        </p:nvSpPr>
        <p:spPr>
          <a:xfrm rot="8100000">
            <a:off x="4370292" y="635573"/>
            <a:ext cx="403406" cy="317882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373" name="Google Shape;373;p38"/>
          <p:cNvGrpSpPr/>
          <p:nvPr/>
        </p:nvGrpSpPr>
        <p:grpSpPr>
          <a:xfrm>
            <a:off x="-646975" y="-374130"/>
            <a:ext cx="10194565" cy="5800128"/>
            <a:chOff x="-646975" y="-374130"/>
            <a:chExt cx="10194565" cy="5800128"/>
          </a:xfrm>
        </p:grpSpPr>
        <p:sp>
          <p:nvSpPr>
            <p:cNvPr id="374" name="Google Shape;374;p38"/>
            <p:cNvSpPr/>
            <p:nvPr/>
          </p:nvSpPr>
          <p:spPr>
            <a:xfrm>
              <a:off x="1870840" y="-374130"/>
              <a:ext cx="5133775" cy="1145250"/>
            </a:xfrm>
            <a:custGeom>
              <a:avLst/>
              <a:gdLst/>
              <a:ahLst/>
              <a:cxnLst/>
              <a:rect l="l" t="t" r="r" b="b"/>
              <a:pathLst>
                <a:path w="205351" h="45810" extrusionOk="0">
                  <a:moveTo>
                    <a:pt x="0" y="3111"/>
                  </a:moveTo>
                  <a:cubicBezTo>
                    <a:pt x="0" y="22732"/>
                    <a:pt x="21273" y="43999"/>
                    <a:pt x="40836" y="45504"/>
                  </a:cubicBezTo>
                  <a:cubicBezTo>
                    <a:pt x="49686" y="46185"/>
                    <a:pt x="59123" y="45886"/>
                    <a:pt x="67283" y="42392"/>
                  </a:cubicBezTo>
                  <a:cubicBezTo>
                    <a:pt x="78174" y="37728"/>
                    <a:pt x="88131" y="29179"/>
                    <a:pt x="99953" y="28391"/>
                  </a:cubicBezTo>
                  <a:cubicBezTo>
                    <a:pt x="106957" y="27924"/>
                    <a:pt x="114676" y="26807"/>
                    <a:pt x="120954" y="29947"/>
                  </a:cubicBezTo>
                  <a:cubicBezTo>
                    <a:pt x="133274" y="36110"/>
                    <a:pt x="146517" y="44028"/>
                    <a:pt x="160236" y="42781"/>
                  </a:cubicBezTo>
                  <a:cubicBezTo>
                    <a:pt x="180875" y="40904"/>
                    <a:pt x="205351" y="20725"/>
                    <a:pt x="205351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75" name="Google Shape;375;p38"/>
            <p:cNvSpPr/>
            <p:nvPr/>
          </p:nvSpPr>
          <p:spPr>
            <a:xfrm rot="10800000">
              <a:off x="5512892" y="3299823"/>
              <a:ext cx="4034698" cy="2126175"/>
            </a:xfrm>
            <a:custGeom>
              <a:avLst/>
              <a:gdLst/>
              <a:ahLst/>
              <a:cxnLst/>
              <a:rect l="l" t="t" r="r" b="b"/>
              <a:pathLst>
                <a:path w="189378" h="99797" extrusionOk="0">
                  <a:moveTo>
                    <a:pt x="184349" y="0"/>
                  </a:moveTo>
                  <a:cubicBezTo>
                    <a:pt x="190638" y="4194"/>
                    <a:pt x="190353" y="15949"/>
                    <a:pt x="186682" y="22557"/>
                  </a:cubicBezTo>
                  <a:cubicBezTo>
                    <a:pt x="181067" y="32666"/>
                    <a:pt x="171121" y="40277"/>
                    <a:pt x="161013" y="45893"/>
                  </a:cubicBezTo>
                  <a:cubicBezTo>
                    <a:pt x="141510" y="56730"/>
                    <a:pt x="116127" y="44557"/>
                    <a:pt x="94119" y="48226"/>
                  </a:cubicBezTo>
                  <a:cubicBezTo>
                    <a:pt x="72779" y="51783"/>
                    <a:pt x="65830" y="81543"/>
                    <a:pt x="48226" y="94119"/>
                  </a:cubicBezTo>
                  <a:cubicBezTo>
                    <a:pt x="39066" y="100662"/>
                    <a:pt x="25923" y="100378"/>
                    <a:pt x="14779" y="98786"/>
                  </a:cubicBezTo>
                  <a:cubicBezTo>
                    <a:pt x="9582" y="98043"/>
                    <a:pt x="5250" y="93341"/>
                    <a:pt x="0" y="93341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76" name="Google Shape;376;p38"/>
            <p:cNvSpPr/>
            <p:nvPr/>
          </p:nvSpPr>
          <p:spPr>
            <a:xfrm rot="10800000" flipH="1">
              <a:off x="-646975" y="3368779"/>
              <a:ext cx="3122717" cy="1988257"/>
            </a:xfrm>
            <a:custGeom>
              <a:avLst/>
              <a:gdLst/>
              <a:ahLst/>
              <a:cxnLst/>
              <a:rect l="l" t="t" r="r" b="b"/>
              <a:pathLst>
                <a:path w="28561" h="18185" extrusionOk="0">
                  <a:moveTo>
                    <a:pt x="25102" y="0"/>
                  </a:moveTo>
                  <a:lnTo>
                    <a:pt x="24933" y="121"/>
                  </a:lnTo>
                  <a:cubicBezTo>
                    <a:pt x="25885" y="1422"/>
                    <a:pt x="26873" y="2760"/>
                    <a:pt x="27476" y="4279"/>
                  </a:cubicBezTo>
                  <a:cubicBezTo>
                    <a:pt x="28343" y="6424"/>
                    <a:pt x="28223" y="8508"/>
                    <a:pt x="27162" y="10002"/>
                  </a:cubicBezTo>
                  <a:cubicBezTo>
                    <a:pt x="26449" y="11014"/>
                    <a:pt x="25363" y="11609"/>
                    <a:pt x="24228" y="11609"/>
                  </a:cubicBezTo>
                  <a:cubicBezTo>
                    <a:pt x="24174" y="11609"/>
                    <a:pt x="24120" y="11608"/>
                    <a:pt x="24066" y="11605"/>
                  </a:cubicBezTo>
                  <a:cubicBezTo>
                    <a:pt x="23343" y="11569"/>
                    <a:pt x="22439" y="11123"/>
                    <a:pt x="21487" y="10653"/>
                  </a:cubicBezTo>
                  <a:cubicBezTo>
                    <a:pt x="20378" y="10094"/>
                    <a:pt x="19146" y="9477"/>
                    <a:pt x="18004" y="9477"/>
                  </a:cubicBezTo>
                  <a:cubicBezTo>
                    <a:pt x="17670" y="9477"/>
                    <a:pt x="17342" y="9530"/>
                    <a:pt x="17028" y="9653"/>
                  </a:cubicBezTo>
                  <a:cubicBezTo>
                    <a:pt x="16172" y="9991"/>
                    <a:pt x="15510" y="10797"/>
                    <a:pt x="14991" y="12123"/>
                  </a:cubicBezTo>
                  <a:cubicBezTo>
                    <a:pt x="14847" y="12509"/>
                    <a:pt x="14726" y="12991"/>
                    <a:pt x="14582" y="13497"/>
                  </a:cubicBezTo>
                  <a:cubicBezTo>
                    <a:pt x="14100" y="15280"/>
                    <a:pt x="13497" y="17510"/>
                    <a:pt x="11545" y="17907"/>
                  </a:cubicBezTo>
                  <a:cubicBezTo>
                    <a:pt x="11328" y="17952"/>
                    <a:pt x="11119" y="17973"/>
                    <a:pt x="10919" y="17973"/>
                  </a:cubicBezTo>
                  <a:cubicBezTo>
                    <a:pt x="8852" y="17973"/>
                    <a:pt x="7638" y="15698"/>
                    <a:pt x="6363" y="13292"/>
                  </a:cubicBezTo>
                  <a:cubicBezTo>
                    <a:pt x="5036" y="10783"/>
                    <a:pt x="3672" y="8211"/>
                    <a:pt x="1209" y="8211"/>
                  </a:cubicBezTo>
                  <a:cubicBezTo>
                    <a:pt x="833" y="8211"/>
                    <a:pt x="432" y="8271"/>
                    <a:pt x="1" y="8400"/>
                  </a:cubicBezTo>
                  <a:lnTo>
                    <a:pt x="61" y="8604"/>
                  </a:lnTo>
                  <a:cubicBezTo>
                    <a:pt x="466" y="8481"/>
                    <a:pt x="843" y="8424"/>
                    <a:pt x="1198" y="8424"/>
                  </a:cubicBezTo>
                  <a:cubicBezTo>
                    <a:pt x="3550" y="8424"/>
                    <a:pt x="4884" y="10938"/>
                    <a:pt x="6183" y="13389"/>
                  </a:cubicBezTo>
                  <a:cubicBezTo>
                    <a:pt x="7436" y="15751"/>
                    <a:pt x="8725" y="18185"/>
                    <a:pt x="10931" y="18185"/>
                  </a:cubicBezTo>
                  <a:cubicBezTo>
                    <a:pt x="11148" y="18185"/>
                    <a:pt x="11365" y="18161"/>
                    <a:pt x="11593" y="18113"/>
                  </a:cubicBezTo>
                  <a:cubicBezTo>
                    <a:pt x="13666" y="17690"/>
                    <a:pt x="14281" y="15389"/>
                    <a:pt x="14787" y="13545"/>
                  </a:cubicBezTo>
                  <a:cubicBezTo>
                    <a:pt x="14919" y="13051"/>
                    <a:pt x="15052" y="12569"/>
                    <a:pt x="15184" y="12195"/>
                  </a:cubicBezTo>
                  <a:cubicBezTo>
                    <a:pt x="15679" y="10931"/>
                    <a:pt x="16305" y="10159"/>
                    <a:pt x="17112" y="9846"/>
                  </a:cubicBezTo>
                  <a:cubicBezTo>
                    <a:pt x="17404" y="9732"/>
                    <a:pt x="17708" y="9682"/>
                    <a:pt x="18021" y="9682"/>
                  </a:cubicBezTo>
                  <a:cubicBezTo>
                    <a:pt x="19091" y="9682"/>
                    <a:pt x="20264" y="10265"/>
                    <a:pt x="21402" y="10834"/>
                  </a:cubicBezTo>
                  <a:cubicBezTo>
                    <a:pt x="22366" y="11316"/>
                    <a:pt x="23282" y="11774"/>
                    <a:pt x="24066" y="11810"/>
                  </a:cubicBezTo>
                  <a:cubicBezTo>
                    <a:pt x="24122" y="11812"/>
                    <a:pt x="24177" y="11814"/>
                    <a:pt x="24233" y="11814"/>
                  </a:cubicBezTo>
                  <a:cubicBezTo>
                    <a:pt x="25426" y="11814"/>
                    <a:pt x="26571" y="11194"/>
                    <a:pt x="27331" y="10123"/>
                  </a:cubicBezTo>
                  <a:cubicBezTo>
                    <a:pt x="28440" y="8580"/>
                    <a:pt x="28560" y="6411"/>
                    <a:pt x="27668" y="4206"/>
                  </a:cubicBezTo>
                  <a:cubicBezTo>
                    <a:pt x="27054" y="2664"/>
                    <a:pt x="26066" y="1302"/>
                    <a:pt x="251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8"/>
            <p:cNvSpPr/>
            <p:nvPr/>
          </p:nvSpPr>
          <p:spPr>
            <a:xfrm>
              <a:off x="8014879" y="-175025"/>
              <a:ext cx="1494275" cy="2914475"/>
            </a:xfrm>
            <a:custGeom>
              <a:avLst/>
              <a:gdLst/>
              <a:ahLst/>
              <a:cxnLst/>
              <a:rect l="l" t="t" r="r" b="b"/>
              <a:pathLst>
                <a:path w="59771" h="116579" extrusionOk="0">
                  <a:moveTo>
                    <a:pt x="23212" y="0"/>
                  </a:moveTo>
                  <a:cubicBezTo>
                    <a:pt x="8890" y="3582"/>
                    <a:pt x="-2927" y="23793"/>
                    <a:pt x="655" y="38115"/>
                  </a:cubicBezTo>
                  <a:cubicBezTo>
                    <a:pt x="3020" y="47570"/>
                    <a:pt x="12291" y="54329"/>
                    <a:pt x="14656" y="63784"/>
                  </a:cubicBezTo>
                  <a:cubicBezTo>
                    <a:pt x="17364" y="74612"/>
                    <a:pt x="10036" y="86499"/>
                    <a:pt x="13101" y="97231"/>
                  </a:cubicBezTo>
                  <a:cubicBezTo>
                    <a:pt x="14188" y="101036"/>
                    <a:pt x="17128" y="104050"/>
                    <a:pt x="19323" y="107343"/>
                  </a:cubicBezTo>
                  <a:cubicBezTo>
                    <a:pt x="24145" y="114576"/>
                    <a:pt x="36437" y="119004"/>
                    <a:pt x="44214" y="115121"/>
                  </a:cubicBezTo>
                  <a:cubicBezTo>
                    <a:pt x="48364" y="113049"/>
                    <a:pt x="52511" y="110973"/>
                    <a:pt x="56660" y="108899"/>
                  </a:cubicBezTo>
                  <a:cubicBezTo>
                    <a:pt x="57972" y="108243"/>
                    <a:pt x="58304" y="105787"/>
                    <a:pt x="59771" y="105787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78" name="Google Shape;378;p38"/>
            <p:cNvSpPr/>
            <p:nvPr/>
          </p:nvSpPr>
          <p:spPr>
            <a:xfrm rot="-6134353">
              <a:off x="-50436" y="691332"/>
              <a:ext cx="993579" cy="1181760"/>
            </a:xfrm>
            <a:custGeom>
              <a:avLst/>
              <a:gdLst/>
              <a:ahLst/>
              <a:cxnLst/>
              <a:rect l="l" t="t" r="r" b="b"/>
              <a:pathLst>
                <a:path w="39742" h="47269" extrusionOk="0">
                  <a:moveTo>
                    <a:pt x="30774" y="0"/>
                  </a:moveTo>
                  <a:cubicBezTo>
                    <a:pt x="24418" y="0"/>
                    <a:pt x="17192" y="76"/>
                    <a:pt x="12106" y="3889"/>
                  </a:cubicBezTo>
                  <a:cubicBezTo>
                    <a:pt x="7041" y="7686"/>
                    <a:pt x="3566" y="13568"/>
                    <a:pt x="1216" y="19446"/>
                  </a:cubicBezTo>
                  <a:cubicBezTo>
                    <a:pt x="-2489" y="28711"/>
                    <a:pt x="3982" y="44251"/>
                    <a:pt x="13662" y="46671"/>
                  </a:cubicBezTo>
                  <a:cubicBezTo>
                    <a:pt x="23224" y="49061"/>
                    <a:pt x="34657" y="38908"/>
                    <a:pt x="37775" y="29558"/>
                  </a:cubicBezTo>
                  <a:cubicBezTo>
                    <a:pt x="40978" y="19953"/>
                    <a:pt x="40899" y="0"/>
                    <a:pt x="30774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79" name="Google Shape;379;p38"/>
          <p:cNvSpPr/>
          <p:nvPr/>
        </p:nvSpPr>
        <p:spPr>
          <a:xfrm rot="8100000">
            <a:off x="2620167" y="4451460"/>
            <a:ext cx="403406" cy="317882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Medium"/>
              <a:buChar char="●"/>
              <a:defRPr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Medium"/>
              <a:buChar char="○"/>
              <a:defRPr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Medium"/>
              <a:buChar char="■"/>
              <a:defRPr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Medium"/>
              <a:buChar char="●"/>
              <a:defRPr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Medium"/>
              <a:buChar char="○"/>
              <a:defRPr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Medium"/>
              <a:buChar char="■"/>
              <a:defRPr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Medium"/>
              <a:buChar char="●"/>
              <a:defRPr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Medium"/>
              <a:buChar char="○"/>
              <a:defRPr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arker Grotesque Medium"/>
              <a:buChar char="■"/>
              <a:defRPr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4" r:id="rId3"/>
    <p:sldLayoutId id="2147483658" r:id="rId4"/>
    <p:sldLayoutId id="2147483660" r:id="rId5"/>
    <p:sldLayoutId id="2147483662" r:id="rId6"/>
    <p:sldLayoutId id="2147483674" r:id="rId7"/>
    <p:sldLayoutId id="2147483676" r:id="rId8"/>
    <p:sldLayoutId id="2147483677" r:id="rId9"/>
    <p:sldLayoutId id="2147483682" r:id="rId10"/>
    <p:sldLayoutId id="2147483683" r:id="rId11"/>
    <p:sldLayoutId id="2147483684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1"/>
          <p:cNvSpPr txBox="1">
            <a:spLocks noGrp="1"/>
          </p:cNvSpPr>
          <p:nvPr>
            <p:ph type="ctrTitle"/>
          </p:nvPr>
        </p:nvSpPr>
        <p:spPr>
          <a:xfrm>
            <a:off x="720000" y="1338608"/>
            <a:ext cx="6173700" cy="20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СПОРТ  В 			КАЖДОМ  ДНЕ</a:t>
            </a:r>
            <a:endParaRPr b="1" dirty="0"/>
          </a:p>
        </p:txBody>
      </p:sp>
      <p:sp>
        <p:nvSpPr>
          <p:cNvPr id="389" name="Google Shape;389;p41"/>
          <p:cNvSpPr txBox="1">
            <a:spLocks noGrp="1"/>
          </p:cNvSpPr>
          <p:nvPr>
            <p:ph type="subTitle" idx="1"/>
          </p:nvPr>
        </p:nvSpPr>
        <p:spPr>
          <a:xfrm>
            <a:off x="720000" y="3357608"/>
            <a:ext cx="5940232" cy="4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700" b="0" dirty="0" smtClean="0"/>
              <a:t>СТАНЬ ЛУЧШИМ ВМЕСТЕ С НАШИМ ПРИЛОЖЕНИЕМ</a:t>
            </a:r>
            <a:endParaRPr lang="ru-RU" sz="1700" b="0" dirty="0">
              <a:latin typeface="Darker Grotesque" charset="0"/>
            </a:endParaRPr>
          </a:p>
        </p:txBody>
      </p:sp>
      <p:cxnSp>
        <p:nvCxnSpPr>
          <p:cNvPr id="390" name="Google Shape;390;p41"/>
          <p:cNvCxnSpPr/>
          <p:nvPr/>
        </p:nvCxnSpPr>
        <p:spPr>
          <a:xfrm>
            <a:off x="796200" y="3284804"/>
            <a:ext cx="593604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91" name="Google Shape;391;p41"/>
          <p:cNvGrpSpPr/>
          <p:nvPr/>
        </p:nvGrpSpPr>
        <p:grpSpPr>
          <a:xfrm>
            <a:off x="7005749" y="1594590"/>
            <a:ext cx="1313045" cy="2594616"/>
            <a:chOff x="5108548" y="1478775"/>
            <a:chExt cx="1949585" cy="3852437"/>
          </a:xfrm>
        </p:grpSpPr>
        <p:sp>
          <p:nvSpPr>
            <p:cNvPr id="392" name="Google Shape;392;p41"/>
            <p:cNvSpPr/>
            <p:nvPr/>
          </p:nvSpPr>
          <p:spPr>
            <a:xfrm>
              <a:off x="6266121" y="1564824"/>
              <a:ext cx="792011" cy="1361884"/>
            </a:xfrm>
            <a:custGeom>
              <a:avLst/>
              <a:gdLst/>
              <a:ahLst/>
              <a:cxnLst/>
              <a:rect l="l" t="t" r="r" b="b"/>
              <a:pathLst>
                <a:path w="7750" h="13326" extrusionOk="0">
                  <a:moveTo>
                    <a:pt x="2717" y="1"/>
                  </a:moveTo>
                  <a:cubicBezTo>
                    <a:pt x="1690" y="1"/>
                    <a:pt x="929" y="455"/>
                    <a:pt x="929" y="455"/>
                  </a:cubicBezTo>
                  <a:lnTo>
                    <a:pt x="1001" y="1034"/>
                  </a:lnTo>
                  <a:cubicBezTo>
                    <a:pt x="1001" y="1034"/>
                    <a:pt x="1893" y="1384"/>
                    <a:pt x="2194" y="2107"/>
                  </a:cubicBezTo>
                  <a:cubicBezTo>
                    <a:pt x="2507" y="2841"/>
                    <a:pt x="1507" y="3733"/>
                    <a:pt x="808" y="4697"/>
                  </a:cubicBezTo>
                  <a:cubicBezTo>
                    <a:pt x="121" y="5661"/>
                    <a:pt x="700" y="6504"/>
                    <a:pt x="1085" y="7155"/>
                  </a:cubicBezTo>
                  <a:cubicBezTo>
                    <a:pt x="1471" y="7818"/>
                    <a:pt x="1" y="9939"/>
                    <a:pt x="1" y="11361"/>
                  </a:cubicBezTo>
                  <a:cubicBezTo>
                    <a:pt x="1" y="12783"/>
                    <a:pt x="1423" y="13325"/>
                    <a:pt x="2387" y="13325"/>
                  </a:cubicBezTo>
                  <a:cubicBezTo>
                    <a:pt x="3351" y="13325"/>
                    <a:pt x="5123" y="12867"/>
                    <a:pt x="5664" y="11747"/>
                  </a:cubicBezTo>
                  <a:cubicBezTo>
                    <a:pt x="6207" y="10626"/>
                    <a:pt x="5399" y="10819"/>
                    <a:pt x="5785" y="10012"/>
                  </a:cubicBezTo>
                  <a:cubicBezTo>
                    <a:pt x="6170" y="9204"/>
                    <a:pt x="7749" y="8047"/>
                    <a:pt x="7134" y="6504"/>
                  </a:cubicBezTo>
                  <a:cubicBezTo>
                    <a:pt x="6508" y="4962"/>
                    <a:pt x="5243" y="4613"/>
                    <a:pt x="5364" y="3877"/>
                  </a:cubicBezTo>
                  <a:cubicBezTo>
                    <a:pt x="5471" y="3154"/>
                    <a:pt x="5929" y="1263"/>
                    <a:pt x="4242" y="371"/>
                  </a:cubicBezTo>
                  <a:cubicBezTo>
                    <a:pt x="3710" y="95"/>
                    <a:pt x="3186" y="1"/>
                    <a:pt x="27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1"/>
            <p:cNvSpPr/>
            <p:nvPr/>
          </p:nvSpPr>
          <p:spPr>
            <a:xfrm>
              <a:off x="5341350" y="1505346"/>
              <a:ext cx="1550503" cy="3825866"/>
            </a:xfrm>
            <a:custGeom>
              <a:avLst/>
              <a:gdLst/>
              <a:ahLst/>
              <a:cxnLst/>
              <a:rect l="l" t="t" r="r" b="b"/>
              <a:pathLst>
                <a:path w="15172" h="37436" extrusionOk="0">
                  <a:moveTo>
                    <a:pt x="8301" y="1"/>
                  </a:moveTo>
                  <a:cubicBezTo>
                    <a:pt x="7339" y="1"/>
                    <a:pt x="6367" y="637"/>
                    <a:pt x="6157" y="1074"/>
                  </a:cubicBezTo>
                  <a:cubicBezTo>
                    <a:pt x="5892" y="1652"/>
                    <a:pt x="6085" y="4002"/>
                    <a:pt x="6157" y="4459"/>
                  </a:cubicBezTo>
                  <a:cubicBezTo>
                    <a:pt x="6242" y="4930"/>
                    <a:pt x="6242" y="5158"/>
                    <a:pt x="6628" y="5158"/>
                  </a:cubicBezTo>
                  <a:cubicBezTo>
                    <a:pt x="7013" y="5158"/>
                    <a:pt x="7664" y="4966"/>
                    <a:pt x="7664" y="4966"/>
                  </a:cubicBezTo>
                  <a:lnTo>
                    <a:pt x="7664" y="4966"/>
                  </a:lnTo>
                  <a:cubicBezTo>
                    <a:pt x="7604" y="6050"/>
                    <a:pt x="7676" y="5689"/>
                    <a:pt x="7471" y="6243"/>
                  </a:cubicBezTo>
                  <a:cubicBezTo>
                    <a:pt x="7351" y="6545"/>
                    <a:pt x="6194" y="6665"/>
                    <a:pt x="5579" y="6737"/>
                  </a:cubicBezTo>
                  <a:cubicBezTo>
                    <a:pt x="4965" y="6821"/>
                    <a:pt x="4387" y="8015"/>
                    <a:pt x="4314" y="8931"/>
                  </a:cubicBezTo>
                  <a:cubicBezTo>
                    <a:pt x="4229" y="9858"/>
                    <a:pt x="4615" y="11473"/>
                    <a:pt x="4652" y="12136"/>
                  </a:cubicBezTo>
                  <a:cubicBezTo>
                    <a:pt x="4700" y="12787"/>
                    <a:pt x="4422" y="16185"/>
                    <a:pt x="4194" y="17064"/>
                  </a:cubicBezTo>
                  <a:cubicBezTo>
                    <a:pt x="3964" y="17956"/>
                    <a:pt x="3423" y="20149"/>
                    <a:pt x="3350" y="21728"/>
                  </a:cubicBezTo>
                  <a:cubicBezTo>
                    <a:pt x="3265" y="23306"/>
                    <a:pt x="3350" y="26777"/>
                    <a:pt x="3350" y="26777"/>
                  </a:cubicBezTo>
                  <a:cubicBezTo>
                    <a:pt x="3350" y="26777"/>
                    <a:pt x="2844" y="28356"/>
                    <a:pt x="2844" y="29585"/>
                  </a:cubicBezTo>
                  <a:cubicBezTo>
                    <a:pt x="2844" y="30826"/>
                    <a:pt x="2350" y="34911"/>
                    <a:pt x="2301" y="35177"/>
                  </a:cubicBezTo>
                  <a:cubicBezTo>
                    <a:pt x="2266" y="35453"/>
                    <a:pt x="2001" y="35755"/>
                    <a:pt x="1964" y="35876"/>
                  </a:cubicBezTo>
                  <a:cubicBezTo>
                    <a:pt x="1916" y="35984"/>
                    <a:pt x="0" y="36912"/>
                    <a:pt x="229" y="37261"/>
                  </a:cubicBezTo>
                  <a:cubicBezTo>
                    <a:pt x="311" y="37386"/>
                    <a:pt x="782" y="37435"/>
                    <a:pt x="1367" y="37435"/>
                  </a:cubicBezTo>
                  <a:cubicBezTo>
                    <a:pt x="2420" y="37435"/>
                    <a:pt x="3843" y="37275"/>
                    <a:pt x="4037" y="37105"/>
                  </a:cubicBezTo>
                  <a:cubicBezTo>
                    <a:pt x="4350" y="36840"/>
                    <a:pt x="4025" y="36189"/>
                    <a:pt x="4025" y="35731"/>
                  </a:cubicBezTo>
                  <a:cubicBezTo>
                    <a:pt x="4025" y="35260"/>
                    <a:pt x="5206" y="30320"/>
                    <a:pt x="5434" y="29055"/>
                  </a:cubicBezTo>
                  <a:cubicBezTo>
                    <a:pt x="5664" y="27778"/>
                    <a:pt x="5543" y="25548"/>
                    <a:pt x="5543" y="25548"/>
                  </a:cubicBezTo>
                  <a:cubicBezTo>
                    <a:pt x="5543" y="25548"/>
                    <a:pt x="6507" y="22572"/>
                    <a:pt x="6664" y="21801"/>
                  </a:cubicBezTo>
                  <a:cubicBezTo>
                    <a:pt x="6821" y="21041"/>
                    <a:pt x="7086" y="20535"/>
                    <a:pt x="7086" y="20535"/>
                  </a:cubicBezTo>
                  <a:lnTo>
                    <a:pt x="7929" y="20535"/>
                  </a:lnTo>
                  <a:cubicBezTo>
                    <a:pt x="7929" y="20535"/>
                    <a:pt x="8508" y="24355"/>
                    <a:pt x="8857" y="25162"/>
                  </a:cubicBezTo>
                  <a:cubicBezTo>
                    <a:pt x="9207" y="25970"/>
                    <a:pt x="9641" y="26548"/>
                    <a:pt x="9713" y="27127"/>
                  </a:cubicBezTo>
                  <a:cubicBezTo>
                    <a:pt x="9797" y="27705"/>
                    <a:pt x="10134" y="29862"/>
                    <a:pt x="10520" y="30705"/>
                  </a:cubicBezTo>
                  <a:cubicBezTo>
                    <a:pt x="10905" y="31561"/>
                    <a:pt x="11472" y="35538"/>
                    <a:pt x="11472" y="35538"/>
                  </a:cubicBezTo>
                  <a:cubicBezTo>
                    <a:pt x="11472" y="35538"/>
                    <a:pt x="11328" y="36923"/>
                    <a:pt x="11749" y="37044"/>
                  </a:cubicBezTo>
                  <a:cubicBezTo>
                    <a:pt x="12081" y="37139"/>
                    <a:pt x="13484" y="37367"/>
                    <a:pt x="14274" y="37367"/>
                  </a:cubicBezTo>
                  <a:cubicBezTo>
                    <a:pt x="14490" y="37367"/>
                    <a:pt x="14660" y="37350"/>
                    <a:pt x="14750" y="37309"/>
                  </a:cubicBezTo>
                  <a:cubicBezTo>
                    <a:pt x="15171" y="37116"/>
                    <a:pt x="12978" y="35622"/>
                    <a:pt x="12978" y="35622"/>
                  </a:cubicBezTo>
                  <a:cubicBezTo>
                    <a:pt x="12978" y="35622"/>
                    <a:pt x="12677" y="29778"/>
                    <a:pt x="12677" y="28549"/>
                  </a:cubicBezTo>
                  <a:cubicBezTo>
                    <a:pt x="12677" y="27320"/>
                    <a:pt x="11749" y="26356"/>
                    <a:pt x="11749" y="25584"/>
                  </a:cubicBezTo>
                  <a:cubicBezTo>
                    <a:pt x="11749" y="24813"/>
                    <a:pt x="11628" y="21728"/>
                    <a:pt x="11400" y="20077"/>
                  </a:cubicBezTo>
                  <a:cubicBezTo>
                    <a:pt x="11170" y="18414"/>
                    <a:pt x="10857" y="16378"/>
                    <a:pt x="10629" y="15715"/>
                  </a:cubicBezTo>
                  <a:cubicBezTo>
                    <a:pt x="10399" y="15064"/>
                    <a:pt x="10436" y="14485"/>
                    <a:pt x="10436" y="12822"/>
                  </a:cubicBezTo>
                  <a:cubicBezTo>
                    <a:pt x="10436" y="11172"/>
                    <a:pt x="11207" y="10208"/>
                    <a:pt x="11436" y="8931"/>
                  </a:cubicBezTo>
                  <a:cubicBezTo>
                    <a:pt x="11665" y="7665"/>
                    <a:pt x="10749" y="6966"/>
                    <a:pt x="10206" y="6821"/>
                  </a:cubicBezTo>
                  <a:cubicBezTo>
                    <a:pt x="9665" y="6665"/>
                    <a:pt x="9207" y="6122"/>
                    <a:pt x="9122" y="5665"/>
                  </a:cubicBezTo>
                  <a:cubicBezTo>
                    <a:pt x="9050" y="5195"/>
                    <a:pt x="9242" y="3881"/>
                    <a:pt x="9242" y="3881"/>
                  </a:cubicBezTo>
                  <a:cubicBezTo>
                    <a:pt x="9242" y="3881"/>
                    <a:pt x="10327" y="3038"/>
                    <a:pt x="10399" y="2387"/>
                  </a:cubicBezTo>
                  <a:cubicBezTo>
                    <a:pt x="10472" y="1724"/>
                    <a:pt x="10364" y="881"/>
                    <a:pt x="9207" y="230"/>
                  </a:cubicBezTo>
                  <a:cubicBezTo>
                    <a:pt x="8923" y="68"/>
                    <a:pt x="8612" y="1"/>
                    <a:pt x="8301" y="1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41"/>
            <p:cNvSpPr/>
            <p:nvPr/>
          </p:nvSpPr>
          <p:spPr>
            <a:xfrm>
              <a:off x="5679925" y="3185146"/>
              <a:ext cx="853533" cy="718142"/>
            </a:xfrm>
            <a:custGeom>
              <a:avLst/>
              <a:gdLst/>
              <a:ahLst/>
              <a:cxnLst/>
              <a:rect l="l" t="t" r="r" b="b"/>
              <a:pathLst>
                <a:path w="8352" h="7027" extrusionOk="0">
                  <a:moveTo>
                    <a:pt x="1001" y="1"/>
                  </a:moveTo>
                  <a:cubicBezTo>
                    <a:pt x="965" y="266"/>
                    <a:pt x="916" y="483"/>
                    <a:pt x="881" y="627"/>
                  </a:cubicBezTo>
                  <a:cubicBezTo>
                    <a:pt x="651" y="1519"/>
                    <a:pt x="110" y="3712"/>
                    <a:pt x="37" y="5291"/>
                  </a:cubicBezTo>
                  <a:cubicBezTo>
                    <a:pt x="25" y="5568"/>
                    <a:pt x="13" y="5894"/>
                    <a:pt x="1" y="6255"/>
                  </a:cubicBezTo>
                  <a:cubicBezTo>
                    <a:pt x="507" y="6460"/>
                    <a:pt x="1122" y="6677"/>
                    <a:pt x="1664" y="6761"/>
                  </a:cubicBezTo>
                  <a:cubicBezTo>
                    <a:pt x="1846" y="6796"/>
                    <a:pt x="2032" y="6810"/>
                    <a:pt x="2216" y="6810"/>
                  </a:cubicBezTo>
                  <a:cubicBezTo>
                    <a:pt x="2482" y="6810"/>
                    <a:pt x="2742" y="6780"/>
                    <a:pt x="2978" y="6737"/>
                  </a:cubicBezTo>
                  <a:cubicBezTo>
                    <a:pt x="3146" y="6159"/>
                    <a:pt x="3291" y="5640"/>
                    <a:pt x="3351" y="5364"/>
                  </a:cubicBezTo>
                  <a:cubicBezTo>
                    <a:pt x="3508" y="4604"/>
                    <a:pt x="3773" y="4098"/>
                    <a:pt x="3773" y="4098"/>
                  </a:cubicBezTo>
                  <a:lnTo>
                    <a:pt x="4616" y="4098"/>
                  </a:lnTo>
                  <a:cubicBezTo>
                    <a:pt x="4616" y="4098"/>
                    <a:pt x="4845" y="5592"/>
                    <a:pt x="5098" y="6906"/>
                  </a:cubicBezTo>
                  <a:cubicBezTo>
                    <a:pt x="5438" y="6976"/>
                    <a:pt x="5860" y="7026"/>
                    <a:pt x="6359" y="7026"/>
                  </a:cubicBezTo>
                  <a:cubicBezTo>
                    <a:pt x="6550" y="7026"/>
                    <a:pt x="6752" y="7019"/>
                    <a:pt x="6966" y="7002"/>
                  </a:cubicBezTo>
                  <a:cubicBezTo>
                    <a:pt x="7568" y="6966"/>
                    <a:pt x="8015" y="6869"/>
                    <a:pt x="8352" y="6761"/>
                  </a:cubicBezTo>
                  <a:cubicBezTo>
                    <a:pt x="8291" y="5677"/>
                    <a:pt x="8207" y="4472"/>
                    <a:pt x="8087" y="3640"/>
                  </a:cubicBezTo>
                  <a:cubicBezTo>
                    <a:pt x="7930" y="2507"/>
                    <a:pt x="7737" y="1218"/>
                    <a:pt x="7557" y="290"/>
                  </a:cubicBezTo>
                  <a:cubicBezTo>
                    <a:pt x="6785" y="246"/>
                    <a:pt x="5715" y="195"/>
                    <a:pt x="4704" y="195"/>
                  </a:cubicBezTo>
                  <a:cubicBezTo>
                    <a:pt x="4340" y="195"/>
                    <a:pt x="3984" y="202"/>
                    <a:pt x="3652" y="218"/>
                  </a:cubicBezTo>
                  <a:cubicBezTo>
                    <a:pt x="3467" y="227"/>
                    <a:pt x="3288" y="232"/>
                    <a:pt x="3115" y="232"/>
                  </a:cubicBezTo>
                  <a:cubicBezTo>
                    <a:pt x="2219" y="232"/>
                    <a:pt x="1496" y="112"/>
                    <a:pt x="1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41"/>
            <p:cNvSpPr/>
            <p:nvPr/>
          </p:nvSpPr>
          <p:spPr>
            <a:xfrm>
              <a:off x="6024735" y="1503404"/>
              <a:ext cx="391713" cy="431887"/>
            </a:xfrm>
            <a:custGeom>
              <a:avLst/>
              <a:gdLst/>
              <a:ahLst/>
              <a:cxnLst/>
              <a:rect l="l" t="t" r="r" b="b"/>
              <a:pathLst>
                <a:path w="3833" h="4226" extrusionOk="0">
                  <a:moveTo>
                    <a:pt x="1724" y="0"/>
                  </a:moveTo>
                  <a:cubicBezTo>
                    <a:pt x="1087" y="0"/>
                    <a:pt x="430" y="259"/>
                    <a:pt x="1" y="550"/>
                  </a:cubicBezTo>
                  <a:cubicBezTo>
                    <a:pt x="87" y="540"/>
                    <a:pt x="178" y="533"/>
                    <a:pt x="272" y="533"/>
                  </a:cubicBezTo>
                  <a:cubicBezTo>
                    <a:pt x="608" y="533"/>
                    <a:pt x="976" y="617"/>
                    <a:pt x="1278" y="900"/>
                  </a:cubicBezTo>
                  <a:cubicBezTo>
                    <a:pt x="2014" y="1599"/>
                    <a:pt x="1242" y="1936"/>
                    <a:pt x="1471" y="2213"/>
                  </a:cubicBezTo>
                  <a:cubicBezTo>
                    <a:pt x="1712" y="2478"/>
                    <a:pt x="1941" y="2828"/>
                    <a:pt x="1941" y="2828"/>
                  </a:cubicBezTo>
                  <a:cubicBezTo>
                    <a:pt x="1941" y="2828"/>
                    <a:pt x="2086" y="2540"/>
                    <a:pt x="2397" y="2540"/>
                  </a:cubicBezTo>
                  <a:cubicBezTo>
                    <a:pt x="2446" y="2540"/>
                    <a:pt x="2498" y="2547"/>
                    <a:pt x="2555" y="2563"/>
                  </a:cubicBezTo>
                  <a:cubicBezTo>
                    <a:pt x="2978" y="2671"/>
                    <a:pt x="2820" y="3370"/>
                    <a:pt x="2592" y="3527"/>
                  </a:cubicBezTo>
                  <a:cubicBezTo>
                    <a:pt x="2363" y="3672"/>
                    <a:pt x="2049" y="3707"/>
                    <a:pt x="2049" y="3707"/>
                  </a:cubicBezTo>
                  <a:cubicBezTo>
                    <a:pt x="2049" y="3707"/>
                    <a:pt x="2266" y="4009"/>
                    <a:pt x="2520" y="4226"/>
                  </a:cubicBezTo>
                  <a:cubicBezTo>
                    <a:pt x="2531" y="4033"/>
                    <a:pt x="2555" y="3900"/>
                    <a:pt x="2555" y="3900"/>
                  </a:cubicBezTo>
                  <a:cubicBezTo>
                    <a:pt x="2555" y="3900"/>
                    <a:pt x="3677" y="3057"/>
                    <a:pt x="3760" y="2406"/>
                  </a:cubicBezTo>
                  <a:cubicBezTo>
                    <a:pt x="3833" y="1743"/>
                    <a:pt x="3773" y="876"/>
                    <a:pt x="2616" y="213"/>
                  </a:cubicBezTo>
                  <a:cubicBezTo>
                    <a:pt x="2343" y="62"/>
                    <a:pt x="2036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41"/>
            <p:cNvSpPr/>
            <p:nvPr/>
          </p:nvSpPr>
          <p:spPr>
            <a:xfrm>
              <a:off x="5761171" y="2160526"/>
              <a:ext cx="705861" cy="1187331"/>
            </a:xfrm>
            <a:custGeom>
              <a:avLst/>
              <a:gdLst/>
              <a:ahLst/>
              <a:cxnLst/>
              <a:rect l="l" t="t" r="r" b="b"/>
              <a:pathLst>
                <a:path w="6907" h="11618" extrusionOk="0">
                  <a:moveTo>
                    <a:pt x="5448" y="1"/>
                  </a:moveTo>
                  <a:lnTo>
                    <a:pt x="5448" y="1"/>
                  </a:lnTo>
                  <a:cubicBezTo>
                    <a:pt x="5460" y="447"/>
                    <a:pt x="5508" y="1640"/>
                    <a:pt x="5592" y="2097"/>
                  </a:cubicBezTo>
                  <a:cubicBezTo>
                    <a:pt x="5713" y="2676"/>
                    <a:pt x="5713" y="3061"/>
                    <a:pt x="5713" y="3061"/>
                  </a:cubicBezTo>
                  <a:cubicBezTo>
                    <a:pt x="5713" y="3061"/>
                    <a:pt x="5158" y="3164"/>
                    <a:pt x="4380" y="3164"/>
                  </a:cubicBezTo>
                  <a:cubicBezTo>
                    <a:pt x="3798" y="3164"/>
                    <a:pt x="3091" y="3106"/>
                    <a:pt x="2399" y="2905"/>
                  </a:cubicBezTo>
                  <a:cubicBezTo>
                    <a:pt x="2399" y="2905"/>
                    <a:pt x="2472" y="1291"/>
                    <a:pt x="2556" y="784"/>
                  </a:cubicBezTo>
                  <a:cubicBezTo>
                    <a:pt x="2592" y="568"/>
                    <a:pt x="2616" y="351"/>
                    <a:pt x="2628" y="158"/>
                  </a:cubicBezTo>
                  <a:lnTo>
                    <a:pt x="2628" y="158"/>
                  </a:lnTo>
                  <a:cubicBezTo>
                    <a:pt x="2375" y="206"/>
                    <a:pt x="2086" y="254"/>
                    <a:pt x="1833" y="278"/>
                  </a:cubicBezTo>
                  <a:cubicBezTo>
                    <a:pt x="1797" y="809"/>
                    <a:pt x="1725" y="1748"/>
                    <a:pt x="1592" y="2447"/>
                  </a:cubicBezTo>
                  <a:cubicBezTo>
                    <a:pt x="1471" y="3086"/>
                    <a:pt x="857" y="4038"/>
                    <a:pt x="411" y="4689"/>
                  </a:cubicBezTo>
                  <a:cubicBezTo>
                    <a:pt x="471" y="5110"/>
                    <a:pt x="531" y="5484"/>
                    <a:pt x="544" y="5725"/>
                  </a:cubicBezTo>
                  <a:cubicBezTo>
                    <a:pt x="592" y="6376"/>
                    <a:pt x="314" y="9774"/>
                    <a:pt x="86" y="10653"/>
                  </a:cubicBezTo>
                  <a:cubicBezTo>
                    <a:pt x="62" y="10750"/>
                    <a:pt x="38" y="10859"/>
                    <a:pt x="1" y="10967"/>
                  </a:cubicBezTo>
                  <a:cubicBezTo>
                    <a:pt x="724" y="11220"/>
                    <a:pt x="2062" y="11617"/>
                    <a:pt x="3243" y="11617"/>
                  </a:cubicBezTo>
                  <a:cubicBezTo>
                    <a:pt x="4435" y="11617"/>
                    <a:pt x="6026" y="11292"/>
                    <a:pt x="6906" y="11087"/>
                  </a:cubicBezTo>
                  <a:cubicBezTo>
                    <a:pt x="6773" y="10292"/>
                    <a:pt x="6641" y="9629"/>
                    <a:pt x="6521" y="9304"/>
                  </a:cubicBezTo>
                  <a:cubicBezTo>
                    <a:pt x="6291" y="8653"/>
                    <a:pt x="6328" y="8074"/>
                    <a:pt x="6328" y="6411"/>
                  </a:cubicBezTo>
                  <a:cubicBezTo>
                    <a:pt x="6328" y="5544"/>
                    <a:pt x="6545" y="4869"/>
                    <a:pt x="6786" y="4231"/>
                  </a:cubicBezTo>
                  <a:cubicBezTo>
                    <a:pt x="6665" y="3857"/>
                    <a:pt x="6521" y="3302"/>
                    <a:pt x="6364" y="2520"/>
                  </a:cubicBezTo>
                  <a:cubicBezTo>
                    <a:pt x="6171" y="1471"/>
                    <a:pt x="6147" y="784"/>
                    <a:pt x="6159" y="423"/>
                  </a:cubicBezTo>
                  <a:cubicBezTo>
                    <a:pt x="6135" y="423"/>
                    <a:pt x="6111" y="410"/>
                    <a:pt x="6098" y="410"/>
                  </a:cubicBezTo>
                  <a:cubicBezTo>
                    <a:pt x="5857" y="338"/>
                    <a:pt x="5629" y="182"/>
                    <a:pt x="54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41"/>
            <p:cNvSpPr/>
            <p:nvPr/>
          </p:nvSpPr>
          <p:spPr>
            <a:xfrm>
              <a:off x="6384362" y="2202018"/>
              <a:ext cx="555532" cy="1512523"/>
            </a:xfrm>
            <a:custGeom>
              <a:avLst/>
              <a:gdLst/>
              <a:ahLst/>
              <a:cxnLst/>
              <a:rect l="l" t="t" r="r" b="b"/>
              <a:pathLst>
                <a:path w="5436" h="14800" extrusionOk="0">
                  <a:moveTo>
                    <a:pt x="186" y="0"/>
                  </a:moveTo>
                  <a:cubicBezTo>
                    <a:pt x="70" y="0"/>
                    <a:pt x="0" y="4"/>
                    <a:pt x="0" y="4"/>
                  </a:cubicBezTo>
                  <a:lnTo>
                    <a:pt x="699" y="3354"/>
                  </a:lnTo>
                  <a:cubicBezTo>
                    <a:pt x="699" y="3354"/>
                    <a:pt x="1001" y="4005"/>
                    <a:pt x="1194" y="4391"/>
                  </a:cubicBezTo>
                  <a:cubicBezTo>
                    <a:pt x="1387" y="4776"/>
                    <a:pt x="2001" y="6584"/>
                    <a:pt x="2194" y="7090"/>
                  </a:cubicBezTo>
                  <a:cubicBezTo>
                    <a:pt x="2386" y="7585"/>
                    <a:pt x="2700" y="8440"/>
                    <a:pt x="3194" y="9283"/>
                  </a:cubicBezTo>
                  <a:cubicBezTo>
                    <a:pt x="3700" y="10139"/>
                    <a:pt x="4242" y="11561"/>
                    <a:pt x="4242" y="11561"/>
                  </a:cubicBezTo>
                  <a:cubicBezTo>
                    <a:pt x="4242" y="11561"/>
                    <a:pt x="3929" y="12103"/>
                    <a:pt x="3893" y="12525"/>
                  </a:cubicBezTo>
                  <a:cubicBezTo>
                    <a:pt x="3857" y="12947"/>
                    <a:pt x="3893" y="13297"/>
                    <a:pt x="3893" y="13682"/>
                  </a:cubicBezTo>
                  <a:cubicBezTo>
                    <a:pt x="3893" y="13829"/>
                    <a:pt x="3926" y="13875"/>
                    <a:pt x="3967" y="13875"/>
                  </a:cubicBezTo>
                  <a:cubicBezTo>
                    <a:pt x="4034" y="13875"/>
                    <a:pt x="4122" y="13754"/>
                    <a:pt x="4122" y="13754"/>
                  </a:cubicBezTo>
                  <a:lnTo>
                    <a:pt x="4314" y="12947"/>
                  </a:lnTo>
                  <a:cubicBezTo>
                    <a:pt x="4314" y="12947"/>
                    <a:pt x="4544" y="13176"/>
                    <a:pt x="4628" y="13489"/>
                  </a:cubicBezTo>
                  <a:cubicBezTo>
                    <a:pt x="4700" y="13790"/>
                    <a:pt x="4544" y="14489"/>
                    <a:pt x="4628" y="14754"/>
                  </a:cubicBezTo>
                  <a:cubicBezTo>
                    <a:pt x="4636" y="14785"/>
                    <a:pt x="4651" y="14800"/>
                    <a:pt x="4673" y="14800"/>
                  </a:cubicBezTo>
                  <a:cubicBezTo>
                    <a:pt x="4839" y="14800"/>
                    <a:pt x="5356" y="13906"/>
                    <a:pt x="5399" y="13297"/>
                  </a:cubicBezTo>
                  <a:cubicBezTo>
                    <a:pt x="5436" y="12598"/>
                    <a:pt x="5086" y="10175"/>
                    <a:pt x="4700" y="9090"/>
                  </a:cubicBezTo>
                  <a:cubicBezTo>
                    <a:pt x="4314" y="8018"/>
                    <a:pt x="4014" y="7162"/>
                    <a:pt x="3700" y="6669"/>
                  </a:cubicBezTo>
                  <a:cubicBezTo>
                    <a:pt x="3387" y="6163"/>
                    <a:pt x="2579" y="3234"/>
                    <a:pt x="2423" y="2692"/>
                  </a:cubicBezTo>
                  <a:cubicBezTo>
                    <a:pt x="2278" y="2162"/>
                    <a:pt x="2700" y="1077"/>
                    <a:pt x="2037" y="499"/>
                  </a:cubicBezTo>
                  <a:cubicBezTo>
                    <a:pt x="1533" y="51"/>
                    <a:pt x="587" y="0"/>
                    <a:pt x="186" y="0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41"/>
            <p:cNvSpPr/>
            <p:nvPr/>
          </p:nvSpPr>
          <p:spPr>
            <a:xfrm>
              <a:off x="5108548" y="1733244"/>
              <a:ext cx="822670" cy="862138"/>
            </a:xfrm>
            <a:custGeom>
              <a:avLst/>
              <a:gdLst/>
              <a:ahLst/>
              <a:cxnLst/>
              <a:rect l="l" t="t" r="r" b="b"/>
              <a:pathLst>
                <a:path w="8050" h="8436" extrusionOk="0">
                  <a:moveTo>
                    <a:pt x="2772" y="1"/>
                  </a:moveTo>
                  <a:cubicBezTo>
                    <a:pt x="2772" y="1"/>
                    <a:pt x="1808" y="2001"/>
                    <a:pt x="1700" y="2615"/>
                  </a:cubicBezTo>
                  <a:cubicBezTo>
                    <a:pt x="1579" y="3242"/>
                    <a:pt x="579" y="5507"/>
                    <a:pt x="458" y="6170"/>
                  </a:cubicBezTo>
                  <a:cubicBezTo>
                    <a:pt x="350" y="6821"/>
                    <a:pt x="0" y="7858"/>
                    <a:pt x="302" y="8050"/>
                  </a:cubicBezTo>
                  <a:cubicBezTo>
                    <a:pt x="351" y="8080"/>
                    <a:pt x="438" y="8094"/>
                    <a:pt x="556" y="8094"/>
                  </a:cubicBezTo>
                  <a:cubicBezTo>
                    <a:pt x="1197" y="8094"/>
                    <a:pt x="2729" y="7700"/>
                    <a:pt x="3736" y="7435"/>
                  </a:cubicBezTo>
                  <a:cubicBezTo>
                    <a:pt x="4929" y="7134"/>
                    <a:pt x="6122" y="6942"/>
                    <a:pt x="6122" y="6942"/>
                  </a:cubicBezTo>
                  <a:lnTo>
                    <a:pt x="6893" y="8436"/>
                  </a:lnTo>
                  <a:lnTo>
                    <a:pt x="8050" y="4628"/>
                  </a:lnTo>
                  <a:cubicBezTo>
                    <a:pt x="8050" y="4628"/>
                    <a:pt x="7670" y="4428"/>
                    <a:pt x="7169" y="4428"/>
                  </a:cubicBezTo>
                  <a:cubicBezTo>
                    <a:pt x="6974" y="4428"/>
                    <a:pt x="6760" y="4459"/>
                    <a:pt x="6544" y="4543"/>
                  </a:cubicBezTo>
                  <a:cubicBezTo>
                    <a:pt x="5784" y="4856"/>
                    <a:pt x="5821" y="4856"/>
                    <a:pt x="5158" y="5122"/>
                  </a:cubicBezTo>
                  <a:cubicBezTo>
                    <a:pt x="4507" y="5399"/>
                    <a:pt x="2193" y="6013"/>
                    <a:pt x="2193" y="6013"/>
                  </a:cubicBezTo>
                  <a:cubicBezTo>
                    <a:pt x="2193" y="6013"/>
                    <a:pt x="2929" y="3049"/>
                    <a:pt x="2965" y="2663"/>
                  </a:cubicBezTo>
                  <a:cubicBezTo>
                    <a:pt x="3001" y="2278"/>
                    <a:pt x="4520" y="1217"/>
                    <a:pt x="4640" y="1061"/>
                  </a:cubicBezTo>
                  <a:cubicBezTo>
                    <a:pt x="4748" y="916"/>
                    <a:pt x="4459" y="470"/>
                    <a:pt x="4459" y="470"/>
                  </a:cubicBezTo>
                  <a:lnTo>
                    <a:pt x="2772" y="1"/>
                  </a:ln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41"/>
            <p:cNvSpPr/>
            <p:nvPr/>
          </p:nvSpPr>
          <p:spPr>
            <a:xfrm>
              <a:off x="5689736" y="1619908"/>
              <a:ext cx="183644" cy="407155"/>
            </a:xfrm>
            <a:custGeom>
              <a:avLst/>
              <a:gdLst/>
              <a:ahLst/>
              <a:cxnLst/>
              <a:rect l="l" t="t" r="r" b="b"/>
              <a:pathLst>
                <a:path w="1797" h="3984" extrusionOk="0">
                  <a:moveTo>
                    <a:pt x="929" y="1"/>
                  </a:moveTo>
                  <a:lnTo>
                    <a:pt x="869" y="266"/>
                  </a:lnTo>
                  <a:cubicBezTo>
                    <a:pt x="592" y="555"/>
                    <a:pt x="327" y="1145"/>
                    <a:pt x="158" y="1857"/>
                  </a:cubicBezTo>
                  <a:cubicBezTo>
                    <a:pt x="1" y="2567"/>
                    <a:pt x="1" y="3230"/>
                    <a:pt x="134" y="3616"/>
                  </a:cubicBezTo>
                  <a:lnTo>
                    <a:pt x="62" y="3917"/>
                  </a:lnTo>
                  <a:lnTo>
                    <a:pt x="423" y="3978"/>
                  </a:lnTo>
                  <a:cubicBezTo>
                    <a:pt x="442" y="3982"/>
                    <a:pt x="460" y="3984"/>
                    <a:pt x="479" y="3984"/>
                  </a:cubicBezTo>
                  <a:cubicBezTo>
                    <a:pt x="857" y="3984"/>
                    <a:pt x="1326" y="3203"/>
                    <a:pt x="1556" y="2170"/>
                  </a:cubicBezTo>
                  <a:cubicBezTo>
                    <a:pt x="1797" y="1086"/>
                    <a:pt x="1676" y="146"/>
                    <a:pt x="1291" y="61"/>
                  </a:cubicBezTo>
                  <a:lnTo>
                    <a:pt x="9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41"/>
            <p:cNvSpPr/>
            <p:nvPr/>
          </p:nvSpPr>
          <p:spPr>
            <a:xfrm>
              <a:off x="5645485" y="1619295"/>
              <a:ext cx="191002" cy="401534"/>
            </a:xfrm>
            <a:custGeom>
              <a:avLst/>
              <a:gdLst/>
              <a:ahLst/>
              <a:cxnLst/>
              <a:rect l="l" t="t" r="r" b="b"/>
              <a:pathLst>
                <a:path w="1869" h="3929" extrusionOk="0">
                  <a:moveTo>
                    <a:pt x="1306" y="1"/>
                  </a:moveTo>
                  <a:cubicBezTo>
                    <a:pt x="928" y="1"/>
                    <a:pt x="459" y="782"/>
                    <a:pt x="230" y="1815"/>
                  </a:cubicBezTo>
                  <a:cubicBezTo>
                    <a:pt x="0" y="2887"/>
                    <a:pt x="109" y="3839"/>
                    <a:pt x="495" y="3923"/>
                  </a:cubicBezTo>
                  <a:cubicBezTo>
                    <a:pt x="513" y="3927"/>
                    <a:pt x="532" y="3929"/>
                    <a:pt x="551" y="3929"/>
                  </a:cubicBezTo>
                  <a:cubicBezTo>
                    <a:pt x="929" y="3929"/>
                    <a:pt x="1398" y="3147"/>
                    <a:pt x="1627" y="2115"/>
                  </a:cubicBezTo>
                  <a:cubicBezTo>
                    <a:pt x="1868" y="1031"/>
                    <a:pt x="1748" y="91"/>
                    <a:pt x="1362" y="7"/>
                  </a:cubicBezTo>
                  <a:cubicBezTo>
                    <a:pt x="1344" y="3"/>
                    <a:pt x="1325" y="1"/>
                    <a:pt x="13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41"/>
            <p:cNvSpPr/>
            <p:nvPr/>
          </p:nvSpPr>
          <p:spPr>
            <a:xfrm>
              <a:off x="5243957" y="1684292"/>
              <a:ext cx="512406" cy="154931"/>
            </a:xfrm>
            <a:custGeom>
              <a:avLst/>
              <a:gdLst/>
              <a:ahLst/>
              <a:cxnLst/>
              <a:rect l="l" t="t" r="r" b="b"/>
              <a:pathLst>
                <a:path w="5014" h="1516" extrusionOk="0">
                  <a:moveTo>
                    <a:pt x="257" y="1"/>
                  </a:moveTo>
                  <a:cubicBezTo>
                    <a:pt x="155" y="1"/>
                    <a:pt x="56" y="78"/>
                    <a:pt x="25" y="190"/>
                  </a:cubicBezTo>
                  <a:cubicBezTo>
                    <a:pt x="1" y="311"/>
                    <a:pt x="86" y="443"/>
                    <a:pt x="206" y="480"/>
                  </a:cubicBezTo>
                  <a:lnTo>
                    <a:pt x="4689" y="1516"/>
                  </a:lnTo>
                  <a:lnTo>
                    <a:pt x="4749" y="1516"/>
                  </a:lnTo>
                  <a:cubicBezTo>
                    <a:pt x="4858" y="1516"/>
                    <a:pt x="4954" y="1444"/>
                    <a:pt x="4978" y="1335"/>
                  </a:cubicBezTo>
                  <a:cubicBezTo>
                    <a:pt x="5014" y="1203"/>
                    <a:pt x="4930" y="1070"/>
                    <a:pt x="4797" y="1046"/>
                  </a:cubicBezTo>
                  <a:lnTo>
                    <a:pt x="314" y="9"/>
                  </a:lnTo>
                  <a:cubicBezTo>
                    <a:pt x="295" y="4"/>
                    <a:pt x="276" y="1"/>
                    <a:pt x="2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41"/>
            <p:cNvSpPr/>
            <p:nvPr/>
          </p:nvSpPr>
          <p:spPr>
            <a:xfrm>
              <a:off x="5380696" y="1686029"/>
              <a:ext cx="207047" cy="126112"/>
            </a:xfrm>
            <a:custGeom>
              <a:avLst/>
              <a:gdLst/>
              <a:ahLst/>
              <a:cxnLst/>
              <a:rect l="l" t="t" r="r" b="b"/>
              <a:pathLst>
                <a:path w="2026" h="1234" extrusionOk="0">
                  <a:moveTo>
                    <a:pt x="252" y="0"/>
                  </a:moveTo>
                  <a:cubicBezTo>
                    <a:pt x="170" y="0"/>
                    <a:pt x="96" y="66"/>
                    <a:pt x="85" y="149"/>
                  </a:cubicBezTo>
                  <a:lnTo>
                    <a:pt x="1" y="1004"/>
                  </a:lnTo>
                  <a:lnTo>
                    <a:pt x="1881" y="1234"/>
                  </a:lnTo>
                  <a:lnTo>
                    <a:pt x="2013" y="583"/>
                  </a:lnTo>
                  <a:cubicBezTo>
                    <a:pt x="2025" y="487"/>
                    <a:pt x="1965" y="402"/>
                    <a:pt x="1881" y="390"/>
                  </a:cubicBezTo>
                  <a:lnTo>
                    <a:pt x="290" y="5"/>
                  </a:lnTo>
                  <a:cubicBezTo>
                    <a:pt x="277" y="2"/>
                    <a:pt x="265" y="0"/>
                    <a:pt x="252" y="0"/>
                  </a:cubicBezTo>
                  <a:close/>
                </a:path>
              </a:pathLst>
            </a:custGeom>
            <a:solidFill>
              <a:srgbClr val="F2C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41"/>
            <p:cNvSpPr/>
            <p:nvPr/>
          </p:nvSpPr>
          <p:spPr>
            <a:xfrm>
              <a:off x="5434962" y="1790065"/>
              <a:ext cx="200711" cy="139806"/>
            </a:xfrm>
            <a:custGeom>
              <a:avLst/>
              <a:gdLst/>
              <a:ahLst/>
              <a:cxnLst/>
              <a:rect l="l" t="t" r="r" b="b"/>
              <a:pathLst>
                <a:path w="1964" h="1368" extrusionOk="0">
                  <a:moveTo>
                    <a:pt x="963" y="1"/>
                  </a:moveTo>
                  <a:cubicBezTo>
                    <a:pt x="841" y="1"/>
                    <a:pt x="761" y="28"/>
                    <a:pt x="771" y="95"/>
                  </a:cubicBezTo>
                  <a:cubicBezTo>
                    <a:pt x="807" y="336"/>
                    <a:pt x="1120" y="409"/>
                    <a:pt x="1120" y="409"/>
                  </a:cubicBezTo>
                  <a:cubicBezTo>
                    <a:pt x="1120" y="409"/>
                    <a:pt x="469" y="529"/>
                    <a:pt x="228" y="637"/>
                  </a:cubicBezTo>
                  <a:cubicBezTo>
                    <a:pt x="0" y="758"/>
                    <a:pt x="0" y="1023"/>
                    <a:pt x="0" y="1023"/>
                  </a:cubicBezTo>
                  <a:lnTo>
                    <a:pt x="277" y="1336"/>
                  </a:lnTo>
                  <a:cubicBezTo>
                    <a:pt x="267" y="1358"/>
                    <a:pt x="309" y="1367"/>
                    <a:pt x="383" y="1367"/>
                  </a:cubicBezTo>
                  <a:cubicBezTo>
                    <a:pt x="590" y="1367"/>
                    <a:pt x="1049" y="1296"/>
                    <a:pt x="1326" y="1252"/>
                  </a:cubicBezTo>
                  <a:cubicBezTo>
                    <a:pt x="1470" y="1228"/>
                    <a:pt x="1602" y="1143"/>
                    <a:pt x="1675" y="1011"/>
                  </a:cubicBezTo>
                  <a:cubicBezTo>
                    <a:pt x="1795" y="806"/>
                    <a:pt x="1964" y="481"/>
                    <a:pt x="1891" y="336"/>
                  </a:cubicBezTo>
                  <a:cubicBezTo>
                    <a:pt x="1806" y="166"/>
                    <a:pt x="1261" y="1"/>
                    <a:pt x="963" y="1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41"/>
            <p:cNvSpPr/>
            <p:nvPr/>
          </p:nvSpPr>
          <p:spPr>
            <a:xfrm>
              <a:off x="5170070" y="1479593"/>
              <a:ext cx="194681" cy="430558"/>
            </a:xfrm>
            <a:custGeom>
              <a:avLst/>
              <a:gdLst/>
              <a:ahLst/>
              <a:cxnLst/>
              <a:rect l="l" t="t" r="r" b="b"/>
              <a:pathLst>
                <a:path w="1905" h="4213" extrusionOk="0">
                  <a:moveTo>
                    <a:pt x="989" y="0"/>
                  </a:moveTo>
                  <a:lnTo>
                    <a:pt x="929" y="277"/>
                  </a:lnTo>
                  <a:cubicBezTo>
                    <a:pt x="627" y="590"/>
                    <a:pt x="338" y="1217"/>
                    <a:pt x="169" y="1976"/>
                  </a:cubicBezTo>
                  <a:cubicBezTo>
                    <a:pt x="13" y="2724"/>
                    <a:pt x="1" y="3423"/>
                    <a:pt x="145" y="3832"/>
                  </a:cubicBezTo>
                  <a:lnTo>
                    <a:pt x="73" y="4146"/>
                  </a:lnTo>
                  <a:lnTo>
                    <a:pt x="459" y="4205"/>
                  </a:lnTo>
                  <a:cubicBezTo>
                    <a:pt x="479" y="4210"/>
                    <a:pt x="500" y="4213"/>
                    <a:pt x="521" y="4213"/>
                  </a:cubicBezTo>
                  <a:cubicBezTo>
                    <a:pt x="912" y="4213"/>
                    <a:pt x="1412" y="3388"/>
                    <a:pt x="1652" y="2301"/>
                  </a:cubicBezTo>
                  <a:cubicBezTo>
                    <a:pt x="1905" y="1157"/>
                    <a:pt x="1784" y="145"/>
                    <a:pt x="1374" y="60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41"/>
            <p:cNvSpPr/>
            <p:nvPr/>
          </p:nvSpPr>
          <p:spPr>
            <a:xfrm>
              <a:off x="5122140" y="1478775"/>
              <a:ext cx="203266" cy="425244"/>
            </a:xfrm>
            <a:custGeom>
              <a:avLst/>
              <a:gdLst/>
              <a:ahLst/>
              <a:cxnLst/>
              <a:rect l="l" t="t" r="r" b="b"/>
              <a:pathLst>
                <a:path w="1989" h="4161" extrusionOk="0">
                  <a:moveTo>
                    <a:pt x="1394" y="1"/>
                  </a:moveTo>
                  <a:cubicBezTo>
                    <a:pt x="994" y="1"/>
                    <a:pt x="504" y="826"/>
                    <a:pt x="253" y="1912"/>
                  </a:cubicBezTo>
                  <a:cubicBezTo>
                    <a:pt x="0" y="3069"/>
                    <a:pt x="132" y="4069"/>
                    <a:pt x="542" y="4154"/>
                  </a:cubicBezTo>
                  <a:cubicBezTo>
                    <a:pt x="563" y="4159"/>
                    <a:pt x="585" y="4161"/>
                    <a:pt x="606" y="4161"/>
                  </a:cubicBezTo>
                  <a:cubicBezTo>
                    <a:pt x="1006" y="4161"/>
                    <a:pt x="1495" y="3335"/>
                    <a:pt x="1735" y="2250"/>
                  </a:cubicBezTo>
                  <a:cubicBezTo>
                    <a:pt x="1988" y="1093"/>
                    <a:pt x="1868" y="92"/>
                    <a:pt x="1458" y="8"/>
                  </a:cubicBezTo>
                  <a:cubicBezTo>
                    <a:pt x="1437" y="3"/>
                    <a:pt x="1415" y="1"/>
                    <a:pt x="13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41"/>
            <p:cNvSpPr/>
            <p:nvPr/>
          </p:nvSpPr>
          <p:spPr>
            <a:xfrm>
              <a:off x="5204612" y="1650465"/>
              <a:ext cx="39447" cy="81860"/>
            </a:xfrm>
            <a:custGeom>
              <a:avLst/>
              <a:gdLst/>
              <a:ahLst/>
              <a:cxnLst/>
              <a:rect l="l" t="t" r="r" b="b"/>
              <a:pathLst>
                <a:path w="386" h="801" extrusionOk="0">
                  <a:moveTo>
                    <a:pt x="263" y="0"/>
                  </a:moveTo>
                  <a:cubicBezTo>
                    <a:pt x="192" y="0"/>
                    <a:pt x="93" y="161"/>
                    <a:pt x="48" y="364"/>
                  </a:cubicBezTo>
                  <a:cubicBezTo>
                    <a:pt x="0" y="594"/>
                    <a:pt x="24" y="787"/>
                    <a:pt x="97" y="798"/>
                  </a:cubicBezTo>
                  <a:cubicBezTo>
                    <a:pt x="102" y="800"/>
                    <a:pt x="107" y="800"/>
                    <a:pt x="113" y="800"/>
                  </a:cubicBezTo>
                  <a:cubicBezTo>
                    <a:pt x="195" y="800"/>
                    <a:pt x="292" y="640"/>
                    <a:pt x="338" y="437"/>
                  </a:cubicBezTo>
                  <a:cubicBezTo>
                    <a:pt x="386" y="208"/>
                    <a:pt x="362" y="15"/>
                    <a:pt x="278" y="3"/>
                  </a:cubicBezTo>
                  <a:cubicBezTo>
                    <a:pt x="273" y="1"/>
                    <a:pt x="26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41"/>
            <p:cNvSpPr/>
            <p:nvPr/>
          </p:nvSpPr>
          <p:spPr>
            <a:xfrm>
              <a:off x="5341350" y="5121663"/>
              <a:ext cx="442096" cy="209505"/>
            </a:xfrm>
            <a:custGeom>
              <a:avLst/>
              <a:gdLst/>
              <a:ahLst/>
              <a:cxnLst/>
              <a:rect l="l" t="t" r="r" b="b"/>
              <a:pathLst>
                <a:path w="4326" h="2050" extrusionOk="0">
                  <a:moveTo>
                    <a:pt x="2446" y="0"/>
                  </a:moveTo>
                  <a:cubicBezTo>
                    <a:pt x="2220" y="0"/>
                    <a:pt x="1964" y="490"/>
                    <a:pt x="1964" y="490"/>
                  </a:cubicBezTo>
                  <a:cubicBezTo>
                    <a:pt x="1916" y="598"/>
                    <a:pt x="0" y="1526"/>
                    <a:pt x="229" y="1875"/>
                  </a:cubicBezTo>
                  <a:cubicBezTo>
                    <a:pt x="311" y="2000"/>
                    <a:pt x="782" y="2049"/>
                    <a:pt x="1367" y="2049"/>
                  </a:cubicBezTo>
                  <a:cubicBezTo>
                    <a:pt x="2420" y="2049"/>
                    <a:pt x="3843" y="1889"/>
                    <a:pt x="4037" y="1719"/>
                  </a:cubicBezTo>
                  <a:cubicBezTo>
                    <a:pt x="4326" y="1465"/>
                    <a:pt x="4073" y="899"/>
                    <a:pt x="4025" y="453"/>
                  </a:cubicBezTo>
                  <a:cubicBezTo>
                    <a:pt x="3471" y="670"/>
                    <a:pt x="2880" y="670"/>
                    <a:pt x="2880" y="670"/>
                  </a:cubicBezTo>
                  <a:lnTo>
                    <a:pt x="2832" y="490"/>
                  </a:lnTo>
                  <a:lnTo>
                    <a:pt x="2603" y="104"/>
                  </a:lnTo>
                  <a:cubicBezTo>
                    <a:pt x="2555" y="30"/>
                    <a:pt x="2502" y="0"/>
                    <a:pt x="24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41"/>
            <p:cNvSpPr/>
            <p:nvPr/>
          </p:nvSpPr>
          <p:spPr>
            <a:xfrm>
              <a:off x="6509961" y="5139138"/>
              <a:ext cx="381903" cy="185080"/>
            </a:xfrm>
            <a:custGeom>
              <a:avLst/>
              <a:gdLst/>
              <a:ahLst/>
              <a:cxnLst/>
              <a:rect l="l" t="t" r="r" b="b"/>
              <a:pathLst>
                <a:path w="3737" h="1811" extrusionOk="0">
                  <a:moveTo>
                    <a:pt x="1374" y="0"/>
                  </a:moveTo>
                  <a:cubicBezTo>
                    <a:pt x="1317" y="0"/>
                    <a:pt x="1257" y="29"/>
                    <a:pt x="1218" y="126"/>
                  </a:cubicBezTo>
                  <a:cubicBezTo>
                    <a:pt x="1122" y="354"/>
                    <a:pt x="1074" y="499"/>
                    <a:pt x="1074" y="499"/>
                  </a:cubicBezTo>
                  <a:cubicBezTo>
                    <a:pt x="1074" y="499"/>
                    <a:pt x="447" y="378"/>
                    <a:pt x="25" y="258"/>
                  </a:cubicBezTo>
                  <a:lnTo>
                    <a:pt x="25" y="258"/>
                  </a:lnTo>
                  <a:cubicBezTo>
                    <a:pt x="1" y="668"/>
                    <a:pt x="13" y="1403"/>
                    <a:pt x="314" y="1487"/>
                  </a:cubicBezTo>
                  <a:cubicBezTo>
                    <a:pt x="646" y="1582"/>
                    <a:pt x="2049" y="1810"/>
                    <a:pt x="2839" y="1810"/>
                  </a:cubicBezTo>
                  <a:cubicBezTo>
                    <a:pt x="3055" y="1810"/>
                    <a:pt x="3225" y="1793"/>
                    <a:pt x="3315" y="1752"/>
                  </a:cubicBezTo>
                  <a:cubicBezTo>
                    <a:pt x="3736" y="1559"/>
                    <a:pt x="1543" y="65"/>
                    <a:pt x="1543" y="65"/>
                  </a:cubicBezTo>
                  <a:cubicBezTo>
                    <a:pt x="1543" y="65"/>
                    <a:pt x="1461" y="0"/>
                    <a:pt x="1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60"/>
          <p:cNvSpPr/>
          <p:nvPr/>
        </p:nvSpPr>
        <p:spPr>
          <a:xfrm rot="-2700008" flipH="1">
            <a:off x="2396553" y="2462302"/>
            <a:ext cx="4106836" cy="3716528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284" name="Google Shape;1284;p6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Мы решим ваши проблемы</a:t>
            </a:r>
            <a:endParaRPr b="1" dirty="0"/>
          </a:p>
        </p:txBody>
      </p:sp>
      <p:sp>
        <p:nvSpPr>
          <p:cNvPr id="1285" name="Google Shape;1285;p60"/>
          <p:cNvSpPr txBox="1"/>
          <p:nvPr/>
        </p:nvSpPr>
        <p:spPr>
          <a:xfrm>
            <a:off x="6172130" y="1554588"/>
            <a:ext cx="225622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>
                <a:solidFill>
                  <a:schemeClr val="dk1"/>
                </a:solidFill>
                <a:latin typeface="Darker Grotesque Medium" charset="0"/>
                <a:ea typeface="Darker Grotesque Medium"/>
                <a:cs typeface="Darker Grotesque Medium"/>
                <a:sym typeface="Darker Grotesque Medium"/>
              </a:rPr>
              <a:t>Недостаток мотивации и поддержки</a:t>
            </a:r>
            <a:endParaRPr lang="ru-RU" dirty="0">
              <a:solidFill>
                <a:schemeClr val="dk1"/>
              </a:solidFill>
              <a:latin typeface="Darker Grotesque Medium" charset="0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1287" name="Google Shape;1287;p60"/>
          <p:cNvSpPr txBox="1"/>
          <p:nvPr/>
        </p:nvSpPr>
        <p:spPr>
          <a:xfrm>
            <a:off x="683568" y="1551091"/>
            <a:ext cx="2128195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/>
            <a:r>
              <a:rPr lang="ru-RU" dirty="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Отсутствие удобного инструмента для отслеживания </a:t>
            </a:r>
            <a:r>
              <a:rPr lang="ru-RU" dirty="0" smtClean="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прогресса</a:t>
            </a:r>
            <a:endParaRPr lang="ru-RU" dirty="0">
              <a:solidFill>
                <a:schemeClr val="dk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1288" name="Google Shape;1288;p60"/>
          <p:cNvSpPr txBox="1"/>
          <p:nvPr/>
        </p:nvSpPr>
        <p:spPr>
          <a:xfrm>
            <a:off x="6447450" y="2772625"/>
            <a:ext cx="19809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Неэффективное использование времени и ресурсов </a:t>
            </a:r>
            <a:endParaRPr dirty="0">
              <a:solidFill>
                <a:schemeClr val="dk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1289" name="Google Shape;1289;p60"/>
          <p:cNvSpPr txBox="1"/>
          <p:nvPr/>
        </p:nvSpPr>
        <p:spPr>
          <a:xfrm>
            <a:off x="539552" y="2772625"/>
            <a:ext cx="2156998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Сложность в подборе оптимальных тренировок и упражнений</a:t>
            </a:r>
            <a:endParaRPr dirty="0">
              <a:solidFill>
                <a:schemeClr val="dk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cxnSp>
        <p:nvCxnSpPr>
          <p:cNvPr id="1290" name="Google Shape;1290;p60"/>
          <p:cNvCxnSpPr>
            <a:stCxn id="1287" idx="3"/>
          </p:cNvCxnSpPr>
          <p:nvPr/>
        </p:nvCxnSpPr>
        <p:spPr>
          <a:xfrm>
            <a:off x="2811763" y="1793491"/>
            <a:ext cx="881400" cy="5841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1" name="Google Shape;1291;p60"/>
          <p:cNvCxnSpPr>
            <a:stCxn id="1285" idx="1"/>
          </p:cNvCxnSpPr>
          <p:nvPr/>
        </p:nvCxnSpPr>
        <p:spPr>
          <a:xfrm rot="10800000" flipV="1">
            <a:off x="5266730" y="1796988"/>
            <a:ext cx="905400" cy="5550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2" name="Google Shape;1292;p60"/>
          <p:cNvCxnSpPr>
            <a:stCxn id="1289" idx="3"/>
          </p:cNvCxnSpPr>
          <p:nvPr/>
        </p:nvCxnSpPr>
        <p:spPr>
          <a:xfrm>
            <a:off x="2696550" y="3015025"/>
            <a:ext cx="3078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3" name="Google Shape;1293;p60"/>
          <p:cNvCxnSpPr>
            <a:stCxn id="1288" idx="1"/>
          </p:cNvCxnSpPr>
          <p:nvPr/>
        </p:nvCxnSpPr>
        <p:spPr>
          <a:xfrm flipH="1">
            <a:off x="6125550" y="3015025"/>
            <a:ext cx="3219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95" name="Google Shape;1295;p60"/>
          <p:cNvSpPr/>
          <p:nvPr/>
        </p:nvSpPr>
        <p:spPr>
          <a:xfrm>
            <a:off x="5689735" y="2848834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 algn="ctr"/>
            <a:r>
              <a:rPr lang="en" sz="1800" dirty="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</a:p>
        </p:txBody>
      </p:sp>
      <p:sp>
        <p:nvSpPr>
          <p:cNvPr id="1296" name="Google Shape;1296;p60"/>
          <p:cNvSpPr/>
          <p:nvPr/>
        </p:nvSpPr>
        <p:spPr>
          <a:xfrm>
            <a:off x="4822278" y="2190722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 algn="ctr"/>
            <a:r>
              <a:rPr lang="en" sz="1800" dirty="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</a:p>
        </p:txBody>
      </p:sp>
      <p:sp>
        <p:nvSpPr>
          <p:cNvPr id="1298" name="Google Shape;1298;p60"/>
          <p:cNvSpPr/>
          <p:nvPr/>
        </p:nvSpPr>
        <p:spPr>
          <a:xfrm flipH="1">
            <a:off x="2941523" y="2848834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299" name="Google Shape;1299;p60"/>
          <p:cNvSpPr/>
          <p:nvPr/>
        </p:nvSpPr>
        <p:spPr>
          <a:xfrm flipH="1">
            <a:off x="3648873" y="2187225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1300" name="Google Shape;1300;p60"/>
          <p:cNvGrpSpPr/>
          <p:nvPr/>
        </p:nvGrpSpPr>
        <p:grpSpPr>
          <a:xfrm>
            <a:off x="2744875" y="2699578"/>
            <a:ext cx="3794561" cy="1947035"/>
            <a:chOff x="3529650" y="3467875"/>
            <a:chExt cx="3794561" cy="1947035"/>
          </a:xfrm>
        </p:grpSpPr>
        <p:sp>
          <p:nvSpPr>
            <p:cNvPr id="1301" name="Google Shape;1301;p60"/>
            <p:cNvSpPr/>
            <p:nvPr/>
          </p:nvSpPr>
          <p:spPr>
            <a:xfrm>
              <a:off x="4761261" y="4108854"/>
              <a:ext cx="1294246" cy="1234415"/>
            </a:xfrm>
            <a:custGeom>
              <a:avLst/>
              <a:gdLst/>
              <a:ahLst/>
              <a:cxnLst/>
              <a:rect l="l" t="t" r="r" b="b"/>
              <a:pathLst>
                <a:path w="17197" h="16402" extrusionOk="0">
                  <a:moveTo>
                    <a:pt x="4772" y="1"/>
                  </a:moveTo>
                  <a:cubicBezTo>
                    <a:pt x="4772" y="1"/>
                    <a:pt x="2158" y="2520"/>
                    <a:pt x="2013" y="3712"/>
                  </a:cubicBezTo>
                  <a:cubicBezTo>
                    <a:pt x="1869" y="4917"/>
                    <a:pt x="2086" y="7183"/>
                    <a:pt x="2086" y="7496"/>
                  </a:cubicBezTo>
                  <a:cubicBezTo>
                    <a:pt x="2086" y="7822"/>
                    <a:pt x="1519" y="9304"/>
                    <a:pt x="1555" y="10075"/>
                  </a:cubicBezTo>
                  <a:cubicBezTo>
                    <a:pt x="1591" y="10859"/>
                    <a:pt x="2471" y="12871"/>
                    <a:pt x="2435" y="13015"/>
                  </a:cubicBezTo>
                  <a:cubicBezTo>
                    <a:pt x="2399" y="13148"/>
                    <a:pt x="2362" y="13221"/>
                    <a:pt x="2362" y="13473"/>
                  </a:cubicBezTo>
                  <a:cubicBezTo>
                    <a:pt x="2362" y="13714"/>
                    <a:pt x="880" y="15100"/>
                    <a:pt x="458" y="15631"/>
                  </a:cubicBezTo>
                  <a:cubicBezTo>
                    <a:pt x="37" y="16161"/>
                    <a:pt x="0" y="16402"/>
                    <a:pt x="808" y="16402"/>
                  </a:cubicBezTo>
                  <a:cubicBezTo>
                    <a:pt x="1628" y="16402"/>
                    <a:pt x="3676" y="15799"/>
                    <a:pt x="3784" y="15558"/>
                  </a:cubicBezTo>
                  <a:cubicBezTo>
                    <a:pt x="3881" y="15305"/>
                    <a:pt x="3953" y="13473"/>
                    <a:pt x="3953" y="12980"/>
                  </a:cubicBezTo>
                  <a:cubicBezTo>
                    <a:pt x="3953" y="12485"/>
                    <a:pt x="4978" y="9654"/>
                    <a:pt x="4809" y="8979"/>
                  </a:cubicBezTo>
                  <a:cubicBezTo>
                    <a:pt x="4628" y="8316"/>
                    <a:pt x="4555" y="6725"/>
                    <a:pt x="4737" y="6363"/>
                  </a:cubicBezTo>
                  <a:cubicBezTo>
                    <a:pt x="4905" y="6014"/>
                    <a:pt x="6496" y="4146"/>
                    <a:pt x="7171" y="3821"/>
                  </a:cubicBezTo>
                  <a:cubicBezTo>
                    <a:pt x="7809" y="3519"/>
                    <a:pt x="8219" y="3291"/>
                    <a:pt x="8593" y="3267"/>
                  </a:cubicBezTo>
                  <a:cubicBezTo>
                    <a:pt x="8966" y="3291"/>
                    <a:pt x="9388" y="3519"/>
                    <a:pt x="10026" y="3821"/>
                  </a:cubicBezTo>
                  <a:cubicBezTo>
                    <a:pt x="10690" y="4146"/>
                    <a:pt x="12280" y="6014"/>
                    <a:pt x="12460" y="6363"/>
                  </a:cubicBezTo>
                  <a:cubicBezTo>
                    <a:pt x="12642" y="6725"/>
                    <a:pt x="12569" y="8316"/>
                    <a:pt x="12388" y="8979"/>
                  </a:cubicBezTo>
                  <a:cubicBezTo>
                    <a:pt x="12219" y="9654"/>
                    <a:pt x="13244" y="12485"/>
                    <a:pt x="13244" y="12980"/>
                  </a:cubicBezTo>
                  <a:cubicBezTo>
                    <a:pt x="13244" y="13473"/>
                    <a:pt x="13304" y="15305"/>
                    <a:pt x="13413" y="15558"/>
                  </a:cubicBezTo>
                  <a:cubicBezTo>
                    <a:pt x="13521" y="15799"/>
                    <a:pt x="15570" y="16402"/>
                    <a:pt x="16389" y="16402"/>
                  </a:cubicBezTo>
                  <a:cubicBezTo>
                    <a:pt x="17197" y="16402"/>
                    <a:pt x="17160" y="16161"/>
                    <a:pt x="16739" y="15631"/>
                  </a:cubicBezTo>
                  <a:cubicBezTo>
                    <a:pt x="16317" y="15100"/>
                    <a:pt x="14835" y="13714"/>
                    <a:pt x="14835" y="13473"/>
                  </a:cubicBezTo>
                  <a:cubicBezTo>
                    <a:pt x="14835" y="13221"/>
                    <a:pt x="14798" y="13148"/>
                    <a:pt x="14763" y="13015"/>
                  </a:cubicBezTo>
                  <a:cubicBezTo>
                    <a:pt x="14726" y="12871"/>
                    <a:pt x="15606" y="10859"/>
                    <a:pt x="15642" y="10075"/>
                  </a:cubicBezTo>
                  <a:cubicBezTo>
                    <a:pt x="15678" y="9304"/>
                    <a:pt x="15112" y="7822"/>
                    <a:pt x="15112" y="7496"/>
                  </a:cubicBezTo>
                  <a:cubicBezTo>
                    <a:pt x="15112" y="7183"/>
                    <a:pt x="15328" y="4917"/>
                    <a:pt x="15184" y="3712"/>
                  </a:cubicBezTo>
                  <a:cubicBezTo>
                    <a:pt x="15039" y="2520"/>
                    <a:pt x="12425" y="1"/>
                    <a:pt x="12425" y="1"/>
                  </a:cubicBezTo>
                  <a:lnTo>
                    <a:pt x="8593" y="700"/>
                  </a:lnTo>
                  <a:lnTo>
                    <a:pt x="4772" y="1"/>
                  </a:lnTo>
                  <a:close/>
                </a:path>
              </a:pathLst>
            </a:custGeom>
            <a:solidFill>
              <a:srgbClr val="E3A4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60"/>
            <p:cNvSpPr/>
            <p:nvPr/>
          </p:nvSpPr>
          <p:spPr>
            <a:xfrm>
              <a:off x="4987940" y="4108854"/>
              <a:ext cx="895293" cy="357410"/>
            </a:xfrm>
            <a:custGeom>
              <a:avLst/>
              <a:gdLst/>
              <a:ahLst/>
              <a:cxnLst/>
              <a:rect l="l" t="t" r="r" b="b"/>
              <a:pathLst>
                <a:path w="11896" h="4749" extrusionOk="0">
                  <a:moveTo>
                    <a:pt x="1760" y="1"/>
                  </a:moveTo>
                  <a:cubicBezTo>
                    <a:pt x="1760" y="1"/>
                    <a:pt x="796" y="929"/>
                    <a:pt x="1" y="1917"/>
                  </a:cubicBezTo>
                  <a:cubicBezTo>
                    <a:pt x="103" y="1899"/>
                    <a:pt x="215" y="1889"/>
                    <a:pt x="337" y="1889"/>
                  </a:cubicBezTo>
                  <a:cubicBezTo>
                    <a:pt x="634" y="1889"/>
                    <a:pt x="989" y="1951"/>
                    <a:pt x="1399" y="2122"/>
                  </a:cubicBezTo>
                  <a:cubicBezTo>
                    <a:pt x="2387" y="2544"/>
                    <a:pt x="3038" y="3785"/>
                    <a:pt x="3327" y="4483"/>
                  </a:cubicBezTo>
                  <a:cubicBezTo>
                    <a:pt x="3653" y="4170"/>
                    <a:pt x="3953" y="3918"/>
                    <a:pt x="4159" y="3821"/>
                  </a:cubicBezTo>
                  <a:cubicBezTo>
                    <a:pt x="4797" y="3519"/>
                    <a:pt x="5207" y="3291"/>
                    <a:pt x="5581" y="3267"/>
                  </a:cubicBezTo>
                  <a:cubicBezTo>
                    <a:pt x="5954" y="3291"/>
                    <a:pt x="6376" y="3519"/>
                    <a:pt x="7014" y="3821"/>
                  </a:cubicBezTo>
                  <a:cubicBezTo>
                    <a:pt x="7279" y="3953"/>
                    <a:pt x="7689" y="4315"/>
                    <a:pt x="8099" y="4749"/>
                  </a:cubicBezTo>
                  <a:cubicBezTo>
                    <a:pt x="8340" y="4098"/>
                    <a:pt x="8991" y="2869"/>
                    <a:pt x="10449" y="2869"/>
                  </a:cubicBezTo>
                  <a:cubicBezTo>
                    <a:pt x="11052" y="2869"/>
                    <a:pt x="11521" y="2917"/>
                    <a:pt x="11895" y="2989"/>
                  </a:cubicBezTo>
                  <a:cubicBezTo>
                    <a:pt x="11196" y="1712"/>
                    <a:pt x="9413" y="1"/>
                    <a:pt x="9413" y="1"/>
                  </a:cubicBezTo>
                  <a:lnTo>
                    <a:pt x="5581" y="700"/>
                  </a:lnTo>
                  <a:lnTo>
                    <a:pt x="17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60"/>
            <p:cNvSpPr/>
            <p:nvPr/>
          </p:nvSpPr>
          <p:spPr>
            <a:xfrm>
              <a:off x="4761261" y="5134405"/>
              <a:ext cx="293062" cy="208847"/>
            </a:xfrm>
            <a:custGeom>
              <a:avLst/>
              <a:gdLst/>
              <a:ahLst/>
              <a:cxnLst/>
              <a:rect l="l" t="t" r="r" b="b"/>
              <a:pathLst>
                <a:path w="3894" h="2775" extrusionOk="0">
                  <a:moveTo>
                    <a:pt x="2612" y="1"/>
                  </a:moveTo>
                  <a:cubicBezTo>
                    <a:pt x="2451" y="1"/>
                    <a:pt x="2301" y="68"/>
                    <a:pt x="2194" y="135"/>
                  </a:cubicBezTo>
                  <a:cubicBezTo>
                    <a:pt x="1796" y="630"/>
                    <a:pt x="796" y="1581"/>
                    <a:pt x="458" y="2004"/>
                  </a:cubicBezTo>
                  <a:cubicBezTo>
                    <a:pt x="37" y="2534"/>
                    <a:pt x="0" y="2775"/>
                    <a:pt x="808" y="2775"/>
                  </a:cubicBezTo>
                  <a:cubicBezTo>
                    <a:pt x="1628" y="2775"/>
                    <a:pt x="3676" y="2172"/>
                    <a:pt x="3784" y="1931"/>
                  </a:cubicBezTo>
                  <a:cubicBezTo>
                    <a:pt x="3832" y="1822"/>
                    <a:pt x="3869" y="1377"/>
                    <a:pt x="3893" y="882"/>
                  </a:cubicBezTo>
                  <a:lnTo>
                    <a:pt x="3893" y="882"/>
                  </a:lnTo>
                  <a:lnTo>
                    <a:pt x="3459" y="943"/>
                  </a:lnTo>
                  <a:cubicBezTo>
                    <a:pt x="3459" y="943"/>
                    <a:pt x="3459" y="582"/>
                    <a:pt x="3001" y="159"/>
                  </a:cubicBezTo>
                  <a:cubicBezTo>
                    <a:pt x="2874" y="43"/>
                    <a:pt x="2739" y="1"/>
                    <a:pt x="2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60"/>
            <p:cNvSpPr/>
            <p:nvPr/>
          </p:nvSpPr>
          <p:spPr>
            <a:xfrm>
              <a:off x="5760623" y="5139146"/>
              <a:ext cx="294869" cy="204105"/>
            </a:xfrm>
            <a:custGeom>
              <a:avLst/>
              <a:gdLst/>
              <a:ahLst/>
              <a:cxnLst/>
              <a:rect l="l" t="t" r="r" b="b"/>
              <a:pathLst>
                <a:path w="3918" h="2712" extrusionOk="0">
                  <a:moveTo>
                    <a:pt x="1664" y="0"/>
                  </a:moveTo>
                  <a:cubicBezTo>
                    <a:pt x="1556" y="24"/>
                    <a:pt x="1435" y="72"/>
                    <a:pt x="1315" y="169"/>
                  </a:cubicBezTo>
                  <a:cubicBezTo>
                    <a:pt x="893" y="519"/>
                    <a:pt x="820" y="988"/>
                    <a:pt x="820" y="988"/>
                  </a:cubicBezTo>
                  <a:lnTo>
                    <a:pt x="1" y="603"/>
                  </a:lnTo>
                  <a:lnTo>
                    <a:pt x="1" y="603"/>
                  </a:lnTo>
                  <a:cubicBezTo>
                    <a:pt x="38" y="1181"/>
                    <a:pt x="86" y="1735"/>
                    <a:pt x="134" y="1868"/>
                  </a:cubicBezTo>
                  <a:cubicBezTo>
                    <a:pt x="242" y="2109"/>
                    <a:pt x="2291" y="2712"/>
                    <a:pt x="3110" y="2712"/>
                  </a:cubicBezTo>
                  <a:cubicBezTo>
                    <a:pt x="3918" y="2712"/>
                    <a:pt x="3881" y="2471"/>
                    <a:pt x="3460" y="1941"/>
                  </a:cubicBezTo>
                  <a:cubicBezTo>
                    <a:pt x="3110" y="1494"/>
                    <a:pt x="2025" y="470"/>
                    <a:pt x="16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60"/>
            <p:cNvSpPr/>
            <p:nvPr/>
          </p:nvSpPr>
          <p:spPr>
            <a:xfrm>
              <a:off x="3529650" y="4947763"/>
              <a:ext cx="803626" cy="51779"/>
            </a:xfrm>
            <a:custGeom>
              <a:avLst/>
              <a:gdLst/>
              <a:ahLst/>
              <a:cxnLst/>
              <a:rect l="l" t="t" r="r" b="b"/>
              <a:pathLst>
                <a:path w="10678" h="688" extrusionOk="0">
                  <a:moveTo>
                    <a:pt x="338" y="1"/>
                  </a:moveTo>
                  <a:cubicBezTo>
                    <a:pt x="158" y="1"/>
                    <a:pt x="1" y="157"/>
                    <a:pt x="1" y="350"/>
                  </a:cubicBezTo>
                  <a:cubicBezTo>
                    <a:pt x="1" y="531"/>
                    <a:pt x="158" y="687"/>
                    <a:pt x="338" y="687"/>
                  </a:cubicBezTo>
                  <a:lnTo>
                    <a:pt x="10340" y="687"/>
                  </a:lnTo>
                  <a:cubicBezTo>
                    <a:pt x="10533" y="687"/>
                    <a:pt x="10678" y="531"/>
                    <a:pt x="10678" y="350"/>
                  </a:cubicBezTo>
                  <a:cubicBezTo>
                    <a:pt x="10678" y="157"/>
                    <a:pt x="10533" y="1"/>
                    <a:pt x="103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60"/>
            <p:cNvSpPr/>
            <p:nvPr/>
          </p:nvSpPr>
          <p:spPr>
            <a:xfrm>
              <a:off x="4118325" y="4587725"/>
              <a:ext cx="96182" cy="702928"/>
            </a:xfrm>
            <a:custGeom>
              <a:avLst/>
              <a:gdLst/>
              <a:ahLst/>
              <a:cxnLst/>
              <a:rect l="l" t="t" r="r" b="b"/>
              <a:pathLst>
                <a:path w="1278" h="9340" extrusionOk="0">
                  <a:moveTo>
                    <a:pt x="614" y="0"/>
                  </a:moveTo>
                  <a:cubicBezTo>
                    <a:pt x="277" y="0"/>
                    <a:pt x="0" y="2097"/>
                    <a:pt x="0" y="4676"/>
                  </a:cubicBezTo>
                  <a:cubicBezTo>
                    <a:pt x="0" y="7255"/>
                    <a:pt x="277" y="9340"/>
                    <a:pt x="614" y="9340"/>
                  </a:cubicBezTo>
                  <a:lnTo>
                    <a:pt x="1277" y="9340"/>
                  </a:lnTo>
                  <a:lnTo>
                    <a:pt x="12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60"/>
            <p:cNvSpPr/>
            <p:nvPr/>
          </p:nvSpPr>
          <p:spPr>
            <a:xfrm>
              <a:off x="4165437" y="4463473"/>
              <a:ext cx="130651" cy="951437"/>
            </a:xfrm>
            <a:custGeom>
              <a:avLst/>
              <a:gdLst/>
              <a:ahLst/>
              <a:cxnLst/>
              <a:rect l="l" t="t" r="r" b="b"/>
              <a:pathLst>
                <a:path w="1736" h="12642" extrusionOk="0">
                  <a:moveTo>
                    <a:pt x="832" y="1"/>
                  </a:moveTo>
                  <a:cubicBezTo>
                    <a:pt x="374" y="1"/>
                    <a:pt x="1" y="2832"/>
                    <a:pt x="1" y="6327"/>
                  </a:cubicBezTo>
                  <a:cubicBezTo>
                    <a:pt x="1" y="9810"/>
                    <a:pt x="374" y="12641"/>
                    <a:pt x="832" y="12641"/>
                  </a:cubicBezTo>
                  <a:lnTo>
                    <a:pt x="1736" y="12641"/>
                  </a:lnTo>
                  <a:lnTo>
                    <a:pt x="17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60"/>
            <p:cNvSpPr/>
            <p:nvPr/>
          </p:nvSpPr>
          <p:spPr>
            <a:xfrm>
              <a:off x="4233395" y="4463473"/>
              <a:ext cx="124405" cy="951437"/>
            </a:xfrm>
            <a:custGeom>
              <a:avLst/>
              <a:gdLst/>
              <a:ahLst/>
              <a:cxnLst/>
              <a:rect l="l" t="t" r="r" b="b"/>
              <a:pathLst>
                <a:path w="1653" h="12642" extrusionOk="0">
                  <a:moveTo>
                    <a:pt x="833" y="1"/>
                  </a:moveTo>
                  <a:cubicBezTo>
                    <a:pt x="375" y="1"/>
                    <a:pt x="1" y="2832"/>
                    <a:pt x="1" y="6327"/>
                  </a:cubicBezTo>
                  <a:cubicBezTo>
                    <a:pt x="1" y="9810"/>
                    <a:pt x="375" y="12641"/>
                    <a:pt x="833" y="12641"/>
                  </a:cubicBezTo>
                  <a:cubicBezTo>
                    <a:pt x="1291" y="12641"/>
                    <a:pt x="1652" y="9810"/>
                    <a:pt x="1652" y="6327"/>
                  </a:cubicBezTo>
                  <a:cubicBezTo>
                    <a:pt x="1652" y="2832"/>
                    <a:pt x="1291" y="1"/>
                    <a:pt x="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60"/>
            <p:cNvSpPr/>
            <p:nvPr/>
          </p:nvSpPr>
          <p:spPr>
            <a:xfrm>
              <a:off x="6589599" y="4947763"/>
              <a:ext cx="734613" cy="51779"/>
            </a:xfrm>
            <a:custGeom>
              <a:avLst/>
              <a:gdLst/>
              <a:ahLst/>
              <a:cxnLst/>
              <a:rect l="l" t="t" r="r" b="b"/>
              <a:pathLst>
                <a:path w="9761" h="688" extrusionOk="0">
                  <a:moveTo>
                    <a:pt x="350" y="1"/>
                  </a:moveTo>
                  <a:cubicBezTo>
                    <a:pt x="157" y="1"/>
                    <a:pt x="0" y="157"/>
                    <a:pt x="0" y="350"/>
                  </a:cubicBezTo>
                  <a:cubicBezTo>
                    <a:pt x="0" y="531"/>
                    <a:pt x="157" y="687"/>
                    <a:pt x="350" y="687"/>
                  </a:cubicBezTo>
                  <a:lnTo>
                    <a:pt x="9423" y="687"/>
                  </a:lnTo>
                  <a:cubicBezTo>
                    <a:pt x="9605" y="687"/>
                    <a:pt x="9761" y="531"/>
                    <a:pt x="9761" y="350"/>
                  </a:cubicBezTo>
                  <a:cubicBezTo>
                    <a:pt x="9761" y="157"/>
                    <a:pt x="9605" y="1"/>
                    <a:pt x="94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60"/>
            <p:cNvSpPr/>
            <p:nvPr/>
          </p:nvSpPr>
          <p:spPr>
            <a:xfrm>
              <a:off x="6691123" y="4587725"/>
              <a:ext cx="96258" cy="702928"/>
            </a:xfrm>
            <a:custGeom>
              <a:avLst/>
              <a:gdLst/>
              <a:ahLst/>
              <a:cxnLst/>
              <a:rect l="l" t="t" r="r" b="b"/>
              <a:pathLst>
                <a:path w="1279" h="9340" extrusionOk="0">
                  <a:moveTo>
                    <a:pt x="1" y="0"/>
                  </a:moveTo>
                  <a:lnTo>
                    <a:pt x="1" y="9340"/>
                  </a:lnTo>
                  <a:lnTo>
                    <a:pt x="664" y="9340"/>
                  </a:lnTo>
                  <a:cubicBezTo>
                    <a:pt x="1001" y="9340"/>
                    <a:pt x="1278" y="7255"/>
                    <a:pt x="1278" y="4676"/>
                  </a:cubicBezTo>
                  <a:cubicBezTo>
                    <a:pt x="1278" y="2097"/>
                    <a:pt x="1001" y="0"/>
                    <a:pt x="6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60"/>
            <p:cNvSpPr/>
            <p:nvPr/>
          </p:nvSpPr>
          <p:spPr>
            <a:xfrm>
              <a:off x="6609542" y="4463473"/>
              <a:ext cx="129748" cy="951437"/>
            </a:xfrm>
            <a:custGeom>
              <a:avLst/>
              <a:gdLst/>
              <a:ahLst/>
              <a:cxnLst/>
              <a:rect l="l" t="t" r="r" b="b"/>
              <a:pathLst>
                <a:path w="1724" h="12642" extrusionOk="0">
                  <a:moveTo>
                    <a:pt x="0" y="1"/>
                  </a:moveTo>
                  <a:lnTo>
                    <a:pt x="0" y="12641"/>
                  </a:lnTo>
                  <a:lnTo>
                    <a:pt x="904" y="12641"/>
                  </a:lnTo>
                  <a:cubicBezTo>
                    <a:pt x="1362" y="12641"/>
                    <a:pt x="1724" y="9810"/>
                    <a:pt x="1724" y="6327"/>
                  </a:cubicBezTo>
                  <a:cubicBezTo>
                    <a:pt x="1724" y="2832"/>
                    <a:pt x="1362" y="1"/>
                    <a:pt x="9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60"/>
            <p:cNvSpPr/>
            <p:nvPr/>
          </p:nvSpPr>
          <p:spPr>
            <a:xfrm>
              <a:off x="6547830" y="4463473"/>
              <a:ext cx="124405" cy="951437"/>
            </a:xfrm>
            <a:custGeom>
              <a:avLst/>
              <a:gdLst/>
              <a:ahLst/>
              <a:cxnLst/>
              <a:rect l="l" t="t" r="r" b="b"/>
              <a:pathLst>
                <a:path w="1653" h="12642" extrusionOk="0">
                  <a:moveTo>
                    <a:pt x="820" y="1"/>
                  </a:moveTo>
                  <a:cubicBezTo>
                    <a:pt x="362" y="1"/>
                    <a:pt x="1" y="2832"/>
                    <a:pt x="1" y="6327"/>
                  </a:cubicBezTo>
                  <a:cubicBezTo>
                    <a:pt x="1" y="9810"/>
                    <a:pt x="362" y="12641"/>
                    <a:pt x="820" y="12641"/>
                  </a:cubicBezTo>
                  <a:cubicBezTo>
                    <a:pt x="1278" y="12641"/>
                    <a:pt x="1652" y="9810"/>
                    <a:pt x="1652" y="6327"/>
                  </a:cubicBezTo>
                  <a:cubicBezTo>
                    <a:pt x="1652" y="2832"/>
                    <a:pt x="1278" y="1"/>
                    <a:pt x="8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60"/>
            <p:cNvSpPr/>
            <p:nvPr/>
          </p:nvSpPr>
          <p:spPr>
            <a:xfrm>
              <a:off x="4282389" y="4947763"/>
              <a:ext cx="492577" cy="51779"/>
            </a:xfrm>
            <a:custGeom>
              <a:avLst/>
              <a:gdLst/>
              <a:ahLst/>
              <a:cxnLst/>
              <a:rect l="l" t="t" r="r" b="b"/>
              <a:pathLst>
                <a:path w="6545" h="688" extrusionOk="0">
                  <a:moveTo>
                    <a:pt x="338" y="1"/>
                  </a:moveTo>
                  <a:cubicBezTo>
                    <a:pt x="145" y="1"/>
                    <a:pt x="1" y="157"/>
                    <a:pt x="1" y="350"/>
                  </a:cubicBezTo>
                  <a:cubicBezTo>
                    <a:pt x="1" y="531"/>
                    <a:pt x="145" y="687"/>
                    <a:pt x="338" y="687"/>
                  </a:cubicBezTo>
                  <a:lnTo>
                    <a:pt x="6207" y="687"/>
                  </a:lnTo>
                  <a:cubicBezTo>
                    <a:pt x="6400" y="687"/>
                    <a:pt x="6545" y="531"/>
                    <a:pt x="6545" y="350"/>
                  </a:cubicBezTo>
                  <a:cubicBezTo>
                    <a:pt x="6545" y="157"/>
                    <a:pt x="6400" y="1"/>
                    <a:pt x="6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60"/>
            <p:cNvSpPr/>
            <p:nvPr/>
          </p:nvSpPr>
          <p:spPr>
            <a:xfrm>
              <a:off x="4657027" y="3914761"/>
              <a:ext cx="359141" cy="1134469"/>
            </a:xfrm>
            <a:custGeom>
              <a:avLst/>
              <a:gdLst/>
              <a:ahLst/>
              <a:cxnLst/>
              <a:rect l="l" t="t" r="r" b="b"/>
              <a:pathLst>
                <a:path w="4772" h="15074" extrusionOk="0">
                  <a:moveTo>
                    <a:pt x="2687" y="1"/>
                  </a:moveTo>
                  <a:cubicBezTo>
                    <a:pt x="2687" y="1"/>
                    <a:pt x="1518" y="5026"/>
                    <a:pt x="1277" y="5978"/>
                  </a:cubicBezTo>
                  <a:cubicBezTo>
                    <a:pt x="1024" y="6930"/>
                    <a:pt x="469" y="10147"/>
                    <a:pt x="469" y="11172"/>
                  </a:cubicBezTo>
                  <a:cubicBezTo>
                    <a:pt x="469" y="12196"/>
                    <a:pt x="72" y="13365"/>
                    <a:pt x="36" y="13714"/>
                  </a:cubicBezTo>
                  <a:cubicBezTo>
                    <a:pt x="0" y="14076"/>
                    <a:pt x="180" y="14775"/>
                    <a:pt x="397" y="14847"/>
                  </a:cubicBezTo>
                  <a:cubicBezTo>
                    <a:pt x="603" y="14919"/>
                    <a:pt x="1591" y="14884"/>
                    <a:pt x="1699" y="14956"/>
                  </a:cubicBezTo>
                  <a:cubicBezTo>
                    <a:pt x="1769" y="15003"/>
                    <a:pt x="1893" y="15074"/>
                    <a:pt x="2022" y="15074"/>
                  </a:cubicBezTo>
                  <a:cubicBezTo>
                    <a:pt x="2093" y="15074"/>
                    <a:pt x="2165" y="15052"/>
                    <a:pt x="2229" y="14992"/>
                  </a:cubicBezTo>
                  <a:cubicBezTo>
                    <a:pt x="2410" y="14811"/>
                    <a:pt x="2555" y="14317"/>
                    <a:pt x="2687" y="14209"/>
                  </a:cubicBezTo>
                  <a:cubicBezTo>
                    <a:pt x="2831" y="14112"/>
                    <a:pt x="3145" y="13679"/>
                    <a:pt x="2940" y="13329"/>
                  </a:cubicBezTo>
                  <a:cubicBezTo>
                    <a:pt x="2723" y="12980"/>
                    <a:pt x="2084" y="12654"/>
                    <a:pt x="1988" y="12413"/>
                  </a:cubicBezTo>
                  <a:cubicBezTo>
                    <a:pt x="1880" y="12160"/>
                    <a:pt x="3615" y="7461"/>
                    <a:pt x="3615" y="6821"/>
                  </a:cubicBezTo>
                  <a:cubicBezTo>
                    <a:pt x="3615" y="6195"/>
                    <a:pt x="3928" y="4665"/>
                    <a:pt x="3928" y="4665"/>
                  </a:cubicBezTo>
                  <a:lnTo>
                    <a:pt x="4772" y="1917"/>
                  </a:lnTo>
                  <a:cubicBezTo>
                    <a:pt x="4772" y="1917"/>
                    <a:pt x="3013" y="399"/>
                    <a:pt x="2687" y="1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60"/>
            <p:cNvSpPr/>
            <p:nvPr/>
          </p:nvSpPr>
          <p:spPr>
            <a:xfrm>
              <a:off x="6079043" y="4947763"/>
              <a:ext cx="562343" cy="51779"/>
            </a:xfrm>
            <a:custGeom>
              <a:avLst/>
              <a:gdLst/>
              <a:ahLst/>
              <a:cxnLst/>
              <a:rect l="l" t="t" r="r" b="b"/>
              <a:pathLst>
                <a:path w="7472" h="688" extrusionOk="0">
                  <a:moveTo>
                    <a:pt x="338" y="1"/>
                  </a:moveTo>
                  <a:cubicBezTo>
                    <a:pt x="145" y="1"/>
                    <a:pt x="0" y="157"/>
                    <a:pt x="0" y="350"/>
                  </a:cubicBezTo>
                  <a:cubicBezTo>
                    <a:pt x="0" y="531"/>
                    <a:pt x="145" y="687"/>
                    <a:pt x="338" y="687"/>
                  </a:cubicBezTo>
                  <a:lnTo>
                    <a:pt x="7134" y="687"/>
                  </a:lnTo>
                  <a:cubicBezTo>
                    <a:pt x="7314" y="687"/>
                    <a:pt x="7471" y="531"/>
                    <a:pt x="7471" y="350"/>
                  </a:cubicBezTo>
                  <a:cubicBezTo>
                    <a:pt x="7471" y="157"/>
                    <a:pt x="7314" y="1"/>
                    <a:pt x="7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60"/>
            <p:cNvSpPr/>
            <p:nvPr/>
          </p:nvSpPr>
          <p:spPr>
            <a:xfrm>
              <a:off x="5833172" y="3914761"/>
              <a:ext cx="359216" cy="1134469"/>
            </a:xfrm>
            <a:custGeom>
              <a:avLst/>
              <a:gdLst/>
              <a:ahLst/>
              <a:cxnLst/>
              <a:rect l="l" t="t" r="r" b="b"/>
              <a:pathLst>
                <a:path w="4773" h="15074" extrusionOk="0">
                  <a:moveTo>
                    <a:pt x="2086" y="1"/>
                  </a:moveTo>
                  <a:cubicBezTo>
                    <a:pt x="1773" y="399"/>
                    <a:pt x="1" y="1917"/>
                    <a:pt x="1" y="1917"/>
                  </a:cubicBezTo>
                  <a:lnTo>
                    <a:pt x="844" y="4665"/>
                  </a:lnTo>
                  <a:cubicBezTo>
                    <a:pt x="844" y="4665"/>
                    <a:pt x="1170" y="6195"/>
                    <a:pt x="1170" y="6821"/>
                  </a:cubicBezTo>
                  <a:cubicBezTo>
                    <a:pt x="1170" y="7461"/>
                    <a:pt x="2906" y="12160"/>
                    <a:pt x="2797" y="12413"/>
                  </a:cubicBezTo>
                  <a:cubicBezTo>
                    <a:pt x="2689" y="12654"/>
                    <a:pt x="2050" y="12980"/>
                    <a:pt x="1845" y="13329"/>
                  </a:cubicBezTo>
                  <a:cubicBezTo>
                    <a:pt x="1628" y="13679"/>
                    <a:pt x="1942" y="14112"/>
                    <a:pt x="2086" y="14209"/>
                  </a:cubicBezTo>
                  <a:cubicBezTo>
                    <a:pt x="2231" y="14317"/>
                    <a:pt x="2375" y="14811"/>
                    <a:pt x="2544" y="14992"/>
                  </a:cubicBezTo>
                  <a:cubicBezTo>
                    <a:pt x="2608" y="15052"/>
                    <a:pt x="2680" y="15074"/>
                    <a:pt x="2751" y="15074"/>
                  </a:cubicBezTo>
                  <a:cubicBezTo>
                    <a:pt x="2879" y="15074"/>
                    <a:pt x="3004" y="15003"/>
                    <a:pt x="3074" y="14956"/>
                  </a:cubicBezTo>
                  <a:cubicBezTo>
                    <a:pt x="3182" y="14884"/>
                    <a:pt x="4170" y="14919"/>
                    <a:pt x="4387" y="14847"/>
                  </a:cubicBezTo>
                  <a:cubicBezTo>
                    <a:pt x="4593" y="14775"/>
                    <a:pt x="4773" y="14076"/>
                    <a:pt x="4737" y="13714"/>
                  </a:cubicBezTo>
                  <a:cubicBezTo>
                    <a:pt x="4701" y="13365"/>
                    <a:pt x="4315" y="12196"/>
                    <a:pt x="4315" y="11172"/>
                  </a:cubicBezTo>
                  <a:cubicBezTo>
                    <a:pt x="4315" y="10147"/>
                    <a:pt x="3749" y="6930"/>
                    <a:pt x="3496" y="5978"/>
                  </a:cubicBezTo>
                  <a:cubicBezTo>
                    <a:pt x="3255" y="5026"/>
                    <a:pt x="2086" y="1"/>
                    <a:pt x="2086" y="1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60"/>
            <p:cNvSpPr/>
            <p:nvPr/>
          </p:nvSpPr>
          <p:spPr>
            <a:xfrm>
              <a:off x="4789407" y="3653614"/>
              <a:ext cx="1270615" cy="632636"/>
            </a:xfrm>
            <a:custGeom>
              <a:avLst/>
              <a:gdLst/>
              <a:ahLst/>
              <a:cxnLst/>
              <a:rect l="l" t="t" r="r" b="b"/>
              <a:pathLst>
                <a:path w="16883" h="8406" extrusionOk="0">
                  <a:moveTo>
                    <a:pt x="8553" y="1"/>
                  </a:moveTo>
                  <a:cubicBezTo>
                    <a:pt x="8445" y="1"/>
                    <a:pt x="8341" y="5"/>
                    <a:pt x="8243" y="13"/>
                  </a:cubicBezTo>
                  <a:cubicBezTo>
                    <a:pt x="8243" y="13"/>
                    <a:pt x="6194" y="362"/>
                    <a:pt x="4290" y="1037"/>
                  </a:cubicBezTo>
                  <a:cubicBezTo>
                    <a:pt x="2386" y="1712"/>
                    <a:pt x="892" y="3085"/>
                    <a:pt x="928" y="3471"/>
                  </a:cubicBezTo>
                  <a:cubicBezTo>
                    <a:pt x="928" y="3471"/>
                    <a:pt x="422" y="5677"/>
                    <a:pt x="0" y="7436"/>
                  </a:cubicBezTo>
                  <a:cubicBezTo>
                    <a:pt x="277" y="7581"/>
                    <a:pt x="603" y="7701"/>
                    <a:pt x="964" y="7785"/>
                  </a:cubicBezTo>
                  <a:cubicBezTo>
                    <a:pt x="1345" y="7869"/>
                    <a:pt x="1689" y="7902"/>
                    <a:pt x="1987" y="7902"/>
                  </a:cubicBezTo>
                  <a:cubicBezTo>
                    <a:pt x="2076" y="7902"/>
                    <a:pt x="2161" y="7899"/>
                    <a:pt x="2242" y="7894"/>
                  </a:cubicBezTo>
                  <a:lnTo>
                    <a:pt x="2989" y="5495"/>
                  </a:lnTo>
                  <a:cubicBezTo>
                    <a:pt x="3206" y="5664"/>
                    <a:pt x="3399" y="5821"/>
                    <a:pt x="3543" y="5953"/>
                  </a:cubicBezTo>
                  <a:cubicBezTo>
                    <a:pt x="4290" y="6544"/>
                    <a:pt x="4965" y="7677"/>
                    <a:pt x="7363" y="8280"/>
                  </a:cubicBezTo>
                  <a:cubicBezTo>
                    <a:pt x="7712" y="8367"/>
                    <a:pt x="8057" y="8406"/>
                    <a:pt x="8392" y="8406"/>
                  </a:cubicBezTo>
                  <a:cubicBezTo>
                    <a:pt x="10353" y="8406"/>
                    <a:pt x="11981" y="7096"/>
                    <a:pt x="12352" y="6797"/>
                  </a:cubicBezTo>
                  <a:cubicBezTo>
                    <a:pt x="12774" y="6448"/>
                    <a:pt x="13449" y="5592"/>
                    <a:pt x="13449" y="5592"/>
                  </a:cubicBezTo>
                  <a:cubicBezTo>
                    <a:pt x="13449" y="5592"/>
                    <a:pt x="13690" y="5447"/>
                    <a:pt x="14039" y="5243"/>
                  </a:cubicBezTo>
                  <a:lnTo>
                    <a:pt x="14039" y="5243"/>
                  </a:lnTo>
                  <a:cubicBezTo>
                    <a:pt x="13931" y="5327"/>
                    <a:pt x="13870" y="5387"/>
                    <a:pt x="13870" y="5387"/>
                  </a:cubicBezTo>
                  <a:lnTo>
                    <a:pt x="14641" y="7894"/>
                  </a:lnTo>
                  <a:cubicBezTo>
                    <a:pt x="14724" y="7899"/>
                    <a:pt x="14811" y="7902"/>
                    <a:pt x="14900" y="7902"/>
                  </a:cubicBezTo>
                  <a:cubicBezTo>
                    <a:pt x="15201" y="7902"/>
                    <a:pt x="15538" y="7869"/>
                    <a:pt x="15919" y="7785"/>
                  </a:cubicBezTo>
                  <a:cubicBezTo>
                    <a:pt x="16293" y="7701"/>
                    <a:pt x="16606" y="7581"/>
                    <a:pt x="16883" y="7436"/>
                  </a:cubicBezTo>
                  <a:cubicBezTo>
                    <a:pt x="16461" y="5677"/>
                    <a:pt x="15955" y="3471"/>
                    <a:pt x="15955" y="3471"/>
                  </a:cubicBezTo>
                  <a:cubicBezTo>
                    <a:pt x="15943" y="3483"/>
                    <a:pt x="15931" y="3508"/>
                    <a:pt x="15919" y="3519"/>
                  </a:cubicBezTo>
                  <a:cubicBezTo>
                    <a:pt x="15811" y="2965"/>
                    <a:pt x="14930" y="2158"/>
                    <a:pt x="13545" y="1422"/>
                  </a:cubicBezTo>
                  <a:cubicBezTo>
                    <a:pt x="12006" y="609"/>
                    <a:pt x="9900" y="1"/>
                    <a:pt x="85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60"/>
            <p:cNvSpPr/>
            <p:nvPr/>
          </p:nvSpPr>
          <p:spPr>
            <a:xfrm>
              <a:off x="5258195" y="3467875"/>
              <a:ext cx="279440" cy="529605"/>
            </a:xfrm>
            <a:custGeom>
              <a:avLst/>
              <a:gdLst/>
              <a:ahLst/>
              <a:cxnLst/>
              <a:rect l="l" t="t" r="r" b="b"/>
              <a:pathLst>
                <a:path w="3713" h="7037" extrusionOk="0">
                  <a:moveTo>
                    <a:pt x="1998" y="1"/>
                  </a:moveTo>
                  <a:cubicBezTo>
                    <a:pt x="1938" y="1"/>
                    <a:pt x="1875" y="4"/>
                    <a:pt x="1809" y="10"/>
                  </a:cubicBezTo>
                  <a:cubicBezTo>
                    <a:pt x="712" y="106"/>
                    <a:pt x="255" y="818"/>
                    <a:pt x="146" y="1420"/>
                  </a:cubicBezTo>
                  <a:cubicBezTo>
                    <a:pt x="38" y="2023"/>
                    <a:pt x="1" y="4602"/>
                    <a:pt x="255" y="4987"/>
                  </a:cubicBezTo>
                  <a:cubicBezTo>
                    <a:pt x="496" y="5373"/>
                    <a:pt x="1423" y="6999"/>
                    <a:pt x="2050" y="7036"/>
                  </a:cubicBezTo>
                  <a:cubicBezTo>
                    <a:pt x="2055" y="7036"/>
                    <a:pt x="2061" y="7036"/>
                    <a:pt x="2066" y="7036"/>
                  </a:cubicBezTo>
                  <a:cubicBezTo>
                    <a:pt x="2707" y="7036"/>
                    <a:pt x="3713" y="5056"/>
                    <a:pt x="3713" y="4674"/>
                  </a:cubicBezTo>
                  <a:cubicBezTo>
                    <a:pt x="3713" y="4276"/>
                    <a:pt x="3677" y="2661"/>
                    <a:pt x="3677" y="2192"/>
                  </a:cubicBezTo>
                  <a:cubicBezTo>
                    <a:pt x="3677" y="1734"/>
                    <a:pt x="3605" y="1095"/>
                    <a:pt x="3219" y="746"/>
                  </a:cubicBezTo>
                  <a:cubicBezTo>
                    <a:pt x="3219" y="746"/>
                    <a:pt x="2942" y="1"/>
                    <a:pt x="1998" y="1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60"/>
            <p:cNvSpPr/>
            <p:nvPr/>
          </p:nvSpPr>
          <p:spPr>
            <a:xfrm>
              <a:off x="5223801" y="3634648"/>
              <a:ext cx="42672" cy="131479"/>
            </a:xfrm>
            <a:custGeom>
              <a:avLst/>
              <a:gdLst/>
              <a:ahLst/>
              <a:cxnLst/>
              <a:rect l="l" t="t" r="r" b="b"/>
              <a:pathLst>
                <a:path w="567" h="1747" extrusionOk="0">
                  <a:moveTo>
                    <a:pt x="369" y="0"/>
                  </a:moveTo>
                  <a:cubicBezTo>
                    <a:pt x="324" y="0"/>
                    <a:pt x="273" y="42"/>
                    <a:pt x="217" y="156"/>
                  </a:cubicBezTo>
                  <a:cubicBezTo>
                    <a:pt x="0" y="578"/>
                    <a:pt x="0" y="1108"/>
                    <a:pt x="181" y="1361"/>
                  </a:cubicBezTo>
                  <a:cubicBezTo>
                    <a:pt x="350" y="1602"/>
                    <a:pt x="530" y="1747"/>
                    <a:pt x="530" y="1747"/>
                  </a:cubicBezTo>
                  <a:lnTo>
                    <a:pt x="567" y="301"/>
                  </a:lnTo>
                  <a:cubicBezTo>
                    <a:pt x="567" y="301"/>
                    <a:pt x="490" y="0"/>
                    <a:pt x="369" y="0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60"/>
            <p:cNvSpPr/>
            <p:nvPr/>
          </p:nvSpPr>
          <p:spPr>
            <a:xfrm>
              <a:off x="5535749" y="3634648"/>
              <a:ext cx="42748" cy="131479"/>
            </a:xfrm>
            <a:custGeom>
              <a:avLst/>
              <a:gdLst/>
              <a:ahLst/>
              <a:cxnLst/>
              <a:rect l="l" t="t" r="r" b="b"/>
              <a:pathLst>
                <a:path w="568" h="1747" extrusionOk="0">
                  <a:moveTo>
                    <a:pt x="203" y="0"/>
                  </a:moveTo>
                  <a:cubicBezTo>
                    <a:pt x="77" y="0"/>
                    <a:pt x="0" y="301"/>
                    <a:pt x="0" y="301"/>
                  </a:cubicBezTo>
                  <a:lnTo>
                    <a:pt x="37" y="1747"/>
                  </a:lnTo>
                  <a:cubicBezTo>
                    <a:pt x="37" y="1747"/>
                    <a:pt x="217" y="1602"/>
                    <a:pt x="399" y="1361"/>
                  </a:cubicBezTo>
                  <a:cubicBezTo>
                    <a:pt x="567" y="1108"/>
                    <a:pt x="567" y="578"/>
                    <a:pt x="362" y="156"/>
                  </a:cubicBezTo>
                  <a:cubicBezTo>
                    <a:pt x="303" y="42"/>
                    <a:pt x="250" y="0"/>
                    <a:pt x="203" y="0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60"/>
            <p:cNvSpPr/>
            <p:nvPr/>
          </p:nvSpPr>
          <p:spPr>
            <a:xfrm>
              <a:off x="5262786" y="3467875"/>
              <a:ext cx="273946" cy="276505"/>
            </a:xfrm>
            <a:custGeom>
              <a:avLst/>
              <a:gdLst/>
              <a:ahLst/>
              <a:cxnLst/>
              <a:rect l="l" t="t" r="r" b="b"/>
              <a:pathLst>
                <a:path w="3640" h="3674" extrusionOk="0">
                  <a:moveTo>
                    <a:pt x="1937" y="1"/>
                  </a:moveTo>
                  <a:cubicBezTo>
                    <a:pt x="1877" y="1"/>
                    <a:pt x="1814" y="4"/>
                    <a:pt x="1748" y="10"/>
                  </a:cubicBezTo>
                  <a:cubicBezTo>
                    <a:pt x="651" y="106"/>
                    <a:pt x="194" y="818"/>
                    <a:pt x="85" y="1420"/>
                  </a:cubicBezTo>
                  <a:cubicBezTo>
                    <a:pt x="25" y="1721"/>
                    <a:pt x="1" y="2541"/>
                    <a:pt x="1" y="3324"/>
                  </a:cubicBezTo>
                  <a:cubicBezTo>
                    <a:pt x="109" y="3288"/>
                    <a:pt x="205" y="3228"/>
                    <a:pt x="229" y="3119"/>
                  </a:cubicBezTo>
                  <a:cubicBezTo>
                    <a:pt x="266" y="2867"/>
                    <a:pt x="362" y="2155"/>
                    <a:pt x="362" y="2155"/>
                  </a:cubicBezTo>
                  <a:cubicBezTo>
                    <a:pt x="362" y="2155"/>
                    <a:pt x="972" y="2662"/>
                    <a:pt x="1856" y="2662"/>
                  </a:cubicBezTo>
                  <a:cubicBezTo>
                    <a:pt x="1876" y="2662"/>
                    <a:pt x="1896" y="2662"/>
                    <a:pt x="1916" y="2661"/>
                  </a:cubicBezTo>
                  <a:cubicBezTo>
                    <a:pt x="2845" y="2625"/>
                    <a:pt x="3194" y="2155"/>
                    <a:pt x="3194" y="2155"/>
                  </a:cubicBezTo>
                  <a:cubicBezTo>
                    <a:pt x="3194" y="2155"/>
                    <a:pt x="3230" y="3324"/>
                    <a:pt x="3375" y="3469"/>
                  </a:cubicBezTo>
                  <a:cubicBezTo>
                    <a:pt x="3435" y="3541"/>
                    <a:pt x="3544" y="3614"/>
                    <a:pt x="3640" y="3673"/>
                  </a:cubicBezTo>
                  <a:cubicBezTo>
                    <a:pt x="3627" y="3095"/>
                    <a:pt x="3616" y="2457"/>
                    <a:pt x="3616" y="2192"/>
                  </a:cubicBezTo>
                  <a:cubicBezTo>
                    <a:pt x="3616" y="1734"/>
                    <a:pt x="3544" y="1095"/>
                    <a:pt x="3158" y="746"/>
                  </a:cubicBezTo>
                  <a:cubicBezTo>
                    <a:pt x="3158" y="746"/>
                    <a:pt x="2881" y="1"/>
                    <a:pt x="1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60"/>
            <p:cNvSpPr/>
            <p:nvPr/>
          </p:nvSpPr>
          <p:spPr>
            <a:xfrm>
              <a:off x="4810254" y="4947763"/>
              <a:ext cx="1245252" cy="51779"/>
            </a:xfrm>
            <a:custGeom>
              <a:avLst/>
              <a:gdLst/>
              <a:ahLst/>
              <a:cxnLst/>
              <a:rect l="l" t="t" r="r" b="b"/>
              <a:pathLst>
                <a:path w="16546" h="688" extrusionOk="0">
                  <a:moveTo>
                    <a:pt x="337" y="1"/>
                  </a:moveTo>
                  <a:cubicBezTo>
                    <a:pt x="145" y="1"/>
                    <a:pt x="0" y="157"/>
                    <a:pt x="0" y="350"/>
                  </a:cubicBezTo>
                  <a:cubicBezTo>
                    <a:pt x="0" y="531"/>
                    <a:pt x="145" y="687"/>
                    <a:pt x="337" y="687"/>
                  </a:cubicBezTo>
                  <a:lnTo>
                    <a:pt x="16208" y="687"/>
                  </a:lnTo>
                  <a:cubicBezTo>
                    <a:pt x="16389" y="687"/>
                    <a:pt x="16546" y="531"/>
                    <a:pt x="16546" y="350"/>
                  </a:cubicBezTo>
                  <a:cubicBezTo>
                    <a:pt x="16546" y="157"/>
                    <a:pt x="16389" y="1"/>
                    <a:pt x="16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51"/>
          <p:cNvSpPr/>
          <p:nvPr/>
        </p:nvSpPr>
        <p:spPr>
          <a:xfrm>
            <a:off x="3011649" y="1387296"/>
            <a:ext cx="3266640" cy="2777361"/>
          </a:xfrm>
          <a:custGeom>
            <a:avLst/>
            <a:gdLst/>
            <a:ahLst/>
            <a:cxnLst/>
            <a:rect l="l" t="t" r="r" b="b"/>
            <a:pathLst>
              <a:path w="14089" h="11979" extrusionOk="0">
                <a:moveTo>
                  <a:pt x="4285" y="0"/>
                </a:moveTo>
                <a:cubicBezTo>
                  <a:pt x="2217" y="0"/>
                  <a:pt x="1" y="1339"/>
                  <a:pt x="8" y="4986"/>
                </a:cubicBezTo>
                <a:cubicBezTo>
                  <a:pt x="19" y="11168"/>
                  <a:pt x="6059" y="11911"/>
                  <a:pt x="6059" y="11911"/>
                </a:cubicBezTo>
                <a:cubicBezTo>
                  <a:pt x="6402" y="11957"/>
                  <a:pt x="6742" y="11979"/>
                  <a:pt x="7075" y="11979"/>
                </a:cubicBezTo>
                <a:cubicBezTo>
                  <a:pt x="10960" y="11979"/>
                  <a:pt x="14088" y="8957"/>
                  <a:pt x="13585" y="4833"/>
                </a:cubicBezTo>
                <a:cubicBezTo>
                  <a:pt x="13039" y="355"/>
                  <a:pt x="8986" y="2692"/>
                  <a:pt x="7075" y="966"/>
                </a:cubicBezTo>
                <a:cubicBezTo>
                  <a:pt x="6414" y="369"/>
                  <a:pt x="5370" y="0"/>
                  <a:pt x="4285" y="0"/>
                </a:cubicBez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5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СПОРТ В КАЖДОМ ДНЕ</a:t>
            </a:r>
            <a:endParaRPr b="1" dirty="0"/>
          </a:p>
        </p:txBody>
      </p:sp>
      <p:sp>
        <p:nvSpPr>
          <p:cNvPr id="732" name="Google Shape;732;p51"/>
          <p:cNvSpPr txBox="1">
            <a:spLocks noGrp="1"/>
          </p:cNvSpPr>
          <p:nvPr>
            <p:ph type="subTitle" idx="6"/>
          </p:nvPr>
        </p:nvSpPr>
        <p:spPr>
          <a:xfrm>
            <a:off x="611560" y="3442800"/>
            <a:ext cx="2232247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п</a:t>
            </a:r>
            <a:r>
              <a:rPr lang="ru-RU" sz="1400" dirty="0" smtClean="0"/>
              <a:t>оможет следить за </a:t>
            </a:r>
            <a:r>
              <a:rPr lang="ru-RU" sz="1400" dirty="0" smtClean="0"/>
              <a:t>твоими достижениями</a:t>
            </a:r>
            <a:endParaRPr sz="1400" dirty="0"/>
          </a:p>
        </p:txBody>
      </p:sp>
      <p:sp>
        <p:nvSpPr>
          <p:cNvPr id="733" name="Google Shape;733;p51"/>
          <p:cNvSpPr txBox="1">
            <a:spLocks noGrp="1"/>
          </p:cNvSpPr>
          <p:nvPr>
            <p:ph type="title" idx="2"/>
          </p:nvPr>
        </p:nvSpPr>
        <p:spPr>
          <a:xfrm>
            <a:off x="395537" y="1656050"/>
            <a:ext cx="2710144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latin typeface="Anton" charset="0"/>
              </a:rPr>
              <a:t>ПЕРСОНАЛИЗАЦИЯ</a:t>
            </a:r>
            <a:endParaRPr b="1" dirty="0">
              <a:latin typeface="Anton" charset="0"/>
            </a:endParaRPr>
          </a:p>
        </p:txBody>
      </p:sp>
      <p:sp>
        <p:nvSpPr>
          <p:cNvPr id="734" name="Google Shape;734;p51"/>
          <p:cNvSpPr txBox="1">
            <a:spLocks noGrp="1"/>
          </p:cNvSpPr>
          <p:nvPr>
            <p:ph type="subTitle" idx="1"/>
          </p:nvPr>
        </p:nvSpPr>
        <p:spPr>
          <a:xfrm>
            <a:off x="611560" y="1966800"/>
            <a:ext cx="2160239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sz="1400" dirty="0" smtClean="0"/>
              <a:t>рекомендации </a:t>
            </a:r>
            <a:r>
              <a:rPr lang="ru-RU" sz="1400" dirty="0"/>
              <a:t>по тренировкам и питанию</a:t>
            </a:r>
            <a:endParaRPr sz="1400" dirty="0"/>
          </a:p>
        </p:txBody>
      </p:sp>
      <p:sp>
        <p:nvSpPr>
          <p:cNvPr id="735" name="Google Shape;735;p51"/>
          <p:cNvSpPr txBox="1">
            <a:spLocks noGrp="1"/>
          </p:cNvSpPr>
          <p:nvPr>
            <p:ph type="title" idx="3"/>
          </p:nvPr>
        </p:nvSpPr>
        <p:spPr>
          <a:xfrm>
            <a:off x="6450001" y="1656050"/>
            <a:ext cx="19782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СОВМЕСТНЫЕ ТРЕНИРОВКИ</a:t>
            </a:r>
            <a:endParaRPr b="1" dirty="0"/>
          </a:p>
        </p:txBody>
      </p:sp>
      <p:sp>
        <p:nvSpPr>
          <p:cNvPr id="736" name="Google Shape;736;p51"/>
          <p:cNvSpPr txBox="1">
            <a:spLocks noGrp="1"/>
          </p:cNvSpPr>
          <p:nvPr>
            <p:ph type="subTitle" idx="4"/>
          </p:nvPr>
        </p:nvSpPr>
        <p:spPr>
          <a:xfrm>
            <a:off x="6450004" y="196680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/>
              <a:t>поможем найти друга для занятий спортом</a:t>
            </a:r>
            <a:endParaRPr sz="1400" dirty="0"/>
          </a:p>
        </p:txBody>
      </p:sp>
      <p:sp>
        <p:nvSpPr>
          <p:cNvPr id="737" name="Google Shape;737;p51"/>
          <p:cNvSpPr txBox="1">
            <a:spLocks noGrp="1"/>
          </p:cNvSpPr>
          <p:nvPr>
            <p:ph type="title" idx="5"/>
          </p:nvPr>
        </p:nvSpPr>
        <p:spPr>
          <a:xfrm>
            <a:off x="713225" y="3131750"/>
            <a:ext cx="19782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ПРОГРЕСС</a:t>
            </a:r>
            <a:endParaRPr b="1" dirty="0"/>
          </a:p>
        </p:txBody>
      </p:sp>
      <p:sp>
        <p:nvSpPr>
          <p:cNvPr id="738" name="Google Shape;738;p51"/>
          <p:cNvSpPr txBox="1">
            <a:spLocks noGrp="1"/>
          </p:cNvSpPr>
          <p:nvPr>
            <p:ph type="title" idx="7"/>
          </p:nvPr>
        </p:nvSpPr>
        <p:spPr>
          <a:xfrm>
            <a:off x="6450000" y="3132050"/>
            <a:ext cx="19782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АФИША</a:t>
            </a:r>
            <a:endParaRPr b="1" dirty="0"/>
          </a:p>
        </p:txBody>
      </p:sp>
      <p:sp>
        <p:nvSpPr>
          <p:cNvPr id="739" name="Google Shape;739;p51"/>
          <p:cNvSpPr txBox="1">
            <a:spLocks noGrp="1"/>
          </p:cNvSpPr>
          <p:nvPr>
            <p:ph type="subTitle" idx="8"/>
          </p:nvPr>
        </p:nvSpPr>
        <p:spPr>
          <a:xfrm>
            <a:off x="6450004" y="344280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sz="1400" dirty="0" smtClean="0"/>
              <a:t>участвуй </a:t>
            </a:r>
            <a:r>
              <a:rPr lang="ru-RU" sz="1400" dirty="0"/>
              <a:t>в различных спортивных мероприятиях</a:t>
            </a:r>
            <a:endParaRPr sz="1400" dirty="0"/>
          </a:p>
        </p:txBody>
      </p:sp>
      <p:grpSp>
        <p:nvGrpSpPr>
          <p:cNvPr id="740" name="Google Shape;740;p51"/>
          <p:cNvGrpSpPr/>
          <p:nvPr/>
        </p:nvGrpSpPr>
        <p:grpSpPr>
          <a:xfrm>
            <a:off x="3105681" y="1646443"/>
            <a:ext cx="2934061" cy="2380384"/>
            <a:chOff x="2314675" y="1438350"/>
            <a:chExt cx="3431650" cy="2784074"/>
          </a:xfrm>
        </p:grpSpPr>
        <p:sp>
          <p:nvSpPr>
            <p:cNvPr id="741" name="Google Shape;741;p51"/>
            <p:cNvSpPr/>
            <p:nvPr/>
          </p:nvSpPr>
          <p:spPr>
            <a:xfrm>
              <a:off x="4193553" y="3225497"/>
              <a:ext cx="1320275" cy="846224"/>
            </a:xfrm>
            <a:custGeom>
              <a:avLst/>
              <a:gdLst/>
              <a:ahLst/>
              <a:cxnLst/>
              <a:rect l="l" t="t" r="r" b="b"/>
              <a:pathLst>
                <a:path w="13413" h="8597" extrusionOk="0">
                  <a:moveTo>
                    <a:pt x="2726" y="0"/>
                  </a:moveTo>
                  <a:cubicBezTo>
                    <a:pt x="802" y="0"/>
                    <a:pt x="1" y="1968"/>
                    <a:pt x="1" y="1968"/>
                  </a:cubicBezTo>
                  <a:cubicBezTo>
                    <a:pt x="3278" y="4222"/>
                    <a:pt x="5472" y="4728"/>
                    <a:pt x="5472" y="4728"/>
                  </a:cubicBezTo>
                  <a:cubicBezTo>
                    <a:pt x="5640" y="4921"/>
                    <a:pt x="5809" y="5101"/>
                    <a:pt x="5965" y="5259"/>
                  </a:cubicBezTo>
                  <a:cubicBezTo>
                    <a:pt x="6532" y="5873"/>
                    <a:pt x="7231" y="6343"/>
                    <a:pt x="7990" y="6668"/>
                  </a:cubicBezTo>
                  <a:lnTo>
                    <a:pt x="12606" y="8596"/>
                  </a:lnTo>
                  <a:lnTo>
                    <a:pt x="13412" y="8138"/>
                  </a:lnTo>
                  <a:cubicBezTo>
                    <a:pt x="11653" y="6681"/>
                    <a:pt x="7111" y="3861"/>
                    <a:pt x="7111" y="3861"/>
                  </a:cubicBezTo>
                  <a:cubicBezTo>
                    <a:pt x="5869" y="2354"/>
                    <a:pt x="2880" y="5"/>
                    <a:pt x="2880" y="5"/>
                  </a:cubicBezTo>
                  <a:cubicBezTo>
                    <a:pt x="2828" y="2"/>
                    <a:pt x="2777" y="0"/>
                    <a:pt x="2726" y="0"/>
                  </a:cubicBez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1"/>
            <p:cNvSpPr/>
            <p:nvPr/>
          </p:nvSpPr>
          <p:spPr>
            <a:xfrm>
              <a:off x="2945725" y="3049105"/>
              <a:ext cx="724857" cy="1022615"/>
            </a:xfrm>
            <a:custGeom>
              <a:avLst/>
              <a:gdLst/>
              <a:ahLst/>
              <a:cxnLst/>
              <a:rect l="l" t="t" r="r" b="b"/>
              <a:pathLst>
                <a:path w="7364" h="10389" extrusionOk="0">
                  <a:moveTo>
                    <a:pt x="5231" y="1"/>
                  </a:moveTo>
                  <a:cubicBezTo>
                    <a:pt x="5231" y="1"/>
                    <a:pt x="2097" y="73"/>
                    <a:pt x="518" y="820"/>
                  </a:cubicBezTo>
                  <a:cubicBezTo>
                    <a:pt x="194" y="977"/>
                    <a:pt x="1" y="1302"/>
                    <a:pt x="12" y="1664"/>
                  </a:cubicBezTo>
                  <a:lnTo>
                    <a:pt x="277" y="10171"/>
                  </a:lnTo>
                  <a:lnTo>
                    <a:pt x="1495" y="10388"/>
                  </a:lnTo>
                  <a:lnTo>
                    <a:pt x="1495" y="7774"/>
                  </a:lnTo>
                  <a:cubicBezTo>
                    <a:pt x="1495" y="7774"/>
                    <a:pt x="2832" y="4170"/>
                    <a:pt x="1640" y="3134"/>
                  </a:cubicBezTo>
                  <a:lnTo>
                    <a:pt x="1640" y="3134"/>
                  </a:lnTo>
                  <a:cubicBezTo>
                    <a:pt x="1640" y="3134"/>
                    <a:pt x="3294" y="3348"/>
                    <a:pt x="5185" y="3348"/>
                  </a:cubicBezTo>
                  <a:cubicBezTo>
                    <a:pt x="5794" y="3348"/>
                    <a:pt x="6427" y="3326"/>
                    <a:pt x="7038" y="3267"/>
                  </a:cubicBezTo>
                  <a:lnTo>
                    <a:pt x="7363" y="1447"/>
                  </a:lnTo>
                  <a:lnTo>
                    <a:pt x="5231" y="1"/>
                  </a:ln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1"/>
            <p:cNvSpPr/>
            <p:nvPr/>
          </p:nvSpPr>
          <p:spPr>
            <a:xfrm>
              <a:off x="3688300" y="2809520"/>
              <a:ext cx="500628" cy="271772"/>
            </a:xfrm>
            <a:custGeom>
              <a:avLst/>
              <a:gdLst/>
              <a:ahLst/>
              <a:cxnLst/>
              <a:rect l="l" t="t" r="r" b="b"/>
              <a:pathLst>
                <a:path w="5086" h="2761" extrusionOk="0">
                  <a:moveTo>
                    <a:pt x="349" y="0"/>
                  </a:moveTo>
                  <a:cubicBezTo>
                    <a:pt x="349" y="0"/>
                    <a:pt x="205" y="1676"/>
                    <a:pt x="0" y="2435"/>
                  </a:cubicBezTo>
                  <a:lnTo>
                    <a:pt x="5086" y="2760"/>
                  </a:lnTo>
                  <a:cubicBezTo>
                    <a:pt x="5086" y="2760"/>
                    <a:pt x="4652" y="1446"/>
                    <a:pt x="4893" y="0"/>
                  </a:cubicBez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1"/>
            <p:cNvSpPr/>
            <p:nvPr/>
          </p:nvSpPr>
          <p:spPr>
            <a:xfrm>
              <a:off x="3645580" y="2111631"/>
              <a:ext cx="678594" cy="697985"/>
            </a:xfrm>
            <a:custGeom>
              <a:avLst/>
              <a:gdLst/>
              <a:ahLst/>
              <a:cxnLst/>
              <a:rect l="l" t="t" r="r" b="b"/>
              <a:pathLst>
                <a:path w="6894" h="7091" extrusionOk="0">
                  <a:moveTo>
                    <a:pt x="6221" y="0"/>
                  </a:moveTo>
                  <a:cubicBezTo>
                    <a:pt x="5849" y="0"/>
                    <a:pt x="5438" y="35"/>
                    <a:pt x="5314" y="41"/>
                  </a:cubicBezTo>
                  <a:lnTo>
                    <a:pt x="783" y="138"/>
                  </a:lnTo>
                  <a:lnTo>
                    <a:pt x="362" y="2415"/>
                  </a:lnTo>
                  <a:cubicBezTo>
                    <a:pt x="362" y="2415"/>
                    <a:pt x="0" y="3427"/>
                    <a:pt x="627" y="4211"/>
                  </a:cubicBezTo>
                  <a:lnTo>
                    <a:pt x="783" y="7090"/>
                  </a:lnTo>
                  <a:lnTo>
                    <a:pt x="5327" y="7090"/>
                  </a:lnTo>
                  <a:lnTo>
                    <a:pt x="6291" y="2535"/>
                  </a:lnTo>
                  <a:lnTo>
                    <a:pt x="6893" y="149"/>
                  </a:lnTo>
                  <a:cubicBezTo>
                    <a:pt x="6893" y="32"/>
                    <a:pt x="6575" y="0"/>
                    <a:pt x="62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1"/>
            <p:cNvSpPr/>
            <p:nvPr/>
          </p:nvSpPr>
          <p:spPr>
            <a:xfrm>
              <a:off x="4047676" y="1438350"/>
              <a:ext cx="679381" cy="378473"/>
            </a:xfrm>
            <a:custGeom>
              <a:avLst/>
              <a:gdLst/>
              <a:ahLst/>
              <a:cxnLst/>
              <a:rect l="l" t="t" r="r" b="b"/>
              <a:pathLst>
                <a:path w="6902" h="3845" extrusionOk="0">
                  <a:moveTo>
                    <a:pt x="4682" y="1"/>
                  </a:moveTo>
                  <a:cubicBezTo>
                    <a:pt x="4606" y="1"/>
                    <a:pt x="4528" y="5"/>
                    <a:pt x="4447" y="13"/>
                  </a:cubicBezTo>
                  <a:cubicBezTo>
                    <a:pt x="1724" y="289"/>
                    <a:pt x="0" y="3230"/>
                    <a:pt x="0" y="3230"/>
                  </a:cubicBezTo>
                  <a:lnTo>
                    <a:pt x="302" y="3845"/>
                  </a:lnTo>
                  <a:cubicBezTo>
                    <a:pt x="601" y="3174"/>
                    <a:pt x="1091" y="2959"/>
                    <a:pt x="1598" y="2959"/>
                  </a:cubicBezTo>
                  <a:cubicBezTo>
                    <a:pt x="2111" y="2959"/>
                    <a:pt x="2643" y="3180"/>
                    <a:pt x="3013" y="3374"/>
                  </a:cubicBezTo>
                  <a:cubicBezTo>
                    <a:pt x="3375" y="3567"/>
                    <a:pt x="3779" y="3680"/>
                    <a:pt x="4187" y="3680"/>
                  </a:cubicBezTo>
                  <a:cubicBezTo>
                    <a:pt x="4391" y="3680"/>
                    <a:pt x="4595" y="3652"/>
                    <a:pt x="4796" y="3591"/>
                  </a:cubicBezTo>
                  <a:cubicBezTo>
                    <a:pt x="6902" y="2975"/>
                    <a:pt x="6784" y="1"/>
                    <a:pt x="46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1"/>
            <p:cNvSpPr/>
            <p:nvPr/>
          </p:nvSpPr>
          <p:spPr>
            <a:xfrm>
              <a:off x="4104570" y="1617301"/>
              <a:ext cx="124714" cy="146271"/>
            </a:xfrm>
            <a:custGeom>
              <a:avLst/>
              <a:gdLst/>
              <a:ahLst/>
              <a:cxnLst/>
              <a:rect l="l" t="t" r="r" b="b"/>
              <a:pathLst>
                <a:path w="1267" h="1486" extrusionOk="0">
                  <a:moveTo>
                    <a:pt x="240" y="0"/>
                  </a:moveTo>
                  <a:cubicBezTo>
                    <a:pt x="160" y="0"/>
                    <a:pt x="84" y="36"/>
                    <a:pt x="49" y="99"/>
                  </a:cubicBezTo>
                  <a:cubicBezTo>
                    <a:pt x="1" y="182"/>
                    <a:pt x="49" y="279"/>
                    <a:pt x="145" y="315"/>
                  </a:cubicBezTo>
                  <a:cubicBezTo>
                    <a:pt x="182" y="327"/>
                    <a:pt x="844" y="605"/>
                    <a:pt x="627" y="1267"/>
                  </a:cubicBezTo>
                  <a:cubicBezTo>
                    <a:pt x="591" y="1363"/>
                    <a:pt x="664" y="1448"/>
                    <a:pt x="772" y="1484"/>
                  </a:cubicBezTo>
                  <a:lnTo>
                    <a:pt x="808" y="1484"/>
                  </a:lnTo>
                  <a:cubicBezTo>
                    <a:pt x="819" y="1485"/>
                    <a:pt x="829" y="1486"/>
                    <a:pt x="839" y="1486"/>
                  </a:cubicBezTo>
                  <a:cubicBezTo>
                    <a:pt x="924" y="1486"/>
                    <a:pt x="1004" y="1439"/>
                    <a:pt x="1025" y="1363"/>
                  </a:cubicBezTo>
                  <a:cubicBezTo>
                    <a:pt x="1266" y="616"/>
                    <a:pt x="675" y="158"/>
                    <a:pt x="326" y="14"/>
                  </a:cubicBezTo>
                  <a:cubicBezTo>
                    <a:pt x="298" y="4"/>
                    <a:pt x="269" y="0"/>
                    <a:pt x="240" y="0"/>
                  </a:cubicBezTo>
                  <a:close/>
                </a:path>
              </a:pathLst>
            </a:custGeom>
            <a:solidFill>
              <a:srgbClr val="101B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1"/>
            <p:cNvSpPr/>
            <p:nvPr/>
          </p:nvSpPr>
          <p:spPr>
            <a:xfrm>
              <a:off x="3677571" y="1562572"/>
              <a:ext cx="395108" cy="400128"/>
            </a:xfrm>
            <a:custGeom>
              <a:avLst/>
              <a:gdLst/>
              <a:ahLst/>
              <a:cxnLst/>
              <a:rect l="l" t="t" r="r" b="b"/>
              <a:pathLst>
                <a:path w="4014" h="4065" extrusionOk="0">
                  <a:moveTo>
                    <a:pt x="1855" y="0"/>
                  </a:moveTo>
                  <a:cubicBezTo>
                    <a:pt x="1714" y="0"/>
                    <a:pt x="1573" y="21"/>
                    <a:pt x="1435" y="64"/>
                  </a:cubicBezTo>
                  <a:cubicBezTo>
                    <a:pt x="555" y="341"/>
                    <a:pt x="0" y="1064"/>
                    <a:pt x="338" y="2160"/>
                  </a:cubicBezTo>
                  <a:cubicBezTo>
                    <a:pt x="648" y="3122"/>
                    <a:pt x="1564" y="4064"/>
                    <a:pt x="2381" y="4064"/>
                  </a:cubicBezTo>
                  <a:cubicBezTo>
                    <a:pt x="2485" y="4064"/>
                    <a:pt x="2588" y="4049"/>
                    <a:pt x="2688" y="4016"/>
                  </a:cubicBezTo>
                  <a:cubicBezTo>
                    <a:pt x="3580" y="3740"/>
                    <a:pt x="4014" y="2631"/>
                    <a:pt x="3664" y="1534"/>
                  </a:cubicBezTo>
                  <a:cubicBezTo>
                    <a:pt x="3369" y="608"/>
                    <a:pt x="2618" y="0"/>
                    <a:pt x="1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1"/>
            <p:cNvSpPr/>
            <p:nvPr/>
          </p:nvSpPr>
          <p:spPr>
            <a:xfrm>
              <a:off x="3869711" y="1817907"/>
              <a:ext cx="175604" cy="364397"/>
            </a:xfrm>
            <a:custGeom>
              <a:avLst/>
              <a:gdLst/>
              <a:ahLst/>
              <a:cxnLst/>
              <a:rect l="l" t="t" r="r" b="b"/>
              <a:pathLst>
                <a:path w="1784" h="3702" extrusionOk="0">
                  <a:moveTo>
                    <a:pt x="1760" y="0"/>
                  </a:moveTo>
                  <a:lnTo>
                    <a:pt x="1" y="13"/>
                  </a:lnTo>
                  <a:lnTo>
                    <a:pt x="25" y="3423"/>
                  </a:lnTo>
                  <a:cubicBezTo>
                    <a:pt x="25" y="3653"/>
                    <a:pt x="134" y="3702"/>
                    <a:pt x="303" y="3702"/>
                  </a:cubicBezTo>
                  <a:cubicBezTo>
                    <a:pt x="426" y="3702"/>
                    <a:pt x="581" y="3676"/>
                    <a:pt x="748" y="3676"/>
                  </a:cubicBezTo>
                  <a:cubicBezTo>
                    <a:pt x="860" y="3676"/>
                    <a:pt x="974" y="3680"/>
                    <a:pt x="1084" y="3680"/>
                  </a:cubicBezTo>
                  <a:cubicBezTo>
                    <a:pt x="1460" y="3680"/>
                    <a:pt x="1784" y="3637"/>
                    <a:pt x="1784" y="3254"/>
                  </a:cubicBezTo>
                  <a:lnTo>
                    <a:pt x="1760" y="0"/>
                  </a:ln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1"/>
            <p:cNvSpPr/>
            <p:nvPr/>
          </p:nvSpPr>
          <p:spPr>
            <a:xfrm>
              <a:off x="3742831" y="1590133"/>
              <a:ext cx="378473" cy="377292"/>
            </a:xfrm>
            <a:custGeom>
              <a:avLst/>
              <a:gdLst/>
              <a:ahLst/>
              <a:cxnLst/>
              <a:rect l="l" t="t" r="r" b="b"/>
              <a:pathLst>
                <a:path w="3845" h="3833" extrusionOk="0">
                  <a:moveTo>
                    <a:pt x="1916" y="1"/>
                  </a:moveTo>
                  <a:cubicBezTo>
                    <a:pt x="856" y="13"/>
                    <a:pt x="1" y="868"/>
                    <a:pt x="1" y="1929"/>
                  </a:cubicBezTo>
                  <a:cubicBezTo>
                    <a:pt x="12" y="2981"/>
                    <a:pt x="856" y="3833"/>
                    <a:pt x="1906" y="3833"/>
                  </a:cubicBezTo>
                  <a:cubicBezTo>
                    <a:pt x="1913" y="3833"/>
                    <a:pt x="1921" y="3833"/>
                    <a:pt x="1929" y="3833"/>
                  </a:cubicBezTo>
                  <a:cubicBezTo>
                    <a:pt x="2989" y="3833"/>
                    <a:pt x="3844" y="2965"/>
                    <a:pt x="3833" y="1905"/>
                  </a:cubicBezTo>
                  <a:cubicBezTo>
                    <a:pt x="3833" y="857"/>
                    <a:pt x="2965" y="1"/>
                    <a:pt x="1916" y="1"/>
                  </a:cubicBez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1"/>
            <p:cNvSpPr/>
            <p:nvPr/>
          </p:nvSpPr>
          <p:spPr>
            <a:xfrm>
              <a:off x="3742831" y="1779912"/>
              <a:ext cx="213599" cy="223146"/>
            </a:xfrm>
            <a:custGeom>
              <a:avLst/>
              <a:gdLst/>
              <a:ahLst/>
              <a:cxnLst/>
              <a:rect l="l" t="t" r="r" b="b"/>
              <a:pathLst>
                <a:path w="2170" h="2267" extrusionOk="0">
                  <a:moveTo>
                    <a:pt x="1" y="1"/>
                  </a:moveTo>
                  <a:lnTo>
                    <a:pt x="12" y="1157"/>
                  </a:lnTo>
                  <a:cubicBezTo>
                    <a:pt x="12" y="1773"/>
                    <a:pt x="579" y="2266"/>
                    <a:pt x="1265" y="2266"/>
                  </a:cubicBezTo>
                  <a:cubicBezTo>
                    <a:pt x="1772" y="2266"/>
                    <a:pt x="2170" y="1893"/>
                    <a:pt x="2170" y="1447"/>
                  </a:cubicBezTo>
                  <a:lnTo>
                    <a:pt x="2170" y="26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1"/>
            <p:cNvSpPr/>
            <p:nvPr/>
          </p:nvSpPr>
          <p:spPr>
            <a:xfrm>
              <a:off x="3703655" y="1802552"/>
              <a:ext cx="67722" cy="91345"/>
            </a:xfrm>
            <a:custGeom>
              <a:avLst/>
              <a:gdLst/>
              <a:ahLst/>
              <a:cxnLst/>
              <a:rect l="l" t="t" r="r" b="b"/>
              <a:pathLst>
                <a:path w="688" h="928" extrusionOk="0">
                  <a:moveTo>
                    <a:pt x="471" y="0"/>
                  </a:moveTo>
                  <a:lnTo>
                    <a:pt x="61" y="614"/>
                  </a:lnTo>
                  <a:cubicBezTo>
                    <a:pt x="0" y="711"/>
                    <a:pt x="73" y="844"/>
                    <a:pt x="193" y="844"/>
                  </a:cubicBezTo>
                  <a:lnTo>
                    <a:pt x="688" y="927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1"/>
            <p:cNvSpPr/>
            <p:nvPr/>
          </p:nvSpPr>
          <p:spPr>
            <a:xfrm>
              <a:off x="3902882" y="1808359"/>
              <a:ext cx="104535" cy="104535"/>
            </a:xfrm>
            <a:custGeom>
              <a:avLst/>
              <a:gdLst/>
              <a:ahLst/>
              <a:cxnLst/>
              <a:rect l="l" t="t" r="r" b="b"/>
              <a:pathLst>
                <a:path w="1062" h="1062" extrusionOk="0">
                  <a:moveTo>
                    <a:pt x="531" y="1"/>
                  </a:moveTo>
                  <a:cubicBezTo>
                    <a:pt x="242" y="1"/>
                    <a:pt x="1" y="242"/>
                    <a:pt x="1" y="531"/>
                  </a:cubicBezTo>
                  <a:cubicBezTo>
                    <a:pt x="1" y="820"/>
                    <a:pt x="242" y="1061"/>
                    <a:pt x="531" y="1061"/>
                  </a:cubicBezTo>
                  <a:cubicBezTo>
                    <a:pt x="820" y="1061"/>
                    <a:pt x="1061" y="820"/>
                    <a:pt x="1061" y="531"/>
                  </a:cubicBezTo>
                  <a:cubicBezTo>
                    <a:pt x="1061" y="242"/>
                    <a:pt x="820" y="1"/>
                    <a:pt x="531" y="1"/>
                  </a:cubicBezTo>
                  <a:close/>
                </a:path>
              </a:pathLst>
            </a:custGeom>
            <a:solidFill>
              <a:srgbClr val="F6C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1"/>
            <p:cNvSpPr/>
            <p:nvPr/>
          </p:nvSpPr>
          <p:spPr>
            <a:xfrm>
              <a:off x="3793819" y="1534420"/>
              <a:ext cx="392746" cy="427099"/>
            </a:xfrm>
            <a:custGeom>
              <a:avLst/>
              <a:gdLst/>
              <a:ahLst/>
              <a:cxnLst/>
              <a:rect l="l" t="t" r="r" b="b"/>
              <a:pathLst>
                <a:path w="3990" h="4339" extrusionOk="0">
                  <a:moveTo>
                    <a:pt x="1927" y="1"/>
                  </a:moveTo>
                  <a:cubicBezTo>
                    <a:pt x="1920" y="1"/>
                    <a:pt x="1912" y="1"/>
                    <a:pt x="1904" y="1"/>
                  </a:cubicBezTo>
                  <a:cubicBezTo>
                    <a:pt x="760" y="1"/>
                    <a:pt x="0" y="350"/>
                    <a:pt x="13" y="1495"/>
                  </a:cubicBezTo>
                  <a:cubicBezTo>
                    <a:pt x="13" y="2639"/>
                    <a:pt x="1121" y="4339"/>
                    <a:pt x="2266" y="4339"/>
                  </a:cubicBezTo>
                  <a:cubicBezTo>
                    <a:pt x="3423" y="4326"/>
                    <a:pt x="3989" y="3206"/>
                    <a:pt x="3989" y="2061"/>
                  </a:cubicBezTo>
                  <a:cubicBezTo>
                    <a:pt x="3977" y="924"/>
                    <a:pt x="3062" y="1"/>
                    <a:pt x="19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1"/>
            <p:cNvSpPr/>
            <p:nvPr/>
          </p:nvSpPr>
          <p:spPr>
            <a:xfrm>
              <a:off x="3867348" y="1978057"/>
              <a:ext cx="85538" cy="98531"/>
            </a:xfrm>
            <a:custGeom>
              <a:avLst/>
              <a:gdLst/>
              <a:ahLst/>
              <a:cxnLst/>
              <a:rect l="l" t="t" r="r" b="b"/>
              <a:pathLst>
                <a:path w="869" h="1001" extrusionOk="0">
                  <a:moveTo>
                    <a:pt x="868" y="1"/>
                  </a:moveTo>
                  <a:lnTo>
                    <a:pt x="868" y="1"/>
                  </a:lnTo>
                  <a:cubicBezTo>
                    <a:pt x="560" y="231"/>
                    <a:pt x="191" y="255"/>
                    <a:pt x="55" y="255"/>
                  </a:cubicBezTo>
                  <a:cubicBezTo>
                    <a:pt x="20" y="255"/>
                    <a:pt x="0" y="253"/>
                    <a:pt x="0" y="253"/>
                  </a:cubicBezTo>
                  <a:lnTo>
                    <a:pt x="0" y="253"/>
                  </a:lnTo>
                  <a:lnTo>
                    <a:pt x="49" y="1000"/>
                  </a:lnTo>
                  <a:lnTo>
                    <a:pt x="868" y="1"/>
                  </a:lnTo>
                  <a:close/>
                </a:path>
              </a:pathLst>
            </a:custGeom>
            <a:solidFill>
              <a:srgbClr val="F4B7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1"/>
            <p:cNvSpPr/>
            <p:nvPr/>
          </p:nvSpPr>
          <p:spPr>
            <a:xfrm>
              <a:off x="3758187" y="2115667"/>
              <a:ext cx="410562" cy="189187"/>
            </a:xfrm>
            <a:custGeom>
              <a:avLst/>
              <a:gdLst/>
              <a:ahLst/>
              <a:cxnLst/>
              <a:rect l="l" t="t" r="r" b="b"/>
              <a:pathLst>
                <a:path w="4171" h="1922" extrusionOk="0">
                  <a:moveTo>
                    <a:pt x="4170" y="0"/>
                  </a:moveTo>
                  <a:lnTo>
                    <a:pt x="4170" y="0"/>
                  </a:lnTo>
                  <a:cubicBezTo>
                    <a:pt x="4170" y="0"/>
                    <a:pt x="531" y="36"/>
                    <a:pt x="435" y="73"/>
                  </a:cubicBezTo>
                  <a:cubicBezTo>
                    <a:pt x="435" y="73"/>
                    <a:pt x="1" y="1795"/>
                    <a:pt x="1784" y="1916"/>
                  </a:cubicBezTo>
                  <a:cubicBezTo>
                    <a:pt x="1837" y="1919"/>
                    <a:pt x="1889" y="1921"/>
                    <a:pt x="1940" y="1921"/>
                  </a:cubicBezTo>
                  <a:cubicBezTo>
                    <a:pt x="3659" y="1921"/>
                    <a:pt x="4170" y="0"/>
                    <a:pt x="4170" y="0"/>
                  </a:cubicBez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1"/>
            <p:cNvSpPr/>
            <p:nvPr/>
          </p:nvSpPr>
          <p:spPr>
            <a:xfrm>
              <a:off x="2645605" y="2106119"/>
              <a:ext cx="1122229" cy="243227"/>
            </a:xfrm>
            <a:custGeom>
              <a:avLst/>
              <a:gdLst/>
              <a:ahLst/>
              <a:cxnLst/>
              <a:rect l="l" t="t" r="r" b="b"/>
              <a:pathLst>
                <a:path w="11401" h="2471" extrusionOk="0">
                  <a:moveTo>
                    <a:pt x="9933" y="1"/>
                  </a:moveTo>
                  <a:cubicBezTo>
                    <a:pt x="9515" y="1"/>
                    <a:pt x="9022" y="49"/>
                    <a:pt x="8484" y="194"/>
                  </a:cubicBezTo>
                  <a:lnTo>
                    <a:pt x="0" y="278"/>
                  </a:lnTo>
                  <a:lnTo>
                    <a:pt x="362" y="965"/>
                  </a:lnTo>
                  <a:lnTo>
                    <a:pt x="5050" y="1579"/>
                  </a:lnTo>
                  <a:cubicBezTo>
                    <a:pt x="5171" y="1603"/>
                    <a:pt x="5291" y="1616"/>
                    <a:pt x="5412" y="1616"/>
                  </a:cubicBezTo>
                  <a:lnTo>
                    <a:pt x="10026" y="1868"/>
                  </a:lnTo>
                  <a:lnTo>
                    <a:pt x="10484" y="2471"/>
                  </a:lnTo>
                  <a:cubicBezTo>
                    <a:pt x="10484" y="2471"/>
                    <a:pt x="11400" y="1242"/>
                    <a:pt x="11304" y="194"/>
                  </a:cubicBezTo>
                  <a:cubicBezTo>
                    <a:pt x="11304" y="194"/>
                    <a:pt x="10768" y="1"/>
                    <a:pt x="9933" y="1"/>
                  </a:cubicBez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1"/>
            <p:cNvSpPr/>
            <p:nvPr/>
          </p:nvSpPr>
          <p:spPr>
            <a:xfrm>
              <a:off x="2314675" y="2133384"/>
              <a:ext cx="366563" cy="78155"/>
            </a:xfrm>
            <a:custGeom>
              <a:avLst/>
              <a:gdLst/>
              <a:ahLst/>
              <a:cxnLst/>
              <a:rect l="l" t="t" r="r" b="b"/>
              <a:pathLst>
                <a:path w="3724" h="794" extrusionOk="0">
                  <a:moveTo>
                    <a:pt x="1" y="1"/>
                  </a:moveTo>
                  <a:lnTo>
                    <a:pt x="1" y="97"/>
                  </a:lnTo>
                  <a:cubicBezTo>
                    <a:pt x="1" y="242"/>
                    <a:pt x="109" y="362"/>
                    <a:pt x="253" y="375"/>
                  </a:cubicBezTo>
                  <a:lnTo>
                    <a:pt x="1471" y="447"/>
                  </a:lnTo>
                  <a:cubicBezTo>
                    <a:pt x="1471" y="447"/>
                    <a:pt x="1630" y="794"/>
                    <a:pt x="2624" y="794"/>
                  </a:cubicBezTo>
                  <a:cubicBezTo>
                    <a:pt x="2914" y="794"/>
                    <a:pt x="3275" y="764"/>
                    <a:pt x="3724" y="688"/>
                  </a:cubicBezTo>
                  <a:lnTo>
                    <a:pt x="3362" y="1"/>
                  </a:ln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1"/>
            <p:cNvSpPr/>
            <p:nvPr/>
          </p:nvSpPr>
          <p:spPr>
            <a:xfrm>
              <a:off x="4200739" y="2096275"/>
              <a:ext cx="1213476" cy="280434"/>
            </a:xfrm>
            <a:custGeom>
              <a:avLst/>
              <a:gdLst/>
              <a:ahLst/>
              <a:cxnLst/>
              <a:rect l="l" t="t" r="r" b="b"/>
              <a:pathLst>
                <a:path w="12328" h="2849" extrusionOk="0">
                  <a:moveTo>
                    <a:pt x="1173" y="0"/>
                  </a:moveTo>
                  <a:cubicBezTo>
                    <a:pt x="337" y="0"/>
                    <a:pt x="96" y="305"/>
                    <a:pt x="96" y="305"/>
                  </a:cubicBezTo>
                  <a:cubicBezTo>
                    <a:pt x="0" y="1354"/>
                    <a:pt x="96" y="2848"/>
                    <a:pt x="96" y="2848"/>
                  </a:cubicBezTo>
                  <a:lnTo>
                    <a:pt x="1374" y="1981"/>
                  </a:lnTo>
                  <a:lnTo>
                    <a:pt x="5989" y="1727"/>
                  </a:lnTo>
                  <a:cubicBezTo>
                    <a:pt x="6109" y="1727"/>
                    <a:pt x="6230" y="1716"/>
                    <a:pt x="6350" y="1692"/>
                  </a:cubicBezTo>
                  <a:lnTo>
                    <a:pt x="11978" y="1077"/>
                  </a:lnTo>
                  <a:lnTo>
                    <a:pt x="12327" y="390"/>
                  </a:lnTo>
                  <a:lnTo>
                    <a:pt x="2916" y="305"/>
                  </a:lnTo>
                  <a:cubicBezTo>
                    <a:pt x="2157" y="77"/>
                    <a:pt x="1591" y="0"/>
                    <a:pt x="1173" y="0"/>
                  </a:cubicBez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1"/>
            <p:cNvSpPr/>
            <p:nvPr/>
          </p:nvSpPr>
          <p:spPr>
            <a:xfrm>
              <a:off x="5379763" y="2134664"/>
              <a:ext cx="366563" cy="78057"/>
            </a:xfrm>
            <a:custGeom>
              <a:avLst/>
              <a:gdLst/>
              <a:ahLst/>
              <a:cxnLst/>
              <a:rect l="l" t="t" r="r" b="b"/>
              <a:pathLst>
                <a:path w="3724" h="793" extrusionOk="0">
                  <a:moveTo>
                    <a:pt x="349" y="0"/>
                  </a:moveTo>
                  <a:lnTo>
                    <a:pt x="0" y="687"/>
                  </a:lnTo>
                  <a:cubicBezTo>
                    <a:pt x="446" y="763"/>
                    <a:pt x="805" y="792"/>
                    <a:pt x="1094" y="792"/>
                  </a:cubicBezTo>
                  <a:cubicBezTo>
                    <a:pt x="2083" y="792"/>
                    <a:pt x="2242" y="446"/>
                    <a:pt x="2242" y="446"/>
                  </a:cubicBezTo>
                  <a:lnTo>
                    <a:pt x="3458" y="373"/>
                  </a:lnTo>
                  <a:cubicBezTo>
                    <a:pt x="3603" y="362"/>
                    <a:pt x="3723" y="241"/>
                    <a:pt x="3723" y="97"/>
                  </a:cubicBezTo>
                  <a:lnTo>
                    <a:pt x="3723" y="0"/>
                  </a:ln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1"/>
            <p:cNvSpPr/>
            <p:nvPr/>
          </p:nvSpPr>
          <p:spPr>
            <a:xfrm>
              <a:off x="4135380" y="2126100"/>
              <a:ext cx="263012" cy="269410"/>
            </a:xfrm>
            <a:custGeom>
              <a:avLst/>
              <a:gdLst/>
              <a:ahLst/>
              <a:cxnLst/>
              <a:rect l="l" t="t" r="r" b="b"/>
              <a:pathLst>
                <a:path w="2672" h="2737" extrusionOk="0">
                  <a:moveTo>
                    <a:pt x="861" y="0"/>
                  </a:moveTo>
                  <a:cubicBezTo>
                    <a:pt x="798" y="0"/>
                    <a:pt x="760" y="2"/>
                    <a:pt x="760" y="2"/>
                  </a:cubicBezTo>
                  <a:cubicBezTo>
                    <a:pt x="760" y="2"/>
                    <a:pt x="1" y="1521"/>
                    <a:pt x="568" y="2666"/>
                  </a:cubicBezTo>
                  <a:cubicBezTo>
                    <a:pt x="593" y="2716"/>
                    <a:pt x="647" y="2737"/>
                    <a:pt x="705" y="2737"/>
                  </a:cubicBezTo>
                  <a:cubicBezTo>
                    <a:pt x="759" y="2737"/>
                    <a:pt x="816" y="2719"/>
                    <a:pt x="857" y="2690"/>
                  </a:cubicBezTo>
                  <a:cubicBezTo>
                    <a:pt x="1170" y="2449"/>
                    <a:pt x="1917" y="1871"/>
                    <a:pt x="2110" y="1400"/>
                  </a:cubicBezTo>
                  <a:cubicBezTo>
                    <a:pt x="2672" y="90"/>
                    <a:pt x="1259" y="0"/>
                    <a:pt x="861" y="0"/>
                  </a:cubicBez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1"/>
            <p:cNvSpPr/>
            <p:nvPr/>
          </p:nvSpPr>
          <p:spPr>
            <a:xfrm>
              <a:off x="3460527" y="2968489"/>
              <a:ext cx="1016611" cy="450821"/>
            </a:xfrm>
            <a:custGeom>
              <a:avLst/>
              <a:gdLst/>
              <a:ahLst/>
              <a:cxnLst/>
              <a:rect l="l" t="t" r="r" b="b"/>
              <a:pathLst>
                <a:path w="10328" h="4580" extrusionOk="0">
                  <a:moveTo>
                    <a:pt x="2470" y="0"/>
                  </a:moveTo>
                  <a:lnTo>
                    <a:pt x="2314" y="820"/>
                  </a:lnTo>
                  <a:lnTo>
                    <a:pt x="1" y="820"/>
                  </a:lnTo>
                  <a:cubicBezTo>
                    <a:pt x="1290" y="1494"/>
                    <a:pt x="1808" y="4086"/>
                    <a:pt x="1808" y="4086"/>
                  </a:cubicBezTo>
                  <a:lnTo>
                    <a:pt x="5134" y="3700"/>
                  </a:lnTo>
                  <a:lnTo>
                    <a:pt x="7448" y="4579"/>
                  </a:lnTo>
                  <a:lnTo>
                    <a:pt x="10327" y="2616"/>
                  </a:lnTo>
                  <a:lnTo>
                    <a:pt x="7218" y="133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1"/>
            <p:cNvSpPr/>
            <p:nvPr/>
          </p:nvSpPr>
          <p:spPr>
            <a:xfrm>
              <a:off x="2694329" y="4050266"/>
              <a:ext cx="405739" cy="172158"/>
            </a:xfrm>
            <a:custGeom>
              <a:avLst/>
              <a:gdLst/>
              <a:ahLst/>
              <a:cxnLst/>
              <a:rect l="l" t="t" r="r" b="b"/>
              <a:pathLst>
                <a:path w="4122" h="1749" extrusionOk="0">
                  <a:moveTo>
                    <a:pt x="2831" y="0"/>
                  </a:moveTo>
                  <a:lnTo>
                    <a:pt x="1422" y="1037"/>
                  </a:lnTo>
                  <a:lnTo>
                    <a:pt x="204" y="1266"/>
                  </a:lnTo>
                  <a:cubicBezTo>
                    <a:pt x="84" y="1290"/>
                    <a:pt x="0" y="1387"/>
                    <a:pt x="0" y="1507"/>
                  </a:cubicBezTo>
                  <a:cubicBezTo>
                    <a:pt x="0" y="1639"/>
                    <a:pt x="108" y="1748"/>
                    <a:pt x="241" y="1748"/>
                  </a:cubicBezTo>
                  <a:lnTo>
                    <a:pt x="3663" y="1748"/>
                  </a:lnTo>
                  <a:cubicBezTo>
                    <a:pt x="3916" y="1748"/>
                    <a:pt x="4121" y="1531"/>
                    <a:pt x="4097" y="1278"/>
                  </a:cubicBezTo>
                  <a:lnTo>
                    <a:pt x="4049" y="217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1"/>
            <p:cNvSpPr/>
            <p:nvPr/>
          </p:nvSpPr>
          <p:spPr>
            <a:xfrm>
              <a:off x="5434294" y="4026544"/>
              <a:ext cx="289490" cy="195881"/>
            </a:xfrm>
            <a:custGeom>
              <a:avLst/>
              <a:gdLst/>
              <a:ahLst/>
              <a:cxnLst/>
              <a:rect l="l" t="t" r="r" b="b"/>
              <a:pathLst>
                <a:path w="2941" h="1990" extrusionOk="0">
                  <a:moveTo>
                    <a:pt x="807" y="0"/>
                  </a:moveTo>
                  <a:lnTo>
                    <a:pt x="1" y="458"/>
                  </a:lnTo>
                  <a:lnTo>
                    <a:pt x="1" y="1856"/>
                  </a:lnTo>
                  <a:cubicBezTo>
                    <a:pt x="1" y="1928"/>
                    <a:pt x="60" y="1989"/>
                    <a:pt x="133" y="1989"/>
                  </a:cubicBezTo>
                  <a:lnTo>
                    <a:pt x="2772" y="1989"/>
                  </a:lnTo>
                  <a:cubicBezTo>
                    <a:pt x="2880" y="1989"/>
                    <a:pt x="2941" y="1869"/>
                    <a:pt x="2880" y="1784"/>
                  </a:cubicBezTo>
                  <a:cubicBezTo>
                    <a:pt x="2603" y="1411"/>
                    <a:pt x="1506" y="615"/>
                    <a:pt x="807" y="0"/>
                  </a:cubicBezTo>
                  <a:close/>
                </a:path>
              </a:pathLst>
            </a:custGeom>
            <a:solidFill>
              <a:srgbClr val="F6C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57"/>
          <p:cNvSpPr/>
          <p:nvPr/>
        </p:nvSpPr>
        <p:spPr>
          <a:xfrm rot="2488757">
            <a:off x="928704" y="1118833"/>
            <a:ext cx="3209301" cy="2728669"/>
          </a:xfrm>
          <a:custGeom>
            <a:avLst/>
            <a:gdLst/>
            <a:ahLst/>
            <a:cxnLst/>
            <a:rect l="l" t="t" r="r" b="b"/>
            <a:pathLst>
              <a:path w="14089" h="11979" extrusionOk="0">
                <a:moveTo>
                  <a:pt x="4285" y="0"/>
                </a:moveTo>
                <a:cubicBezTo>
                  <a:pt x="2217" y="0"/>
                  <a:pt x="1" y="1339"/>
                  <a:pt x="8" y="4986"/>
                </a:cubicBezTo>
                <a:cubicBezTo>
                  <a:pt x="19" y="11168"/>
                  <a:pt x="6059" y="11911"/>
                  <a:pt x="6059" y="11911"/>
                </a:cubicBezTo>
                <a:cubicBezTo>
                  <a:pt x="6402" y="11957"/>
                  <a:pt x="6742" y="11979"/>
                  <a:pt x="7075" y="11979"/>
                </a:cubicBezTo>
                <a:cubicBezTo>
                  <a:pt x="10960" y="11979"/>
                  <a:pt x="14088" y="8957"/>
                  <a:pt x="13585" y="4833"/>
                </a:cubicBezTo>
                <a:cubicBezTo>
                  <a:pt x="13039" y="355"/>
                  <a:pt x="8986" y="2692"/>
                  <a:pt x="7075" y="966"/>
                </a:cubicBezTo>
                <a:cubicBezTo>
                  <a:pt x="6414" y="369"/>
                  <a:pt x="5370" y="0"/>
                  <a:pt x="4285" y="0"/>
                </a:cubicBez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11" name="Google Shape;1211;p57"/>
          <p:cNvCxnSpPr/>
          <p:nvPr/>
        </p:nvCxnSpPr>
        <p:spPr>
          <a:xfrm>
            <a:off x="7360200" y="3834964"/>
            <a:ext cx="9918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12" name="Google Shape;1212;p57"/>
          <p:cNvGrpSpPr/>
          <p:nvPr/>
        </p:nvGrpSpPr>
        <p:grpSpPr>
          <a:xfrm>
            <a:off x="1669665" y="1153224"/>
            <a:ext cx="2136921" cy="2728840"/>
            <a:chOff x="1669665" y="1153224"/>
            <a:chExt cx="2136921" cy="2728840"/>
          </a:xfrm>
        </p:grpSpPr>
        <p:sp>
          <p:nvSpPr>
            <p:cNvPr id="1213" name="Google Shape;1213;p57"/>
            <p:cNvSpPr/>
            <p:nvPr/>
          </p:nvSpPr>
          <p:spPr>
            <a:xfrm flipH="1">
              <a:off x="1777778" y="1241589"/>
              <a:ext cx="466461" cy="1086713"/>
            </a:xfrm>
            <a:custGeom>
              <a:avLst/>
              <a:gdLst/>
              <a:ahLst/>
              <a:cxnLst/>
              <a:rect l="l" t="t" r="r" b="b"/>
              <a:pathLst>
                <a:path w="4677" h="10896" extrusionOk="0">
                  <a:moveTo>
                    <a:pt x="4676" y="9122"/>
                  </a:moveTo>
                  <a:cubicBezTo>
                    <a:pt x="4676" y="9122"/>
                    <a:pt x="4674" y="9126"/>
                    <a:pt x="4670" y="9133"/>
                  </a:cubicBezTo>
                  <a:lnTo>
                    <a:pt x="4670" y="9133"/>
                  </a:lnTo>
                  <a:cubicBezTo>
                    <a:pt x="4674" y="9126"/>
                    <a:pt x="4676" y="9122"/>
                    <a:pt x="4676" y="9122"/>
                  </a:cubicBezTo>
                  <a:close/>
                  <a:moveTo>
                    <a:pt x="724" y="0"/>
                  </a:moveTo>
                  <a:lnTo>
                    <a:pt x="868" y="1012"/>
                  </a:lnTo>
                  <a:cubicBezTo>
                    <a:pt x="868" y="1012"/>
                    <a:pt x="1013" y="2229"/>
                    <a:pt x="832" y="2965"/>
                  </a:cubicBezTo>
                  <a:cubicBezTo>
                    <a:pt x="663" y="3699"/>
                    <a:pt x="350" y="4073"/>
                    <a:pt x="170" y="5145"/>
                  </a:cubicBezTo>
                  <a:cubicBezTo>
                    <a:pt x="1" y="6230"/>
                    <a:pt x="133" y="7796"/>
                    <a:pt x="350" y="8845"/>
                  </a:cubicBezTo>
                  <a:cubicBezTo>
                    <a:pt x="539" y="9809"/>
                    <a:pt x="1675" y="10896"/>
                    <a:pt x="2587" y="10896"/>
                  </a:cubicBezTo>
                  <a:cubicBezTo>
                    <a:pt x="2667" y="10896"/>
                    <a:pt x="2745" y="10887"/>
                    <a:pt x="2821" y="10870"/>
                  </a:cubicBezTo>
                  <a:cubicBezTo>
                    <a:pt x="3725" y="10675"/>
                    <a:pt x="4587" y="9271"/>
                    <a:pt x="4670" y="9133"/>
                  </a:cubicBezTo>
                  <a:lnTo>
                    <a:pt x="4670" y="9133"/>
                  </a:lnTo>
                  <a:cubicBezTo>
                    <a:pt x="4644" y="9174"/>
                    <a:pt x="4536" y="9319"/>
                    <a:pt x="4315" y="9319"/>
                  </a:cubicBezTo>
                  <a:cubicBezTo>
                    <a:pt x="4179" y="9319"/>
                    <a:pt x="4001" y="9264"/>
                    <a:pt x="3772" y="9098"/>
                  </a:cubicBezTo>
                  <a:cubicBezTo>
                    <a:pt x="3110" y="8604"/>
                    <a:pt x="3664" y="7592"/>
                    <a:pt x="3869" y="6194"/>
                  </a:cubicBezTo>
                  <a:cubicBezTo>
                    <a:pt x="4085" y="4796"/>
                    <a:pt x="4363" y="2374"/>
                    <a:pt x="3555" y="1434"/>
                  </a:cubicBezTo>
                  <a:cubicBezTo>
                    <a:pt x="2748" y="494"/>
                    <a:pt x="724" y="0"/>
                    <a:pt x="7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57"/>
            <p:cNvSpPr/>
            <p:nvPr/>
          </p:nvSpPr>
          <p:spPr>
            <a:xfrm flipH="1">
              <a:off x="1733395" y="2656122"/>
              <a:ext cx="1461517" cy="1225943"/>
            </a:xfrm>
            <a:custGeom>
              <a:avLst/>
              <a:gdLst/>
              <a:ahLst/>
              <a:cxnLst/>
              <a:rect l="l" t="t" r="r" b="b"/>
              <a:pathLst>
                <a:path w="14654" h="12292" extrusionOk="0">
                  <a:moveTo>
                    <a:pt x="7327" y="0"/>
                  </a:moveTo>
                  <a:cubicBezTo>
                    <a:pt x="3291" y="0"/>
                    <a:pt x="0" y="2760"/>
                    <a:pt x="0" y="6146"/>
                  </a:cubicBezTo>
                  <a:cubicBezTo>
                    <a:pt x="0" y="9533"/>
                    <a:pt x="3291" y="12292"/>
                    <a:pt x="7327" y="12292"/>
                  </a:cubicBezTo>
                  <a:cubicBezTo>
                    <a:pt x="11376" y="12292"/>
                    <a:pt x="14654" y="9533"/>
                    <a:pt x="14654" y="6146"/>
                  </a:cubicBezTo>
                  <a:cubicBezTo>
                    <a:pt x="14654" y="2760"/>
                    <a:pt x="11376" y="0"/>
                    <a:pt x="73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57"/>
            <p:cNvSpPr/>
            <p:nvPr/>
          </p:nvSpPr>
          <p:spPr>
            <a:xfrm flipH="1">
              <a:off x="2964025" y="1576797"/>
              <a:ext cx="210441" cy="252529"/>
            </a:xfrm>
            <a:custGeom>
              <a:avLst/>
              <a:gdLst/>
              <a:ahLst/>
              <a:cxnLst/>
              <a:rect l="l" t="t" r="r" b="b"/>
              <a:pathLst>
                <a:path w="2110" h="2532" extrusionOk="0">
                  <a:moveTo>
                    <a:pt x="1940" y="1"/>
                  </a:moveTo>
                  <a:lnTo>
                    <a:pt x="603" y="97"/>
                  </a:lnTo>
                  <a:lnTo>
                    <a:pt x="1" y="1302"/>
                  </a:lnTo>
                  <a:lnTo>
                    <a:pt x="748" y="2423"/>
                  </a:lnTo>
                  <a:lnTo>
                    <a:pt x="917" y="2531"/>
                  </a:lnTo>
                  <a:lnTo>
                    <a:pt x="2109" y="110"/>
                  </a:lnTo>
                  <a:lnTo>
                    <a:pt x="19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57"/>
            <p:cNvSpPr/>
            <p:nvPr/>
          </p:nvSpPr>
          <p:spPr>
            <a:xfrm flipH="1">
              <a:off x="2889523" y="1587668"/>
              <a:ext cx="268088" cy="241658"/>
            </a:xfrm>
            <a:custGeom>
              <a:avLst/>
              <a:gdLst/>
              <a:ahLst/>
              <a:cxnLst/>
              <a:rect l="l" t="t" r="r" b="b"/>
              <a:pathLst>
                <a:path w="2688" h="2423" extrusionOk="0">
                  <a:moveTo>
                    <a:pt x="1940" y="1"/>
                  </a:moveTo>
                  <a:lnTo>
                    <a:pt x="591" y="97"/>
                  </a:lnTo>
                  <a:lnTo>
                    <a:pt x="1" y="1302"/>
                  </a:lnTo>
                  <a:lnTo>
                    <a:pt x="748" y="2422"/>
                  </a:lnTo>
                  <a:lnTo>
                    <a:pt x="2085" y="2326"/>
                  </a:lnTo>
                  <a:lnTo>
                    <a:pt x="2687" y="1121"/>
                  </a:lnTo>
                  <a:lnTo>
                    <a:pt x="19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57"/>
            <p:cNvSpPr/>
            <p:nvPr/>
          </p:nvSpPr>
          <p:spPr>
            <a:xfrm flipH="1">
              <a:off x="2627519" y="1595547"/>
              <a:ext cx="518024" cy="775839"/>
            </a:xfrm>
            <a:custGeom>
              <a:avLst/>
              <a:gdLst/>
              <a:ahLst/>
              <a:cxnLst/>
              <a:rect l="l" t="t" r="r" b="b"/>
              <a:pathLst>
                <a:path w="5194" h="7779" extrusionOk="0">
                  <a:moveTo>
                    <a:pt x="1268" y="0"/>
                  </a:moveTo>
                  <a:cubicBezTo>
                    <a:pt x="1117" y="0"/>
                    <a:pt x="875" y="110"/>
                    <a:pt x="554" y="391"/>
                  </a:cubicBezTo>
                  <a:cubicBezTo>
                    <a:pt x="156" y="741"/>
                    <a:pt x="0" y="1079"/>
                    <a:pt x="180" y="1512"/>
                  </a:cubicBezTo>
                  <a:cubicBezTo>
                    <a:pt x="373" y="1934"/>
                    <a:pt x="771" y="2368"/>
                    <a:pt x="723" y="3055"/>
                  </a:cubicBezTo>
                  <a:cubicBezTo>
                    <a:pt x="662" y="3754"/>
                    <a:pt x="686" y="6175"/>
                    <a:pt x="927" y="6983"/>
                  </a:cubicBezTo>
                  <a:cubicBezTo>
                    <a:pt x="1168" y="7779"/>
                    <a:pt x="1144" y="7779"/>
                    <a:pt x="1470" y="7779"/>
                  </a:cubicBezTo>
                  <a:cubicBezTo>
                    <a:pt x="1783" y="7779"/>
                    <a:pt x="2723" y="7381"/>
                    <a:pt x="3699" y="6874"/>
                  </a:cubicBezTo>
                  <a:cubicBezTo>
                    <a:pt x="4687" y="6368"/>
                    <a:pt x="5121" y="5621"/>
                    <a:pt x="5121" y="5621"/>
                  </a:cubicBezTo>
                  <a:lnTo>
                    <a:pt x="5193" y="1826"/>
                  </a:lnTo>
                  <a:lnTo>
                    <a:pt x="5193" y="1826"/>
                  </a:lnTo>
                  <a:cubicBezTo>
                    <a:pt x="5193" y="1826"/>
                    <a:pt x="4796" y="2236"/>
                    <a:pt x="4350" y="3055"/>
                  </a:cubicBezTo>
                  <a:cubicBezTo>
                    <a:pt x="3892" y="3886"/>
                    <a:pt x="2748" y="5031"/>
                    <a:pt x="2531" y="5272"/>
                  </a:cubicBezTo>
                  <a:cubicBezTo>
                    <a:pt x="2314" y="5513"/>
                    <a:pt x="2157" y="5561"/>
                    <a:pt x="2157" y="5561"/>
                  </a:cubicBezTo>
                  <a:cubicBezTo>
                    <a:pt x="2157" y="5561"/>
                    <a:pt x="1783" y="4464"/>
                    <a:pt x="1675" y="3754"/>
                  </a:cubicBezTo>
                  <a:cubicBezTo>
                    <a:pt x="1567" y="3031"/>
                    <a:pt x="1409" y="1620"/>
                    <a:pt x="1409" y="1620"/>
                  </a:cubicBezTo>
                  <a:lnTo>
                    <a:pt x="1832" y="765"/>
                  </a:lnTo>
                  <a:cubicBezTo>
                    <a:pt x="1832" y="765"/>
                    <a:pt x="1494" y="66"/>
                    <a:pt x="1361" y="18"/>
                  </a:cubicBezTo>
                  <a:cubicBezTo>
                    <a:pt x="1336" y="6"/>
                    <a:pt x="1305" y="0"/>
                    <a:pt x="1268" y="0"/>
                  </a:cubicBezTo>
                  <a:close/>
                </a:path>
              </a:pathLst>
            </a:custGeom>
            <a:solidFill>
              <a:srgbClr val="E3A4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57"/>
            <p:cNvSpPr/>
            <p:nvPr/>
          </p:nvSpPr>
          <p:spPr>
            <a:xfrm flipH="1">
              <a:off x="2042174" y="1733978"/>
              <a:ext cx="1764412" cy="2022227"/>
            </a:xfrm>
            <a:custGeom>
              <a:avLst/>
              <a:gdLst/>
              <a:ahLst/>
              <a:cxnLst/>
              <a:rect l="l" t="t" r="r" b="b"/>
              <a:pathLst>
                <a:path w="17691" h="20276" extrusionOk="0">
                  <a:moveTo>
                    <a:pt x="14722" y="0"/>
                  </a:moveTo>
                  <a:cubicBezTo>
                    <a:pt x="14259" y="0"/>
                    <a:pt x="13858" y="76"/>
                    <a:pt x="13858" y="76"/>
                  </a:cubicBezTo>
                  <a:cubicBezTo>
                    <a:pt x="13858" y="76"/>
                    <a:pt x="13582" y="24"/>
                    <a:pt x="13215" y="24"/>
                  </a:cubicBezTo>
                  <a:cubicBezTo>
                    <a:pt x="12999" y="24"/>
                    <a:pt x="12750" y="42"/>
                    <a:pt x="12509" y="100"/>
                  </a:cubicBezTo>
                  <a:cubicBezTo>
                    <a:pt x="11845" y="269"/>
                    <a:pt x="11496" y="690"/>
                    <a:pt x="11363" y="1462"/>
                  </a:cubicBezTo>
                  <a:cubicBezTo>
                    <a:pt x="11231" y="2221"/>
                    <a:pt x="10749" y="3173"/>
                    <a:pt x="11074" y="3896"/>
                  </a:cubicBezTo>
                  <a:cubicBezTo>
                    <a:pt x="11387" y="4607"/>
                    <a:pt x="11677" y="5162"/>
                    <a:pt x="11713" y="5752"/>
                  </a:cubicBezTo>
                  <a:cubicBezTo>
                    <a:pt x="11737" y="6330"/>
                    <a:pt x="11653" y="7342"/>
                    <a:pt x="11628" y="7415"/>
                  </a:cubicBezTo>
                  <a:cubicBezTo>
                    <a:pt x="11604" y="7499"/>
                    <a:pt x="11448" y="7740"/>
                    <a:pt x="11448" y="7740"/>
                  </a:cubicBezTo>
                  <a:cubicBezTo>
                    <a:pt x="11448" y="7740"/>
                    <a:pt x="11419" y="7943"/>
                    <a:pt x="10960" y="7943"/>
                  </a:cubicBezTo>
                  <a:cubicBezTo>
                    <a:pt x="10756" y="7943"/>
                    <a:pt x="10469" y="7903"/>
                    <a:pt x="10062" y="7789"/>
                  </a:cubicBezTo>
                  <a:cubicBezTo>
                    <a:pt x="9501" y="7630"/>
                    <a:pt x="8875" y="7558"/>
                    <a:pt x="8207" y="7558"/>
                  </a:cubicBezTo>
                  <a:cubicBezTo>
                    <a:pt x="7297" y="7558"/>
                    <a:pt x="6310" y="7692"/>
                    <a:pt x="5302" y="7921"/>
                  </a:cubicBezTo>
                  <a:cubicBezTo>
                    <a:pt x="3555" y="8319"/>
                    <a:pt x="2627" y="8632"/>
                    <a:pt x="2542" y="9222"/>
                  </a:cubicBezTo>
                  <a:cubicBezTo>
                    <a:pt x="2459" y="9800"/>
                    <a:pt x="2459" y="13404"/>
                    <a:pt x="2627" y="14465"/>
                  </a:cubicBezTo>
                  <a:cubicBezTo>
                    <a:pt x="2783" y="15525"/>
                    <a:pt x="2567" y="16609"/>
                    <a:pt x="2567" y="16609"/>
                  </a:cubicBezTo>
                  <a:cubicBezTo>
                    <a:pt x="2567" y="16609"/>
                    <a:pt x="1904" y="17092"/>
                    <a:pt x="1169" y="17381"/>
                  </a:cubicBezTo>
                  <a:cubicBezTo>
                    <a:pt x="422" y="17670"/>
                    <a:pt x="0" y="17826"/>
                    <a:pt x="132" y="18091"/>
                  </a:cubicBezTo>
                  <a:cubicBezTo>
                    <a:pt x="265" y="18356"/>
                    <a:pt x="772" y="18405"/>
                    <a:pt x="1398" y="18405"/>
                  </a:cubicBezTo>
                  <a:cubicBezTo>
                    <a:pt x="2036" y="18405"/>
                    <a:pt x="2916" y="18356"/>
                    <a:pt x="2916" y="18356"/>
                  </a:cubicBezTo>
                  <a:lnTo>
                    <a:pt x="2916" y="18356"/>
                  </a:lnTo>
                  <a:lnTo>
                    <a:pt x="1591" y="19200"/>
                  </a:lnTo>
                  <a:cubicBezTo>
                    <a:pt x="1061" y="19550"/>
                    <a:pt x="555" y="19634"/>
                    <a:pt x="796" y="19995"/>
                  </a:cubicBezTo>
                  <a:cubicBezTo>
                    <a:pt x="948" y="20232"/>
                    <a:pt x="1913" y="20275"/>
                    <a:pt x="2743" y="20275"/>
                  </a:cubicBezTo>
                  <a:cubicBezTo>
                    <a:pt x="3227" y="20275"/>
                    <a:pt x="3664" y="20260"/>
                    <a:pt x="3868" y="20260"/>
                  </a:cubicBezTo>
                  <a:cubicBezTo>
                    <a:pt x="4422" y="20260"/>
                    <a:pt x="5061" y="20056"/>
                    <a:pt x="5110" y="19815"/>
                  </a:cubicBezTo>
                  <a:cubicBezTo>
                    <a:pt x="5169" y="19574"/>
                    <a:pt x="4953" y="18754"/>
                    <a:pt x="4953" y="18441"/>
                  </a:cubicBezTo>
                  <a:cubicBezTo>
                    <a:pt x="4953" y="18115"/>
                    <a:pt x="4869" y="16717"/>
                    <a:pt x="5194" y="16079"/>
                  </a:cubicBezTo>
                  <a:cubicBezTo>
                    <a:pt x="5507" y="15440"/>
                    <a:pt x="5989" y="13584"/>
                    <a:pt x="5965" y="12874"/>
                  </a:cubicBezTo>
                  <a:cubicBezTo>
                    <a:pt x="5929" y="12162"/>
                    <a:pt x="5881" y="11705"/>
                    <a:pt x="5881" y="11704"/>
                  </a:cubicBezTo>
                  <a:lnTo>
                    <a:pt x="5881" y="11704"/>
                  </a:lnTo>
                  <a:cubicBezTo>
                    <a:pt x="5881" y="11705"/>
                    <a:pt x="8929" y="12127"/>
                    <a:pt x="10123" y="12561"/>
                  </a:cubicBezTo>
                  <a:cubicBezTo>
                    <a:pt x="10851" y="12818"/>
                    <a:pt x="12117" y="13044"/>
                    <a:pt x="13279" y="13044"/>
                  </a:cubicBezTo>
                  <a:cubicBezTo>
                    <a:pt x="14021" y="13044"/>
                    <a:pt x="14720" y="12951"/>
                    <a:pt x="15208" y="12717"/>
                  </a:cubicBezTo>
                  <a:cubicBezTo>
                    <a:pt x="16449" y="12103"/>
                    <a:pt x="16955" y="11367"/>
                    <a:pt x="16762" y="10307"/>
                  </a:cubicBezTo>
                  <a:cubicBezTo>
                    <a:pt x="16582" y="9246"/>
                    <a:pt x="16076" y="8560"/>
                    <a:pt x="16208" y="7307"/>
                  </a:cubicBezTo>
                  <a:cubicBezTo>
                    <a:pt x="16341" y="6065"/>
                    <a:pt x="16341" y="4848"/>
                    <a:pt x="16666" y="4233"/>
                  </a:cubicBezTo>
                  <a:cubicBezTo>
                    <a:pt x="16979" y="3631"/>
                    <a:pt x="17690" y="2546"/>
                    <a:pt x="17642" y="1823"/>
                  </a:cubicBezTo>
                  <a:cubicBezTo>
                    <a:pt x="17594" y="1113"/>
                    <a:pt x="16268" y="401"/>
                    <a:pt x="15605" y="136"/>
                  </a:cubicBezTo>
                  <a:cubicBezTo>
                    <a:pt x="15345" y="32"/>
                    <a:pt x="15021" y="0"/>
                    <a:pt x="14722" y="0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57"/>
            <p:cNvSpPr/>
            <p:nvPr/>
          </p:nvSpPr>
          <p:spPr>
            <a:xfrm flipH="1">
              <a:off x="3436369" y="2614034"/>
              <a:ext cx="370216" cy="955561"/>
            </a:xfrm>
            <a:custGeom>
              <a:avLst/>
              <a:gdLst/>
              <a:ahLst/>
              <a:cxnLst/>
              <a:rect l="l" t="t" r="r" b="b"/>
              <a:pathLst>
                <a:path w="3712" h="9581" extrusionOk="0">
                  <a:moveTo>
                    <a:pt x="2772" y="1"/>
                  </a:moveTo>
                  <a:cubicBezTo>
                    <a:pt x="2639" y="121"/>
                    <a:pt x="2567" y="242"/>
                    <a:pt x="2542" y="398"/>
                  </a:cubicBezTo>
                  <a:cubicBezTo>
                    <a:pt x="2459" y="976"/>
                    <a:pt x="2459" y="4580"/>
                    <a:pt x="2627" y="5641"/>
                  </a:cubicBezTo>
                  <a:cubicBezTo>
                    <a:pt x="2783" y="6701"/>
                    <a:pt x="2567" y="7785"/>
                    <a:pt x="2567" y="7785"/>
                  </a:cubicBezTo>
                  <a:cubicBezTo>
                    <a:pt x="2567" y="7785"/>
                    <a:pt x="1904" y="8268"/>
                    <a:pt x="1169" y="8557"/>
                  </a:cubicBezTo>
                  <a:cubicBezTo>
                    <a:pt x="422" y="8846"/>
                    <a:pt x="0" y="9002"/>
                    <a:pt x="132" y="9267"/>
                  </a:cubicBezTo>
                  <a:cubicBezTo>
                    <a:pt x="265" y="9532"/>
                    <a:pt x="772" y="9581"/>
                    <a:pt x="1398" y="9581"/>
                  </a:cubicBezTo>
                  <a:cubicBezTo>
                    <a:pt x="1940" y="9581"/>
                    <a:pt x="2651" y="9545"/>
                    <a:pt x="2856" y="9532"/>
                  </a:cubicBezTo>
                  <a:cubicBezTo>
                    <a:pt x="2976" y="9497"/>
                    <a:pt x="3230" y="9412"/>
                    <a:pt x="3230" y="9352"/>
                  </a:cubicBezTo>
                  <a:cubicBezTo>
                    <a:pt x="3230" y="9267"/>
                    <a:pt x="3447" y="7363"/>
                    <a:pt x="3471" y="5507"/>
                  </a:cubicBezTo>
                  <a:cubicBezTo>
                    <a:pt x="3495" y="3652"/>
                    <a:pt x="3712" y="1507"/>
                    <a:pt x="3712" y="1507"/>
                  </a:cubicBezTo>
                  <a:lnTo>
                    <a:pt x="3471" y="555"/>
                  </a:lnTo>
                  <a:cubicBezTo>
                    <a:pt x="3471" y="555"/>
                    <a:pt x="3121" y="218"/>
                    <a:pt x="2772" y="1"/>
                  </a:cubicBezTo>
                  <a:close/>
                </a:path>
              </a:pathLst>
            </a:custGeom>
            <a:solidFill>
              <a:srgbClr val="E3A4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57"/>
            <p:cNvSpPr/>
            <p:nvPr/>
          </p:nvSpPr>
          <p:spPr>
            <a:xfrm flipH="1">
              <a:off x="3478458" y="3390467"/>
              <a:ext cx="328128" cy="179124"/>
            </a:xfrm>
            <a:custGeom>
              <a:avLst/>
              <a:gdLst/>
              <a:ahLst/>
              <a:cxnLst/>
              <a:rect l="l" t="t" r="r" b="b"/>
              <a:pathLst>
                <a:path w="3290" h="1796" extrusionOk="0">
                  <a:moveTo>
                    <a:pt x="2567" y="0"/>
                  </a:moveTo>
                  <a:cubicBezTo>
                    <a:pt x="2567" y="0"/>
                    <a:pt x="1904" y="483"/>
                    <a:pt x="1169" y="772"/>
                  </a:cubicBezTo>
                  <a:cubicBezTo>
                    <a:pt x="422" y="1061"/>
                    <a:pt x="0" y="1217"/>
                    <a:pt x="132" y="1482"/>
                  </a:cubicBezTo>
                  <a:cubicBezTo>
                    <a:pt x="265" y="1747"/>
                    <a:pt x="772" y="1796"/>
                    <a:pt x="1398" y="1796"/>
                  </a:cubicBezTo>
                  <a:cubicBezTo>
                    <a:pt x="1940" y="1796"/>
                    <a:pt x="2651" y="1760"/>
                    <a:pt x="2856" y="1747"/>
                  </a:cubicBezTo>
                  <a:cubicBezTo>
                    <a:pt x="2976" y="1712"/>
                    <a:pt x="3230" y="1627"/>
                    <a:pt x="3230" y="1567"/>
                  </a:cubicBezTo>
                  <a:cubicBezTo>
                    <a:pt x="3230" y="1530"/>
                    <a:pt x="3254" y="1278"/>
                    <a:pt x="3290" y="880"/>
                  </a:cubicBezTo>
                  <a:lnTo>
                    <a:pt x="3182" y="880"/>
                  </a:lnTo>
                  <a:cubicBezTo>
                    <a:pt x="3182" y="880"/>
                    <a:pt x="3097" y="687"/>
                    <a:pt x="2965" y="349"/>
                  </a:cubicBezTo>
                  <a:cubicBezTo>
                    <a:pt x="2832" y="0"/>
                    <a:pt x="2567" y="0"/>
                    <a:pt x="25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57"/>
            <p:cNvSpPr/>
            <p:nvPr/>
          </p:nvSpPr>
          <p:spPr>
            <a:xfrm flipH="1">
              <a:off x="2115579" y="2444586"/>
              <a:ext cx="1438677" cy="590331"/>
            </a:xfrm>
            <a:custGeom>
              <a:avLst/>
              <a:gdLst/>
              <a:ahLst/>
              <a:cxnLst/>
              <a:rect l="l" t="t" r="r" b="b"/>
              <a:pathLst>
                <a:path w="14425" h="5919" extrusionOk="0">
                  <a:moveTo>
                    <a:pt x="9135" y="0"/>
                  </a:moveTo>
                  <a:cubicBezTo>
                    <a:pt x="9123" y="157"/>
                    <a:pt x="9111" y="265"/>
                    <a:pt x="9098" y="290"/>
                  </a:cubicBezTo>
                  <a:cubicBezTo>
                    <a:pt x="9074" y="374"/>
                    <a:pt x="8918" y="615"/>
                    <a:pt x="8918" y="615"/>
                  </a:cubicBezTo>
                  <a:cubicBezTo>
                    <a:pt x="8918" y="615"/>
                    <a:pt x="8889" y="818"/>
                    <a:pt x="8430" y="818"/>
                  </a:cubicBezTo>
                  <a:cubicBezTo>
                    <a:pt x="8226" y="818"/>
                    <a:pt x="7939" y="778"/>
                    <a:pt x="7532" y="664"/>
                  </a:cubicBezTo>
                  <a:cubicBezTo>
                    <a:pt x="6971" y="505"/>
                    <a:pt x="6345" y="433"/>
                    <a:pt x="5677" y="433"/>
                  </a:cubicBezTo>
                  <a:cubicBezTo>
                    <a:pt x="4767" y="433"/>
                    <a:pt x="3780" y="567"/>
                    <a:pt x="2772" y="796"/>
                  </a:cubicBezTo>
                  <a:cubicBezTo>
                    <a:pt x="1025" y="1194"/>
                    <a:pt x="97" y="1507"/>
                    <a:pt x="12" y="2097"/>
                  </a:cubicBezTo>
                  <a:cubicBezTo>
                    <a:pt x="12" y="2121"/>
                    <a:pt x="1" y="2158"/>
                    <a:pt x="1" y="2193"/>
                  </a:cubicBezTo>
                  <a:cubicBezTo>
                    <a:pt x="97" y="2327"/>
                    <a:pt x="205" y="2483"/>
                    <a:pt x="326" y="2627"/>
                  </a:cubicBezTo>
                  <a:cubicBezTo>
                    <a:pt x="700" y="3050"/>
                    <a:pt x="1182" y="3206"/>
                    <a:pt x="1182" y="3206"/>
                  </a:cubicBezTo>
                  <a:cubicBezTo>
                    <a:pt x="1254" y="3580"/>
                    <a:pt x="1760" y="4737"/>
                    <a:pt x="2507" y="4737"/>
                  </a:cubicBezTo>
                  <a:cubicBezTo>
                    <a:pt x="3242" y="4737"/>
                    <a:pt x="3351" y="4579"/>
                    <a:pt x="3351" y="4579"/>
                  </a:cubicBezTo>
                  <a:cubicBezTo>
                    <a:pt x="3351" y="4579"/>
                    <a:pt x="6399" y="5002"/>
                    <a:pt x="7593" y="5436"/>
                  </a:cubicBezTo>
                  <a:cubicBezTo>
                    <a:pt x="8321" y="5693"/>
                    <a:pt x="9587" y="5919"/>
                    <a:pt x="10749" y="5919"/>
                  </a:cubicBezTo>
                  <a:cubicBezTo>
                    <a:pt x="11491" y="5919"/>
                    <a:pt x="12190" y="5826"/>
                    <a:pt x="12678" y="5592"/>
                  </a:cubicBezTo>
                  <a:cubicBezTo>
                    <a:pt x="13919" y="4978"/>
                    <a:pt x="14425" y="4242"/>
                    <a:pt x="14232" y="3182"/>
                  </a:cubicBezTo>
                  <a:cubicBezTo>
                    <a:pt x="14160" y="2736"/>
                    <a:pt x="14028" y="2362"/>
                    <a:pt x="13907" y="1977"/>
                  </a:cubicBezTo>
                  <a:cubicBezTo>
                    <a:pt x="13748" y="1986"/>
                    <a:pt x="13569" y="1992"/>
                    <a:pt x="13379" y="1992"/>
                  </a:cubicBezTo>
                  <a:cubicBezTo>
                    <a:pt x="12604" y="1992"/>
                    <a:pt x="11625" y="1889"/>
                    <a:pt x="10870" y="1483"/>
                  </a:cubicBezTo>
                  <a:cubicBezTo>
                    <a:pt x="9942" y="977"/>
                    <a:pt x="9400" y="374"/>
                    <a:pt x="91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57"/>
            <p:cNvSpPr/>
            <p:nvPr/>
          </p:nvSpPr>
          <p:spPr>
            <a:xfrm flipH="1">
              <a:off x="2476121" y="2392923"/>
              <a:ext cx="1080529" cy="371413"/>
            </a:xfrm>
            <a:custGeom>
              <a:avLst/>
              <a:gdLst/>
              <a:ahLst/>
              <a:cxnLst/>
              <a:rect l="l" t="t" r="r" b="b"/>
              <a:pathLst>
                <a:path w="10834" h="3724" extrusionOk="0">
                  <a:moveTo>
                    <a:pt x="9195" y="1"/>
                  </a:moveTo>
                  <a:cubicBezTo>
                    <a:pt x="9171" y="410"/>
                    <a:pt x="9135" y="759"/>
                    <a:pt x="9122" y="808"/>
                  </a:cubicBezTo>
                  <a:cubicBezTo>
                    <a:pt x="9098" y="892"/>
                    <a:pt x="8942" y="1133"/>
                    <a:pt x="8942" y="1133"/>
                  </a:cubicBezTo>
                  <a:cubicBezTo>
                    <a:pt x="8942" y="1133"/>
                    <a:pt x="8913" y="1336"/>
                    <a:pt x="8454" y="1336"/>
                  </a:cubicBezTo>
                  <a:cubicBezTo>
                    <a:pt x="8250" y="1336"/>
                    <a:pt x="7963" y="1296"/>
                    <a:pt x="7556" y="1182"/>
                  </a:cubicBezTo>
                  <a:cubicBezTo>
                    <a:pt x="6995" y="1023"/>
                    <a:pt x="6369" y="951"/>
                    <a:pt x="5701" y="951"/>
                  </a:cubicBezTo>
                  <a:cubicBezTo>
                    <a:pt x="4791" y="951"/>
                    <a:pt x="3804" y="1085"/>
                    <a:pt x="2796" y="1314"/>
                  </a:cubicBezTo>
                  <a:cubicBezTo>
                    <a:pt x="1049" y="1712"/>
                    <a:pt x="121" y="2025"/>
                    <a:pt x="36" y="2615"/>
                  </a:cubicBezTo>
                  <a:cubicBezTo>
                    <a:pt x="25" y="2724"/>
                    <a:pt x="12" y="2965"/>
                    <a:pt x="1" y="3278"/>
                  </a:cubicBezTo>
                  <a:cubicBezTo>
                    <a:pt x="350" y="3519"/>
                    <a:pt x="772" y="3724"/>
                    <a:pt x="1206" y="3724"/>
                  </a:cubicBezTo>
                  <a:cubicBezTo>
                    <a:pt x="1206" y="3724"/>
                    <a:pt x="1736" y="2663"/>
                    <a:pt x="3073" y="2663"/>
                  </a:cubicBezTo>
                  <a:cubicBezTo>
                    <a:pt x="4411" y="2663"/>
                    <a:pt x="10075" y="2772"/>
                    <a:pt x="10075" y="2772"/>
                  </a:cubicBezTo>
                  <a:lnTo>
                    <a:pt x="10834" y="1049"/>
                  </a:lnTo>
                  <a:cubicBezTo>
                    <a:pt x="10834" y="1049"/>
                    <a:pt x="9942" y="410"/>
                    <a:pt x="91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57"/>
            <p:cNvSpPr/>
            <p:nvPr/>
          </p:nvSpPr>
          <p:spPr>
            <a:xfrm flipH="1">
              <a:off x="1971363" y="1733978"/>
              <a:ext cx="763172" cy="1041233"/>
            </a:xfrm>
            <a:custGeom>
              <a:avLst/>
              <a:gdLst/>
              <a:ahLst/>
              <a:cxnLst/>
              <a:rect l="l" t="t" r="r" b="b"/>
              <a:pathLst>
                <a:path w="7652" h="10440" extrusionOk="0">
                  <a:moveTo>
                    <a:pt x="3973" y="0"/>
                  </a:moveTo>
                  <a:cubicBezTo>
                    <a:pt x="3510" y="0"/>
                    <a:pt x="3109" y="76"/>
                    <a:pt x="3109" y="76"/>
                  </a:cubicBezTo>
                  <a:cubicBezTo>
                    <a:pt x="3109" y="76"/>
                    <a:pt x="2833" y="24"/>
                    <a:pt x="2466" y="24"/>
                  </a:cubicBezTo>
                  <a:cubicBezTo>
                    <a:pt x="2250" y="24"/>
                    <a:pt x="2001" y="42"/>
                    <a:pt x="1760" y="100"/>
                  </a:cubicBezTo>
                  <a:cubicBezTo>
                    <a:pt x="1096" y="269"/>
                    <a:pt x="747" y="690"/>
                    <a:pt x="614" y="1462"/>
                  </a:cubicBezTo>
                  <a:cubicBezTo>
                    <a:pt x="482" y="2221"/>
                    <a:pt x="0" y="3173"/>
                    <a:pt x="325" y="3896"/>
                  </a:cubicBezTo>
                  <a:cubicBezTo>
                    <a:pt x="638" y="4607"/>
                    <a:pt x="928" y="5162"/>
                    <a:pt x="964" y="5752"/>
                  </a:cubicBezTo>
                  <a:cubicBezTo>
                    <a:pt x="988" y="6330"/>
                    <a:pt x="904" y="7342"/>
                    <a:pt x="879" y="7415"/>
                  </a:cubicBezTo>
                  <a:cubicBezTo>
                    <a:pt x="855" y="7499"/>
                    <a:pt x="699" y="7740"/>
                    <a:pt x="699" y="7740"/>
                  </a:cubicBezTo>
                  <a:lnTo>
                    <a:pt x="687" y="7740"/>
                  </a:lnTo>
                  <a:cubicBezTo>
                    <a:pt x="892" y="8150"/>
                    <a:pt x="1337" y="9005"/>
                    <a:pt x="1832" y="9379"/>
                  </a:cubicBezTo>
                  <a:cubicBezTo>
                    <a:pt x="1832" y="9379"/>
                    <a:pt x="2579" y="9379"/>
                    <a:pt x="3109" y="9849"/>
                  </a:cubicBezTo>
                  <a:cubicBezTo>
                    <a:pt x="3640" y="10331"/>
                    <a:pt x="4302" y="10440"/>
                    <a:pt x="5013" y="10440"/>
                  </a:cubicBezTo>
                  <a:cubicBezTo>
                    <a:pt x="5327" y="10440"/>
                    <a:pt x="5688" y="10355"/>
                    <a:pt x="6013" y="10258"/>
                  </a:cubicBezTo>
                  <a:cubicBezTo>
                    <a:pt x="5833" y="9318"/>
                    <a:pt x="5410" y="8656"/>
                    <a:pt x="5447" y="7620"/>
                  </a:cubicBezTo>
                  <a:cubicBezTo>
                    <a:pt x="5459" y="7596"/>
                    <a:pt x="5471" y="7572"/>
                    <a:pt x="5471" y="7559"/>
                  </a:cubicBezTo>
                  <a:cubicBezTo>
                    <a:pt x="5543" y="7258"/>
                    <a:pt x="6893" y="5703"/>
                    <a:pt x="7025" y="5173"/>
                  </a:cubicBezTo>
                  <a:cubicBezTo>
                    <a:pt x="7158" y="4631"/>
                    <a:pt x="7652" y="2980"/>
                    <a:pt x="7206" y="2040"/>
                  </a:cubicBezTo>
                  <a:cubicBezTo>
                    <a:pt x="6760" y="1100"/>
                    <a:pt x="6194" y="872"/>
                    <a:pt x="6194" y="872"/>
                  </a:cubicBezTo>
                  <a:lnTo>
                    <a:pt x="6194" y="883"/>
                  </a:lnTo>
                  <a:cubicBezTo>
                    <a:pt x="5748" y="546"/>
                    <a:pt x="5206" y="269"/>
                    <a:pt x="4856" y="136"/>
                  </a:cubicBezTo>
                  <a:cubicBezTo>
                    <a:pt x="4596" y="32"/>
                    <a:pt x="4272" y="0"/>
                    <a:pt x="39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57"/>
            <p:cNvSpPr/>
            <p:nvPr/>
          </p:nvSpPr>
          <p:spPr>
            <a:xfrm flipH="1">
              <a:off x="2129942" y="1153324"/>
              <a:ext cx="494087" cy="923446"/>
            </a:xfrm>
            <a:custGeom>
              <a:avLst/>
              <a:gdLst/>
              <a:ahLst/>
              <a:cxnLst/>
              <a:rect l="l" t="t" r="r" b="b"/>
              <a:pathLst>
                <a:path w="4954" h="9259" extrusionOk="0">
                  <a:moveTo>
                    <a:pt x="2927" y="1"/>
                  </a:moveTo>
                  <a:cubicBezTo>
                    <a:pt x="2152" y="1"/>
                    <a:pt x="1359" y="359"/>
                    <a:pt x="1061" y="717"/>
                  </a:cubicBezTo>
                  <a:cubicBezTo>
                    <a:pt x="639" y="1210"/>
                    <a:pt x="687" y="2198"/>
                    <a:pt x="579" y="2404"/>
                  </a:cubicBezTo>
                  <a:cubicBezTo>
                    <a:pt x="483" y="2621"/>
                    <a:pt x="1" y="2958"/>
                    <a:pt x="49" y="3090"/>
                  </a:cubicBezTo>
                  <a:cubicBezTo>
                    <a:pt x="109" y="3223"/>
                    <a:pt x="446" y="3416"/>
                    <a:pt x="446" y="3416"/>
                  </a:cubicBezTo>
                  <a:cubicBezTo>
                    <a:pt x="446" y="3416"/>
                    <a:pt x="579" y="3994"/>
                    <a:pt x="639" y="4235"/>
                  </a:cubicBezTo>
                  <a:cubicBezTo>
                    <a:pt x="687" y="4476"/>
                    <a:pt x="844" y="4790"/>
                    <a:pt x="1037" y="4790"/>
                  </a:cubicBezTo>
                  <a:cubicBezTo>
                    <a:pt x="1218" y="4790"/>
                    <a:pt x="1784" y="4669"/>
                    <a:pt x="1784" y="4669"/>
                  </a:cubicBezTo>
                  <a:lnTo>
                    <a:pt x="1784" y="4669"/>
                  </a:lnTo>
                  <a:cubicBezTo>
                    <a:pt x="1784" y="4669"/>
                    <a:pt x="1833" y="5489"/>
                    <a:pt x="1675" y="5826"/>
                  </a:cubicBezTo>
                  <a:cubicBezTo>
                    <a:pt x="1471" y="6271"/>
                    <a:pt x="387" y="8971"/>
                    <a:pt x="856" y="9236"/>
                  </a:cubicBezTo>
                  <a:cubicBezTo>
                    <a:pt x="885" y="9251"/>
                    <a:pt x="919" y="9259"/>
                    <a:pt x="958" y="9259"/>
                  </a:cubicBezTo>
                  <a:cubicBezTo>
                    <a:pt x="1572" y="9259"/>
                    <a:pt x="3385" y="7389"/>
                    <a:pt x="3929" y="6959"/>
                  </a:cubicBezTo>
                  <a:cubicBezTo>
                    <a:pt x="4508" y="6512"/>
                    <a:pt x="3748" y="5958"/>
                    <a:pt x="3748" y="5958"/>
                  </a:cubicBezTo>
                  <a:cubicBezTo>
                    <a:pt x="3748" y="5958"/>
                    <a:pt x="3483" y="5946"/>
                    <a:pt x="3592" y="5283"/>
                  </a:cubicBezTo>
                  <a:cubicBezTo>
                    <a:pt x="3700" y="4621"/>
                    <a:pt x="4074" y="4308"/>
                    <a:pt x="4074" y="4308"/>
                  </a:cubicBezTo>
                  <a:cubicBezTo>
                    <a:pt x="4074" y="4308"/>
                    <a:pt x="4736" y="3283"/>
                    <a:pt x="4845" y="2404"/>
                  </a:cubicBezTo>
                  <a:cubicBezTo>
                    <a:pt x="4953" y="1536"/>
                    <a:pt x="4797" y="717"/>
                    <a:pt x="3845" y="210"/>
                  </a:cubicBezTo>
                  <a:cubicBezTo>
                    <a:pt x="3566" y="62"/>
                    <a:pt x="3248" y="1"/>
                    <a:pt x="2927" y="1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57"/>
            <p:cNvSpPr/>
            <p:nvPr/>
          </p:nvSpPr>
          <p:spPr>
            <a:xfrm flipH="1">
              <a:off x="3292153" y="3546751"/>
              <a:ext cx="459180" cy="209443"/>
            </a:xfrm>
            <a:custGeom>
              <a:avLst/>
              <a:gdLst/>
              <a:ahLst/>
              <a:cxnLst/>
              <a:rect l="l" t="t" r="r" b="b"/>
              <a:pathLst>
                <a:path w="4604" h="2100" extrusionOk="0">
                  <a:moveTo>
                    <a:pt x="2676" y="0"/>
                  </a:moveTo>
                  <a:lnTo>
                    <a:pt x="2242" y="193"/>
                  </a:lnTo>
                  <a:cubicBezTo>
                    <a:pt x="2314" y="180"/>
                    <a:pt x="2362" y="180"/>
                    <a:pt x="2362" y="180"/>
                  </a:cubicBezTo>
                  <a:lnTo>
                    <a:pt x="2362" y="180"/>
                  </a:lnTo>
                  <a:lnTo>
                    <a:pt x="1037" y="1024"/>
                  </a:lnTo>
                  <a:cubicBezTo>
                    <a:pt x="507" y="1374"/>
                    <a:pt x="1" y="1458"/>
                    <a:pt x="242" y="1819"/>
                  </a:cubicBezTo>
                  <a:cubicBezTo>
                    <a:pt x="394" y="2056"/>
                    <a:pt x="1359" y="2099"/>
                    <a:pt x="2189" y="2099"/>
                  </a:cubicBezTo>
                  <a:cubicBezTo>
                    <a:pt x="2673" y="2099"/>
                    <a:pt x="3110" y="2084"/>
                    <a:pt x="3314" y="2084"/>
                  </a:cubicBezTo>
                  <a:cubicBezTo>
                    <a:pt x="3868" y="2084"/>
                    <a:pt x="4507" y="1880"/>
                    <a:pt x="4556" y="1639"/>
                  </a:cubicBezTo>
                  <a:cubicBezTo>
                    <a:pt x="4604" y="1446"/>
                    <a:pt x="4471" y="892"/>
                    <a:pt x="4423" y="506"/>
                  </a:cubicBezTo>
                  <a:cubicBezTo>
                    <a:pt x="4326" y="542"/>
                    <a:pt x="4206" y="566"/>
                    <a:pt x="4085" y="578"/>
                  </a:cubicBezTo>
                  <a:cubicBezTo>
                    <a:pt x="4046" y="581"/>
                    <a:pt x="4006" y="582"/>
                    <a:pt x="3965" y="582"/>
                  </a:cubicBezTo>
                  <a:cubicBezTo>
                    <a:pt x="3601" y="582"/>
                    <a:pt x="3230" y="494"/>
                    <a:pt x="3230" y="494"/>
                  </a:cubicBezTo>
                  <a:cubicBezTo>
                    <a:pt x="3230" y="494"/>
                    <a:pt x="3230" y="362"/>
                    <a:pt x="3158" y="180"/>
                  </a:cubicBezTo>
                  <a:cubicBezTo>
                    <a:pt x="3073" y="0"/>
                    <a:pt x="2676" y="0"/>
                    <a:pt x="2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57"/>
            <p:cNvSpPr/>
            <p:nvPr/>
          </p:nvSpPr>
          <p:spPr>
            <a:xfrm flipH="1">
              <a:off x="2096331" y="1153224"/>
              <a:ext cx="394252" cy="429858"/>
            </a:xfrm>
            <a:custGeom>
              <a:avLst/>
              <a:gdLst/>
              <a:ahLst/>
              <a:cxnLst/>
              <a:rect l="l" t="t" r="r" b="b"/>
              <a:pathLst>
                <a:path w="3953" h="4310" extrusionOk="0">
                  <a:moveTo>
                    <a:pt x="1578" y="1"/>
                  </a:moveTo>
                  <a:cubicBezTo>
                    <a:pt x="984" y="1"/>
                    <a:pt x="383" y="211"/>
                    <a:pt x="0" y="477"/>
                  </a:cubicBezTo>
                  <a:cubicBezTo>
                    <a:pt x="96" y="488"/>
                    <a:pt x="205" y="536"/>
                    <a:pt x="302" y="645"/>
                  </a:cubicBezTo>
                  <a:cubicBezTo>
                    <a:pt x="687" y="1067"/>
                    <a:pt x="482" y="1826"/>
                    <a:pt x="832" y="2175"/>
                  </a:cubicBezTo>
                  <a:cubicBezTo>
                    <a:pt x="1057" y="2401"/>
                    <a:pt x="1207" y="2441"/>
                    <a:pt x="1285" y="2441"/>
                  </a:cubicBezTo>
                  <a:cubicBezTo>
                    <a:pt x="1328" y="2441"/>
                    <a:pt x="1350" y="2429"/>
                    <a:pt x="1350" y="2429"/>
                  </a:cubicBezTo>
                  <a:cubicBezTo>
                    <a:pt x="1350" y="2429"/>
                    <a:pt x="1521" y="2145"/>
                    <a:pt x="1685" y="2145"/>
                  </a:cubicBezTo>
                  <a:cubicBezTo>
                    <a:pt x="1767" y="2145"/>
                    <a:pt x="1848" y="2216"/>
                    <a:pt x="1904" y="2429"/>
                  </a:cubicBezTo>
                  <a:cubicBezTo>
                    <a:pt x="2085" y="3055"/>
                    <a:pt x="1844" y="3332"/>
                    <a:pt x="1663" y="3404"/>
                  </a:cubicBezTo>
                  <a:cubicBezTo>
                    <a:pt x="1494" y="3465"/>
                    <a:pt x="1277" y="3501"/>
                    <a:pt x="1277" y="3501"/>
                  </a:cubicBezTo>
                  <a:cubicBezTo>
                    <a:pt x="1277" y="3501"/>
                    <a:pt x="2191" y="4309"/>
                    <a:pt x="2714" y="4309"/>
                  </a:cubicBezTo>
                  <a:cubicBezTo>
                    <a:pt x="2721" y="4309"/>
                    <a:pt x="2729" y="4309"/>
                    <a:pt x="2736" y="4309"/>
                  </a:cubicBezTo>
                  <a:cubicBezTo>
                    <a:pt x="2736" y="4309"/>
                    <a:pt x="3748" y="3465"/>
                    <a:pt x="3856" y="2597"/>
                  </a:cubicBezTo>
                  <a:cubicBezTo>
                    <a:pt x="3953" y="1717"/>
                    <a:pt x="3459" y="718"/>
                    <a:pt x="2507" y="211"/>
                  </a:cubicBezTo>
                  <a:cubicBezTo>
                    <a:pt x="2223" y="63"/>
                    <a:pt x="1901" y="1"/>
                    <a:pt x="15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57"/>
            <p:cNvSpPr/>
            <p:nvPr/>
          </p:nvSpPr>
          <p:spPr>
            <a:xfrm flipH="1">
              <a:off x="2918346" y="1615294"/>
              <a:ext cx="210441" cy="251332"/>
            </a:xfrm>
            <a:custGeom>
              <a:avLst/>
              <a:gdLst/>
              <a:ahLst/>
              <a:cxnLst/>
              <a:rect l="l" t="t" r="r" b="b"/>
              <a:pathLst>
                <a:path w="2110" h="2520" extrusionOk="0">
                  <a:moveTo>
                    <a:pt x="1940" y="0"/>
                  </a:moveTo>
                  <a:lnTo>
                    <a:pt x="603" y="85"/>
                  </a:lnTo>
                  <a:lnTo>
                    <a:pt x="1" y="1290"/>
                  </a:lnTo>
                  <a:lnTo>
                    <a:pt x="748" y="2411"/>
                  </a:lnTo>
                  <a:lnTo>
                    <a:pt x="917" y="2519"/>
                  </a:lnTo>
                  <a:lnTo>
                    <a:pt x="2109" y="109"/>
                  </a:lnTo>
                  <a:lnTo>
                    <a:pt x="19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57"/>
            <p:cNvSpPr/>
            <p:nvPr/>
          </p:nvSpPr>
          <p:spPr>
            <a:xfrm flipH="1">
              <a:off x="2843844" y="1626165"/>
              <a:ext cx="268088" cy="240461"/>
            </a:xfrm>
            <a:custGeom>
              <a:avLst/>
              <a:gdLst/>
              <a:ahLst/>
              <a:cxnLst/>
              <a:rect l="l" t="t" r="r" b="b"/>
              <a:pathLst>
                <a:path w="2688" h="2411" extrusionOk="0">
                  <a:moveTo>
                    <a:pt x="1940" y="0"/>
                  </a:moveTo>
                  <a:lnTo>
                    <a:pt x="590" y="84"/>
                  </a:lnTo>
                  <a:lnTo>
                    <a:pt x="0" y="1289"/>
                  </a:lnTo>
                  <a:lnTo>
                    <a:pt x="748" y="2410"/>
                  </a:lnTo>
                  <a:lnTo>
                    <a:pt x="2085" y="2326"/>
                  </a:lnTo>
                  <a:lnTo>
                    <a:pt x="2687" y="1121"/>
                  </a:lnTo>
                  <a:lnTo>
                    <a:pt x="19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57"/>
            <p:cNvSpPr/>
            <p:nvPr/>
          </p:nvSpPr>
          <p:spPr>
            <a:xfrm flipH="1">
              <a:off x="1937653" y="1906917"/>
              <a:ext cx="272875" cy="1056992"/>
            </a:xfrm>
            <a:custGeom>
              <a:avLst/>
              <a:gdLst/>
              <a:ahLst/>
              <a:cxnLst/>
              <a:rect l="l" t="t" r="r" b="b"/>
              <a:pathLst>
                <a:path w="2736" h="10598" extrusionOk="0">
                  <a:moveTo>
                    <a:pt x="1380" y="1"/>
                  </a:moveTo>
                  <a:cubicBezTo>
                    <a:pt x="1017" y="1"/>
                    <a:pt x="603" y="228"/>
                    <a:pt x="446" y="716"/>
                  </a:cubicBezTo>
                  <a:cubicBezTo>
                    <a:pt x="169" y="1524"/>
                    <a:pt x="193" y="3090"/>
                    <a:pt x="193" y="3090"/>
                  </a:cubicBezTo>
                  <a:cubicBezTo>
                    <a:pt x="97" y="3801"/>
                    <a:pt x="36" y="5367"/>
                    <a:pt x="12" y="6320"/>
                  </a:cubicBezTo>
                  <a:cubicBezTo>
                    <a:pt x="0" y="7163"/>
                    <a:pt x="181" y="8007"/>
                    <a:pt x="579" y="8609"/>
                  </a:cubicBezTo>
                  <a:cubicBezTo>
                    <a:pt x="1145" y="9464"/>
                    <a:pt x="1422" y="10597"/>
                    <a:pt x="1591" y="10597"/>
                  </a:cubicBezTo>
                  <a:cubicBezTo>
                    <a:pt x="1771" y="10597"/>
                    <a:pt x="2687" y="10477"/>
                    <a:pt x="2687" y="10477"/>
                  </a:cubicBezTo>
                  <a:cubicBezTo>
                    <a:pt x="2687" y="10477"/>
                    <a:pt x="2735" y="10380"/>
                    <a:pt x="2398" y="9633"/>
                  </a:cubicBezTo>
                  <a:cubicBezTo>
                    <a:pt x="2277" y="9368"/>
                    <a:pt x="2073" y="8730"/>
                    <a:pt x="2073" y="8235"/>
                  </a:cubicBezTo>
                  <a:cubicBezTo>
                    <a:pt x="2073" y="7753"/>
                    <a:pt x="1519" y="6500"/>
                    <a:pt x="1519" y="6211"/>
                  </a:cubicBezTo>
                  <a:cubicBezTo>
                    <a:pt x="1519" y="6079"/>
                    <a:pt x="1699" y="3921"/>
                    <a:pt x="1916" y="2946"/>
                  </a:cubicBezTo>
                  <a:cubicBezTo>
                    <a:pt x="2229" y="1921"/>
                    <a:pt x="2205" y="801"/>
                    <a:pt x="1952" y="306"/>
                  </a:cubicBezTo>
                  <a:cubicBezTo>
                    <a:pt x="1850" y="106"/>
                    <a:pt x="1627" y="1"/>
                    <a:pt x="1380" y="1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57"/>
            <p:cNvSpPr/>
            <p:nvPr/>
          </p:nvSpPr>
          <p:spPr>
            <a:xfrm flipH="1">
              <a:off x="1904042" y="2913337"/>
              <a:ext cx="131052" cy="129855"/>
            </a:xfrm>
            <a:custGeom>
              <a:avLst/>
              <a:gdLst/>
              <a:ahLst/>
              <a:cxnLst/>
              <a:rect l="l" t="t" r="r" b="b"/>
              <a:pathLst>
                <a:path w="1314" h="1302" extrusionOk="0">
                  <a:moveTo>
                    <a:pt x="996" y="1"/>
                  </a:moveTo>
                  <a:cubicBezTo>
                    <a:pt x="797" y="1"/>
                    <a:pt x="543" y="48"/>
                    <a:pt x="398" y="48"/>
                  </a:cubicBezTo>
                  <a:cubicBezTo>
                    <a:pt x="318" y="48"/>
                    <a:pt x="246" y="44"/>
                    <a:pt x="187" y="44"/>
                  </a:cubicBezTo>
                  <a:cubicBezTo>
                    <a:pt x="68" y="44"/>
                    <a:pt x="0" y="60"/>
                    <a:pt x="25" y="157"/>
                  </a:cubicBezTo>
                  <a:cubicBezTo>
                    <a:pt x="60" y="289"/>
                    <a:pt x="542" y="326"/>
                    <a:pt x="542" y="326"/>
                  </a:cubicBezTo>
                  <a:lnTo>
                    <a:pt x="724" y="398"/>
                  </a:lnTo>
                  <a:lnTo>
                    <a:pt x="1133" y="1301"/>
                  </a:lnTo>
                  <a:cubicBezTo>
                    <a:pt x="1133" y="1301"/>
                    <a:pt x="1314" y="326"/>
                    <a:pt x="1278" y="120"/>
                  </a:cubicBezTo>
                  <a:cubicBezTo>
                    <a:pt x="1262" y="28"/>
                    <a:pt x="1145" y="1"/>
                    <a:pt x="996" y="1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57"/>
            <p:cNvSpPr/>
            <p:nvPr/>
          </p:nvSpPr>
          <p:spPr>
            <a:xfrm flipH="1">
              <a:off x="1801814" y="2974674"/>
              <a:ext cx="359545" cy="48172"/>
            </a:xfrm>
            <a:custGeom>
              <a:avLst/>
              <a:gdLst/>
              <a:ahLst/>
              <a:cxnLst/>
              <a:rect l="l" t="t" r="r" b="b"/>
              <a:pathLst>
                <a:path w="3605" h="483" extrusionOk="0">
                  <a:moveTo>
                    <a:pt x="1" y="0"/>
                  </a:moveTo>
                  <a:lnTo>
                    <a:pt x="1" y="482"/>
                  </a:lnTo>
                  <a:lnTo>
                    <a:pt x="3604" y="482"/>
                  </a:lnTo>
                  <a:lnTo>
                    <a:pt x="360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57"/>
            <p:cNvSpPr/>
            <p:nvPr/>
          </p:nvSpPr>
          <p:spPr>
            <a:xfrm flipH="1">
              <a:off x="1669665" y="2866462"/>
              <a:ext cx="157581" cy="257316"/>
            </a:xfrm>
            <a:custGeom>
              <a:avLst/>
              <a:gdLst/>
              <a:ahLst/>
              <a:cxnLst/>
              <a:rect l="l" t="t" r="r" b="b"/>
              <a:pathLst>
                <a:path w="1580" h="2580" extrusionOk="0">
                  <a:moveTo>
                    <a:pt x="1" y="0"/>
                  </a:moveTo>
                  <a:lnTo>
                    <a:pt x="1" y="2579"/>
                  </a:lnTo>
                  <a:lnTo>
                    <a:pt x="1580" y="2579"/>
                  </a:lnTo>
                  <a:lnTo>
                    <a:pt x="15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57"/>
            <p:cNvSpPr/>
            <p:nvPr/>
          </p:nvSpPr>
          <p:spPr>
            <a:xfrm flipH="1">
              <a:off x="2153978" y="2866462"/>
              <a:ext cx="156384" cy="257316"/>
            </a:xfrm>
            <a:custGeom>
              <a:avLst/>
              <a:gdLst/>
              <a:ahLst/>
              <a:cxnLst/>
              <a:rect l="l" t="t" r="r" b="b"/>
              <a:pathLst>
                <a:path w="1568" h="2580" extrusionOk="0">
                  <a:moveTo>
                    <a:pt x="1" y="0"/>
                  </a:moveTo>
                  <a:lnTo>
                    <a:pt x="1" y="2579"/>
                  </a:lnTo>
                  <a:lnTo>
                    <a:pt x="1567" y="2579"/>
                  </a:lnTo>
                  <a:lnTo>
                    <a:pt x="15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57"/>
            <p:cNvSpPr/>
            <p:nvPr/>
          </p:nvSpPr>
          <p:spPr>
            <a:xfrm flipH="1">
              <a:off x="1905239" y="2923909"/>
              <a:ext cx="189895" cy="130154"/>
            </a:xfrm>
            <a:custGeom>
              <a:avLst/>
              <a:gdLst/>
              <a:ahLst/>
              <a:cxnLst/>
              <a:rect l="l" t="t" r="r" b="b"/>
              <a:pathLst>
                <a:path w="1904" h="1305" extrusionOk="0">
                  <a:moveTo>
                    <a:pt x="273" y="1"/>
                  </a:moveTo>
                  <a:cubicBezTo>
                    <a:pt x="175" y="1"/>
                    <a:pt x="80" y="33"/>
                    <a:pt x="0" y="123"/>
                  </a:cubicBezTo>
                  <a:lnTo>
                    <a:pt x="204" y="1087"/>
                  </a:lnTo>
                  <a:cubicBezTo>
                    <a:pt x="229" y="1208"/>
                    <a:pt x="349" y="1304"/>
                    <a:pt x="482" y="1304"/>
                  </a:cubicBezTo>
                  <a:cubicBezTo>
                    <a:pt x="723" y="1280"/>
                    <a:pt x="1109" y="1268"/>
                    <a:pt x="1326" y="1244"/>
                  </a:cubicBezTo>
                  <a:cubicBezTo>
                    <a:pt x="1389" y="1237"/>
                    <a:pt x="1445" y="1235"/>
                    <a:pt x="1494" y="1235"/>
                  </a:cubicBezTo>
                  <a:cubicBezTo>
                    <a:pt x="1548" y="1235"/>
                    <a:pt x="1594" y="1238"/>
                    <a:pt x="1633" y="1238"/>
                  </a:cubicBezTo>
                  <a:cubicBezTo>
                    <a:pt x="1748" y="1238"/>
                    <a:pt x="1797" y="1218"/>
                    <a:pt x="1819" y="1063"/>
                  </a:cubicBezTo>
                  <a:cubicBezTo>
                    <a:pt x="1832" y="943"/>
                    <a:pt x="1867" y="702"/>
                    <a:pt x="1880" y="509"/>
                  </a:cubicBezTo>
                  <a:cubicBezTo>
                    <a:pt x="1903" y="334"/>
                    <a:pt x="1769" y="171"/>
                    <a:pt x="1597" y="171"/>
                  </a:cubicBezTo>
                  <a:cubicBezTo>
                    <a:pt x="1591" y="171"/>
                    <a:pt x="1585" y="171"/>
                    <a:pt x="1578" y="172"/>
                  </a:cubicBezTo>
                  <a:cubicBezTo>
                    <a:pt x="1302" y="183"/>
                    <a:pt x="952" y="196"/>
                    <a:pt x="879" y="196"/>
                  </a:cubicBezTo>
                  <a:cubicBezTo>
                    <a:pt x="776" y="196"/>
                    <a:pt x="515" y="1"/>
                    <a:pt x="273" y="1"/>
                  </a:cubicBezTo>
                  <a:close/>
                </a:path>
              </a:pathLst>
            </a:custGeom>
            <a:solidFill>
              <a:srgbClr val="F0B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5" name="Google Shape;1235;p57"/>
          <p:cNvSpPr/>
          <p:nvPr/>
        </p:nvSpPr>
        <p:spPr>
          <a:xfrm rot="2488616">
            <a:off x="3454033" y="1446443"/>
            <a:ext cx="598229" cy="508634"/>
          </a:xfrm>
          <a:custGeom>
            <a:avLst/>
            <a:gdLst/>
            <a:ahLst/>
            <a:cxnLst/>
            <a:rect l="l" t="t" r="r" b="b"/>
            <a:pathLst>
              <a:path w="14089" h="11979" extrusionOk="0">
                <a:moveTo>
                  <a:pt x="4285" y="0"/>
                </a:moveTo>
                <a:cubicBezTo>
                  <a:pt x="2217" y="0"/>
                  <a:pt x="1" y="1339"/>
                  <a:pt x="8" y="4986"/>
                </a:cubicBezTo>
                <a:cubicBezTo>
                  <a:pt x="19" y="11168"/>
                  <a:pt x="6059" y="11911"/>
                  <a:pt x="6059" y="11911"/>
                </a:cubicBezTo>
                <a:cubicBezTo>
                  <a:pt x="6402" y="11957"/>
                  <a:pt x="6742" y="11979"/>
                  <a:pt x="7075" y="11979"/>
                </a:cubicBezTo>
                <a:cubicBezTo>
                  <a:pt x="10960" y="11979"/>
                  <a:pt x="14088" y="8957"/>
                  <a:pt x="13585" y="4833"/>
                </a:cubicBezTo>
                <a:cubicBezTo>
                  <a:pt x="13039" y="355"/>
                  <a:pt x="8986" y="2692"/>
                  <a:pt x="7075" y="966"/>
                </a:cubicBezTo>
                <a:cubicBezTo>
                  <a:pt x="6414" y="369"/>
                  <a:pt x="5370" y="0"/>
                  <a:pt x="4285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6" name="Google Shape;1236;p57"/>
          <p:cNvSpPr/>
          <p:nvPr/>
        </p:nvSpPr>
        <p:spPr>
          <a:xfrm rot="-4500371">
            <a:off x="463755" y="3154416"/>
            <a:ext cx="906312" cy="770604"/>
          </a:xfrm>
          <a:custGeom>
            <a:avLst/>
            <a:gdLst/>
            <a:ahLst/>
            <a:cxnLst/>
            <a:rect l="l" t="t" r="r" b="b"/>
            <a:pathLst>
              <a:path w="14089" h="11979" extrusionOk="0">
                <a:moveTo>
                  <a:pt x="4285" y="0"/>
                </a:moveTo>
                <a:cubicBezTo>
                  <a:pt x="2217" y="0"/>
                  <a:pt x="1" y="1339"/>
                  <a:pt x="8" y="4986"/>
                </a:cubicBezTo>
                <a:cubicBezTo>
                  <a:pt x="19" y="11168"/>
                  <a:pt x="6059" y="11911"/>
                  <a:pt x="6059" y="11911"/>
                </a:cubicBezTo>
                <a:cubicBezTo>
                  <a:pt x="6402" y="11957"/>
                  <a:pt x="6742" y="11979"/>
                  <a:pt x="7075" y="11979"/>
                </a:cubicBezTo>
                <a:cubicBezTo>
                  <a:pt x="10960" y="11979"/>
                  <a:pt x="14088" y="8957"/>
                  <a:pt x="13585" y="4833"/>
                </a:cubicBezTo>
                <a:cubicBezTo>
                  <a:pt x="13039" y="355"/>
                  <a:pt x="8986" y="2692"/>
                  <a:pt x="7075" y="966"/>
                </a:cubicBezTo>
                <a:cubicBezTo>
                  <a:pt x="6414" y="369"/>
                  <a:pt x="5370" y="0"/>
                  <a:pt x="4285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8" name="Google Shape;1208;p57"/>
          <p:cNvSpPr txBox="1">
            <a:spLocks noGrp="1"/>
          </p:cNvSpPr>
          <p:nvPr>
            <p:ph type="title"/>
          </p:nvPr>
        </p:nvSpPr>
        <p:spPr>
          <a:xfrm>
            <a:off x="3923928" y="1398262"/>
            <a:ext cx="5067600" cy="146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 smtClean="0"/>
              <a:t>Поможем улучшить физическую форму</a:t>
            </a:r>
            <a:endParaRPr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43"/>
          <p:cNvGrpSpPr/>
          <p:nvPr/>
        </p:nvGrpSpPr>
        <p:grpSpPr>
          <a:xfrm flipH="1">
            <a:off x="7370777" y="1655678"/>
            <a:ext cx="1421359" cy="2245755"/>
            <a:chOff x="3260267" y="1432018"/>
            <a:chExt cx="2148367" cy="3394429"/>
          </a:xfrm>
        </p:grpSpPr>
        <p:sp>
          <p:nvSpPr>
            <p:cNvPr id="421" name="Google Shape;421;p43"/>
            <p:cNvSpPr/>
            <p:nvPr/>
          </p:nvSpPr>
          <p:spPr>
            <a:xfrm>
              <a:off x="3260267" y="2986172"/>
              <a:ext cx="389423" cy="393118"/>
            </a:xfrm>
            <a:custGeom>
              <a:avLst/>
              <a:gdLst/>
              <a:ahLst/>
              <a:cxnLst/>
              <a:rect l="l" t="t" r="r" b="b"/>
              <a:pathLst>
                <a:path w="4098" h="4137" extrusionOk="0">
                  <a:moveTo>
                    <a:pt x="3119" y="0"/>
                  </a:moveTo>
                  <a:cubicBezTo>
                    <a:pt x="3035" y="0"/>
                    <a:pt x="2956" y="37"/>
                    <a:pt x="2904" y="108"/>
                  </a:cubicBezTo>
                  <a:lnTo>
                    <a:pt x="97" y="3747"/>
                  </a:lnTo>
                  <a:cubicBezTo>
                    <a:pt x="1" y="3867"/>
                    <a:pt x="73" y="4060"/>
                    <a:pt x="229" y="4108"/>
                  </a:cubicBezTo>
                  <a:cubicBezTo>
                    <a:pt x="290" y="4127"/>
                    <a:pt x="352" y="4137"/>
                    <a:pt x="414" y="4137"/>
                  </a:cubicBezTo>
                  <a:cubicBezTo>
                    <a:pt x="513" y="4137"/>
                    <a:pt x="611" y="4112"/>
                    <a:pt x="700" y="4060"/>
                  </a:cubicBezTo>
                  <a:lnTo>
                    <a:pt x="3145" y="2662"/>
                  </a:lnTo>
                  <a:cubicBezTo>
                    <a:pt x="3218" y="2627"/>
                    <a:pt x="3242" y="2530"/>
                    <a:pt x="3194" y="2445"/>
                  </a:cubicBezTo>
                  <a:cubicBezTo>
                    <a:pt x="3097" y="2301"/>
                    <a:pt x="3013" y="1952"/>
                    <a:pt x="3218" y="1602"/>
                  </a:cubicBezTo>
                  <a:cubicBezTo>
                    <a:pt x="3423" y="1253"/>
                    <a:pt x="3785" y="1265"/>
                    <a:pt x="3965" y="1216"/>
                  </a:cubicBezTo>
                  <a:cubicBezTo>
                    <a:pt x="4061" y="1192"/>
                    <a:pt x="4098" y="1084"/>
                    <a:pt x="4037" y="999"/>
                  </a:cubicBezTo>
                  <a:lnTo>
                    <a:pt x="3965" y="879"/>
                  </a:lnTo>
                  <a:cubicBezTo>
                    <a:pt x="3965" y="867"/>
                    <a:pt x="3953" y="855"/>
                    <a:pt x="3941" y="843"/>
                  </a:cubicBezTo>
                  <a:lnTo>
                    <a:pt x="3327" y="84"/>
                  </a:lnTo>
                  <a:cubicBezTo>
                    <a:pt x="3265" y="28"/>
                    <a:pt x="3190" y="0"/>
                    <a:pt x="3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2" name="Google Shape;422;p43"/>
            <p:cNvGrpSpPr/>
            <p:nvPr/>
          </p:nvGrpSpPr>
          <p:grpSpPr>
            <a:xfrm>
              <a:off x="3544301" y="1432018"/>
              <a:ext cx="1864333" cy="3394429"/>
              <a:chOff x="3544301" y="1432018"/>
              <a:chExt cx="1864333" cy="3394429"/>
            </a:xfrm>
          </p:grpSpPr>
          <p:sp>
            <p:nvSpPr>
              <p:cNvPr id="423" name="Google Shape;423;p43"/>
              <p:cNvSpPr/>
              <p:nvPr/>
            </p:nvSpPr>
            <p:spPr>
              <a:xfrm>
                <a:off x="4388136" y="1687829"/>
                <a:ext cx="555531" cy="259038"/>
              </a:xfrm>
              <a:custGeom>
                <a:avLst/>
                <a:gdLst/>
                <a:ahLst/>
                <a:cxnLst/>
                <a:rect l="l" t="t" r="r" b="b"/>
                <a:pathLst>
                  <a:path w="5846" h="2726" extrusionOk="0">
                    <a:moveTo>
                      <a:pt x="1" y="1576"/>
                    </a:moveTo>
                    <a:cubicBezTo>
                      <a:pt x="1" y="1576"/>
                      <a:pt x="1" y="1576"/>
                      <a:pt x="1" y="1576"/>
                    </a:cubicBezTo>
                    <a:lnTo>
                      <a:pt x="1" y="1576"/>
                    </a:lnTo>
                    <a:cubicBezTo>
                      <a:pt x="1" y="1576"/>
                      <a:pt x="1" y="1576"/>
                      <a:pt x="1" y="1576"/>
                    </a:cubicBezTo>
                    <a:close/>
                    <a:moveTo>
                      <a:pt x="3683" y="1"/>
                    </a:moveTo>
                    <a:cubicBezTo>
                      <a:pt x="3309" y="1"/>
                      <a:pt x="2894" y="145"/>
                      <a:pt x="2448" y="515"/>
                    </a:cubicBezTo>
                    <a:cubicBezTo>
                      <a:pt x="1279" y="1483"/>
                      <a:pt x="646" y="1689"/>
                      <a:pt x="319" y="1689"/>
                    </a:cubicBezTo>
                    <a:cubicBezTo>
                      <a:pt x="80" y="1689"/>
                      <a:pt x="4" y="1580"/>
                      <a:pt x="1" y="1576"/>
                    </a:cubicBezTo>
                    <a:lnTo>
                      <a:pt x="1" y="1576"/>
                    </a:lnTo>
                    <a:cubicBezTo>
                      <a:pt x="11" y="1590"/>
                      <a:pt x="775" y="2726"/>
                      <a:pt x="1925" y="2726"/>
                    </a:cubicBezTo>
                    <a:cubicBezTo>
                      <a:pt x="2396" y="2726"/>
                      <a:pt x="2932" y="2535"/>
                      <a:pt x="3508" y="1998"/>
                    </a:cubicBezTo>
                    <a:cubicBezTo>
                      <a:pt x="3508" y="1998"/>
                      <a:pt x="3947" y="1493"/>
                      <a:pt x="4534" y="1493"/>
                    </a:cubicBezTo>
                    <a:cubicBezTo>
                      <a:pt x="4890" y="1493"/>
                      <a:pt x="5301" y="1679"/>
                      <a:pt x="5701" y="2275"/>
                    </a:cubicBezTo>
                    <a:lnTo>
                      <a:pt x="5846" y="1829"/>
                    </a:lnTo>
                    <a:cubicBezTo>
                      <a:pt x="5846" y="1829"/>
                      <a:pt x="5016" y="1"/>
                      <a:pt x="3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43"/>
              <p:cNvSpPr/>
              <p:nvPr/>
            </p:nvSpPr>
            <p:spPr>
              <a:xfrm>
                <a:off x="4608027" y="2343605"/>
                <a:ext cx="307034" cy="473129"/>
              </a:xfrm>
              <a:custGeom>
                <a:avLst/>
                <a:gdLst/>
                <a:ahLst/>
                <a:cxnLst/>
                <a:rect l="l" t="t" r="r" b="b"/>
                <a:pathLst>
                  <a:path w="3231" h="4979" extrusionOk="0">
                    <a:moveTo>
                      <a:pt x="2387" y="1"/>
                    </a:moveTo>
                    <a:lnTo>
                      <a:pt x="1" y="2676"/>
                    </a:lnTo>
                    <a:lnTo>
                      <a:pt x="362" y="4978"/>
                    </a:lnTo>
                    <a:lnTo>
                      <a:pt x="3230" y="1797"/>
                    </a:lnTo>
                    <a:lnTo>
                      <a:pt x="2387" y="1"/>
                    </a:lnTo>
                    <a:close/>
                  </a:path>
                </a:pathLst>
              </a:custGeom>
              <a:solidFill>
                <a:srgbClr val="F1AD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43"/>
              <p:cNvSpPr/>
              <p:nvPr/>
            </p:nvSpPr>
            <p:spPr>
              <a:xfrm>
                <a:off x="4462636" y="2211994"/>
                <a:ext cx="265792" cy="62878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6617" extrusionOk="0">
                    <a:moveTo>
                      <a:pt x="1254" y="1"/>
                    </a:moveTo>
                    <a:cubicBezTo>
                      <a:pt x="989" y="3375"/>
                      <a:pt x="1" y="4712"/>
                      <a:pt x="350" y="5929"/>
                    </a:cubicBezTo>
                    <a:cubicBezTo>
                      <a:pt x="497" y="6465"/>
                      <a:pt x="809" y="6616"/>
                      <a:pt x="1114" y="6616"/>
                    </a:cubicBezTo>
                    <a:cubicBezTo>
                      <a:pt x="1509" y="6616"/>
                      <a:pt x="1892" y="6363"/>
                      <a:pt x="1892" y="6363"/>
                    </a:cubicBezTo>
                    <a:cubicBezTo>
                      <a:pt x="2796" y="3844"/>
                      <a:pt x="1940" y="133"/>
                      <a:pt x="1940" y="133"/>
                    </a:cubicBezTo>
                    <a:lnTo>
                      <a:pt x="1254" y="1"/>
                    </a:lnTo>
                    <a:close/>
                  </a:path>
                </a:pathLst>
              </a:custGeom>
              <a:solidFill>
                <a:srgbClr val="F5B9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43"/>
              <p:cNvSpPr/>
              <p:nvPr/>
            </p:nvSpPr>
            <p:spPr>
              <a:xfrm>
                <a:off x="3544301" y="3067325"/>
                <a:ext cx="1286007" cy="620513"/>
              </a:xfrm>
              <a:custGeom>
                <a:avLst/>
                <a:gdLst/>
                <a:ahLst/>
                <a:cxnLst/>
                <a:rect l="l" t="t" r="r" b="b"/>
                <a:pathLst>
                  <a:path w="13533" h="6530" extrusionOk="0">
                    <a:moveTo>
                      <a:pt x="338" y="1"/>
                    </a:moveTo>
                    <a:lnTo>
                      <a:pt x="0" y="1326"/>
                    </a:lnTo>
                    <a:lnTo>
                      <a:pt x="6254" y="6484"/>
                    </a:lnTo>
                    <a:cubicBezTo>
                      <a:pt x="6315" y="6496"/>
                      <a:pt x="6363" y="6508"/>
                      <a:pt x="6423" y="6521"/>
                    </a:cubicBezTo>
                    <a:cubicBezTo>
                      <a:pt x="6514" y="6526"/>
                      <a:pt x="6609" y="6529"/>
                      <a:pt x="6707" y="6529"/>
                    </a:cubicBezTo>
                    <a:cubicBezTo>
                      <a:pt x="9222" y="6529"/>
                      <a:pt x="13532" y="4665"/>
                      <a:pt x="13532" y="4665"/>
                    </a:cubicBezTo>
                    <a:lnTo>
                      <a:pt x="11677" y="2435"/>
                    </a:lnTo>
                    <a:cubicBezTo>
                      <a:pt x="11570" y="2361"/>
                      <a:pt x="11417" y="2328"/>
                      <a:pt x="11230" y="2328"/>
                    </a:cubicBezTo>
                    <a:cubicBezTo>
                      <a:pt x="9809" y="2328"/>
                      <a:pt x="6423" y="4218"/>
                      <a:pt x="6423" y="4218"/>
                    </a:cubicBezTo>
                    <a:cubicBezTo>
                      <a:pt x="5724" y="2496"/>
                      <a:pt x="2820" y="1724"/>
                      <a:pt x="2820" y="1724"/>
                    </a:cubicBezTo>
                    <a:lnTo>
                      <a:pt x="338" y="1"/>
                    </a:lnTo>
                    <a:close/>
                  </a:path>
                </a:pathLst>
              </a:custGeom>
              <a:solidFill>
                <a:srgbClr val="F5B9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43"/>
              <p:cNvSpPr/>
              <p:nvPr/>
            </p:nvSpPr>
            <p:spPr>
              <a:xfrm>
                <a:off x="4500362" y="1866193"/>
                <a:ext cx="163922" cy="303510"/>
              </a:xfrm>
              <a:custGeom>
                <a:avLst/>
                <a:gdLst/>
                <a:ahLst/>
                <a:cxnLst/>
                <a:rect l="l" t="t" r="r" b="b"/>
                <a:pathLst>
                  <a:path w="1725" h="3194" extrusionOk="0">
                    <a:moveTo>
                      <a:pt x="483" y="0"/>
                    </a:moveTo>
                    <a:lnTo>
                      <a:pt x="1" y="73"/>
                    </a:lnTo>
                    <a:lnTo>
                      <a:pt x="857" y="3193"/>
                    </a:lnTo>
                    <a:lnTo>
                      <a:pt x="1725" y="2892"/>
                    </a:lnTo>
                    <a:lnTo>
                      <a:pt x="48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43"/>
              <p:cNvSpPr/>
              <p:nvPr/>
            </p:nvSpPr>
            <p:spPr>
              <a:xfrm>
                <a:off x="4385855" y="1761949"/>
                <a:ext cx="208490" cy="162683"/>
              </a:xfrm>
              <a:custGeom>
                <a:avLst/>
                <a:gdLst/>
                <a:ahLst/>
                <a:cxnLst/>
                <a:rect l="l" t="t" r="r" b="b"/>
                <a:pathLst>
                  <a:path w="2194" h="1712" extrusionOk="0">
                    <a:moveTo>
                      <a:pt x="1" y="0"/>
                    </a:moveTo>
                    <a:lnTo>
                      <a:pt x="1363" y="1711"/>
                    </a:lnTo>
                    <a:lnTo>
                      <a:pt x="1869" y="1519"/>
                    </a:lnTo>
                    <a:lnTo>
                      <a:pt x="2194" y="832"/>
                    </a:lnTo>
                    <a:lnTo>
                      <a:pt x="2194" y="832"/>
                    </a:lnTo>
                    <a:cubicBezTo>
                      <a:pt x="2194" y="832"/>
                      <a:pt x="2164" y="835"/>
                      <a:pt x="2108" y="835"/>
                    </a:cubicBezTo>
                    <a:cubicBezTo>
                      <a:pt x="1841" y="835"/>
                      <a:pt x="979" y="769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43"/>
              <p:cNvSpPr/>
              <p:nvPr/>
            </p:nvSpPr>
            <p:spPr>
              <a:xfrm>
                <a:off x="4192381" y="1432018"/>
                <a:ext cx="438647" cy="415734"/>
              </a:xfrm>
              <a:custGeom>
                <a:avLst/>
                <a:gdLst/>
                <a:ahLst/>
                <a:cxnLst/>
                <a:rect l="l" t="t" r="r" b="b"/>
                <a:pathLst>
                  <a:path w="4616" h="4375" extrusionOk="0">
                    <a:moveTo>
                      <a:pt x="722" y="208"/>
                    </a:moveTo>
                    <a:cubicBezTo>
                      <a:pt x="899" y="208"/>
                      <a:pt x="1121" y="268"/>
                      <a:pt x="1375" y="376"/>
                    </a:cubicBezTo>
                    <a:cubicBezTo>
                      <a:pt x="1881" y="593"/>
                      <a:pt x="2447" y="990"/>
                      <a:pt x="2977" y="1496"/>
                    </a:cubicBezTo>
                    <a:cubicBezTo>
                      <a:pt x="3495" y="2002"/>
                      <a:pt x="3917" y="2556"/>
                      <a:pt x="4146" y="3063"/>
                    </a:cubicBezTo>
                    <a:cubicBezTo>
                      <a:pt x="4363" y="3520"/>
                      <a:pt x="4399" y="3882"/>
                      <a:pt x="4243" y="4051"/>
                    </a:cubicBezTo>
                    <a:cubicBezTo>
                      <a:pt x="4167" y="4127"/>
                      <a:pt x="4052" y="4163"/>
                      <a:pt x="3905" y="4163"/>
                    </a:cubicBezTo>
                    <a:cubicBezTo>
                      <a:pt x="3726" y="4163"/>
                      <a:pt x="3501" y="4108"/>
                      <a:pt x="3242" y="4002"/>
                    </a:cubicBezTo>
                    <a:cubicBezTo>
                      <a:pt x="2736" y="3786"/>
                      <a:pt x="2170" y="3376"/>
                      <a:pt x="1640" y="2870"/>
                    </a:cubicBezTo>
                    <a:cubicBezTo>
                      <a:pt x="1121" y="2364"/>
                      <a:pt x="700" y="1809"/>
                      <a:pt x="459" y="1316"/>
                    </a:cubicBezTo>
                    <a:cubicBezTo>
                      <a:pt x="242" y="845"/>
                      <a:pt x="218" y="496"/>
                      <a:pt x="374" y="328"/>
                    </a:cubicBezTo>
                    <a:cubicBezTo>
                      <a:pt x="435" y="267"/>
                      <a:pt x="507" y="231"/>
                      <a:pt x="603" y="219"/>
                    </a:cubicBezTo>
                    <a:cubicBezTo>
                      <a:pt x="640" y="212"/>
                      <a:pt x="680" y="208"/>
                      <a:pt x="722" y="208"/>
                    </a:cubicBezTo>
                    <a:close/>
                    <a:moveTo>
                      <a:pt x="708" y="1"/>
                    </a:moveTo>
                    <a:cubicBezTo>
                      <a:pt x="505" y="1"/>
                      <a:pt x="342" y="58"/>
                      <a:pt x="229" y="170"/>
                    </a:cubicBezTo>
                    <a:cubicBezTo>
                      <a:pt x="1" y="411"/>
                      <a:pt x="12" y="845"/>
                      <a:pt x="277" y="1400"/>
                    </a:cubicBezTo>
                    <a:cubicBezTo>
                      <a:pt x="518" y="1918"/>
                      <a:pt x="952" y="2497"/>
                      <a:pt x="1495" y="3027"/>
                    </a:cubicBezTo>
                    <a:cubicBezTo>
                      <a:pt x="2037" y="3545"/>
                      <a:pt x="2628" y="3967"/>
                      <a:pt x="3158" y="4195"/>
                    </a:cubicBezTo>
                    <a:cubicBezTo>
                      <a:pt x="3451" y="4312"/>
                      <a:pt x="3703" y="4374"/>
                      <a:pt x="3911" y="4374"/>
                    </a:cubicBezTo>
                    <a:cubicBezTo>
                      <a:pt x="3960" y="4374"/>
                      <a:pt x="4006" y="4371"/>
                      <a:pt x="4050" y="4364"/>
                    </a:cubicBezTo>
                    <a:cubicBezTo>
                      <a:pt x="4194" y="4340"/>
                      <a:pt x="4302" y="4280"/>
                      <a:pt x="4387" y="4195"/>
                    </a:cubicBezTo>
                    <a:cubicBezTo>
                      <a:pt x="4616" y="3954"/>
                      <a:pt x="4604" y="3520"/>
                      <a:pt x="4339" y="2966"/>
                    </a:cubicBezTo>
                    <a:cubicBezTo>
                      <a:pt x="4098" y="2448"/>
                      <a:pt x="3664" y="1870"/>
                      <a:pt x="3121" y="1340"/>
                    </a:cubicBezTo>
                    <a:cubicBezTo>
                      <a:pt x="2580" y="821"/>
                      <a:pt x="1977" y="400"/>
                      <a:pt x="1447" y="183"/>
                    </a:cubicBezTo>
                    <a:cubicBezTo>
                      <a:pt x="1166" y="61"/>
                      <a:pt x="916" y="1"/>
                      <a:pt x="7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43"/>
              <p:cNvSpPr/>
              <p:nvPr/>
            </p:nvSpPr>
            <p:spPr>
              <a:xfrm>
                <a:off x="4237044" y="1573037"/>
                <a:ext cx="373363" cy="229105"/>
              </a:xfrm>
              <a:custGeom>
                <a:avLst/>
                <a:gdLst/>
                <a:ahLst/>
                <a:cxnLst/>
                <a:rect l="l" t="t" r="r" b="b"/>
                <a:pathLst>
                  <a:path w="3929" h="2411" extrusionOk="0">
                    <a:moveTo>
                      <a:pt x="0" y="0"/>
                    </a:moveTo>
                    <a:lnTo>
                      <a:pt x="0" y="12"/>
                    </a:lnTo>
                    <a:lnTo>
                      <a:pt x="3917" y="2410"/>
                    </a:lnTo>
                    <a:lnTo>
                      <a:pt x="3929" y="23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30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43"/>
              <p:cNvSpPr/>
              <p:nvPr/>
            </p:nvSpPr>
            <p:spPr>
              <a:xfrm>
                <a:off x="4214142" y="1505379"/>
                <a:ext cx="390563" cy="232621"/>
              </a:xfrm>
              <a:custGeom>
                <a:avLst/>
                <a:gdLst/>
                <a:ahLst/>
                <a:cxnLst/>
                <a:rect l="l" t="t" r="r" b="b"/>
                <a:pathLst>
                  <a:path w="4110" h="2448" extrusionOk="0">
                    <a:moveTo>
                      <a:pt x="0" y="1"/>
                    </a:moveTo>
                    <a:lnTo>
                      <a:pt x="0" y="13"/>
                    </a:lnTo>
                    <a:lnTo>
                      <a:pt x="4110" y="2448"/>
                    </a:lnTo>
                    <a:lnTo>
                      <a:pt x="4110" y="243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130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43"/>
              <p:cNvSpPr/>
              <p:nvPr/>
            </p:nvSpPr>
            <p:spPr>
              <a:xfrm>
                <a:off x="4217563" y="1456250"/>
                <a:ext cx="340198" cy="199362"/>
              </a:xfrm>
              <a:custGeom>
                <a:avLst/>
                <a:gdLst/>
                <a:ahLst/>
                <a:cxnLst/>
                <a:rect l="l" t="t" r="r" b="b"/>
                <a:pathLst>
                  <a:path w="3580" h="2098" extrusionOk="0">
                    <a:moveTo>
                      <a:pt x="12" y="0"/>
                    </a:moveTo>
                    <a:lnTo>
                      <a:pt x="1" y="12"/>
                    </a:lnTo>
                    <a:lnTo>
                      <a:pt x="3568" y="2097"/>
                    </a:lnTo>
                    <a:lnTo>
                      <a:pt x="3579" y="208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130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43"/>
              <p:cNvSpPr/>
              <p:nvPr/>
            </p:nvSpPr>
            <p:spPr>
              <a:xfrm>
                <a:off x="4243886" y="1442471"/>
                <a:ext cx="139785" cy="311587"/>
              </a:xfrm>
              <a:custGeom>
                <a:avLst/>
                <a:gdLst/>
                <a:ahLst/>
                <a:cxnLst/>
                <a:rect l="l" t="t" r="r" b="b"/>
                <a:pathLst>
                  <a:path w="1471" h="3279" extrusionOk="0">
                    <a:moveTo>
                      <a:pt x="1" y="1"/>
                    </a:moveTo>
                    <a:lnTo>
                      <a:pt x="1459" y="3278"/>
                    </a:lnTo>
                    <a:lnTo>
                      <a:pt x="1471" y="3266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4130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43"/>
              <p:cNvSpPr/>
              <p:nvPr/>
            </p:nvSpPr>
            <p:spPr>
              <a:xfrm>
                <a:off x="4387090" y="1497491"/>
                <a:ext cx="153564" cy="340094"/>
              </a:xfrm>
              <a:custGeom>
                <a:avLst/>
                <a:gdLst/>
                <a:ahLst/>
                <a:cxnLst/>
                <a:rect l="l" t="t" r="r" b="b"/>
                <a:pathLst>
                  <a:path w="1616" h="3579" extrusionOk="0">
                    <a:moveTo>
                      <a:pt x="12" y="0"/>
                    </a:moveTo>
                    <a:lnTo>
                      <a:pt x="0" y="12"/>
                    </a:lnTo>
                    <a:lnTo>
                      <a:pt x="1603" y="3579"/>
                    </a:lnTo>
                    <a:lnTo>
                      <a:pt x="1615" y="357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130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43"/>
              <p:cNvSpPr/>
              <p:nvPr/>
            </p:nvSpPr>
            <p:spPr>
              <a:xfrm>
                <a:off x="4475180" y="1561539"/>
                <a:ext cx="120400" cy="268066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2821" extrusionOk="0">
                    <a:moveTo>
                      <a:pt x="13" y="1"/>
                    </a:moveTo>
                    <a:lnTo>
                      <a:pt x="1" y="12"/>
                    </a:lnTo>
                    <a:lnTo>
                      <a:pt x="1254" y="2821"/>
                    </a:lnTo>
                    <a:lnTo>
                      <a:pt x="1267" y="2808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4130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43"/>
              <p:cNvSpPr/>
              <p:nvPr/>
            </p:nvSpPr>
            <p:spPr>
              <a:xfrm>
                <a:off x="4303467" y="1444752"/>
                <a:ext cx="164968" cy="367652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3869" extrusionOk="0">
                    <a:moveTo>
                      <a:pt x="0" y="1"/>
                    </a:moveTo>
                    <a:lnTo>
                      <a:pt x="1724" y="3868"/>
                    </a:lnTo>
                    <a:lnTo>
                      <a:pt x="1735" y="3868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4130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43"/>
              <p:cNvSpPr/>
              <p:nvPr/>
            </p:nvSpPr>
            <p:spPr>
              <a:xfrm>
                <a:off x="4771853" y="2297802"/>
                <a:ext cx="600099" cy="723805"/>
              </a:xfrm>
              <a:custGeom>
                <a:avLst/>
                <a:gdLst/>
                <a:ahLst/>
                <a:cxnLst/>
                <a:rect l="l" t="t" r="r" b="b"/>
                <a:pathLst>
                  <a:path w="6315" h="7617" extrusionOk="0">
                    <a:moveTo>
                      <a:pt x="6026" y="1"/>
                    </a:moveTo>
                    <a:lnTo>
                      <a:pt x="2724" y="1158"/>
                    </a:lnTo>
                    <a:lnTo>
                      <a:pt x="663" y="483"/>
                    </a:lnTo>
                    <a:cubicBezTo>
                      <a:pt x="663" y="483"/>
                      <a:pt x="169" y="2448"/>
                      <a:pt x="0" y="6762"/>
                    </a:cubicBezTo>
                    <a:lnTo>
                      <a:pt x="3145" y="7617"/>
                    </a:lnTo>
                    <a:cubicBezTo>
                      <a:pt x="3145" y="7617"/>
                      <a:pt x="4302" y="5026"/>
                      <a:pt x="4869" y="4146"/>
                    </a:cubicBezTo>
                    <a:cubicBezTo>
                      <a:pt x="5386" y="3351"/>
                      <a:pt x="6315" y="2448"/>
                      <a:pt x="60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43"/>
              <p:cNvSpPr/>
              <p:nvPr/>
            </p:nvSpPr>
            <p:spPr>
              <a:xfrm>
                <a:off x="4989368" y="2086084"/>
                <a:ext cx="190245" cy="302370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3182" extrusionOk="0">
                    <a:moveTo>
                      <a:pt x="1929" y="0"/>
                    </a:moveTo>
                    <a:lnTo>
                      <a:pt x="1" y="36"/>
                    </a:lnTo>
                    <a:lnTo>
                      <a:pt x="61" y="2241"/>
                    </a:lnTo>
                    <a:cubicBezTo>
                      <a:pt x="73" y="2764"/>
                      <a:pt x="495" y="3182"/>
                      <a:pt x="1016" y="3182"/>
                    </a:cubicBezTo>
                    <a:cubicBezTo>
                      <a:pt x="1023" y="3182"/>
                      <a:pt x="1030" y="3181"/>
                      <a:pt x="1037" y="3181"/>
                    </a:cubicBezTo>
                    <a:cubicBezTo>
                      <a:pt x="1567" y="3181"/>
                      <a:pt x="2001" y="2735"/>
                      <a:pt x="1989" y="2205"/>
                    </a:cubicBezTo>
                    <a:lnTo>
                      <a:pt x="1929" y="0"/>
                    </a:lnTo>
                    <a:close/>
                  </a:path>
                </a:pathLst>
              </a:custGeom>
              <a:solidFill>
                <a:srgbClr val="F6C4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43"/>
              <p:cNvSpPr/>
              <p:nvPr/>
            </p:nvSpPr>
            <p:spPr>
              <a:xfrm>
                <a:off x="4979010" y="2152412"/>
                <a:ext cx="214287" cy="102627"/>
              </a:xfrm>
              <a:custGeom>
                <a:avLst/>
                <a:gdLst/>
                <a:ahLst/>
                <a:cxnLst/>
                <a:rect l="l" t="t" r="r" b="b"/>
                <a:pathLst>
                  <a:path w="2255" h="1080" extrusionOk="0">
                    <a:moveTo>
                      <a:pt x="2025" y="1"/>
                    </a:moveTo>
                    <a:lnTo>
                      <a:pt x="1" y="290"/>
                    </a:lnTo>
                    <a:cubicBezTo>
                      <a:pt x="1" y="290"/>
                      <a:pt x="308" y="1079"/>
                      <a:pt x="1151" y="1079"/>
                    </a:cubicBezTo>
                    <a:cubicBezTo>
                      <a:pt x="1221" y="1079"/>
                      <a:pt x="1296" y="1074"/>
                      <a:pt x="1375" y="1061"/>
                    </a:cubicBezTo>
                    <a:cubicBezTo>
                      <a:pt x="2255" y="928"/>
                      <a:pt x="2025" y="1"/>
                      <a:pt x="2025" y="1"/>
                    </a:cubicBezTo>
                    <a:close/>
                  </a:path>
                </a:pathLst>
              </a:custGeom>
              <a:solidFill>
                <a:srgbClr val="F5B9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43"/>
              <p:cNvSpPr/>
              <p:nvPr/>
            </p:nvSpPr>
            <p:spPr>
              <a:xfrm>
                <a:off x="4894342" y="1803856"/>
                <a:ext cx="367661" cy="420296"/>
              </a:xfrm>
              <a:custGeom>
                <a:avLst/>
                <a:gdLst/>
                <a:ahLst/>
                <a:cxnLst/>
                <a:rect l="l" t="t" r="r" b="b"/>
                <a:pathLst>
                  <a:path w="3869" h="4423" extrusionOk="0">
                    <a:moveTo>
                      <a:pt x="2002" y="0"/>
                    </a:moveTo>
                    <a:cubicBezTo>
                      <a:pt x="1958" y="0"/>
                      <a:pt x="1913" y="2"/>
                      <a:pt x="1869" y="6"/>
                    </a:cubicBezTo>
                    <a:lnTo>
                      <a:pt x="1628" y="30"/>
                    </a:lnTo>
                    <a:cubicBezTo>
                      <a:pt x="688" y="102"/>
                      <a:pt x="0" y="921"/>
                      <a:pt x="73" y="1861"/>
                    </a:cubicBezTo>
                    <a:lnTo>
                      <a:pt x="157" y="2861"/>
                    </a:lnTo>
                    <a:cubicBezTo>
                      <a:pt x="226" y="3750"/>
                      <a:pt x="962" y="4423"/>
                      <a:pt x="1836" y="4423"/>
                    </a:cubicBezTo>
                    <a:cubicBezTo>
                      <a:pt x="1887" y="4423"/>
                      <a:pt x="1938" y="4421"/>
                      <a:pt x="1989" y="4416"/>
                    </a:cubicBezTo>
                    <a:lnTo>
                      <a:pt x="2230" y="4404"/>
                    </a:lnTo>
                    <a:cubicBezTo>
                      <a:pt x="3170" y="4320"/>
                      <a:pt x="3869" y="3500"/>
                      <a:pt x="3784" y="2560"/>
                    </a:cubicBezTo>
                    <a:lnTo>
                      <a:pt x="3712" y="1560"/>
                    </a:lnTo>
                    <a:cubicBezTo>
                      <a:pt x="3632" y="676"/>
                      <a:pt x="2885" y="0"/>
                      <a:pt x="2002" y="0"/>
                    </a:cubicBezTo>
                    <a:close/>
                  </a:path>
                </a:pathLst>
              </a:custGeom>
              <a:solidFill>
                <a:srgbClr val="F6C4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43"/>
              <p:cNvSpPr/>
              <p:nvPr/>
            </p:nvSpPr>
            <p:spPr>
              <a:xfrm>
                <a:off x="4840557" y="2006832"/>
                <a:ext cx="121445" cy="117356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235" extrusionOk="0">
                    <a:moveTo>
                      <a:pt x="635" y="0"/>
                    </a:moveTo>
                    <a:cubicBezTo>
                      <a:pt x="620" y="0"/>
                      <a:pt x="605" y="1"/>
                      <a:pt x="590" y="2"/>
                    </a:cubicBezTo>
                    <a:cubicBezTo>
                      <a:pt x="253" y="39"/>
                      <a:pt x="0" y="328"/>
                      <a:pt x="24" y="665"/>
                    </a:cubicBezTo>
                    <a:cubicBezTo>
                      <a:pt x="47" y="992"/>
                      <a:pt x="312" y="1235"/>
                      <a:pt x="622" y="1235"/>
                    </a:cubicBezTo>
                    <a:cubicBezTo>
                      <a:pt x="643" y="1235"/>
                      <a:pt x="665" y="1234"/>
                      <a:pt x="687" y="1231"/>
                    </a:cubicBezTo>
                    <a:cubicBezTo>
                      <a:pt x="1024" y="1207"/>
                      <a:pt x="1278" y="906"/>
                      <a:pt x="1254" y="569"/>
                    </a:cubicBezTo>
                    <a:cubicBezTo>
                      <a:pt x="1231" y="246"/>
                      <a:pt x="954" y="0"/>
                      <a:pt x="635" y="0"/>
                    </a:cubicBezTo>
                    <a:close/>
                  </a:path>
                </a:pathLst>
              </a:custGeom>
              <a:solidFill>
                <a:srgbClr val="F6C4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43"/>
              <p:cNvSpPr/>
              <p:nvPr/>
            </p:nvSpPr>
            <p:spPr>
              <a:xfrm>
                <a:off x="4487819" y="2021466"/>
                <a:ext cx="249732" cy="231386"/>
              </a:xfrm>
              <a:custGeom>
                <a:avLst/>
                <a:gdLst/>
                <a:ahLst/>
                <a:cxnLst/>
                <a:rect l="l" t="t" r="r" b="b"/>
                <a:pathLst>
                  <a:path w="2628" h="2435" extrusionOk="0">
                    <a:moveTo>
                      <a:pt x="1328" y="0"/>
                    </a:moveTo>
                    <a:cubicBezTo>
                      <a:pt x="743" y="0"/>
                      <a:pt x="217" y="411"/>
                      <a:pt x="109" y="1005"/>
                    </a:cubicBezTo>
                    <a:cubicBezTo>
                      <a:pt x="1" y="1668"/>
                      <a:pt x="446" y="2306"/>
                      <a:pt x="1109" y="2415"/>
                    </a:cubicBezTo>
                    <a:cubicBezTo>
                      <a:pt x="1181" y="2429"/>
                      <a:pt x="1252" y="2435"/>
                      <a:pt x="1323" y="2435"/>
                    </a:cubicBezTo>
                    <a:cubicBezTo>
                      <a:pt x="1894" y="2435"/>
                      <a:pt x="2412" y="2017"/>
                      <a:pt x="2519" y="1427"/>
                    </a:cubicBezTo>
                    <a:cubicBezTo>
                      <a:pt x="2628" y="764"/>
                      <a:pt x="2181" y="137"/>
                      <a:pt x="1531" y="17"/>
                    </a:cubicBezTo>
                    <a:cubicBezTo>
                      <a:pt x="1463" y="6"/>
                      <a:pt x="1395" y="0"/>
                      <a:pt x="1328" y="0"/>
                    </a:cubicBezTo>
                    <a:close/>
                  </a:path>
                </a:pathLst>
              </a:custGeom>
              <a:solidFill>
                <a:srgbClr val="F6C4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43"/>
              <p:cNvSpPr/>
              <p:nvPr/>
            </p:nvSpPr>
            <p:spPr>
              <a:xfrm>
                <a:off x="4471854" y="3114363"/>
                <a:ext cx="539376" cy="1626068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17112" extrusionOk="0">
                    <a:moveTo>
                      <a:pt x="3904" y="0"/>
                    </a:moveTo>
                    <a:lnTo>
                      <a:pt x="518" y="1543"/>
                    </a:lnTo>
                    <a:cubicBezTo>
                      <a:pt x="0" y="2603"/>
                      <a:pt x="3434" y="7556"/>
                      <a:pt x="3434" y="7556"/>
                    </a:cubicBezTo>
                    <a:cubicBezTo>
                      <a:pt x="2458" y="9652"/>
                      <a:pt x="3193" y="12376"/>
                      <a:pt x="3193" y="12376"/>
                    </a:cubicBezTo>
                    <a:lnTo>
                      <a:pt x="2748" y="16979"/>
                    </a:lnTo>
                    <a:lnTo>
                      <a:pt x="4194" y="17112"/>
                    </a:lnTo>
                    <a:lnTo>
                      <a:pt x="5664" y="7255"/>
                    </a:lnTo>
                    <a:cubicBezTo>
                      <a:pt x="5675" y="7194"/>
                      <a:pt x="5675" y="7134"/>
                      <a:pt x="5675" y="7062"/>
                    </a:cubicBezTo>
                    <a:cubicBezTo>
                      <a:pt x="5447" y="4471"/>
                      <a:pt x="3904" y="0"/>
                      <a:pt x="3904" y="0"/>
                    </a:cubicBezTo>
                    <a:close/>
                  </a:path>
                </a:pathLst>
              </a:custGeom>
              <a:solidFill>
                <a:srgbClr val="F6C4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43"/>
              <p:cNvSpPr/>
              <p:nvPr/>
            </p:nvSpPr>
            <p:spPr>
              <a:xfrm>
                <a:off x="4704289" y="4651222"/>
                <a:ext cx="489012" cy="175226"/>
              </a:xfrm>
              <a:custGeom>
                <a:avLst/>
                <a:gdLst/>
                <a:ahLst/>
                <a:cxnLst/>
                <a:rect l="l" t="t" r="r" b="b"/>
                <a:pathLst>
                  <a:path w="5146" h="1844" extrusionOk="0">
                    <a:moveTo>
                      <a:pt x="2046" y="0"/>
                    </a:moveTo>
                    <a:cubicBezTo>
                      <a:pt x="1981" y="0"/>
                      <a:pt x="1923" y="52"/>
                      <a:pt x="1904" y="120"/>
                    </a:cubicBezTo>
                    <a:cubicBezTo>
                      <a:pt x="1856" y="276"/>
                      <a:pt x="1639" y="577"/>
                      <a:pt x="1229" y="637"/>
                    </a:cubicBezTo>
                    <a:cubicBezTo>
                      <a:pt x="1185" y="645"/>
                      <a:pt x="1144" y="649"/>
                      <a:pt x="1104" y="649"/>
                    </a:cubicBezTo>
                    <a:cubicBezTo>
                      <a:pt x="793" y="649"/>
                      <a:pt x="599" y="421"/>
                      <a:pt x="470" y="324"/>
                    </a:cubicBezTo>
                    <a:cubicBezTo>
                      <a:pt x="445" y="306"/>
                      <a:pt x="417" y="298"/>
                      <a:pt x="390" y="298"/>
                    </a:cubicBezTo>
                    <a:cubicBezTo>
                      <a:pt x="327" y="298"/>
                      <a:pt x="266" y="341"/>
                      <a:pt x="241" y="409"/>
                    </a:cubicBezTo>
                    <a:lnTo>
                      <a:pt x="205" y="529"/>
                    </a:lnTo>
                    <a:cubicBezTo>
                      <a:pt x="205" y="553"/>
                      <a:pt x="193" y="565"/>
                      <a:pt x="193" y="577"/>
                    </a:cubicBezTo>
                    <a:lnTo>
                      <a:pt x="12" y="1542"/>
                    </a:lnTo>
                    <a:cubicBezTo>
                      <a:pt x="0" y="1703"/>
                      <a:pt x="133" y="1843"/>
                      <a:pt x="293" y="1843"/>
                    </a:cubicBezTo>
                    <a:cubicBezTo>
                      <a:pt x="300" y="1843"/>
                      <a:pt x="306" y="1843"/>
                      <a:pt x="313" y="1842"/>
                    </a:cubicBezTo>
                    <a:lnTo>
                      <a:pt x="4892" y="1638"/>
                    </a:lnTo>
                    <a:cubicBezTo>
                      <a:pt x="5049" y="1638"/>
                      <a:pt x="5146" y="1457"/>
                      <a:pt x="5085" y="1312"/>
                    </a:cubicBezTo>
                    <a:cubicBezTo>
                      <a:pt x="5025" y="1156"/>
                      <a:pt x="4905" y="1035"/>
                      <a:pt x="4748" y="975"/>
                    </a:cubicBezTo>
                    <a:lnTo>
                      <a:pt x="2097" y="11"/>
                    </a:lnTo>
                    <a:cubicBezTo>
                      <a:pt x="2080" y="3"/>
                      <a:pt x="2063" y="0"/>
                      <a:pt x="20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43"/>
              <p:cNvSpPr/>
              <p:nvPr/>
            </p:nvSpPr>
            <p:spPr>
              <a:xfrm>
                <a:off x="4633209" y="2134167"/>
                <a:ext cx="775424" cy="337909"/>
              </a:xfrm>
              <a:custGeom>
                <a:avLst/>
                <a:gdLst/>
                <a:ahLst/>
                <a:cxnLst/>
                <a:rect l="l" t="t" r="r" b="b"/>
                <a:pathLst>
                  <a:path w="8160" h="3556" extrusionOk="0">
                    <a:moveTo>
                      <a:pt x="688" y="0"/>
                    </a:moveTo>
                    <a:lnTo>
                      <a:pt x="1" y="1205"/>
                    </a:lnTo>
                    <a:lnTo>
                      <a:pt x="4038" y="3471"/>
                    </a:lnTo>
                    <a:cubicBezTo>
                      <a:pt x="4141" y="3526"/>
                      <a:pt x="4259" y="3555"/>
                      <a:pt x="4379" y="3555"/>
                    </a:cubicBezTo>
                    <a:cubicBezTo>
                      <a:pt x="4442" y="3555"/>
                      <a:pt x="4506" y="3547"/>
                      <a:pt x="4568" y="3530"/>
                    </a:cubicBezTo>
                    <a:lnTo>
                      <a:pt x="4617" y="3506"/>
                    </a:lnTo>
                    <a:lnTo>
                      <a:pt x="7376" y="2748"/>
                    </a:lnTo>
                    <a:cubicBezTo>
                      <a:pt x="7882" y="2603"/>
                      <a:pt x="8159" y="2049"/>
                      <a:pt x="7967" y="1554"/>
                    </a:cubicBezTo>
                    <a:cubicBezTo>
                      <a:pt x="7824" y="1188"/>
                      <a:pt x="7475" y="961"/>
                      <a:pt x="7108" y="961"/>
                    </a:cubicBezTo>
                    <a:cubicBezTo>
                      <a:pt x="6980" y="961"/>
                      <a:pt x="6850" y="989"/>
                      <a:pt x="6725" y="1048"/>
                    </a:cubicBezTo>
                    <a:lnTo>
                      <a:pt x="4417" y="2122"/>
                    </a:lnTo>
                    <a:lnTo>
                      <a:pt x="4417" y="2122"/>
                    </a:lnTo>
                    <a:lnTo>
                      <a:pt x="688" y="0"/>
                    </a:lnTo>
                    <a:close/>
                  </a:path>
                </a:pathLst>
              </a:custGeom>
              <a:solidFill>
                <a:srgbClr val="F6C4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43"/>
              <p:cNvSpPr/>
              <p:nvPr/>
            </p:nvSpPr>
            <p:spPr>
              <a:xfrm>
                <a:off x="4401915" y="2940275"/>
                <a:ext cx="668804" cy="609300"/>
              </a:xfrm>
              <a:custGeom>
                <a:avLst/>
                <a:gdLst/>
                <a:ahLst/>
                <a:cxnLst/>
                <a:rect l="l" t="t" r="r" b="b"/>
                <a:pathLst>
                  <a:path w="7038" h="6412" extrusionOk="0">
                    <a:moveTo>
                      <a:pt x="3893" y="1"/>
                    </a:moveTo>
                    <a:cubicBezTo>
                      <a:pt x="3893" y="1"/>
                      <a:pt x="651" y="1651"/>
                      <a:pt x="1" y="4315"/>
                    </a:cubicBezTo>
                    <a:lnTo>
                      <a:pt x="6038" y="6412"/>
                    </a:lnTo>
                    <a:cubicBezTo>
                      <a:pt x="6038" y="6412"/>
                      <a:pt x="6556" y="3568"/>
                      <a:pt x="7038" y="856"/>
                    </a:cubicBezTo>
                    <a:lnTo>
                      <a:pt x="389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43"/>
              <p:cNvSpPr/>
              <p:nvPr/>
            </p:nvSpPr>
            <p:spPr>
              <a:xfrm>
                <a:off x="4901184" y="1934897"/>
                <a:ext cx="73361" cy="108233"/>
              </a:xfrm>
              <a:custGeom>
                <a:avLst/>
                <a:gdLst/>
                <a:ahLst/>
                <a:cxnLst/>
                <a:rect l="l" t="t" r="r" b="b"/>
                <a:pathLst>
                  <a:path w="772" h="1139" extrusionOk="0">
                    <a:moveTo>
                      <a:pt x="772" y="0"/>
                    </a:moveTo>
                    <a:lnTo>
                      <a:pt x="1" y="482"/>
                    </a:lnTo>
                    <a:lnTo>
                      <a:pt x="85" y="1024"/>
                    </a:lnTo>
                    <a:cubicBezTo>
                      <a:pt x="99" y="1099"/>
                      <a:pt x="161" y="1139"/>
                      <a:pt x="222" y="1139"/>
                    </a:cubicBezTo>
                    <a:cubicBezTo>
                      <a:pt x="270" y="1139"/>
                      <a:pt x="317" y="1114"/>
                      <a:pt x="338" y="1061"/>
                    </a:cubicBezTo>
                    <a:lnTo>
                      <a:pt x="77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43"/>
              <p:cNvSpPr/>
              <p:nvPr/>
            </p:nvSpPr>
            <p:spPr>
              <a:xfrm>
                <a:off x="4887405" y="1777914"/>
                <a:ext cx="352837" cy="155841"/>
              </a:xfrm>
              <a:custGeom>
                <a:avLst/>
                <a:gdLst/>
                <a:ahLst/>
                <a:cxnLst/>
                <a:rect l="l" t="t" r="r" b="b"/>
                <a:pathLst>
                  <a:path w="3713" h="1640" extrusionOk="0">
                    <a:moveTo>
                      <a:pt x="2054" y="0"/>
                    </a:moveTo>
                    <a:cubicBezTo>
                      <a:pt x="1926" y="0"/>
                      <a:pt x="1788" y="8"/>
                      <a:pt x="1640" y="25"/>
                    </a:cubicBezTo>
                    <a:cubicBezTo>
                      <a:pt x="1" y="218"/>
                      <a:pt x="73" y="1640"/>
                      <a:pt x="73" y="1640"/>
                    </a:cubicBezTo>
                    <a:lnTo>
                      <a:pt x="3712" y="1230"/>
                    </a:lnTo>
                    <a:cubicBezTo>
                      <a:pt x="3712" y="1230"/>
                      <a:pt x="3661" y="0"/>
                      <a:pt x="20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43"/>
              <p:cNvSpPr/>
              <p:nvPr/>
            </p:nvSpPr>
            <p:spPr>
              <a:xfrm>
                <a:off x="4882844" y="1842912"/>
                <a:ext cx="383626" cy="162113"/>
              </a:xfrm>
              <a:custGeom>
                <a:avLst/>
                <a:gdLst/>
                <a:ahLst/>
                <a:cxnLst/>
                <a:rect l="l" t="t" r="r" b="b"/>
                <a:pathLst>
                  <a:path w="4037" h="1706" extrusionOk="0">
                    <a:moveTo>
                      <a:pt x="2176" y="1"/>
                    </a:moveTo>
                    <a:cubicBezTo>
                      <a:pt x="818" y="1"/>
                      <a:pt x="160" y="731"/>
                      <a:pt x="25" y="884"/>
                    </a:cubicBezTo>
                    <a:cubicBezTo>
                      <a:pt x="13" y="896"/>
                      <a:pt x="1" y="920"/>
                      <a:pt x="1" y="944"/>
                    </a:cubicBezTo>
                    <a:lnTo>
                      <a:pt x="25" y="1619"/>
                    </a:lnTo>
                    <a:cubicBezTo>
                      <a:pt x="25" y="1672"/>
                      <a:pt x="70" y="1705"/>
                      <a:pt x="118" y="1705"/>
                    </a:cubicBezTo>
                    <a:cubicBezTo>
                      <a:pt x="136" y="1705"/>
                      <a:pt x="153" y="1701"/>
                      <a:pt x="169" y="1691"/>
                    </a:cubicBezTo>
                    <a:cubicBezTo>
                      <a:pt x="493" y="1494"/>
                      <a:pt x="1418" y="1008"/>
                      <a:pt x="2607" y="1008"/>
                    </a:cubicBezTo>
                    <a:cubicBezTo>
                      <a:pt x="3014" y="1008"/>
                      <a:pt x="3451" y="1065"/>
                      <a:pt x="3905" y="1209"/>
                    </a:cubicBezTo>
                    <a:cubicBezTo>
                      <a:pt x="3916" y="1213"/>
                      <a:pt x="3927" y="1215"/>
                      <a:pt x="3937" y="1215"/>
                    </a:cubicBezTo>
                    <a:cubicBezTo>
                      <a:pt x="3994" y="1215"/>
                      <a:pt x="4036" y="1164"/>
                      <a:pt x="4026" y="1113"/>
                    </a:cubicBezTo>
                    <a:lnTo>
                      <a:pt x="3869" y="377"/>
                    </a:lnTo>
                    <a:cubicBezTo>
                      <a:pt x="3869" y="342"/>
                      <a:pt x="3845" y="318"/>
                      <a:pt x="3809" y="305"/>
                    </a:cubicBezTo>
                    <a:cubicBezTo>
                      <a:pt x="3179" y="85"/>
                      <a:pt x="2637" y="1"/>
                      <a:pt x="2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50" name="Google Shape;450;p43"/>
          <p:cNvGrpSpPr/>
          <p:nvPr/>
        </p:nvGrpSpPr>
        <p:grpSpPr>
          <a:xfrm>
            <a:off x="719992" y="1563290"/>
            <a:ext cx="1421358" cy="2338142"/>
            <a:chOff x="1100600" y="1202625"/>
            <a:chExt cx="2166704" cy="3564241"/>
          </a:xfrm>
        </p:grpSpPr>
        <p:sp>
          <p:nvSpPr>
            <p:cNvPr id="451" name="Google Shape;451;p43"/>
            <p:cNvSpPr/>
            <p:nvPr/>
          </p:nvSpPr>
          <p:spPr>
            <a:xfrm>
              <a:off x="1217388" y="2392733"/>
              <a:ext cx="257715" cy="225969"/>
            </a:xfrm>
            <a:custGeom>
              <a:avLst/>
              <a:gdLst/>
              <a:ahLst/>
              <a:cxnLst/>
              <a:rect l="l" t="t" r="r" b="b"/>
              <a:pathLst>
                <a:path w="2712" h="2378" extrusionOk="0">
                  <a:moveTo>
                    <a:pt x="1357" y="1"/>
                  </a:moveTo>
                  <a:cubicBezTo>
                    <a:pt x="1148" y="1"/>
                    <a:pt x="938" y="56"/>
                    <a:pt x="748" y="171"/>
                  </a:cubicBezTo>
                  <a:cubicBezTo>
                    <a:pt x="181" y="520"/>
                    <a:pt x="1" y="1243"/>
                    <a:pt x="350" y="1810"/>
                  </a:cubicBezTo>
                  <a:cubicBezTo>
                    <a:pt x="572" y="2175"/>
                    <a:pt x="966" y="2378"/>
                    <a:pt x="1368" y="2378"/>
                  </a:cubicBezTo>
                  <a:cubicBezTo>
                    <a:pt x="1577" y="2378"/>
                    <a:pt x="1787" y="2323"/>
                    <a:pt x="1977" y="2207"/>
                  </a:cubicBezTo>
                  <a:cubicBezTo>
                    <a:pt x="2543" y="1858"/>
                    <a:pt x="2712" y="1135"/>
                    <a:pt x="2374" y="568"/>
                  </a:cubicBezTo>
                  <a:cubicBezTo>
                    <a:pt x="2152" y="204"/>
                    <a:pt x="1758" y="1"/>
                    <a:pt x="1357" y="1"/>
                  </a:cubicBezTo>
                  <a:close/>
                </a:path>
              </a:pathLst>
            </a:custGeom>
            <a:solidFill>
              <a:srgbClr val="F6C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3"/>
            <p:cNvSpPr/>
            <p:nvPr/>
          </p:nvSpPr>
          <p:spPr>
            <a:xfrm>
              <a:off x="1365059" y="2422667"/>
              <a:ext cx="255529" cy="163823"/>
            </a:xfrm>
            <a:custGeom>
              <a:avLst/>
              <a:gdLst/>
              <a:ahLst/>
              <a:cxnLst/>
              <a:rect l="l" t="t" r="r" b="b"/>
              <a:pathLst>
                <a:path w="2689" h="1724" extrusionOk="0">
                  <a:moveTo>
                    <a:pt x="2472" y="1"/>
                  </a:moveTo>
                  <a:lnTo>
                    <a:pt x="206" y="338"/>
                  </a:lnTo>
                  <a:lnTo>
                    <a:pt x="1" y="1724"/>
                  </a:lnTo>
                  <a:lnTo>
                    <a:pt x="2688" y="1254"/>
                  </a:lnTo>
                  <a:lnTo>
                    <a:pt x="2472" y="1"/>
                  </a:lnTo>
                  <a:close/>
                </a:path>
              </a:pathLst>
            </a:custGeom>
            <a:solidFill>
              <a:srgbClr val="F6C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3"/>
            <p:cNvSpPr/>
            <p:nvPr/>
          </p:nvSpPr>
          <p:spPr>
            <a:xfrm>
              <a:off x="1100600" y="1202625"/>
              <a:ext cx="266837" cy="1535034"/>
            </a:xfrm>
            <a:custGeom>
              <a:avLst/>
              <a:gdLst/>
              <a:ahLst/>
              <a:cxnLst/>
              <a:rect l="l" t="t" r="r" b="b"/>
              <a:pathLst>
                <a:path w="2808" h="16154" extrusionOk="0">
                  <a:moveTo>
                    <a:pt x="974" y="1"/>
                  </a:moveTo>
                  <a:cubicBezTo>
                    <a:pt x="936" y="1"/>
                    <a:pt x="897" y="2"/>
                    <a:pt x="856" y="6"/>
                  </a:cubicBezTo>
                  <a:cubicBezTo>
                    <a:pt x="856" y="6"/>
                    <a:pt x="1" y="66"/>
                    <a:pt x="205" y="921"/>
                  </a:cubicBezTo>
                  <a:cubicBezTo>
                    <a:pt x="374" y="1657"/>
                    <a:pt x="2398" y="16153"/>
                    <a:pt x="2398" y="16153"/>
                  </a:cubicBezTo>
                  <a:lnTo>
                    <a:pt x="2808" y="16153"/>
                  </a:lnTo>
                  <a:lnTo>
                    <a:pt x="1712" y="921"/>
                  </a:lnTo>
                  <a:cubicBezTo>
                    <a:pt x="1712" y="921"/>
                    <a:pt x="1867" y="1"/>
                    <a:pt x="9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3"/>
            <p:cNvSpPr/>
            <p:nvPr/>
          </p:nvSpPr>
          <p:spPr>
            <a:xfrm>
              <a:off x="1286092" y="2728271"/>
              <a:ext cx="121540" cy="43712"/>
            </a:xfrm>
            <a:custGeom>
              <a:avLst/>
              <a:gdLst/>
              <a:ahLst/>
              <a:cxnLst/>
              <a:rect l="l" t="t" r="r" b="b"/>
              <a:pathLst>
                <a:path w="1279" h="460" extrusionOk="0">
                  <a:moveTo>
                    <a:pt x="1105" y="1"/>
                  </a:moveTo>
                  <a:cubicBezTo>
                    <a:pt x="1099" y="1"/>
                    <a:pt x="1092" y="1"/>
                    <a:pt x="1085" y="2"/>
                  </a:cubicBezTo>
                  <a:lnTo>
                    <a:pt x="157" y="87"/>
                  </a:lnTo>
                  <a:cubicBezTo>
                    <a:pt x="61" y="87"/>
                    <a:pt x="1" y="171"/>
                    <a:pt x="1" y="267"/>
                  </a:cubicBezTo>
                  <a:cubicBezTo>
                    <a:pt x="1" y="376"/>
                    <a:pt x="85" y="460"/>
                    <a:pt x="181" y="460"/>
                  </a:cubicBezTo>
                  <a:lnTo>
                    <a:pt x="1121" y="376"/>
                  </a:lnTo>
                  <a:cubicBezTo>
                    <a:pt x="1206" y="363"/>
                    <a:pt x="1278" y="279"/>
                    <a:pt x="1278" y="183"/>
                  </a:cubicBezTo>
                  <a:cubicBezTo>
                    <a:pt x="1278" y="81"/>
                    <a:pt x="1203" y="1"/>
                    <a:pt x="1105" y="1"/>
                  </a:cubicBezTo>
                  <a:close/>
                </a:path>
              </a:pathLst>
            </a:custGeom>
            <a:solidFill>
              <a:srgbClr val="FADE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3"/>
            <p:cNvSpPr/>
            <p:nvPr/>
          </p:nvSpPr>
          <p:spPr>
            <a:xfrm>
              <a:off x="1421219" y="2120388"/>
              <a:ext cx="616158" cy="481017"/>
            </a:xfrm>
            <a:custGeom>
              <a:avLst/>
              <a:gdLst/>
              <a:ahLst/>
              <a:cxnLst/>
              <a:rect l="l" t="t" r="r" b="b"/>
              <a:pathLst>
                <a:path w="6484" h="5062" extrusionOk="0">
                  <a:moveTo>
                    <a:pt x="4230" y="1"/>
                  </a:moveTo>
                  <a:lnTo>
                    <a:pt x="3676" y="2278"/>
                  </a:lnTo>
                  <a:lnTo>
                    <a:pt x="1" y="2760"/>
                  </a:lnTo>
                  <a:lnTo>
                    <a:pt x="290" y="5062"/>
                  </a:lnTo>
                  <a:lnTo>
                    <a:pt x="4760" y="4483"/>
                  </a:lnTo>
                  <a:cubicBezTo>
                    <a:pt x="5231" y="4423"/>
                    <a:pt x="5628" y="4074"/>
                    <a:pt x="5737" y="3603"/>
                  </a:cubicBezTo>
                  <a:lnTo>
                    <a:pt x="6484" y="542"/>
                  </a:lnTo>
                  <a:lnTo>
                    <a:pt x="423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3"/>
            <p:cNvSpPr/>
            <p:nvPr/>
          </p:nvSpPr>
          <p:spPr>
            <a:xfrm>
              <a:off x="1765880" y="2021751"/>
              <a:ext cx="842894" cy="870524"/>
            </a:xfrm>
            <a:custGeom>
              <a:avLst/>
              <a:gdLst/>
              <a:ahLst/>
              <a:cxnLst/>
              <a:rect l="l" t="t" r="r" b="b"/>
              <a:pathLst>
                <a:path w="8870" h="9161" extrusionOk="0">
                  <a:moveTo>
                    <a:pt x="4004" y="1"/>
                  </a:moveTo>
                  <a:cubicBezTo>
                    <a:pt x="3738" y="1"/>
                    <a:pt x="3424" y="30"/>
                    <a:pt x="3061" y="110"/>
                  </a:cubicBezTo>
                  <a:cubicBezTo>
                    <a:pt x="3061" y="110"/>
                    <a:pt x="1122" y="110"/>
                    <a:pt x="567" y="1111"/>
                  </a:cubicBezTo>
                  <a:cubicBezTo>
                    <a:pt x="0" y="2135"/>
                    <a:pt x="3001" y="5436"/>
                    <a:pt x="3326" y="9161"/>
                  </a:cubicBezTo>
                  <a:lnTo>
                    <a:pt x="8870" y="8630"/>
                  </a:lnTo>
                  <a:cubicBezTo>
                    <a:pt x="8870" y="8630"/>
                    <a:pt x="7086" y="1255"/>
                    <a:pt x="5158" y="255"/>
                  </a:cubicBezTo>
                  <a:cubicBezTo>
                    <a:pt x="5158" y="255"/>
                    <a:pt x="4783" y="1"/>
                    <a:pt x="40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3"/>
            <p:cNvSpPr/>
            <p:nvPr/>
          </p:nvSpPr>
          <p:spPr>
            <a:xfrm>
              <a:off x="1193346" y="2445568"/>
              <a:ext cx="253153" cy="226730"/>
            </a:xfrm>
            <a:custGeom>
              <a:avLst/>
              <a:gdLst/>
              <a:ahLst/>
              <a:cxnLst/>
              <a:rect l="l" t="t" r="r" b="b"/>
              <a:pathLst>
                <a:path w="2664" h="2386" extrusionOk="0">
                  <a:moveTo>
                    <a:pt x="1336" y="1"/>
                  </a:moveTo>
                  <a:cubicBezTo>
                    <a:pt x="1213" y="1"/>
                    <a:pt x="1088" y="20"/>
                    <a:pt x="964" y="61"/>
                  </a:cubicBezTo>
                  <a:cubicBezTo>
                    <a:pt x="338" y="266"/>
                    <a:pt x="0" y="941"/>
                    <a:pt x="206" y="1567"/>
                  </a:cubicBezTo>
                  <a:cubicBezTo>
                    <a:pt x="370" y="2062"/>
                    <a:pt x="840" y="2385"/>
                    <a:pt x="1337" y="2385"/>
                  </a:cubicBezTo>
                  <a:cubicBezTo>
                    <a:pt x="1458" y="2385"/>
                    <a:pt x="1580" y="2366"/>
                    <a:pt x="1700" y="2326"/>
                  </a:cubicBezTo>
                  <a:cubicBezTo>
                    <a:pt x="2326" y="2122"/>
                    <a:pt x="2664" y="1447"/>
                    <a:pt x="2458" y="820"/>
                  </a:cubicBezTo>
                  <a:cubicBezTo>
                    <a:pt x="2295" y="318"/>
                    <a:pt x="1835" y="1"/>
                    <a:pt x="1336" y="1"/>
                  </a:cubicBezTo>
                  <a:close/>
                </a:path>
              </a:pathLst>
            </a:custGeom>
            <a:solidFill>
              <a:srgbClr val="F6C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3"/>
            <p:cNvSpPr/>
            <p:nvPr/>
          </p:nvSpPr>
          <p:spPr>
            <a:xfrm>
              <a:off x="1320491" y="2518928"/>
              <a:ext cx="264557" cy="137501"/>
            </a:xfrm>
            <a:custGeom>
              <a:avLst/>
              <a:gdLst/>
              <a:ahLst/>
              <a:cxnLst/>
              <a:rect l="l" t="t" r="r" b="b"/>
              <a:pathLst>
                <a:path w="2784" h="1447" extrusionOk="0">
                  <a:moveTo>
                    <a:pt x="506" y="0"/>
                  </a:moveTo>
                  <a:lnTo>
                    <a:pt x="0" y="1289"/>
                  </a:lnTo>
                  <a:lnTo>
                    <a:pt x="2711" y="1446"/>
                  </a:lnTo>
                  <a:lnTo>
                    <a:pt x="2783" y="180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6C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3"/>
            <p:cNvSpPr/>
            <p:nvPr/>
          </p:nvSpPr>
          <p:spPr>
            <a:xfrm>
              <a:off x="1657170" y="4454137"/>
              <a:ext cx="168389" cy="186724"/>
            </a:xfrm>
            <a:custGeom>
              <a:avLst/>
              <a:gdLst/>
              <a:ahLst/>
              <a:cxnLst/>
              <a:rect l="l" t="t" r="r" b="b"/>
              <a:pathLst>
                <a:path w="1772" h="1965" extrusionOk="0">
                  <a:moveTo>
                    <a:pt x="204" y="0"/>
                  </a:moveTo>
                  <a:lnTo>
                    <a:pt x="0" y="1784"/>
                  </a:lnTo>
                  <a:lnTo>
                    <a:pt x="1578" y="1964"/>
                  </a:lnTo>
                  <a:lnTo>
                    <a:pt x="1771" y="145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F6C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3"/>
            <p:cNvSpPr/>
            <p:nvPr/>
          </p:nvSpPr>
          <p:spPr>
            <a:xfrm>
              <a:off x="1350425" y="4571400"/>
              <a:ext cx="488821" cy="177127"/>
            </a:xfrm>
            <a:custGeom>
              <a:avLst/>
              <a:gdLst/>
              <a:ahLst/>
              <a:cxnLst/>
              <a:rect l="l" t="t" r="r" b="b"/>
              <a:pathLst>
                <a:path w="5144" h="1864" extrusionOk="0">
                  <a:moveTo>
                    <a:pt x="3105" y="0"/>
                  </a:moveTo>
                  <a:cubicBezTo>
                    <a:pt x="3082" y="0"/>
                    <a:pt x="3058" y="6"/>
                    <a:pt x="3035" y="20"/>
                  </a:cubicBezTo>
                  <a:lnTo>
                    <a:pt x="408" y="1188"/>
                  </a:lnTo>
                  <a:cubicBezTo>
                    <a:pt x="240" y="1260"/>
                    <a:pt x="119" y="1393"/>
                    <a:pt x="58" y="1550"/>
                  </a:cubicBezTo>
                  <a:cubicBezTo>
                    <a:pt x="1" y="1701"/>
                    <a:pt x="99" y="1864"/>
                    <a:pt x="258" y="1864"/>
                  </a:cubicBezTo>
                  <a:cubicBezTo>
                    <a:pt x="263" y="1864"/>
                    <a:pt x="269" y="1863"/>
                    <a:pt x="275" y="1863"/>
                  </a:cubicBezTo>
                  <a:lnTo>
                    <a:pt x="4830" y="1731"/>
                  </a:lnTo>
                  <a:cubicBezTo>
                    <a:pt x="4999" y="1731"/>
                    <a:pt x="5144" y="1574"/>
                    <a:pt x="5132" y="1393"/>
                  </a:cubicBezTo>
                  <a:lnTo>
                    <a:pt x="5060" y="513"/>
                  </a:lnTo>
                  <a:cubicBezTo>
                    <a:pt x="5060" y="502"/>
                    <a:pt x="5047" y="489"/>
                    <a:pt x="5047" y="478"/>
                  </a:cubicBezTo>
                  <a:lnTo>
                    <a:pt x="4999" y="345"/>
                  </a:lnTo>
                  <a:cubicBezTo>
                    <a:pt x="4976" y="284"/>
                    <a:pt x="4920" y="252"/>
                    <a:pt x="4860" y="252"/>
                  </a:cubicBezTo>
                  <a:cubicBezTo>
                    <a:pt x="4825" y="252"/>
                    <a:pt x="4789" y="262"/>
                    <a:pt x="4758" y="285"/>
                  </a:cubicBezTo>
                  <a:cubicBezTo>
                    <a:pt x="4617" y="393"/>
                    <a:pt x="4378" y="531"/>
                    <a:pt x="4024" y="531"/>
                  </a:cubicBezTo>
                  <a:cubicBezTo>
                    <a:pt x="3985" y="531"/>
                    <a:pt x="3945" y="529"/>
                    <a:pt x="3903" y="526"/>
                  </a:cubicBezTo>
                  <a:cubicBezTo>
                    <a:pt x="3469" y="489"/>
                    <a:pt x="3312" y="261"/>
                    <a:pt x="3252" y="104"/>
                  </a:cubicBezTo>
                  <a:cubicBezTo>
                    <a:pt x="3226" y="43"/>
                    <a:pt x="3167" y="0"/>
                    <a:pt x="31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43"/>
            <p:cNvSpPr/>
            <p:nvPr/>
          </p:nvSpPr>
          <p:spPr>
            <a:xfrm>
              <a:off x="2992292" y="4472477"/>
              <a:ext cx="238329" cy="186629"/>
            </a:xfrm>
            <a:custGeom>
              <a:avLst/>
              <a:gdLst/>
              <a:ahLst/>
              <a:cxnLst/>
              <a:rect l="l" t="t" r="r" b="b"/>
              <a:pathLst>
                <a:path w="2508" h="1964" extrusionOk="0">
                  <a:moveTo>
                    <a:pt x="1" y="0"/>
                  </a:moveTo>
                  <a:lnTo>
                    <a:pt x="928" y="1784"/>
                  </a:lnTo>
                  <a:lnTo>
                    <a:pt x="2507" y="1964"/>
                  </a:lnTo>
                  <a:lnTo>
                    <a:pt x="1579" y="1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C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3"/>
            <p:cNvSpPr/>
            <p:nvPr/>
          </p:nvSpPr>
          <p:spPr>
            <a:xfrm>
              <a:off x="2756626" y="4590215"/>
              <a:ext cx="510678" cy="176651"/>
            </a:xfrm>
            <a:custGeom>
              <a:avLst/>
              <a:gdLst/>
              <a:ahLst/>
              <a:cxnLst/>
              <a:rect l="l" t="t" r="r" b="b"/>
              <a:pathLst>
                <a:path w="5374" h="1859" extrusionOk="0">
                  <a:moveTo>
                    <a:pt x="3102" y="0"/>
                  </a:moveTo>
                  <a:cubicBezTo>
                    <a:pt x="3080" y="0"/>
                    <a:pt x="3057" y="5"/>
                    <a:pt x="3035" y="14"/>
                  </a:cubicBezTo>
                  <a:lnTo>
                    <a:pt x="408" y="1183"/>
                  </a:lnTo>
                  <a:cubicBezTo>
                    <a:pt x="240" y="1255"/>
                    <a:pt x="119" y="1388"/>
                    <a:pt x="58" y="1544"/>
                  </a:cubicBezTo>
                  <a:cubicBezTo>
                    <a:pt x="1" y="1696"/>
                    <a:pt x="111" y="1858"/>
                    <a:pt x="259" y="1858"/>
                  </a:cubicBezTo>
                  <a:cubicBezTo>
                    <a:pt x="264" y="1858"/>
                    <a:pt x="270" y="1858"/>
                    <a:pt x="275" y="1858"/>
                  </a:cubicBezTo>
                  <a:lnTo>
                    <a:pt x="5060" y="1677"/>
                  </a:lnTo>
                  <a:cubicBezTo>
                    <a:pt x="5240" y="1665"/>
                    <a:pt x="5373" y="1509"/>
                    <a:pt x="5360" y="1340"/>
                  </a:cubicBezTo>
                  <a:lnTo>
                    <a:pt x="5060" y="508"/>
                  </a:lnTo>
                  <a:cubicBezTo>
                    <a:pt x="5060" y="496"/>
                    <a:pt x="5047" y="484"/>
                    <a:pt x="5047" y="472"/>
                  </a:cubicBezTo>
                  <a:lnTo>
                    <a:pt x="4999" y="339"/>
                  </a:lnTo>
                  <a:cubicBezTo>
                    <a:pt x="4976" y="284"/>
                    <a:pt x="4915" y="249"/>
                    <a:pt x="4853" y="249"/>
                  </a:cubicBezTo>
                  <a:cubicBezTo>
                    <a:pt x="4820" y="249"/>
                    <a:pt x="4787" y="259"/>
                    <a:pt x="4758" y="280"/>
                  </a:cubicBezTo>
                  <a:cubicBezTo>
                    <a:pt x="4617" y="388"/>
                    <a:pt x="4378" y="526"/>
                    <a:pt x="4023" y="526"/>
                  </a:cubicBezTo>
                  <a:cubicBezTo>
                    <a:pt x="3985" y="526"/>
                    <a:pt x="3944" y="524"/>
                    <a:pt x="3903" y="521"/>
                  </a:cubicBezTo>
                  <a:cubicBezTo>
                    <a:pt x="3469" y="484"/>
                    <a:pt x="3312" y="255"/>
                    <a:pt x="3252" y="98"/>
                  </a:cubicBezTo>
                  <a:cubicBezTo>
                    <a:pt x="3225" y="36"/>
                    <a:pt x="3166" y="0"/>
                    <a:pt x="3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43"/>
            <p:cNvSpPr/>
            <p:nvPr/>
          </p:nvSpPr>
          <p:spPr>
            <a:xfrm>
              <a:off x="1922769" y="1860397"/>
              <a:ext cx="240610" cy="286310"/>
            </a:xfrm>
            <a:custGeom>
              <a:avLst/>
              <a:gdLst/>
              <a:ahLst/>
              <a:cxnLst/>
              <a:rect l="l" t="t" r="r" b="b"/>
              <a:pathLst>
                <a:path w="2532" h="3013" extrusionOk="0">
                  <a:moveTo>
                    <a:pt x="2157" y="1"/>
                  </a:moveTo>
                  <a:lnTo>
                    <a:pt x="1" y="351"/>
                  </a:lnTo>
                  <a:lnTo>
                    <a:pt x="277" y="2086"/>
                  </a:lnTo>
                  <a:cubicBezTo>
                    <a:pt x="365" y="2634"/>
                    <a:pt x="833" y="3013"/>
                    <a:pt x="1370" y="3013"/>
                  </a:cubicBezTo>
                  <a:cubicBezTo>
                    <a:pt x="1423" y="3013"/>
                    <a:pt x="1477" y="3009"/>
                    <a:pt x="1531" y="3002"/>
                  </a:cubicBezTo>
                  <a:cubicBezTo>
                    <a:pt x="2122" y="2905"/>
                    <a:pt x="2531" y="2338"/>
                    <a:pt x="2435" y="1748"/>
                  </a:cubicBezTo>
                  <a:lnTo>
                    <a:pt x="2157" y="1"/>
                  </a:lnTo>
                  <a:close/>
                </a:path>
              </a:pathLst>
            </a:custGeom>
            <a:solidFill>
              <a:srgbClr val="F6C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3"/>
            <p:cNvSpPr/>
            <p:nvPr/>
          </p:nvSpPr>
          <p:spPr>
            <a:xfrm>
              <a:off x="1937593" y="1928055"/>
              <a:ext cx="234908" cy="118211"/>
            </a:xfrm>
            <a:custGeom>
              <a:avLst/>
              <a:gdLst/>
              <a:ahLst/>
              <a:cxnLst/>
              <a:rect l="l" t="t" r="r" b="b"/>
              <a:pathLst>
                <a:path w="2472" h="1244" extrusionOk="0">
                  <a:moveTo>
                    <a:pt x="2098" y="0"/>
                  </a:moveTo>
                  <a:lnTo>
                    <a:pt x="1" y="603"/>
                  </a:lnTo>
                  <a:cubicBezTo>
                    <a:pt x="1" y="603"/>
                    <a:pt x="370" y="1244"/>
                    <a:pt x="1131" y="1244"/>
                  </a:cubicBezTo>
                  <a:cubicBezTo>
                    <a:pt x="1261" y="1244"/>
                    <a:pt x="1403" y="1225"/>
                    <a:pt x="1556" y="1181"/>
                  </a:cubicBezTo>
                  <a:cubicBezTo>
                    <a:pt x="2472" y="903"/>
                    <a:pt x="2098" y="0"/>
                    <a:pt x="2098" y="0"/>
                  </a:cubicBezTo>
                  <a:close/>
                </a:path>
              </a:pathLst>
            </a:custGeom>
            <a:solidFill>
              <a:srgbClr val="F5B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3"/>
            <p:cNvSpPr/>
            <p:nvPr/>
          </p:nvSpPr>
          <p:spPr>
            <a:xfrm>
              <a:off x="1838100" y="1571327"/>
              <a:ext cx="371082" cy="439681"/>
            </a:xfrm>
            <a:custGeom>
              <a:avLst/>
              <a:gdLst/>
              <a:ahLst/>
              <a:cxnLst/>
              <a:rect l="l" t="t" r="r" b="b"/>
              <a:pathLst>
                <a:path w="3905" h="4627" extrusionOk="0">
                  <a:moveTo>
                    <a:pt x="2022" y="1"/>
                  </a:moveTo>
                  <a:cubicBezTo>
                    <a:pt x="1979" y="1"/>
                    <a:pt x="1935" y="3"/>
                    <a:pt x="1892" y="6"/>
                  </a:cubicBezTo>
                  <a:lnTo>
                    <a:pt x="1699" y="18"/>
                  </a:lnTo>
                  <a:cubicBezTo>
                    <a:pt x="723" y="78"/>
                    <a:pt x="0" y="922"/>
                    <a:pt x="60" y="1886"/>
                  </a:cubicBezTo>
                  <a:lnTo>
                    <a:pt x="132" y="2994"/>
                  </a:lnTo>
                  <a:cubicBezTo>
                    <a:pt x="201" y="3915"/>
                    <a:pt x="973" y="4627"/>
                    <a:pt x="1881" y="4627"/>
                  </a:cubicBezTo>
                  <a:cubicBezTo>
                    <a:pt x="1925" y="4627"/>
                    <a:pt x="1968" y="4625"/>
                    <a:pt x="2012" y="4622"/>
                  </a:cubicBezTo>
                  <a:lnTo>
                    <a:pt x="2205" y="4609"/>
                  </a:lnTo>
                  <a:cubicBezTo>
                    <a:pt x="3169" y="4549"/>
                    <a:pt x="3904" y="3706"/>
                    <a:pt x="3844" y="2742"/>
                  </a:cubicBezTo>
                  <a:lnTo>
                    <a:pt x="3760" y="1633"/>
                  </a:lnTo>
                  <a:cubicBezTo>
                    <a:pt x="3702" y="713"/>
                    <a:pt x="2931" y="1"/>
                    <a:pt x="2022" y="1"/>
                  </a:cubicBezTo>
                  <a:close/>
                </a:path>
              </a:pathLst>
            </a:custGeom>
            <a:solidFill>
              <a:srgbClr val="F6C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43"/>
            <p:cNvSpPr/>
            <p:nvPr/>
          </p:nvSpPr>
          <p:spPr>
            <a:xfrm>
              <a:off x="1838100" y="1571327"/>
              <a:ext cx="371082" cy="439681"/>
            </a:xfrm>
            <a:custGeom>
              <a:avLst/>
              <a:gdLst/>
              <a:ahLst/>
              <a:cxnLst/>
              <a:rect l="l" t="t" r="r" b="b"/>
              <a:pathLst>
                <a:path w="3905" h="4627" extrusionOk="0">
                  <a:moveTo>
                    <a:pt x="2022" y="1"/>
                  </a:moveTo>
                  <a:cubicBezTo>
                    <a:pt x="1979" y="1"/>
                    <a:pt x="1935" y="3"/>
                    <a:pt x="1892" y="6"/>
                  </a:cubicBezTo>
                  <a:lnTo>
                    <a:pt x="1699" y="18"/>
                  </a:lnTo>
                  <a:cubicBezTo>
                    <a:pt x="723" y="78"/>
                    <a:pt x="0" y="922"/>
                    <a:pt x="60" y="1886"/>
                  </a:cubicBezTo>
                  <a:lnTo>
                    <a:pt x="132" y="2994"/>
                  </a:lnTo>
                  <a:cubicBezTo>
                    <a:pt x="201" y="3915"/>
                    <a:pt x="973" y="4627"/>
                    <a:pt x="1881" y="4627"/>
                  </a:cubicBezTo>
                  <a:cubicBezTo>
                    <a:pt x="1925" y="4627"/>
                    <a:pt x="1968" y="4625"/>
                    <a:pt x="2012" y="4622"/>
                  </a:cubicBezTo>
                  <a:lnTo>
                    <a:pt x="2205" y="4609"/>
                  </a:lnTo>
                  <a:cubicBezTo>
                    <a:pt x="3169" y="4549"/>
                    <a:pt x="3904" y="3706"/>
                    <a:pt x="3844" y="2742"/>
                  </a:cubicBezTo>
                  <a:lnTo>
                    <a:pt x="3760" y="1633"/>
                  </a:lnTo>
                  <a:cubicBezTo>
                    <a:pt x="3702" y="713"/>
                    <a:pt x="2931" y="1"/>
                    <a:pt x="2022" y="1"/>
                  </a:cubicBezTo>
                  <a:close/>
                </a:path>
              </a:pathLst>
            </a:custGeom>
            <a:solidFill>
              <a:srgbClr val="F6C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43"/>
            <p:cNvSpPr/>
            <p:nvPr/>
          </p:nvSpPr>
          <p:spPr>
            <a:xfrm>
              <a:off x="1785361" y="1510510"/>
              <a:ext cx="381440" cy="359099"/>
            </a:xfrm>
            <a:custGeom>
              <a:avLst/>
              <a:gdLst/>
              <a:ahLst/>
              <a:cxnLst/>
              <a:rect l="l" t="t" r="r" b="b"/>
              <a:pathLst>
                <a:path w="4014" h="3779" extrusionOk="0">
                  <a:moveTo>
                    <a:pt x="3265" y="1"/>
                  </a:moveTo>
                  <a:cubicBezTo>
                    <a:pt x="2302" y="1"/>
                    <a:pt x="651" y="646"/>
                    <a:pt x="651" y="646"/>
                  </a:cubicBezTo>
                  <a:lnTo>
                    <a:pt x="1" y="2056"/>
                  </a:lnTo>
                  <a:lnTo>
                    <a:pt x="687" y="3779"/>
                  </a:lnTo>
                  <a:lnTo>
                    <a:pt x="1049" y="3743"/>
                  </a:lnTo>
                  <a:cubicBezTo>
                    <a:pt x="1278" y="3683"/>
                    <a:pt x="1603" y="3538"/>
                    <a:pt x="1567" y="3310"/>
                  </a:cubicBezTo>
                  <a:lnTo>
                    <a:pt x="1434" y="2815"/>
                  </a:lnTo>
                  <a:cubicBezTo>
                    <a:pt x="1434" y="2815"/>
                    <a:pt x="1712" y="2321"/>
                    <a:pt x="1399" y="1960"/>
                  </a:cubicBezTo>
                  <a:cubicBezTo>
                    <a:pt x="1338" y="1899"/>
                    <a:pt x="1314" y="1815"/>
                    <a:pt x="1326" y="1730"/>
                  </a:cubicBezTo>
                  <a:cubicBezTo>
                    <a:pt x="1347" y="1582"/>
                    <a:pt x="1424" y="1406"/>
                    <a:pt x="1712" y="1406"/>
                  </a:cubicBezTo>
                  <a:cubicBezTo>
                    <a:pt x="1752" y="1406"/>
                    <a:pt x="1796" y="1410"/>
                    <a:pt x="1844" y="1417"/>
                  </a:cubicBezTo>
                  <a:cubicBezTo>
                    <a:pt x="2014" y="1443"/>
                    <a:pt x="2229" y="1467"/>
                    <a:pt x="2456" y="1467"/>
                  </a:cubicBezTo>
                  <a:cubicBezTo>
                    <a:pt x="3068" y="1467"/>
                    <a:pt x="3771" y="1297"/>
                    <a:pt x="3929" y="549"/>
                  </a:cubicBezTo>
                  <a:cubicBezTo>
                    <a:pt x="4013" y="140"/>
                    <a:pt x="3714" y="1"/>
                    <a:pt x="32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3"/>
            <p:cNvSpPr/>
            <p:nvPr/>
          </p:nvSpPr>
          <p:spPr>
            <a:xfrm>
              <a:off x="1780799" y="1774398"/>
              <a:ext cx="123726" cy="119541"/>
            </a:xfrm>
            <a:custGeom>
              <a:avLst/>
              <a:gdLst/>
              <a:ahLst/>
              <a:cxnLst/>
              <a:rect l="l" t="t" r="r" b="b"/>
              <a:pathLst>
                <a:path w="1302" h="1258" extrusionOk="0">
                  <a:moveTo>
                    <a:pt x="657" y="1"/>
                  </a:moveTo>
                  <a:cubicBezTo>
                    <a:pt x="643" y="1"/>
                    <a:pt x="629" y="1"/>
                    <a:pt x="615" y="2"/>
                  </a:cubicBezTo>
                  <a:cubicBezTo>
                    <a:pt x="266" y="26"/>
                    <a:pt x="1" y="327"/>
                    <a:pt x="25" y="677"/>
                  </a:cubicBezTo>
                  <a:cubicBezTo>
                    <a:pt x="48" y="1011"/>
                    <a:pt x="324" y="1257"/>
                    <a:pt x="654" y="1257"/>
                  </a:cubicBezTo>
                  <a:cubicBezTo>
                    <a:pt x="669" y="1257"/>
                    <a:pt x="684" y="1257"/>
                    <a:pt x="699" y="1256"/>
                  </a:cubicBezTo>
                  <a:cubicBezTo>
                    <a:pt x="1048" y="1231"/>
                    <a:pt x="1302" y="930"/>
                    <a:pt x="1278" y="592"/>
                  </a:cubicBezTo>
                  <a:cubicBezTo>
                    <a:pt x="1255" y="258"/>
                    <a:pt x="977" y="1"/>
                    <a:pt x="657" y="1"/>
                  </a:cubicBezTo>
                  <a:close/>
                </a:path>
              </a:pathLst>
            </a:custGeom>
            <a:solidFill>
              <a:srgbClr val="F6C4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3"/>
            <p:cNvSpPr/>
            <p:nvPr/>
          </p:nvSpPr>
          <p:spPr>
            <a:xfrm>
              <a:off x="1463601" y="2119913"/>
              <a:ext cx="900100" cy="631441"/>
            </a:xfrm>
            <a:custGeom>
              <a:avLst/>
              <a:gdLst/>
              <a:ahLst/>
              <a:cxnLst/>
              <a:rect l="l" t="t" r="r" b="b"/>
              <a:pathLst>
                <a:path w="9472" h="6645" extrusionOk="0">
                  <a:moveTo>
                    <a:pt x="8163" y="0"/>
                  </a:moveTo>
                  <a:cubicBezTo>
                    <a:pt x="7773" y="0"/>
                    <a:pt x="7390" y="195"/>
                    <a:pt x="7171" y="547"/>
                  </a:cubicBezTo>
                  <a:lnTo>
                    <a:pt x="5158" y="3753"/>
                  </a:lnTo>
                  <a:lnTo>
                    <a:pt x="254" y="3753"/>
                  </a:lnTo>
                  <a:lnTo>
                    <a:pt x="0" y="6066"/>
                  </a:lnTo>
                  <a:lnTo>
                    <a:pt x="5206" y="6633"/>
                  </a:lnTo>
                  <a:cubicBezTo>
                    <a:pt x="5243" y="6633"/>
                    <a:pt x="5291" y="6645"/>
                    <a:pt x="5326" y="6645"/>
                  </a:cubicBezTo>
                  <a:cubicBezTo>
                    <a:pt x="5725" y="6645"/>
                    <a:pt x="6098" y="6440"/>
                    <a:pt x="6315" y="6091"/>
                  </a:cubicBezTo>
                  <a:lnTo>
                    <a:pt x="9134" y="1776"/>
                  </a:lnTo>
                  <a:cubicBezTo>
                    <a:pt x="9472" y="1235"/>
                    <a:pt x="9316" y="512"/>
                    <a:pt x="8773" y="174"/>
                  </a:cubicBezTo>
                  <a:cubicBezTo>
                    <a:pt x="8584" y="56"/>
                    <a:pt x="8372" y="0"/>
                    <a:pt x="81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3"/>
            <p:cNvSpPr/>
            <p:nvPr/>
          </p:nvSpPr>
          <p:spPr>
            <a:xfrm>
              <a:off x="1622770" y="2892191"/>
              <a:ext cx="848596" cy="1603262"/>
            </a:xfrm>
            <a:custGeom>
              <a:avLst/>
              <a:gdLst/>
              <a:ahLst/>
              <a:cxnLst/>
              <a:rect l="l" t="t" r="r" b="b"/>
              <a:pathLst>
                <a:path w="8930" h="16872" extrusionOk="0">
                  <a:moveTo>
                    <a:pt x="4832" y="1"/>
                  </a:moveTo>
                  <a:lnTo>
                    <a:pt x="941" y="7508"/>
                  </a:lnTo>
                  <a:lnTo>
                    <a:pt x="1" y="16871"/>
                  </a:lnTo>
                  <a:lnTo>
                    <a:pt x="2555" y="16871"/>
                  </a:lnTo>
                  <a:lnTo>
                    <a:pt x="3868" y="8375"/>
                  </a:lnTo>
                  <a:lnTo>
                    <a:pt x="8929" y="1664"/>
                  </a:lnTo>
                  <a:lnTo>
                    <a:pt x="48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3"/>
            <p:cNvSpPr/>
            <p:nvPr/>
          </p:nvSpPr>
          <p:spPr>
            <a:xfrm>
              <a:off x="2081938" y="2841827"/>
              <a:ext cx="1139570" cy="1691350"/>
            </a:xfrm>
            <a:custGeom>
              <a:avLst/>
              <a:gdLst/>
              <a:ahLst/>
              <a:cxnLst/>
              <a:rect l="l" t="t" r="r" b="b"/>
              <a:pathLst>
                <a:path w="11992" h="17799" extrusionOk="0">
                  <a:moveTo>
                    <a:pt x="5544" y="0"/>
                  </a:moveTo>
                  <a:lnTo>
                    <a:pt x="0" y="531"/>
                  </a:lnTo>
                  <a:lnTo>
                    <a:pt x="1832" y="2892"/>
                  </a:lnTo>
                  <a:lnTo>
                    <a:pt x="4664" y="9689"/>
                  </a:lnTo>
                  <a:lnTo>
                    <a:pt x="9327" y="17798"/>
                  </a:lnTo>
                  <a:lnTo>
                    <a:pt x="11991" y="17606"/>
                  </a:lnTo>
                  <a:lnTo>
                    <a:pt x="7616" y="8881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3"/>
            <p:cNvSpPr/>
            <p:nvPr/>
          </p:nvSpPr>
          <p:spPr>
            <a:xfrm>
              <a:off x="2047539" y="2288680"/>
              <a:ext cx="285273" cy="430653"/>
            </a:xfrm>
            <a:custGeom>
              <a:avLst/>
              <a:gdLst/>
              <a:ahLst/>
              <a:cxnLst/>
              <a:rect l="l" t="t" r="r" b="b"/>
              <a:pathLst>
                <a:path w="3002" h="4532" extrusionOk="0">
                  <a:moveTo>
                    <a:pt x="2989" y="0"/>
                  </a:moveTo>
                  <a:lnTo>
                    <a:pt x="1" y="4520"/>
                  </a:lnTo>
                  <a:lnTo>
                    <a:pt x="1" y="4531"/>
                  </a:lnTo>
                  <a:lnTo>
                    <a:pt x="13" y="4531"/>
                  </a:lnTo>
                  <a:lnTo>
                    <a:pt x="3002" y="0"/>
                  </a:lnTo>
                  <a:close/>
                </a:path>
              </a:pathLst>
            </a:custGeom>
            <a:solidFill>
              <a:srgbClr val="ADB6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3"/>
            <p:cNvSpPr/>
            <p:nvPr/>
          </p:nvSpPr>
          <p:spPr>
            <a:xfrm>
              <a:off x="1952607" y="2359664"/>
              <a:ext cx="74407" cy="118116"/>
            </a:xfrm>
            <a:custGeom>
              <a:avLst/>
              <a:gdLst/>
              <a:ahLst/>
              <a:cxnLst/>
              <a:rect l="l" t="t" r="r" b="b"/>
              <a:pathLst>
                <a:path w="783" h="1243" extrusionOk="0">
                  <a:moveTo>
                    <a:pt x="771" y="1"/>
                  </a:moveTo>
                  <a:lnTo>
                    <a:pt x="12" y="1230"/>
                  </a:lnTo>
                  <a:cubicBezTo>
                    <a:pt x="0" y="1230"/>
                    <a:pt x="0" y="1242"/>
                    <a:pt x="12" y="1242"/>
                  </a:cubicBezTo>
                  <a:lnTo>
                    <a:pt x="783" y="13"/>
                  </a:lnTo>
                  <a:lnTo>
                    <a:pt x="783" y="1"/>
                  </a:lnTo>
                  <a:close/>
                </a:path>
              </a:pathLst>
            </a:custGeom>
            <a:solidFill>
              <a:srgbClr val="ADB6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4" name="Google Shape;474;p43"/>
          <p:cNvCxnSpPr/>
          <p:nvPr/>
        </p:nvCxnSpPr>
        <p:spPr>
          <a:xfrm>
            <a:off x="4079650" y="4129510"/>
            <a:ext cx="9918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5" name="Google Shape;475;p43"/>
          <p:cNvSpPr txBox="1">
            <a:spLocks noGrp="1"/>
          </p:cNvSpPr>
          <p:nvPr>
            <p:ph type="title"/>
          </p:nvPr>
        </p:nvSpPr>
        <p:spPr>
          <a:xfrm>
            <a:off x="2315354" y="1189100"/>
            <a:ext cx="45204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 smtClean="0"/>
              <a:t>Разнообразим процесс тренировок</a:t>
            </a:r>
            <a:endParaRPr sz="4000" b="1" dirty="0"/>
          </a:p>
        </p:txBody>
      </p:sp>
      <p:sp>
        <p:nvSpPr>
          <p:cNvPr id="476" name="Google Shape;476;p43"/>
          <p:cNvSpPr txBox="1">
            <a:spLocks noGrp="1"/>
          </p:cNvSpPr>
          <p:nvPr>
            <p:ph type="subTitle" idx="1"/>
          </p:nvPr>
        </p:nvSpPr>
        <p:spPr>
          <a:xfrm>
            <a:off x="2139104" y="3153500"/>
            <a:ext cx="4872900" cy="801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Привьем любовь и интерес к теме спорта, здорового образа жизни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52"/>
          <p:cNvSpPr/>
          <p:nvPr/>
        </p:nvSpPr>
        <p:spPr>
          <a:xfrm rot="-6300003">
            <a:off x="3929885" y="1461253"/>
            <a:ext cx="1409630" cy="1324585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52"/>
          <p:cNvSpPr/>
          <p:nvPr/>
        </p:nvSpPr>
        <p:spPr>
          <a:xfrm rot="3600006">
            <a:off x="6569178" y="1744624"/>
            <a:ext cx="1216810" cy="1143393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52"/>
          <p:cNvSpPr/>
          <p:nvPr/>
        </p:nvSpPr>
        <p:spPr>
          <a:xfrm>
            <a:off x="1416768" y="1668425"/>
            <a:ext cx="1427040" cy="134094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52"/>
          <p:cNvSpPr txBox="1">
            <a:spLocks noGrp="1"/>
          </p:cNvSpPr>
          <p:nvPr>
            <p:ph type="title"/>
          </p:nvPr>
        </p:nvSpPr>
        <p:spPr>
          <a:xfrm>
            <a:off x="720075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Наши основные конкуренты</a:t>
            </a:r>
            <a:endParaRPr b="1" dirty="0"/>
          </a:p>
        </p:txBody>
      </p:sp>
      <p:sp>
        <p:nvSpPr>
          <p:cNvPr id="772" name="Google Shape;772;p52"/>
          <p:cNvSpPr txBox="1">
            <a:spLocks noGrp="1"/>
          </p:cNvSpPr>
          <p:nvPr>
            <p:ph type="title" idx="2"/>
          </p:nvPr>
        </p:nvSpPr>
        <p:spPr>
          <a:xfrm>
            <a:off x="1049709" y="3363838"/>
            <a:ext cx="21753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/>
              <a:t>FITBIT</a:t>
            </a:r>
            <a:endParaRPr sz="3200" dirty="0"/>
          </a:p>
        </p:txBody>
      </p:sp>
      <p:sp>
        <p:nvSpPr>
          <p:cNvPr id="774" name="Google Shape;774;p52"/>
          <p:cNvSpPr txBox="1">
            <a:spLocks noGrp="1"/>
          </p:cNvSpPr>
          <p:nvPr>
            <p:ph type="title" idx="3"/>
          </p:nvPr>
        </p:nvSpPr>
        <p:spPr>
          <a:xfrm>
            <a:off x="3558015" y="3291830"/>
            <a:ext cx="21753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/>
              <a:t>LOSE IT </a:t>
            </a:r>
            <a:endParaRPr sz="3200" dirty="0"/>
          </a:p>
        </p:txBody>
      </p:sp>
      <p:sp>
        <p:nvSpPr>
          <p:cNvPr id="776" name="Google Shape;776;p52"/>
          <p:cNvSpPr txBox="1">
            <a:spLocks noGrp="1"/>
          </p:cNvSpPr>
          <p:nvPr>
            <p:ph type="title" idx="5"/>
          </p:nvPr>
        </p:nvSpPr>
        <p:spPr>
          <a:xfrm>
            <a:off x="6031224" y="3249925"/>
            <a:ext cx="21753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/>
              <a:t>RUNKEEPER</a:t>
            </a:r>
            <a:endParaRPr sz="3200" dirty="0"/>
          </a:p>
        </p:txBody>
      </p:sp>
      <p:grpSp>
        <p:nvGrpSpPr>
          <p:cNvPr id="809" name="Google Shape;809;p52"/>
          <p:cNvGrpSpPr/>
          <p:nvPr/>
        </p:nvGrpSpPr>
        <p:grpSpPr>
          <a:xfrm>
            <a:off x="4106024" y="1786599"/>
            <a:ext cx="1079282" cy="866571"/>
            <a:chOff x="2824600" y="2103475"/>
            <a:chExt cx="1082937" cy="869405"/>
          </a:xfrm>
        </p:grpSpPr>
        <p:sp>
          <p:nvSpPr>
            <p:cNvPr id="810" name="Google Shape;810;p52"/>
            <p:cNvSpPr/>
            <p:nvPr/>
          </p:nvSpPr>
          <p:spPr>
            <a:xfrm>
              <a:off x="2842448" y="2103475"/>
              <a:ext cx="1006561" cy="869405"/>
            </a:xfrm>
            <a:custGeom>
              <a:avLst/>
              <a:gdLst/>
              <a:ahLst/>
              <a:cxnLst/>
              <a:rect l="l" t="t" r="r" b="b"/>
              <a:pathLst>
                <a:path w="6260" h="5407" extrusionOk="0">
                  <a:moveTo>
                    <a:pt x="4610" y="0"/>
                  </a:moveTo>
                  <a:cubicBezTo>
                    <a:pt x="4457" y="0"/>
                    <a:pt x="4315" y="11"/>
                    <a:pt x="4173" y="32"/>
                  </a:cubicBezTo>
                  <a:cubicBezTo>
                    <a:pt x="3791" y="109"/>
                    <a:pt x="3474" y="306"/>
                    <a:pt x="3179" y="655"/>
                  </a:cubicBezTo>
                  <a:cubicBezTo>
                    <a:pt x="3037" y="808"/>
                    <a:pt x="2960" y="972"/>
                    <a:pt x="2906" y="1103"/>
                  </a:cubicBezTo>
                  <a:cubicBezTo>
                    <a:pt x="2808" y="994"/>
                    <a:pt x="2676" y="884"/>
                    <a:pt x="2491" y="787"/>
                  </a:cubicBezTo>
                  <a:cubicBezTo>
                    <a:pt x="2203" y="647"/>
                    <a:pt x="1932" y="578"/>
                    <a:pt x="1658" y="578"/>
                  </a:cubicBezTo>
                  <a:cubicBezTo>
                    <a:pt x="1547" y="578"/>
                    <a:pt x="1435" y="590"/>
                    <a:pt x="1322" y="612"/>
                  </a:cubicBezTo>
                  <a:cubicBezTo>
                    <a:pt x="1191" y="634"/>
                    <a:pt x="1049" y="677"/>
                    <a:pt x="918" y="743"/>
                  </a:cubicBezTo>
                  <a:cubicBezTo>
                    <a:pt x="273" y="1027"/>
                    <a:pt x="1" y="1704"/>
                    <a:pt x="45" y="2338"/>
                  </a:cubicBezTo>
                  <a:cubicBezTo>
                    <a:pt x="66" y="2829"/>
                    <a:pt x="405" y="3408"/>
                    <a:pt x="1191" y="3932"/>
                  </a:cubicBezTo>
                  <a:cubicBezTo>
                    <a:pt x="1934" y="4423"/>
                    <a:pt x="3135" y="5079"/>
                    <a:pt x="3671" y="5319"/>
                  </a:cubicBezTo>
                  <a:lnTo>
                    <a:pt x="3834" y="5406"/>
                  </a:lnTo>
                  <a:lnTo>
                    <a:pt x="3900" y="5341"/>
                  </a:lnTo>
                  <a:cubicBezTo>
                    <a:pt x="4304" y="4915"/>
                    <a:pt x="5178" y="3899"/>
                    <a:pt x="5669" y="3168"/>
                  </a:cubicBezTo>
                  <a:cubicBezTo>
                    <a:pt x="6205" y="2381"/>
                    <a:pt x="6259" y="1595"/>
                    <a:pt x="6096" y="1125"/>
                  </a:cubicBezTo>
                  <a:cubicBezTo>
                    <a:pt x="5888" y="535"/>
                    <a:pt x="5309" y="22"/>
                    <a:pt x="46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2"/>
            <p:cNvSpPr/>
            <p:nvPr/>
          </p:nvSpPr>
          <p:spPr>
            <a:xfrm>
              <a:off x="2824600" y="2313308"/>
              <a:ext cx="1082937" cy="530776"/>
            </a:xfrm>
            <a:custGeom>
              <a:avLst/>
              <a:gdLst/>
              <a:ahLst/>
              <a:cxnLst/>
              <a:rect l="l" t="t" r="r" b="b"/>
              <a:pathLst>
                <a:path w="6735" h="3301" extrusionOk="0">
                  <a:moveTo>
                    <a:pt x="2542" y="0"/>
                  </a:moveTo>
                  <a:cubicBezTo>
                    <a:pt x="2501" y="0"/>
                    <a:pt x="2464" y="24"/>
                    <a:pt x="2449" y="82"/>
                  </a:cubicBezTo>
                  <a:cubicBezTo>
                    <a:pt x="2329" y="628"/>
                    <a:pt x="2209" y="1185"/>
                    <a:pt x="2088" y="1732"/>
                  </a:cubicBezTo>
                  <a:cubicBezTo>
                    <a:pt x="2078" y="1786"/>
                    <a:pt x="2067" y="1841"/>
                    <a:pt x="2056" y="1906"/>
                  </a:cubicBezTo>
                  <a:cubicBezTo>
                    <a:pt x="1969" y="1917"/>
                    <a:pt x="1892" y="1939"/>
                    <a:pt x="1804" y="1950"/>
                  </a:cubicBezTo>
                  <a:cubicBezTo>
                    <a:pt x="1499" y="2016"/>
                    <a:pt x="440" y="2223"/>
                    <a:pt x="134" y="2288"/>
                  </a:cubicBezTo>
                  <a:cubicBezTo>
                    <a:pt x="1" y="2309"/>
                    <a:pt x="30" y="2510"/>
                    <a:pt x="150" y="2510"/>
                  </a:cubicBezTo>
                  <a:cubicBezTo>
                    <a:pt x="159" y="2510"/>
                    <a:pt x="168" y="2509"/>
                    <a:pt x="177" y="2507"/>
                  </a:cubicBezTo>
                  <a:cubicBezTo>
                    <a:pt x="592" y="2419"/>
                    <a:pt x="1761" y="2190"/>
                    <a:pt x="2176" y="2103"/>
                  </a:cubicBezTo>
                  <a:cubicBezTo>
                    <a:pt x="2209" y="2103"/>
                    <a:pt x="2253" y="2070"/>
                    <a:pt x="2253" y="2037"/>
                  </a:cubicBezTo>
                  <a:cubicBezTo>
                    <a:pt x="2362" y="1535"/>
                    <a:pt x="2471" y="1043"/>
                    <a:pt x="2580" y="552"/>
                  </a:cubicBezTo>
                  <a:cubicBezTo>
                    <a:pt x="2853" y="1436"/>
                    <a:pt x="3137" y="2321"/>
                    <a:pt x="3411" y="3217"/>
                  </a:cubicBezTo>
                  <a:cubicBezTo>
                    <a:pt x="3432" y="3271"/>
                    <a:pt x="3482" y="3300"/>
                    <a:pt x="3530" y="3300"/>
                  </a:cubicBezTo>
                  <a:cubicBezTo>
                    <a:pt x="3580" y="3300"/>
                    <a:pt x="3628" y="3268"/>
                    <a:pt x="3639" y="3195"/>
                  </a:cubicBezTo>
                  <a:cubicBezTo>
                    <a:pt x="3705" y="2518"/>
                    <a:pt x="3771" y="1841"/>
                    <a:pt x="3847" y="1164"/>
                  </a:cubicBezTo>
                  <a:cubicBezTo>
                    <a:pt x="4044" y="1567"/>
                    <a:pt x="4241" y="1982"/>
                    <a:pt x="4437" y="2387"/>
                  </a:cubicBezTo>
                  <a:cubicBezTo>
                    <a:pt x="4458" y="2429"/>
                    <a:pt x="4503" y="2451"/>
                    <a:pt x="4545" y="2451"/>
                  </a:cubicBezTo>
                  <a:cubicBezTo>
                    <a:pt x="4590" y="2451"/>
                    <a:pt x="4633" y="2427"/>
                    <a:pt x="4644" y="2376"/>
                  </a:cubicBezTo>
                  <a:cubicBezTo>
                    <a:pt x="4710" y="2135"/>
                    <a:pt x="4765" y="1885"/>
                    <a:pt x="4819" y="1644"/>
                  </a:cubicBezTo>
                  <a:cubicBezTo>
                    <a:pt x="4841" y="1589"/>
                    <a:pt x="4841" y="1557"/>
                    <a:pt x="4841" y="1546"/>
                  </a:cubicBezTo>
                  <a:cubicBezTo>
                    <a:pt x="4928" y="1524"/>
                    <a:pt x="5027" y="1502"/>
                    <a:pt x="5114" y="1491"/>
                  </a:cubicBezTo>
                  <a:cubicBezTo>
                    <a:pt x="5606" y="1393"/>
                    <a:pt x="6108" y="1283"/>
                    <a:pt x="6600" y="1185"/>
                  </a:cubicBezTo>
                  <a:cubicBezTo>
                    <a:pt x="6735" y="1165"/>
                    <a:pt x="6702" y="966"/>
                    <a:pt x="6576" y="966"/>
                  </a:cubicBezTo>
                  <a:cubicBezTo>
                    <a:pt x="6570" y="966"/>
                    <a:pt x="6563" y="966"/>
                    <a:pt x="6556" y="967"/>
                  </a:cubicBezTo>
                  <a:cubicBezTo>
                    <a:pt x="5955" y="1087"/>
                    <a:pt x="5343" y="1207"/>
                    <a:pt x="4732" y="1338"/>
                  </a:cubicBezTo>
                  <a:cubicBezTo>
                    <a:pt x="4699" y="1338"/>
                    <a:pt x="4656" y="1371"/>
                    <a:pt x="4656" y="1404"/>
                  </a:cubicBezTo>
                  <a:cubicBezTo>
                    <a:pt x="4601" y="1611"/>
                    <a:pt x="4557" y="1808"/>
                    <a:pt x="4503" y="2004"/>
                  </a:cubicBezTo>
                  <a:cubicBezTo>
                    <a:pt x="4295" y="1579"/>
                    <a:pt x="4088" y="1142"/>
                    <a:pt x="3869" y="705"/>
                  </a:cubicBezTo>
                  <a:cubicBezTo>
                    <a:pt x="3851" y="664"/>
                    <a:pt x="3815" y="646"/>
                    <a:pt x="3778" y="646"/>
                  </a:cubicBezTo>
                  <a:cubicBezTo>
                    <a:pt x="3724" y="646"/>
                    <a:pt x="3668" y="684"/>
                    <a:pt x="3661" y="749"/>
                  </a:cubicBezTo>
                  <a:cubicBezTo>
                    <a:pt x="3596" y="1382"/>
                    <a:pt x="3530" y="2004"/>
                    <a:pt x="3465" y="2638"/>
                  </a:cubicBezTo>
                  <a:cubicBezTo>
                    <a:pt x="3203" y="1786"/>
                    <a:pt x="2930" y="945"/>
                    <a:pt x="2668" y="93"/>
                  </a:cubicBezTo>
                  <a:cubicBezTo>
                    <a:pt x="2649" y="38"/>
                    <a:pt x="2593" y="0"/>
                    <a:pt x="2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1037;p56"/>
          <p:cNvGrpSpPr/>
          <p:nvPr/>
        </p:nvGrpSpPr>
        <p:grpSpPr>
          <a:xfrm>
            <a:off x="1408751" y="1819036"/>
            <a:ext cx="1430623" cy="848290"/>
            <a:chOff x="4928425" y="2599025"/>
            <a:chExt cx="1149925" cy="681850"/>
          </a:xfrm>
        </p:grpSpPr>
        <p:sp>
          <p:nvSpPr>
            <p:cNvPr id="50" name="Google Shape;1038;p56"/>
            <p:cNvSpPr/>
            <p:nvPr/>
          </p:nvSpPr>
          <p:spPr>
            <a:xfrm>
              <a:off x="4949800" y="3117875"/>
              <a:ext cx="1128550" cy="163000"/>
            </a:xfrm>
            <a:custGeom>
              <a:avLst/>
              <a:gdLst/>
              <a:ahLst/>
              <a:cxnLst/>
              <a:rect l="l" t="t" r="r" b="b"/>
              <a:pathLst>
                <a:path w="45142" h="6520" extrusionOk="0">
                  <a:moveTo>
                    <a:pt x="1" y="1"/>
                  </a:moveTo>
                  <a:lnTo>
                    <a:pt x="1700" y="6520"/>
                  </a:lnTo>
                  <a:lnTo>
                    <a:pt x="45142" y="6520"/>
                  </a:lnTo>
                  <a:lnTo>
                    <a:pt x="417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9;p56"/>
            <p:cNvSpPr/>
            <p:nvPr/>
          </p:nvSpPr>
          <p:spPr>
            <a:xfrm>
              <a:off x="5057375" y="3149500"/>
              <a:ext cx="483525" cy="56675"/>
            </a:xfrm>
            <a:custGeom>
              <a:avLst/>
              <a:gdLst/>
              <a:ahLst/>
              <a:cxnLst/>
              <a:rect l="l" t="t" r="r" b="b"/>
              <a:pathLst>
                <a:path w="19341" h="2267" extrusionOk="0">
                  <a:moveTo>
                    <a:pt x="2868" y="1"/>
                  </a:moveTo>
                  <a:cubicBezTo>
                    <a:pt x="1096" y="242"/>
                    <a:pt x="0" y="568"/>
                    <a:pt x="0" y="941"/>
                  </a:cubicBezTo>
                  <a:cubicBezTo>
                    <a:pt x="0" y="1664"/>
                    <a:pt x="4326" y="2266"/>
                    <a:pt x="9665" y="2266"/>
                  </a:cubicBezTo>
                  <a:cubicBezTo>
                    <a:pt x="15002" y="2266"/>
                    <a:pt x="19341" y="1664"/>
                    <a:pt x="19341" y="941"/>
                  </a:cubicBezTo>
                  <a:cubicBezTo>
                    <a:pt x="19341" y="627"/>
                    <a:pt x="18534" y="338"/>
                    <a:pt x="17196" y="110"/>
                  </a:cubicBezTo>
                  <a:cubicBezTo>
                    <a:pt x="17172" y="145"/>
                    <a:pt x="17147" y="182"/>
                    <a:pt x="17123" y="230"/>
                  </a:cubicBezTo>
                  <a:cubicBezTo>
                    <a:pt x="17075" y="327"/>
                    <a:pt x="17027" y="410"/>
                    <a:pt x="16979" y="507"/>
                  </a:cubicBezTo>
                  <a:cubicBezTo>
                    <a:pt x="16955" y="555"/>
                    <a:pt x="16919" y="603"/>
                    <a:pt x="16882" y="640"/>
                  </a:cubicBezTo>
                  <a:cubicBezTo>
                    <a:pt x="16871" y="664"/>
                    <a:pt x="16847" y="688"/>
                    <a:pt x="16810" y="712"/>
                  </a:cubicBezTo>
                  <a:cubicBezTo>
                    <a:pt x="16798" y="724"/>
                    <a:pt x="16774" y="724"/>
                    <a:pt x="16762" y="724"/>
                  </a:cubicBezTo>
                  <a:lnTo>
                    <a:pt x="16738" y="724"/>
                  </a:lnTo>
                  <a:cubicBezTo>
                    <a:pt x="16641" y="809"/>
                    <a:pt x="16521" y="881"/>
                    <a:pt x="16376" y="929"/>
                  </a:cubicBezTo>
                  <a:cubicBezTo>
                    <a:pt x="16063" y="1061"/>
                    <a:pt x="15725" y="1085"/>
                    <a:pt x="15388" y="1109"/>
                  </a:cubicBezTo>
                  <a:cubicBezTo>
                    <a:pt x="14906" y="1158"/>
                    <a:pt x="14412" y="1182"/>
                    <a:pt x="13930" y="1182"/>
                  </a:cubicBezTo>
                  <a:cubicBezTo>
                    <a:pt x="13725" y="1182"/>
                    <a:pt x="13521" y="1170"/>
                    <a:pt x="13315" y="1158"/>
                  </a:cubicBezTo>
                  <a:cubicBezTo>
                    <a:pt x="12605" y="1134"/>
                    <a:pt x="11906" y="1050"/>
                    <a:pt x="11219" y="905"/>
                  </a:cubicBezTo>
                  <a:cubicBezTo>
                    <a:pt x="10616" y="785"/>
                    <a:pt x="10026" y="592"/>
                    <a:pt x="9424" y="447"/>
                  </a:cubicBezTo>
                  <a:lnTo>
                    <a:pt x="9387" y="447"/>
                  </a:lnTo>
                  <a:lnTo>
                    <a:pt x="9387" y="435"/>
                  </a:lnTo>
                  <a:lnTo>
                    <a:pt x="9351" y="435"/>
                  </a:lnTo>
                  <a:cubicBezTo>
                    <a:pt x="8857" y="314"/>
                    <a:pt x="8351" y="230"/>
                    <a:pt x="7833" y="182"/>
                  </a:cubicBezTo>
                  <a:cubicBezTo>
                    <a:pt x="7616" y="169"/>
                    <a:pt x="7387" y="158"/>
                    <a:pt x="7158" y="158"/>
                  </a:cubicBezTo>
                  <a:lnTo>
                    <a:pt x="7134" y="158"/>
                  </a:lnTo>
                  <a:cubicBezTo>
                    <a:pt x="6423" y="158"/>
                    <a:pt x="5748" y="375"/>
                    <a:pt x="5037" y="435"/>
                  </a:cubicBezTo>
                  <a:cubicBezTo>
                    <a:pt x="4868" y="447"/>
                    <a:pt x="4700" y="447"/>
                    <a:pt x="4531" y="447"/>
                  </a:cubicBezTo>
                  <a:cubicBezTo>
                    <a:pt x="4205" y="447"/>
                    <a:pt x="3868" y="423"/>
                    <a:pt x="3543" y="362"/>
                  </a:cubicBezTo>
                  <a:cubicBezTo>
                    <a:pt x="3362" y="338"/>
                    <a:pt x="3145" y="314"/>
                    <a:pt x="2989" y="194"/>
                  </a:cubicBezTo>
                  <a:cubicBezTo>
                    <a:pt x="2916" y="145"/>
                    <a:pt x="2868" y="73"/>
                    <a:pt x="28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40;p56"/>
            <p:cNvSpPr/>
            <p:nvPr/>
          </p:nvSpPr>
          <p:spPr>
            <a:xfrm>
              <a:off x="5683075" y="3160350"/>
              <a:ext cx="207600" cy="50950"/>
            </a:xfrm>
            <a:custGeom>
              <a:avLst/>
              <a:gdLst/>
              <a:ahLst/>
              <a:cxnLst/>
              <a:rect l="l" t="t" r="r" b="b"/>
              <a:pathLst>
                <a:path w="8304" h="2038" extrusionOk="0">
                  <a:moveTo>
                    <a:pt x="4616" y="1"/>
                  </a:moveTo>
                  <a:cubicBezTo>
                    <a:pt x="4772" y="49"/>
                    <a:pt x="4941" y="61"/>
                    <a:pt x="5110" y="61"/>
                  </a:cubicBezTo>
                  <a:cubicBezTo>
                    <a:pt x="5219" y="61"/>
                    <a:pt x="5315" y="49"/>
                    <a:pt x="5423" y="49"/>
                  </a:cubicBezTo>
                  <a:lnTo>
                    <a:pt x="5495" y="49"/>
                  </a:lnTo>
                  <a:cubicBezTo>
                    <a:pt x="5219" y="25"/>
                    <a:pt x="4917" y="1"/>
                    <a:pt x="4616" y="1"/>
                  </a:cubicBezTo>
                  <a:close/>
                  <a:moveTo>
                    <a:pt x="2110" y="121"/>
                  </a:moveTo>
                  <a:cubicBezTo>
                    <a:pt x="844" y="290"/>
                    <a:pt x="0" y="627"/>
                    <a:pt x="0" y="1013"/>
                  </a:cubicBezTo>
                  <a:cubicBezTo>
                    <a:pt x="0" y="1580"/>
                    <a:pt x="1856" y="2038"/>
                    <a:pt x="4146" y="2038"/>
                  </a:cubicBezTo>
                  <a:cubicBezTo>
                    <a:pt x="6435" y="2038"/>
                    <a:pt x="8304" y="1580"/>
                    <a:pt x="8304" y="1013"/>
                  </a:cubicBezTo>
                  <a:cubicBezTo>
                    <a:pt x="8304" y="700"/>
                    <a:pt x="7737" y="423"/>
                    <a:pt x="6845" y="230"/>
                  </a:cubicBezTo>
                  <a:lnTo>
                    <a:pt x="6845" y="230"/>
                  </a:lnTo>
                  <a:cubicBezTo>
                    <a:pt x="6906" y="266"/>
                    <a:pt x="6966" y="290"/>
                    <a:pt x="7026" y="326"/>
                  </a:cubicBezTo>
                  <a:cubicBezTo>
                    <a:pt x="7207" y="399"/>
                    <a:pt x="7785" y="616"/>
                    <a:pt x="7557" y="881"/>
                  </a:cubicBezTo>
                  <a:cubicBezTo>
                    <a:pt x="7508" y="941"/>
                    <a:pt x="7436" y="989"/>
                    <a:pt x="7364" y="1037"/>
                  </a:cubicBezTo>
                  <a:cubicBezTo>
                    <a:pt x="7147" y="1074"/>
                    <a:pt x="6917" y="1098"/>
                    <a:pt x="6700" y="1122"/>
                  </a:cubicBezTo>
                  <a:cubicBezTo>
                    <a:pt x="6917" y="1218"/>
                    <a:pt x="7158" y="1387"/>
                    <a:pt x="7002" y="1567"/>
                  </a:cubicBezTo>
                  <a:cubicBezTo>
                    <a:pt x="6941" y="1628"/>
                    <a:pt x="6869" y="1676"/>
                    <a:pt x="6797" y="1724"/>
                  </a:cubicBezTo>
                  <a:cubicBezTo>
                    <a:pt x="6376" y="1797"/>
                    <a:pt x="5953" y="1832"/>
                    <a:pt x="5532" y="1832"/>
                  </a:cubicBezTo>
                  <a:cubicBezTo>
                    <a:pt x="5495" y="1832"/>
                    <a:pt x="5447" y="1832"/>
                    <a:pt x="5399" y="1821"/>
                  </a:cubicBezTo>
                  <a:cubicBezTo>
                    <a:pt x="4869" y="1821"/>
                    <a:pt x="4327" y="1700"/>
                    <a:pt x="3808" y="1700"/>
                  </a:cubicBezTo>
                  <a:lnTo>
                    <a:pt x="3773" y="1700"/>
                  </a:lnTo>
                  <a:cubicBezTo>
                    <a:pt x="3519" y="1700"/>
                    <a:pt x="3242" y="1760"/>
                    <a:pt x="2989" y="1760"/>
                  </a:cubicBezTo>
                  <a:cubicBezTo>
                    <a:pt x="2688" y="1760"/>
                    <a:pt x="2410" y="1664"/>
                    <a:pt x="2278" y="1266"/>
                  </a:cubicBezTo>
                  <a:cubicBezTo>
                    <a:pt x="2145" y="905"/>
                    <a:pt x="2158" y="507"/>
                    <a:pt x="2110" y="1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41;p56"/>
            <p:cNvSpPr/>
            <p:nvPr/>
          </p:nvSpPr>
          <p:spPr>
            <a:xfrm>
              <a:off x="5745725" y="2742525"/>
              <a:ext cx="89200" cy="96100"/>
            </a:xfrm>
            <a:custGeom>
              <a:avLst/>
              <a:gdLst/>
              <a:ahLst/>
              <a:cxnLst/>
              <a:rect l="l" t="t" r="r" b="b"/>
              <a:pathLst>
                <a:path w="3568" h="3844" extrusionOk="0">
                  <a:moveTo>
                    <a:pt x="1291" y="0"/>
                  </a:moveTo>
                  <a:cubicBezTo>
                    <a:pt x="1182" y="0"/>
                    <a:pt x="1254" y="952"/>
                    <a:pt x="652" y="1205"/>
                  </a:cubicBezTo>
                  <a:cubicBezTo>
                    <a:pt x="483" y="1265"/>
                    <a:pt x="1" y="1302"/>
                    <a:pt x="1" y="1302"/>
                  </a:cubicBezTo>
                  <a:cubicBezTo>
                    <a:pt x="1" y="1302"/>
                    <a:pt x="772" y="3627"/>
                    <a:pt x="1110" y="3844"/>
                  </a:cubicBezTo>
                  <a:cubicBezTo>
                    <a:pt x="1110" y="3844"/>
                    <a:pt x="2628" y="1904"/>
                    <a:pt x="3568" y="1784"/>
                  </a:cubicBezTo>
                  <a:cubicBezTo>
                    <a:pt x="3568" y="1784"/>
                    <a:pt x="2556" y="0"/>
                    <a:pt x="1291" y="0"/>
                  </a:cubicBezTo>
                  <a:close/>
                </a:path>
              </a:pathLst>
            </a:custGeom>
            <a:solidFill>
              <a:srgbClr val="8D59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042;p56"/>
            <p:cNvSpPr/>
            <p:nvPr/>
          </p:nvSpPr>
          <p:spPr>
            <a:xfrm>
              <a:off x="5774375" y="2742525"/>
              <a:ext cx="60550" cy="72000"/>
            </a:xfrm>
            <a:custGeom>
              <a:avLst/>
              <a:gdLst/>
              <a:ahLst/>
              <a:cxnLst/>
              <a:rect l="l" t="t" r="r" b="b"/>
              <a:pathLst>
                <a:path w="2422" h="2880" extrusionOk="0">
                  <a:moveTo>
                    <a:pt x="2277" y="1808"/>
                  </a:moveTo>
                  <a:cubicBezTo>
                    <a:pt x="1819" y="1952"/>
                    <a:pt x="1278" y="2422"/>
                    <a:pt x="831" y="2880"/>
                  </a:cubicBezTo>
                  <a:lnTo>
                    <a:pt x="831" y="2880"/>
                  </a:lnTo>
                  <a:cubicBezTo>
                    <a:pt x="1278" y="2422"/>
                    <a:pt x="1819" y="1952"/>
                    <a:pt x="2277" y="1808"/>
                  </a:cubicBezTo>
                  <a:close/>
                  <a:moveTo>
                    <a:pt x="2277" y="1808"/>
                  </a:moveTo>
                  <a:lnTo>
                    <a:pt x="2277" y="1808"/>
                  </a:lnTo>
                  <a:lnTo>
                    <a:pt x="2277" y="1808"/>
                  </a:lnTo>
                  <a:close/>
                  <a:moveTo>
                    <a:pt x="2277" y="1808"/>
                  </a:moveTo>
                  <a:lnTo>
                    <a:pt x="2277" y="1808"/>
                  </a:lnTo>
                  <a:lnTo>
                    <a:pt x="2277" y="1808"/>
                  </a:lnTo>
                  <a:close/>
                  <a:moveTo>
                    <a:pt x="2277" y="1808"/>
                  </a:moveTo>
                  <a:lnTo>
                    <a:pt x="2277" y="1808"/>
                  </a:lnTo>
                  <a:lnTo>
                    <a:pt x="2277" y="1808"/>
                  </a:lnTo>
                  <a:close/>
                  <a:moveTo>
                    <a:pt x="2290" y="1808"/>
                  </a:moveTo>
                  <a:lnTo>
                    <a:pt x="2277" y="1808"/>
                  </a:lnTo>
                  <a:lnTo>
                    <a:pt x="2290" y="1808"/>
                  </a:lnTo>
                  <a:close/>
                  <a:moveTo>
                    <a:pt x="2290" y="1808"/>
                  </a:moveTo>
                  <a:lnTo>
                    <a:pt x="2290" y="1808"/>
                  </a:lnTo>
                  <a:lnTo>
                    <a:pt x="2290" y="1808"/>
                  </a:lnTo>
                  <a:close/>
                  <a:moveTo>
                    <a:pt x="2290" y="1808"/>
                  </a:moveTo>
                  <a:lnTo>
                    <a:pt x="2290" y="1808"/>
                  </a:lnTo>
                  <a:lnTo>
                    <a:pt x="2290" y="1808"/>
                  </a:lnTo>
                  <a:close/>
                  <a:moveTo>
                    <a:pt x="2290" y="1808"/>
                  </a:moveTo>
                  <a:lnTo>
                    <a:pt x="2290" y="1808"/>
                  </a:lnTo>
                  <a:lnTo>
                    <a:pt x="2290" y="1808"/>
                  </a:lnTo>
                  <a:close/>
                  <a:moveTo>
                    <a:pt x="2301" y="1808"/>
                  </a:moveTo>
                  <a:lnTo>
                    <a:pt x="2290" y="1808"/>
                  </a:lnTo>
                  <a:lnTo>
                    <a:pt x="2301" y="1808"/>
                  </a:lnTo>
                  <a:close/>
                  <a:moveTo>
                    <a:pt x="2301" y="1808"/>
                  </a:moveTo>
                  <a:lnTo>
                    <a:pt x="2301" y="1808"/>
                  </a:lnTo>
                  <a:lnTo>
                    <a:pt x="2301" y="1808"/>
                  </a:lnTo>
                  <a:close/>
                  <a:moveTo>
                    <a:pt x="2301" y="1808"/>
                  </a:moveTo>
                  <a:lnTo>
                    <a:pt x="2301" y="1808"/>
                  </a:lnTo>
                  <a:lnTo>
                    <a:pt x="2301" y="1808"/>
                  </a:lnTo>
                  <a:close/>
                  <a:moveTo>
                    <a:pt x="2301" y="1808"/>
                  </a:moveTo>
                  <a:lnTo>
                    <a:pt x="2301" y="1808"/>
                  </a:lnTo>
                  <a:lnTo>
                    <a:pt x="2301" y="1808"/>
                  </a:lnTo>
                  <a:close/>
                  <a:moveTo>
                    <a:pt x="2314" y="1808"/>
                  </a:moveTo>
                  <a:lnTo>
                    <a:pt x="2301" y="1808"/>
                  </a:lnTo>
                  <a:lnTo>
                    <a:pt x="2314" y="1808"/>
                  </a:lnTo>
                  <a:close/>
                  <a:moveTo>
                    <a:pt x="2314" y="1795"/>
                  </a:moveTo>
                  <a:lnTo>
                    <a:pt x="2314" y="1808"/>
                  </a:lnTo>
                  <a:lnTo>
                    <a:pt x="2314" y="1795"/>
                  </a:lnTo>
                  <a:close/>
                  <a:moveTo>
                    <a:pt x="2314" y="1795"/>
                  </a:moveTo>
                  <a:lnTo>
                    <a:pt x="2314" y="1795"/>
                  </a:lnTo>
                  <a:lnTo>
                    <a:pt x="2314" y="1795"/>
                  </a:lnTo>
                  <a:close/>
                  <a:moveTo>
                    <a:pt x="2314" y="1795"/>
                  </a:moveTo>
                  <a:lnTo>
                    <a:pt x="2314" y="1795"/>
                  </a:lnTo>
                  <a:lnTo>
                    <a:pt x="2314" y="1795"/>
                  </a:lnTo>
                  <a:close/>
                  <a:moveTo>
                    <a:pt x="2325" y="1795"/>
                  </a:moveTo>
                  <a:lnTo>
                    <a:pt x="2314" y="1795"/>
                  </a:lnTo>
                  <a:lnTo>
                    <a:pt x="2325" y="1795"/>
                  </a:lnTo>
                  <a:close/>
                  <a:moveTo>
                    <a:pt x="2325" y="1795"/>
                  </a:moveTo>
                  <a:lnTo>
                    <a:pt x="2325" y="1795"/>
                  </a:lnTo>
                  <a:lnTo>
                    <a:pt x="2325" y="1795"/>
                  </a:lnTo>
                  <a:close/>
                  <a:moveTo>
                    <a:pt x="2325" y="1795"/>
                  </a:moveTo>
                  <a:lnTo>
                    <a:pt x="2325" y="1795"/>
                  </a:lnTo>
                  <a:lnTo>
                    <a:pt x="2325" y="1795"/>
                  </a:lnTo>
                  <a:close/>
                  <a:moveTo>
                    <a:pt x="2325" y="1795"/>
                  </a:moveTo>
                  <a:lnTo>
                    <a:pt x="2325" y="1795"/>
                  </a:lnTo>
                  <a:lnTo>
                    <a:pt x="2325" y="1795"/>
                  </a:lnTo>
                  <a:close/>
                  <a:moveTo>
                    <a:pt x="2325" y="1795"/>
                  </a:moveTo>
                  <a:lnTo>
                    <a:pt x="2325" y="1795"/>
                  </a:lnTo>
                  <a:lnTo>
                    <a:pt x="2325" y="1795"/>
                  </a:lnTo>
                  <a:close/>
                  <a:moveTo>
                    <a:pt x="2338" y="1795"/>
                  </a:moveTo>
                  <a:lnTo>
                    <a:pt x="2338" y="1795"/>
                  </a:lnTo>
                  <a:lnTo>
                    <a:pt x="2338" y="1795"/>
                  </a:lnTo>
                  <a:close/>
                  <a:moveTo>
                    <a:pt x="2338" y="1795"/>
                  </a:moveTo>
                  <a:lnTo>
                    <a:pt x="2338" y="1795"/>
                  </a:lnTo>
                  <a:lnTo>
                    <a:pt x="2338" y="1795"/>
                  </a:lnTo>
                  <a:close/>
                  <a:moveTo>
                    <a:pt x="2338" y="1795"/>
                  </a:moveTo>
                  <a:lnTo>
                    <a:pt x="2338" y="1795"/>
                  </a:lnTo>
                  <a:lnTo>
                    <a:pt x="2338" y="1795"/>
                  </a:lnTo>
                  <a:close/>
                  <a:moveTo>
                    <a:pt x="2338" y="1795"/>
                  </a:moveTo>
                  <a:lnTo>
                    <a:pt x="2338" y="1795"/>
                  </a:lnTo>
                  <a:lnTo>
                    <a:pt x="2338" y="1795"/>
                  </a:lnTo>
                  <a:close/>
                  <a:moveTo>
                    <a:pt x="2350" y="1795"/>
                  </a:moveTo>
                  <a:lnTo>
                    <a:pt x="2350" y="1795"/>
                  </a:lnTo>
                  <a:lnTo>
                    <a:pt x="2350" y="1795"/>
                  </a:lnTo>
                  <a:close/>
                  <a:moveTo>
                    <a:pt x="2350" y="1795"/>
                  </a:moveTo>
                  <a:lnTo>
                    <a:pt x="2350" y="1795"/>
                  </a:lnTo>
                  <a:lnTo>
                    <a:pt x="2350" y="1795"/>
                  </a:lnTo>
                  <a:close/>
                  <a:moveTo>
                    <a:pt x="2350" y="1795"/>
                  </a:moveTo>
                  <a:lnTo>
                    <a:pt x="2350" y="1795"/>
                  </a:lnTo>
                  <a:lnTo>
                    <a:pt x="2350" y="1795"/>
                  </a:lnTo>
                  <a:close/>
                  <a:moveTo>
                    <a:pt x="2350" y="1795"/>
                  </a:moveTo>
                  <a:lnTo>
                    <a:pt x="2350" y="1795"/>
                  </a:lnTo>
                  <a:lnTo>
                    <a:pt x="2350" y="1795"/>
                  </a:lnTo>
                  <a:close/>
                  <a:moveTo>
                    <a:pt x="2362" y="1795"/>
                  </a:moveTo>
                  <a:lnTo>
                    <a:pt x="2350" y="1795"/>
                  </a:lnTo>
                  <a:lnTo>
                    <a:pt x="2362" y="1795"/>
                  </a:lnTo>
                  <a:close/>
                  <a:moveTo>
                    <a:pt x="2362" y="1795"/>
                  </a:moveTo>
                  <a:lnTo>
                    <a:pt x="2362" y="1795"/>
                  </a:lnTo>
                  <a:lnTo>
                    <a:pt x="2362" y="1795"/>
                  </a:lnTo>
                  <a:close/>
                  <a:moveTo>
                    <a:pt x="2362" y="1784"/>
                  </a:moveTo>
                  <a:lnTo>
                    <a:pt x="2362" y="1795"/>
                  </a:lnTo>
                  <a:lnTo>
                    <a:pt x="2362" y="1784"/>
                  </a:lnTo>
                  <a:close/>
                  <a:moveTo>
                    <a:pt x="2362" y="1784"/>
                  </a:moveTo>
                  <a:lnTo>
                    <a:pt x="2362" y="1784"/>
                  </a:lnTo>
                  <a:lnTo>
                    <a:pt x="2362" y="1784"/>
                  </a:lnTo>
                  <a:close/>
                  <a:moveTo>
                    <a:pt x="2374" y="1784"/>
                  </a:moveTo>
                  <a:lnTo>
                    <a:pt x="2362" y="1784"/>
                  </a:lnTo>
                  <a:lnTo>
                    <a:pt x="2374" y="1784"/>
                  </a:lnTo>
                  <a:close/>
                  <a:moveTo>
                    <a:pt x="2374" y="1784"/>
                  </a:moveTo>
                  <a:lnTo>
                    <a:pt x="2374" y="1784"/>
                  </a:lnTo>
                  <a:lnTo>
                    <a:pt x="2374" y="1784"/>
                  </a:lnTo>
                  <a:close/>
                  <a:moveTo>
                    <a:pt x="2374" y="1784"/>
                  </a:moveTo>
                  <a:lnTo>
                    <a:pt x="2374" y="1784"/>
                  </a:lnTo>
                  <a:lnTo>
                    <a:pt x="2374" y="1784"/>
                  </a:lnTo>
                  <a:close/>
                  <a:moveTo>
                    <a:pt x="2374" y="1784"/>
                  </a:moveTo>
                  <a:lnTo>
                    <a:pt x="2374" y="1784"/>
                  </a:lnTo>
                  <a:lnTo>
                    <a:pt x="2374" y="1784"/>
                  </a:lnTo>
                  <a:close/>
                  <a:moveTo>
                    <a:pt x="2374" y="1784"/>
                  </a:moveTo>
                  <a:lnTo>
                    <a:pt x="2374" y="1784"/>
                  </a:lnTo>
                  <a:lnTo>
                    <a:pt x="2374" y="1784"/>
                  </a:lnTo>
                  <a:close/>
                  <a:moveTo>
                    <a:pt x="2386" y="1784"/>
                  </a:moveTo>
                  <a:lnTo>
                    <a:pt x="2386" y="1784"/>
                  </a:lnTo>
                  <a:lnTo>
                    <a:pt x="2386" y="1784"/>
                  </a:lnTo>
                  <a:close/>
                  <a:moveTo>
                    <a:pt x="2386" y="1784"/>
                  </a:moveTo>
                  <a:lnTo>
                    <a:pt x="2386" y="1784"/>
                  </a:lnTo>
                  <a:lnTo>
                    <a:pt x="2386" y="1784"/>
                  </a:lnTo>
                  <a:close/>
                  <a:moveTo>
                    <a:pt x="2386" y="1784"/>
                  </a:moveTo>
                  <a:lnTo>
                    <a:pt x="2386" y="1784"/>
                  </a:lnTo>
                  <a:lnTo>
                    <a:pt x="2386" y="1784"/>
                  </a:lnTo>
                  <a:close/>
                  <a:moveTo>
                    <a:pt x="2386" y="1784"/>
                  </a:moveTo>
                  <a:lnTo>
                    <a:pt x="2386" y="1784"/>
                  </a:lnTo>
                  <a:lnTo>
                    <a:pt x="2386" y="1784"/>
                  </a:lnTo>
                  <a:close/>
                  <a:moveTo>
                    <a:pt x="2398" y="1784"/>
                  </a:moveTo>
                  <a:lnTo>
                    <a:pt x="2398" y="1784"/>
                  </a:lnTo>
                  <a:lnTo>
                    <a:pt x="2398" y="1784"/>
                  </a:lnTo>
                  <a:close/>
                  <a:moveTo>
                    <a:pt x="2398" y="1784"/>
                  </a:moveTo>
                  <a:lnTo>
                    <a:pt x="2398" y="1784"/>
                  </a:lnTo>
                  <a:lnTo>
                    <a:pt x="2398" y="1784"/>
                  </a:lnTo>
                  <a:close/>
                  <a:moveTo>
                    <a:pt x="2398" y="1784"/>
                  </a:moveTo>
                  <a:lnTo>
                    <a:pt x="2398" y="1784"/>
                  </a:lnTo>
                  <a:lnTo>
                    <a:pt x="2398" y="1784"/>
                  </a:lnTo>
                  <a:close/>
                  <a:moveTo>
                    <a:pt x="2398" y="1784"/>
                  </a:moveTo>
                  <a:lnTo>
                    <a:pt x="2398" y="1784"/>
                  </a:lnTo>
                  <a:lnTo>
                    <a:pt x="2398" y="1784"/>
                  </a:lnTo>
                  <a:close/>
                  <a:moveTo>
                    <a:pt x="2410" y="1784"/>
                  </a:moveTo>
                  <a:lnTo>
                    <a:pt x="2398" y="1784"/>
                  </a:lnTo>
                  <a:lnTo>
                    <a:pt x="2410" y="1784"/>
                  </a:lnTo>
                  <a:close/>
                  <a:moveTo>
                    <a:pt x="2410" y="1784"/>
                  </a:moveTo>
                  <a:lnTo>
                    <a:pt x="2410" y="1784"/>
                  </a:lnTo>
                  <a:lnTo>
                    <a:pt x="2410" y="1784"/>
                  </a:lnTo>
                  <a:close/>
                  <a:moveTo>
                    <a:pt x="2410" y="1784"/>
                  </a:moveTo>
                  <a:lnTo>
                    <a:pt x="2410" y="1784"/>
                  </a:lnTo>
                  <a:lnTo>
                    <a:pt x="2410" y="1784"/>
                  </a:lnTo>
                  <a:close/>
                  <a:moveTo>
                    <a:pt x="2410" y="1784"/>
                  </a:moveTo>
                  <a:lnTo>
                    <a:pt x="2410" y="1784"/>
                  </a:lnTo>
                  <a:lnTo>
                    <a:pt x="2410" y="1784"/>
                  </a:lnTo>
                  <a:close/>
                  <a:moveTo>
                    <a:pt x="2422" y="1784"/>
                  </a:moveTo>
                  <a:lnTo>
                    <a:pt x="2410" y="1784"/>
                  </a:lnTo>
                  <a:lnTo>
                    <a:pt x="2422" y="1784"/>
                  </a:lnTo>
                  <a:close/>
                  <a:moveTo>
                    <a:pt x="145" y="0"/>
                  </a:moveTo>
                  <a:cubicBezTo>
                    <a:pt x="84" y="0"/>
                    <a:pt x="72" y="265"/>
                    <a:pt x="0" y="554"/>
                  </a:cubicBezTo>
                  <a:lnTo>
                    <a:pt x="0" y="554"/>
                  </a:lnTo>
                  <a:cubicBezTo>
                    <a:pt x="72" y="265"/>
                    <a:pt x="84" y="0"/>
                    <a:pt x="145" y="0"/>
                  </a:cubicBezTo>
                  <a:cubicBezTo>
                    <a:pt x="1410" y="0"/>
                    <a:pt x="2422" y="1784"/>
                    <a:pt x="2422" y="1784"/>
                  </a:cubicBezTo>
                  <a:lnTo>
                    <a:pt x="2422" y="1784"/>
                  </a:lnTo>
                  <a:cubicBezTo>
                    <a:pt x="2422" y="1784"/>
                    <a:pt x="1410" y="0"/>
                    <a:pt x="145" y="0"/>
                  </a:cubicBezTo>
                  <a:close/>
                </a:path>
              </a:pathLst>
            </a:custGeom>
            <a:solidFill>
              <a:srgbClr val="B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43;p56"/>
            <p:cNvSpPr/>
            <p:nvPr/>
          </p:nvSpPr>
          <p:spPr>
            <a:xfrm>
              <a:off x="5774375" y="2742525"/>
              <a:ext cx="60550" cy="72000"/>
            </a:xfrm>
            <a:custGeom>
              <a:avLst/>
              <a:gdLst/>
              <a:ahLst/>
              <a:cxnLst/>
              <a:rect l="l" t="t" r="r" b="b"/>
              <a:pathLst>
                <a:path w="2422" h="2880" extrusionOk="0">
                  <a:moveTo>
                    <a:pt x="145" y="0"/>
                  </a:moveTo>
                  <a:cubicBezTo>
                    <a:pt x="84" y="0"/>
                    <a:pt x="72" y="265"/>
                    <a:pt x="0" y="554"/>
                  </a:cubicBezTo>
                  <a:lnTo>
                    <a:pt x="0" y="590"/>
                  </a:lnTo>
                  <a:cubicBezTo>
                    <a:pt x="24" y="723"/>
                    <a:pt x="72" y="844"/>
                    <a:pt x="145" y="952"/>
                  </a:cubicBezTo>
                  <a:cubicBezTo>
                    <a:pt x="325" y="1217"/>
                    <a:pt x="506" y="1458"/>
                    <a:pt x="603" y="1759"/>
                  </a:cubicBezTo>
                  <a:cubicBezTo>
                    <a:pt x="699" y="2049"/>
                    <a:pt x="735" y="2349"/>
                    <a:pt x="783" y="2651"/>
                  </a:cubicBezTo>
                  <a:cubicBezTo>
                    <a:pt x="795" y="2723"/>
                    <a:pt x="807" y="2796"/>
                    <a:pt x="831" y="2880"/>
                  </a:cubicBezTo>
                  <a:cubicBezTo>
                    <a:pt x="1278" y="2422"/>
                    <a:pt x="1819" y="1952"/>
                    <a:pt x="2277" y="1808"/>
                  </a:cubicBezTo>
                  <a:lnTo>
                    <a:pt x="2314" y="1808"/>
                  </a:lnTo>
                  <a:lnTo>
                    <a:pt x="2314" y="1795"/>
                  </a:lnTo>
                  <a:lnTo>
                    <a:pt x="2362" y="1795"/>
                  </a:lnTo>
                  <a:lnTo>
                    <a:pt x="2362" y="1784"/>
                  </a:lnTo>
                  <a:lnTo>
                    <a:pt x="2422" y="1784"/>
                  </a:lnTo>
                  <a:cubicBezTo>
                    <a:pt x="2422" y="1784"/>
                    <a:pt x="1410" y="0"/>
                    <a:pt x="145" y="0"/>
                  </a:cubicBezTo>
                  <a:close/>
                </a:path>
              </a:pathLst>
            </a:custGeom>
            <a:solidFill>
              <a:srgbClr val="6D40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44;p56"/>
            <p:cNvSpPr/>
            <p:nvPr/>
          </p:nvSpPr>
          <p:spPr>
            <a:xfrm>
              <a:off x="5759600" y="2640950"/>
              <a:ext cx="130475" cy="158400"/>
            </a:xfrm>
            <a:custGeom>
              <a:avLst/>
              <a:gdLst/>
              <a:ahLst/>
              <a:cxnLst/>
              <a:rect l="l" t="t" r="r" b="b"/>
              <a:pathLst>
                <a:path w="5219" h="6336" extrusionOk="0">
                  <a:moveTo>
                    <a:pt x="2664" y="1"/>
                  </a:moveTo>
                  <a:cubicBezTo>
                    <a:pt x="2403" y="1"/>
                    <a:pt x="2141" y="46"/>
                    <a:pt x="1893" y="135"/>
                  </a:cubicBezTo>
                  <a:cubicBezTo>
                    <a:pt x="1109" y="411"/>
                    <a:pt x="555" y="1014"/>
                    <a:pt x="289" y="1725"/>
                  </a:cubicBezTo>
                  <a:cubicBezTo>
                    <a:pt x="0" y="2556"/>
                    <a:pt x="133" y="3496"/>
                    <a:pt x="567" y="4256"/>
                  </a:cubicBezTo>
                  <a:cubicBezTo>
                    <a:pt x="591" y="4316"/>
                    <a:pt x="627" y="4364"/>
                    <a:pt x="651" y="4412"/>
                  </a:cubicBezTo>
                  <a:cubicBezTo>
                    <a:pt x="1025" y="5003"/>
                    <a:pt x="1555" y="5485"/>
                    <a:pt x="2158" y="5810"/>
                  </a:cubicBezTo>
                  <a:cubicBezTo>
                    <a:pt x="2447" y="5967"/>
                    <a:pt x="2748" y="6088"/>
                    <a:pt x="3049" y="6184"/>
                  </a:cubicBezTo>
                  <a:cubicBezTo>
                    <a:pt x="3248" y="6253"/>
                    <a:pt x="3491" y="6335"/>
                    <a:pt x="3724" y="6335"/>
                  </a:cubicBezTo>
                  <a:cubicBezTo>
                    <a:pt x="3815" y="6335"/>
                    <a:pt x="3905" y="6323"/>
                    <a:pt x="3989" y="6292"/>
                  </a:cubicBezTo>
                  <a:cubicBezTo>
                    <a:pt x="4121" y="6232"/>
                    <a:pt x="4206" y="6112"/>
                    <a:pt x="4254" y="5979"/>
                  </a:cubicBezTo>
                  <a:cubicBezTo>
                    <a:pt x="4314" y="5834"/>
                    <a:pt x="4362" y="5689"/>
                    <a:pt x="4411" y="5545"/>
                  </a:cubicBezTo>
                  <a:cubicBezTo>
                    <a:pt x="4459" y="5400"/>
                    <a:pt x="4520" y="5244"/>
                    <a:pt x="4579" y="5099"/>
                  </a:cubicBezTo>
                  <a:lnTo>
                    <a:pt x="4688" y="4882"/>
                  </a:lnTo>
                  <a:cubicBezTo>
                    <a:pt x="4700" y="4870"/>
                    <a:pt x="4712" y="4858"/>
                    <a:pt x="4724" y="4834"/>
                  </a:cubicBezTo>
                  <a:cubicBezTo>
                    <a:pt x="4724" y="4846"/>
                    <a:pt x="4737" y="4846"/>
                    <a:pt x="4737" y="4846"/>
                  </a:cubicBezTo>
                  <a:cubicBezTo>
                    <a:pt x="4752" y="4850"/>
                    <a:pt x="4768" y="4851"/>
                    <a:pt x="4785" y="4851"/>
                  </a:cubicBezTo>
                  <a:cubicBezTo>
                    <a:pt x="4877" y="4851"/>
                    <a:pt x="4989" y="4803"/>
                    <a:pt x="5050" y="4762"/>
                  </a:cubicBezTo>
                  <a:cubicBezTo>
                    <a:pt x="5134" y="4714"/>
                    <a:pt x="5219" y="4629"/>
                    <a:pt x="5206" y="4521"/>
                  </a:cubicBezTo>
                  <a:cubicBezTo>
                    <a:pt x="5194" y="4460"/>
                    <a:pt x="5158" y="4412"/>
                    <a:pt x="5134" y="4364"/>
                  </a:cubicBezTo>
                  <a:cubicBezTo>
                    <a:pt x="5098" y="4304"/>
                    <a:pt x="5074" y="4232"/>
                    <a:pt x="5061" y="4171"/>
                  </a:cubicBezTo>
                  <a:cubicBezTo>
                    <a:pt x="5013" y="4051"/>
                    <a:pt x="5002" y="3918"/>
                    <a:pt x="4989" y="3785"/>
                  </a:cubicBezTo>
                  <a:cubicBezTo>
                    <a:pt x="4989" y="3750"/>
                    <a:pt x="4989" y="3702"/>
                    <a:pt x="5002" y="3665"/>
                  </a:cubicBezTo>
                  <a:cubicBezTo>
                    <a:pt x="5074" y="3533"/>
                    <a:pt x="5110" y="3388"/>
                    <a:pt x="5134" y="3244"/>
                  </a:cubicBezTo>
                  <a:cubicBezTo>
                    <a:pt x="5158" y="3062"/>
                    <a:pt x="5170" y="2870"/>
                    <a:pt x="5158" y="2689"/>
                  </a:cubicBezTo>
                  <a:cubicBezTo>
                    <a:pt x="5122" y="2026"/>
                    <a:pt x="4857" y="1375"/>
                    <a:pt x="4423" y="869"/>
                  </a:cubicBezTo>
                  <a:cubicBezTo>
                    <a:pt x="4194" y="593"/>
                    <a:pt x="3905" y="352"/>
                    <a:pt x="3567" y="194"/>
                  </a:cubicBezTo>
                  <a:cubicBezTo>
                    <a:pt x="3280" y="64"/>
                    <a:pt x="2972" y="1"/>
                    <a:pt x="2664" y="1"/>
                  </a:cubicBezTo>
                  <a:close/>
                </a:path>
              </a:pathLst>
            </a:custGeom>
            <a:solidFill>
              <a:srgbClr val="8D59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45;p56"/>
            <p:cNvSpPr/>
            <p:nvPr/>
          </p:nvSpPr>
          <p:spPr>
            <a:xfrm>
              <a:off x="5759900" y="2640950"/>
              <a:ext cx="119925" cy="102475"/>
            </a:xfrm>
            <a:custGeom>
              <a:avLst/>
              <a:gdLst/>
              <a:ahLst/>
              <a:cxnLst/>
              <a:rect l="l" t="t" r="r" b="b"/>
              <a:pathLst>
                <a:path w="4797" h="4099" extrusionOk="0">
                  <a:moveTo>
                    <a:pt x="2652" y="1"/>
                  </a:moveTo>
                  <a:cubicBezTo>
                    <a:pt x="2391" y="1"/>
                    <a:pt x="2129" y="46"/>
                    <a:pt x="1881" y="135"/>
                  </a:cubicBezTo>
                  <a:cubicBezTo>
                    <a:pt x="1097" y="411"/>
                    <a:pt x="543" y="1014"/>
                    <a:pt x="277" y="1725"/>
                  </a:cubicBezTo>
                  <a:cubicBezTo>
                    <a:pt x="1" y="2497"/>
                    <a:pt x="109" y="3376"/>
                    <a:pt x="470" y="4099"/>
                  </a:cubicBezTo>
                  <a:lnTo>
                    <a:pt x="639" y="4099"/>
                  </a:lnTo>
                  <a:cubicBezTo>
                    <a:pt x="868" y="4087"/>
                    <a:pt x="1085" y="4063"/>
                    <a:pt x="1302" y="4002"/>
                  </a:cubicBezTo>
                  <a:cubicBezTo>
                    <a:pt x="1519" y="3954"/>
                    <a:pt x="1760" y="3870"/>
                    <a:pt x="1905" y="3689"/>
                  </a:cubicBezTo>
                  <a:cubicBezTo>
                    <a:pt x="1953" y="3617"/>
                    <a:pt x="1977" y="3544"/>
                    <a:pt x="2013" y="3472"/>
                  </a:cubicBezTo>
                  <a:cubicBezTo>
                    <a:pt x="2001" y="3448"/>
                    <a:pt x="1989" y="3436"/>
                    <a:pt x="1977" y="3424"/>
                  </a:cubicBezTo>
                  <a:cubicBezTo>
                    <a:pt x="1940" y="3376"/>
                    <a:pt x="1892" y="3340"/>
                    <a:pt x="1857" y="3303"/>
                  </a:cubicBezTo>
                  <a:cubicBezTo>
                    <a:pt x="1699" y="3135"/>
                    <a:pt x="1664" y="2882"/>
                    <a:pt x="1675" y="2665"/>
                  </a:cubicBezTo>
                  <a:cubicBezTo>
                    <a:pt x="1688" y="2460"/>
                    <a:pt x="1760" y="2231"/>
                    <a:pt x="1940" y="2111"/>
                  </a:cubicBezTo>
                  <a:cubicBezTo>
                    <a:pt x="2008" y="2071"/>
                    <a:pt x="2077" y="2053"/>
                    <a:pt x="2147" y="2053"/>
                  </a:cubicBezTo>
                  <a:cubicBezTo>
                    <a:pt x="2228" y="2053"/>
                    <a:pt x="2309" y="2078"/>
                    <a:pt x="2387" y="2122"/>
                  </a:cubicBezTo>
                  <a:cubicBezTo>
                    <a:pt x="2555" y="2231"/>
                    <a:pt x="2676" y="2400"/>
                    <a:pt x="2772" y="2580"/>
                  </a:cubicBezTo>
                  <a:cubicBezTo>
                    <a:pt x="2832" y="2701"/>
                    <a:pt x="2880" y="2834"/>
                    <a:pt x="2893" y="2979"/>
                  </a:cubicBezTo>
                  <a:cubicBezTo>
                    <a:pt x="3086" y="2979"/>
                    <a:pt x="3290" y="2979"/>
                    <a:pt x="3483" y="2918"/>
                  </a:cubicBezTo>
                  <a:cubicBezTo>
                    <a:pt x="3664" y="2870"/>
                    <a:pt x="3833" y="2786"/>
                    <a:pt x="3989" y="2665"/>
                  </a:cubicBezTo>
                  <a:cubicBezTo>
                    <a:pt x="4291" y="2436"/>
                    <a:pt x="4495" y="2122"/>
                    <a:pt x="4652" y="1785"/>
                  </a:cubicBezTo>
                  <a:lnTo>
                    <a:pt x="4797" y="1460"/>
                  </a:lnTo>
                  <a:lnTo>
                    <a:pt x="4797" y="1448"/>
                  </a:lnTo>
                  <a:cubicBezTo>
                    <a:pt x="4688" y="1243"/>
                    <a:pt x="4556" y="1050"/>
                    <a:pt x="4411" y="869"/>
                  </a:cubicBezTo>
                  <a:cubicBezTo>
                    <a:pt x="4182" y="593"/>
                    <a:pt x="3893" y="352"/>
                    <a:pt x="3555" y="194"/>
                  </a:cubicBezTo>
                  <a:cubicBezTo>
                    <a:pt x="3268" y="64"/>
                    <a:pt x="2960" y="1"/>
                    <a:pt x="26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046;p56"/>
            <p:cNvSpPr/>
            <p:nvPr/>
          </p:nvSpPr>
          <p:spPr>
            <a:xfrm>
              <a:off x="5684600" y="2634625"/>
              <a:ext cx="116000" cy="90925"/>
            </a:xfrm>
            <a:custGeom>
              <a:avLst/>
              <a:gdLst/>
              <a:ahLst/>
              <a:cxnLst/>
              <a:rect l="l" t="t" r="r" b="b"/>
              <a:pathLst>
                <a:path w="4640" h="3637" extrusionOk="0">
                  <a:moveTo>
                    <a:pt x="3523" y="0"/>
                  </a:moveTo>
                  <a:cubicBezTo>
                    <a:pt x="3078" y="0"/>
                    <a:pt x="2658" y="220"/>
                    <a:pt x="2314" y="484"/>
                  </a:cubicBezTo>
                  <a:cubicBezTo>
                    <a:pt x="2049" y="701"/>
                    <a:pt x="1819" y="966"/>
                    <a:pt x="1639" y="1255"/>
                  </a:cubicBezTo>
                  <a:cubicBezTo>
                    <a:pt x="1410" y="1652"/>
                    <a:pt x="1361" y="2110"/>
                    <a:pt x="1181" y="2533"/>
                  </a:cubicBezTo>
                  <a:cubicBezTo>
                    <a:pt x="1012" y="2918"/>
                    <a:pt x="687" y="3195"/>
                    <a:pt x="265" y="3267"/>
                  </a:cubicBezTo>
                  <a:cubicBezTo>
                    <a:pt x="241" y="3280"/>
                    <a:pt x="205" y="3280"/>
                    <a:pt x="169" y="3280"/>
                  </a:cubicBezTo>
                  <a:cubicBezTo>
                    <a:pt x="108" y="3280"/>
                    <a:pt x="60" y="3291"/>
                    <a:pt x="36" y="3339"/>
                  </a:cubicBezTo>
                  <a:cubicBezTo>
                    <a:pt x="0" y="3412"/>
                    <a:pt x="60" y="3484"/>
                    <a:pt x="121" y="3508"/>
                  </a:cubicBezTo>
                  <a:cubicBezTo>
                    <a:pt x="284" y="3597"/>
                    <a:pt x="465" y="3636"/>
                    <a:pt x="645" y="3636"/>
                  </a:cubicBezTo>
                  <a:cubicBezTo>
                    <a:pt x="757" y="3636"/>
                    <a:pt x="869" y="3621"/>
                    <a:pt x="976" y="3593"/>
                  </a:cubicBezTo>
                  <a:cubicBezTo>
                    <a:pt x="1591" y="3424"/>
                    <a:pt x="2001" y="2906"/>
                    <a:pt x="2470" y="2508"/>
                  </a:cubicBezTo>
                  <a:cubicBezTo>
                    <a:pt x="2916" y="2147"/>
                    <a:pt x="3434" y="2026"/>
                    <a:pt x="3953" y="1797"/>
                  </a:cubicBezTo>
                  <a:cubicBezTo>
                    <a:pt x="4242" y="1665"/>
                    <a:pt x="4519" y="1472"/>
                    <a:pt x="4591" y="1146"/>
                  </a:cubicBezTo>
                  <a:cubicBezTo>
                    <a:pt x="4639" y="966"/>
                    <a:pt x="4615" y="773"/>
                    <a:pt x="4531" y="616"/>
                  </a:cubicBezTo>
                  <a:cubicBezTo>
                    <a:pt x="4362" y="255"/>
                    <a:pt x="3988" y="26"/>
                    <a:pt x="3591" y="2"/>
                  </a:cubicBezTo>
                  <a:cubicBezTo>
                    <a:pt x="3568" y="1"/>
                    <a:pt x="3545" y="0"/>
                    <a:pt x="35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047;p56"/>
            <p:cNvSpPr/>
            <p:nvPr/>
          </p:nvSpPr>
          <p:spPr>
            <a:xfrm>
              <a:off x="5854800" y="2659975"/>
              <a:ext cx="50625" cy="53550"/>
            </a:xfrm>
            <a:custGeom>
              <a:avLst/>
              <a:gdLst/>
              <a:ahLst/>
              <a:cxnLst/>
              <a:rect l="l" t="t" r="r" b="b"/>
              <a:pathLst>
                <a:path w="2025" h="2142" extrusionOk="0">
                  <a:moveTo>
                    <a:pt x="519" y="0"/>
                  </a:moveTo>
                  <a:lnTo>
                    <a:pt x="0" y="1675"/>
                  </a:lnTo>
                  <a:cubicBezTo>
                    <a:pt x="335" y="2034"/>
                    <a:pt x="723" y="2142"/>
                    <a:pt x="1069" y="2142"/>
                  </a:cubicBezTo>
                  <a:cubicBezTo>
                    <a:pt x="1595" y="2142"/>
                    <a:pt x="2025" y="1892"/>
                    <a:pt x="2025" y="1892"/>
                  </a:cubicBezTo>
                  <a:cubicBezTo>
                    <a:pt x="1639" y="555"/>
                    <a:pt x="519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048;p56"/>
            <p:cNvSpPr/>
            <p:nvPr/>
          </p:nvSpPr>
          <p:spPr>
            <a:xfrm>
              <a:off x="5710175" y="2795700"/>
              <a:ext cx="167525" cy="393075"/>
            </a:xfrm>
            <a:custGeom>
              <a:avLst/>
              <a:gdLst/>
              <a:ahLst/>
              <a:cxnLst/>
              <a:rect l="l" t="t" r="r" b="b"/>
              <a:pathLst>
                <a:path w="6701" h="15723" extrusionOk="0">
                  <a:moveTo>
                    <a:pt x="1507" y="1"/>
                  </a:moveTo>
                  <a:cubicBezTo>
                    <a:pt x="1475" y="1"/>
                    <a:pt x="1443" y="2"/>
                    <a:pt x="1411" y="6"/>
                  </a:cubicBezTo>
                  <a:cubicBezTo>
                    <a:pt x="1122" y="30"/>
                    <a:pt x="833" y="174"/>
                    <a:pt x="628" y="380"/>
                  </a:cubicBezTo>
                  <a:cubicBezTo>
                    <a:pt x="411" y="596"/>
                    <a:pt x="242" y="873"/>
                    <a:pt x="121" y="1162"/>
                  </a:cubicBezTo>
                  <a:cubicBezTo>
                    <a:pt x="86" y="1223"/>
                    <a:pt x="73" y="1271"/>
                    <a:pt x="49" y="1331"/>
                  </a:cubicBezTo>
                  <a:cubicBezTo>
                    <a:pt x="13" y="1741"/>
                    <a:pt x="1" y="2150"/>
                    <a:pt x="25" y="2549"/>
                  </a:cubicBezTo>
                  <a:cubicBezTo>
                    <a:pt x="73" y="3862"/>
                    <a:pt x="327" y="5163"/>
                    <a:pt x="568" y="6429"/>
                  </a:cubicBezTo>
                  <a:cubicBezTo>
                    <a:pt x="676" y="6971"/>
                    <a:pt x="893" y="7586"/>
                    <a:pt x="785" y="8140"/>
                  </a:cubicBezTo>
                  <a:cubicBezTo>
                    <a:pt x="712" y="8526"/>
                    <a:pt x="628" y="8899"/>
                    <a:pt x="592" y="9284"/>
                  </a:cubicBezTo>
                  <a:cubicBezTo>
                    <a:pt x="555" y="9803"/>
                    <a:pt x="579" y="10321"/>
                    <a:pt x="640" y="10839"/>
                  </a:cubicBezTo>
                  <a:cubicBezTo>
                    <a:pt x="772" y="11852"/>
                    <a:pt x="1243" y="12755"/>
                    <a:pt x="1532" y="13731"/>
                  </a:cubicBezTo>
                  <a:cubicBezTo>
                    <a:pt x="1664" y="14189"/>
                    <a:pt x="1592" y="14707"/>
                    <a:pt x="1749" y="15165"/>
                  </a:cubicBezTo>
                  <a:cubicBezTo>
                    <a:pt x="1894" y="15562"/>
                    <a:pt x="2164" y="15654"/>
                    <a:pt x="2471" y="15654"/>
                  </a:cubicBezTo>
                  <a:cubicBezTo>
                    <a:pt x="2723" y="15654"/>
                    <a:pt x="3000" y="15592"/>
                    <a:pt x="3255" y="15587"/>
                  </a:cubicBezTo>
                  <a:cubicBezTo>
                    <a:pt x="3797" y="15587"/>
                    <a:pt x="4339" y="15719"/>
                    <a:pt x="4882" y="15719"/>
                  </a:cubicBezTo>
                  <a:cubicBezTo>
                    <a:pt x="4958" y="15721"/>
                    <a:pt x="5034" y="15722"/>
                    <a:pt x="5110" y="15722"/>
                  </a:cubicBezTo>
                  <a:cubicBezTo>
                    <a:pt x="5500" y="15722"/>
                    <a:pt x="5886" y="15694"/>
                    <a:pt x="6280" y="15623"/>
                  </a:cubicBezTo>
                  <a:cubicBezTo>
                    <a:pt x="6352" y="15575"/>
                    <a:pt x="6424" y="15527"/>
                    <a:pt x="6473" y="15467"/>
                  </a:cubicBezTo>
                  <a:cubicBezTo>
                    <a:pt x="6701" y="15202"/>
                    <a:pt x="6123" y="14985"/>
                    <a:pt x="5942" y="14912"/>
                  </a:cubicBezTo>
                  <a:cubicBezTo>
                    <a:pt x="5761" y="14816"/>
                    <a:pt x="5581" y="14731"/>
                    <a:pt x="5375" y="14683"/>
                  </a:cubicBezTo>
                  <a:cubicBezTo>
                    <a:pt x="5176" y="14633"/>
                    <a:pt x="4968" y="14617"/>
                    <a:pt x="4762" y="14617"/>
                  </a:cubicBezTo>
                  <a:cubicBezTo>
                    <a:pt x="4619" y="14617"/>
                    <a:pt x="4477" y="14625"/>
                    <a:pt x="4339" y="14635"/>
                  </a:cubicBezTo>
                  <a:cubicBezTo>
                    <a:pt x="4241" y="14638"/>
                    <a:pt x="4142" y="14642"/>
                    <a:pt x="4043" y="14642"/>
                  </a:cubicBezTo>
                  <a:cubicBezTo>
                    <a:pt x="3741" y="14642"/>
                    <a:pt x="3443" y="14606"/>
                    <a:pt x="3206" y="14406"/>
                  </a:cubicBezTo>
                  <a:cubicBezTo>
                    <a:pt x="2748" y="14008"/>
                    <a:pt x="2978" y="13068"/>
                    <a:pt x="3050" y="12551"/>
                  </a:cubicBezTo>
                  <a:cubicBezTo>
                    <a:pt x="3171" y="11550"/>
                    <a:pt x="3339" y="10550"/>
                    <a:pt x="3303" y="9538"/>
                  </a:cubicBezTo>
                  <a:cubicBezTo>
                    <a:pt x="3279" y="8826"/>
                    <a:pt x="3110" y="8140"/>
                    <a:pt x="2869" y="7477"/>
                  </a:cubicBezTo>
                  <a:cubicBezTo>
                    <a:pt x="2700" y="7031"/>
                    <a:pt x="2748" y="6513"/>
                    <a:pt x="2761" y="6031"/>
                  </a:cubicBezTo>
                  <a:cubicBezTo>
                    <a:pt x="2797" y="5248"/>
                    <a:pt x="2941" y="4477"/>
                    <a:pt x="3074" y="3705"/>
                  </a:cubicBezTo>
                  <a:cubicBezTo>
                    <a:pt x="3195" y="2982"/>
                    <a:pt x="3230" y="2199"/>
                    <a:pt x="2989" y="1488"/>
                  </a:cubicBezTo>
                  <a:cubicBezTo>
                    <a:pt x="2821" y="1006"/>
                    <a:pt x="2544" y="500"/>
                    <a:pt x="2110" y="198"/>
                  </a:cubicBezTo>
                  <a:cubicBezTo>
                    <a:pt x="1931" y="72"/>
                    <a:pt x="1725" y="1"/>
                    <a:pt x="1507" y="1"/>
                  </a:cubicBezTo>
                  <a:close/>
                </a:path>
              </a:pathLst>
            </a:custGeom>
            <a:solidFill>
              <a:srgbClr val="7F5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049;p56"/>
            <p:cNvSpPr/>
            <p:nvPr/>
          </p:nvSpPr>
          <p:spPr>
            <a:xfrm>
              <a:off x="5771950" y="3166700"/>
              <a:ext cx="44625" cy="12350"/>
            </a:xfrm>
            <a:custGeom>
              <a:avLst/>
              <a:gdLst/>
              <a:ahLst/>
              <a:cxnLst/>
              <a:rect l="l" t="t" r="r" b="b"/>
              <a:pathLst>
                <a:path w="1785" h="494" extrusionOk="0">
                  <a:moveTo>
                    <a:pt x="1" y="0"/>
                  </a:moveTo>
                  <a:cubicBezTo>
                    <a:pt x="36" y="97"/>
                    <a:pt x="97" y="180"/>
                    <a:pt x="181" y="253"/>
                  </a:cubicBezTo>
                  <a:cubicBezTo>
                    <a:pt x="410" y="446"/>
                    <a:pt x="700" y="494"/>
                    <a:pt x="989" y="494"/>
                  </a:cubicBezTo>
                  <a:cubicBezTo>
                    <a:pt x="1097" y="494"/>
                    <a:pt x="1193" y="482"/>
                    <a:pt x="1302" y="482"/>
                  </a:cubicBezTo>
                  <a:cubicBezTo>
                    <a:pt x="1447" y="470"/>
                    <a:pt x="1579" y="470"/>
                    <a:pt x="1723" y="470"/>
                  </a:cubicBezTo>
                  <a:lnTo>
                    <a:pt x="1784" y="470"/>
                  </a:lnTo>
                  <a:cubicBezTo>
                    <a:pt x="1591" y="434"/>
                    <a:pt x="1399" y="397"/>
                    <a:pt x="1206" y="373"/>
                  </a:cubicBezTo>
                  <a:cubicBezTo>
                    <a:pt x="941" y="338"/>
                    <a:pt x="676" y="277"/>
                    <a:pt x="422" y="193"/>
                  </a:cubicBezTo>
                  <a:cubicBezTo>
                    <a:pt x="277" y="132"/>
                    <a:pt x="133" y="84"/>
                    <a:pt x="1" y="0"/>
                  </a:cubicBezTo>
                  <a:close/>
                </a:path>
              </a:pathLst>
            </a:custGeom>
            <a:solidFill>
              <a:srgbClr val="5F3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50;p56"/>
            <p:cNvSpPr/>
            <p:nvPr/>
          </p:nvSpPr>
          <p:spPr>
            <a:xfrm>
              <a:off x="5837325" y="3172400"/>
              <a:ext cx="34075" cy="8475"/>
            </a:xfrm>
            <a:custGeom>
              <a:avLst/>
              <a:gdLst/>
              <a:ahLst/>
              <a:cxnLst/>
              <a:rect l="l" t="t" r="r" b="b"/>
              <a:pathLst>
                <a:path w="1363" h="339" extrusionOk="0">
                  <a:moveTo>
                    <a:pt x="0" y="1"/>
                  </a:moveTo>
                  <a:lnTo>
                    <a:pt x="0" y="1"/>
                  </a:lnTo>
                  <a:cubicBezTo>
                    <a:pt x="230" y="25"/>
                    <a:pt x="458" y="61"/>
                    <a:pt x="688" y="121"/>
                  </a:cubicBezTo>
                  <a:cubicBezTo>
                    <a:pt x="796" y="145"/>
                    <a:pt x="904" y="182"/>
                    <a:pt x="1012" y="218"/>
                  </a:cubicBezTo>
                  <a:cubicBezTo>
                    <a:pt x="1073" y="230"/>
                    <a:pt x="1133" y="254"/>
                    <a:pt x="1181" y="278"/>
                  </a:cubicBezTo>
                  <a:cubicBezTo>
                    <a:pt x="1242" y="290"/>
                    <a:pt x="1302" y="326"/>
                    <a:pt x="1350" y="338"/>
                  </a:cubicBezTo>
                  <a:cubicBezTo>
                    <a:pt x="1362" y="338"/>
                    <a:pt x="1362" y="338"/>
                    <a:pt x="1350" y="326"/>
                  </a:cubicBezTo>
                  <a:cubicBezTo>
                    <a:pt x="1314" y="302"/>
                    <a:pt x="1253" y="278"/>
                    <a:pt x="1205" y="266"/>
                  </a:cubicBezTo>
                  <a:cubicBezTo>
                    <a:pt x="1145" y="242"/>
                    <a:pt x="1097" y="218"/>
                    <a:pt x="1037" y="206"/>
                  </a:cubicBezTo>
                  <a:cubicBezTo>
                    <a:pt x="929" y="169"/>
                    <a:pt x="808" y="134"/>
                    <a:pt x="688" y="110"/>
                  </a:cubicBezTo>
                  <a:cubicBezTo>
                    <a:pt x="471" y="49"/>
                    <a:pt x="230" y="13"/>
                    <a:pt x="0" y="1"/>
                  </a:cubicBezTo>
                  <a:close/>
                </a:path>
              </a:pathLst>
            </a:custGeom>
            <a:solidFill>
              <a:srgbClr val="5F3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051;p56"/>
            <p:cNvSpPr/>
            <p:nvPr/>
          </p:nvSpPr>
          <p:spPr>
            <a:xfrm>
              <a:off x="5832200" y="3165175"/>
              <a:ext cx="31375" cy="6350"/>
            </a:xfrm>
            <a:custGeom>
              <a:avLst/>
              <a:gdLst/>
              <a:ahLst/>
              <a:cxnLst/>
              <a:rect l="l" t="t" r="r" b="b"/>
              <a:pathLst>
                <a:path w="1255" h="254" extrusionOk="0">
                  <a:moveTo>
                    <a:pt x="1" y="0"/>
                  </a:moveTo>
                  <a:cubicBezTo>
                    <a:pt x="218" y="0"/>
                    <a:pt x="435" y="24"/>
                    <a:pt x="652" y="73"/>
                  </a:cubicBezTo>
                  <a:cubicBezTo>
                    <a:pt x="748" y="97"/>
                    <a:pt x="856" y="121"/>
                    <a:pt x="952" y="145"/>
                  </a:cubicBezTo>
                  <a:cubicBezTo>
                    <a:pt x="1049" y="182"/>
                    <a:pt x="1158" y="230"/>
                    <a:pt x="1254" y="254"/>
                  </a:cubicBezTo>
                  <a:cubicBezTo>
                    <a:pt x="1169" y="206"/>
                    <a:pt x="1061" y="169"/>
                    <a:pt x="965" y="145"/>
                  </a:cubicBezTo>
                  <a:cubicBezTo>
                    <a:pt x="868" y="109"/>
                    <a:pt x="760" y="85"/>
                    <a:pt x="652" y="61"/>
                  </a:cubicBezTo>
                  <a:cubicBezTo>
                    <a:pt x="459" y="24"/>
                    <a:pt x="266" y="0"/>
                    <a:pt x="73" y="0"/>
                  </a:cubicBezTo>
                  <a:close/>
                </a:path>
              </a:pathLst>
            </a:custGeom>
            <a:solidFill>
              <a:srgbClr val="5F3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052;p56"/>
            <p:cNvSpPr/>
            <p:nvPr/>
          </p:nvSpPr>
          <p:spPr>
            <a:xfrm>
              <a:off x="5127550" y="3092575"/>
              <a:ext cx="141325" cy="68225"/>
            </a:xfrm>
            <a:custGeom>
              <a:avLst/>
              <a:gdLst/>
              <a:ahLst/>
              <a:cxnLst/>
              <a:rect l="l" t="t" r="r" b="b"/>
              <a:pathLst>
                <a:path w="5653" h="2729" extrusionOk="0">
                  <a:moveTo>
                    <a:pt x="3929" y="1"/>
                  </a:moveTo>
                  <a:cubicBezTo>
                    <a:pt x="3797" y="1"/>
                    <a:pt x="3676" y="25"/>
                    <a:pt x="3543" y="60"/>
                  </a:cubicBezTo>
                  <a:lnTo>
                    <a:pt x="3218" y="277"/>
                  </a:lnTo>
                  <a:cubicBezTo>
                    <a:pt x="3050" y="410"/>
                    <a:pt x="2892" y="555"/>
                    <a:pt x="2760" y="724"/>
                  </a:cubicBezTo>
                  <a:cubicBezTo>
                    <a:pt x="2676" y="808"/>
                    <a:pt x="2603" y="892"/>
                    <a:pt x="2531" y="989"/>
                  </a:cubicBezTo>
                  <a:cubicBezTo>
                    <a:pt x="2459" y="1097"/>
                    <a:pt x="2375" y="1206"/>
                    <a:pt x="2278" y="1302"/>
                  </a:cubicBezTo>
                  <a:cubicBezTo>
                    <a:pt x="2073" y="1495"/>
                    <a:pt x="1820" y="1603"/>
                    <a:pt x="1543" y="1688"/>
                  </a:cubicBezTo>
                  <a:cubicBezTo>
                    <a:pt x="1302" y="1760"/>
                    <a:pt x="1061" y="1868"/>
                    <a:pt x="808" y="1916"/>
                  </a:cubicBezTo>
                  <a:cubicBezTo>
                    <a:pt x="591" y="1964"/>
                    <a:pt x="338" y="1929"/>
                    <a:pt x="158" y="2073"/>
                  </a:cubicBezTo>
                  <a:cubicBezTo>
                    <a:pt x="0" y="2205"/>
                    <a:pt x="37" y="2363"/>
                    <a:pt x="182" y="2471"/>
                  </a:cubicBezTo>
                  <a:cubicBezTo>
                    <a:pt x="338" y="2591"/>
                    <a:pt x="555" y="2615"/>
                    <a:pt x="736" y="2639"/>
                  </a:cubicBezTo>
                  <a:cubicBezTo>
                    <a:pt x="1081" y="2699"/>
                    <a:pt x="1432" y="2728"/>
                    <a:pt x="1780" y="2728"/>
                  </a:cubicBezTo>
                  <a:cubicBezTo>
                    <a:pt x="1931" y="2728"/>
                    <a:pt x="2081" y="2723"/>
                    <a:pt x="2230" y="2712"/>
                  </a:cubicBezTo>
                  <a:cubicBezTo>
                    <a:pt x="2941" y="2652"/>
                    <a:pt x="3616" y="2435"/>
                    <a:pt x="4327" y="2435"/>
                  </a:cubicBezTo>
                  <a:cubicBezTo>
                    <a:pt x="4676" y="2435"/>
                    <a:pt x="5037" y="2459"/>
                    <a:pt x="5387" y="2507"/>
                  </a:cubicBezTo>
                  <a:cubicBezTo>
                    <a:pt x="5508" y="1964"/>
                    <a:pt x="5580" y="1423"/>
                    <a:pt x="5640" y="868"/>
                  </a:cubicBezTo>
                  <a:cubicBezTo>
                    <a:pt x="5640" y="808"/>
                    <a:pt x="5653" y="748"/>
                    <a:pt x="5653" y="687"/>
                  </a:cubicBezTo>
                  <a:cubicBezTo>
                    <a:pt x="5447" y="687"/>
                    <a:pt x="5230" y="663"/>
                    <a:pt x="5050" y="567"/>
                  </a:cubicBezTo>
                  <a:cubicBezTo>
                    <a:pt x="4821" y="446"/>
                    <a:pt x="4628" y="266"/>
                    <a:pt x="4411" y="145"/>
                  </a:cubicBezTo>
                  <a:cubicBezTo>
                    <a:pt x="4266" y="60"/>
                    <a:pt x="4098" y="12"/>
                    <a:pt x="3929" y="1"/>
                  </a:cubicBezTo>
                  <a:close/>
                </a:path>
              </a:pathLst>
            </a:custGeom>
            <a:solidFill>
              <a:srgbClr val="8D59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053;p56"/>
            <p:cNvSpPr/>
            <p:nvPr/>
          </p:nvSpPr>
          <p:spPr>
            <a:xfrm>
              <a:off x="5254675" y="3107050"/>
              <a:ext cx="14200" cy="2725"/>
            </a:xfrm>
            <a:custGeom>
              <a:avLst/>
              <a:gdLst/>
              <a:ahLst/>
              <a:cxnLst/>
              <a:rect l="l" t="t" r="r" b="b"/>
              <a:pathLst>
                <a:path w="568" h="109" extrusionOk="0">
                  <a:moveTo>
                    <a:pt x="1" y="0"/>
                  </a:moveTo>
                  <a:lnTo>
                    <a:pt x="1" y="0"/>
                  </a:lnTo>
                  <a:cubicBezTo>
                    <a:pt x="113" y="56"/>
                    <a:pt x="241" y="85"/>
                    <a:pt x="372" y="99"/>
                  </a:cubicBezTo>
                  <a:lnTo>
                    <a:pt x="372" y="99"/>
                  </a:lnTo>
                  <a:cubicBezTo>
                    <a:pt x="340" y="94"/>
                    <a:pt x="309" y="89"/>
                    <a:pt x="278" y="84"/>
                  </a:cubicBezTo>
                  <a:cubicBezTo>
                    <a:pt x="182" y="72"/>
                    <a:pt x="85" y="36"/>
                    <a:pt x="1" y="0"/>
                  </a:cubicBezTo>
                  <a:close/>
                  <a:moveTo>
                    <a:pt x="372" y="99"/>
                  </a:moveTo>
                  <a:cubicBezTo>
                    <a:pt x="414" y="104"/>
                    <a:pt x="459" y="108"/>
                    <a:pt x="507" y="108"/>
                  </a:cubicBezTo>
                  <a:lnTo>
                    <a:pt x="568" y="108"/>
                  </a:lnTo>
                  <a:cubicBezTo>
                    <a:pt x="503" y="108"/>
                    <a:pt x="437" y="105"/>
                    <a:pt x="372" y="99"/>
                  </a:cubicBezTo>
                  <a:close/>
                </a:path>
              </a:pathLst>
            </a:custGeom>
            <a:solidFill>
              <a:srgbClr val="B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054;p56"/>
            <p:cNvSpPr/>
            <p:nvPr/>
          </p:nvSpPr>
          <p:spPr>
            <a:xfrm>
              <a:off x="5146825" y="3107050"/>
              <a:ext cx="122050" cy="53650"/>
            </a:xfrm>
            <a:custGeom>
              <a:avLst/>
              <a:gdLst/>
              <a:ahLst/>
              <a:cxnLst/>
              <a:rect l="l" t="t" r="r" b="b"/>
              <a:pathLst>
                <a:path w="4882" h="2146" extrusionOk="0">
                  <a:moveTo>
                    <a:pt x="4821" y="108"/>
                  </a:moveTo>
                  <a:cubicBezTo>
                    <a:pt x="4833" y="108"/>
                    <a:pt x="4857" y="108"/>
                    <a:pt x="4882" y="121"/>
                  </a:cubicBezTo>
                  <a:lnTo>
                    <a:pt x="4882" y="108"/>
                  </a:lnTo>
                  <a:close/>
                  <a:moveTo>
                    <a:pt x="4315" y="0"/>
                  </a:moveTo>
                  <a:lnTo>
                    <a:pt x="4242" y="108"/>
                  </a:lnTo>
                  <a:cubicBezTo>
                    <a:pt x="4170" y="205"/>
                    <a:pt x="4134" y="301"/>
                    <a:pt x="4098" y="421"/>
                  </a:cubicBezTo>
                  <a:cubicBezTo>
                    <a:pt x="4050" y="627"/>
                    <a:pt x="4025" y="855"/>
                    <a:pt x="3893" y="1036"/>
                  </a:cubicBezTo>
                  <a:cubicBezTo>
                    <a:pt x="3773" y="1181"/>
                    <a:pt x="3592" y="1193"/>
                    <a:pt x="3411" y="1193"/>
                  </a:cubicBezTo>
                  <a:lnTo>
                    <a:pt x="3194" y="1193"/>
                  </a:lnTo>
                  <a:cubicBezTo>
                    <a:pt x="3146" y="1193"/>
                    <a:pt x="3098" y="1193"/>
                    <a:pt x="3061" y="1205"/>
                  </a:cubicBezTo>
                  <a:cubicBezTo>
                    <a:pt x="2929" y="1217"/>
                    <a:pt x="2796" y="1265"/>
                    <a:pt x="2676" y="1302"/>
                  </a:cubicBezTo>
                  <a:cubicBezTo>
                    <a:pt x="2411" y="1398"/>
                    <a:pt x="2146" y="1530"/>
                    <a:pt x="1880" y="1639"/>
                  </a:cubicBezTo>
                  <a:cubicBezTo>
                    <a:pt x="1628" y="1747"/>
                    <a:pt x="1350" y="1843"/>
                    <a:pt x="1085" y="1916"/>
                  </a:cubicBezTo>
                  <a:cubicBezTo>
                    <a:pt x="760" y="2001"/>
                    <a:pt x="410" y="2073"/>
                    <a:pt x="73" y="2073"/>
                  </a:cubicBezTo>
                  <a:lnTo>
                    <a:pt x="1" y="2073"/>
                  </a:lnTo>
                  <a:cubicBezTo>
                    <a:pt x="314" y="2121"/>
                    <a:pt x="640" y="2145"/>
                    <a:pt x="965" y="2145"/>
                  </a:cubicBezTo>
                  <a:cubicBezTo>
                    <a:pt x="1133" y="2145"/>
                    <a:pt x="1290" y="2145"/>
                    <a:pt x="1459" y="2133"/>
                  </a:cubicBezTo>
                  <a:cubicBezTo>
                    <a:pt x="2170" y="2073"/>
                    <a:pt x="2845" y="1856"/>
                    <a:pt x="3556" y="1856"/>
                  </a:cubicBezTo>
                  <a:lnTo>
                    <a:pt x="3580" y="1856"/>
                  </a:lnTo>
                  <a:cubicBezTo>
                    <a:pt x="3809" y="1856"/>
                    <a:pt x="4038" y="1867"/>
                    <a:pt x="4255" y="1880"/>
                  </a:cubicBezTo>
                  <a:lnTo>
                    <a:pt x="4255" y="1867"/>
                  </a:lnTo>
                  <a:cubicBezTo>
                    <a:pt x="4255" y="1651"/>
                    <a:pt x="4266" y="1446"/>
                    <a:pt x="4291" y="1229"/>
                  </a:cubicBezTo>
                  <a:cubicBezTo>
                    <a:pt x="4339" y="855"/>
                    <a:pt x="4424" y="446"/>
                    <a:pt x="4592" y="84"/>
                  </a:cubicBezTo>
                  <a:cubicBezTo>
                    <a:pt x="4496" y="72"/>
                    <a:pt x="4399" y="36"/>
                    <a:pt x="4315" y="0"/>
                  </a:cubicBezTo>
                  <a:close/>
                </a:path>
              </a:pathLst>
            </a:custGeom>
            <a:solidFill>
              <a:srgbClr val="6D40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055;p56"/>
            <p:cNvSpPr/>
            <p:nvPr/>
          </p:nvSpPr>
          <p:spPr>
            <a:xfrm>
              <a:off x="5253175" y="2884175"/>
              <a:ext cx="282300" cy="294700"/>
            </a:xfrm>
            <a:custGeom>
              <a:avLst/>
              <a:gdLst/>
              <a:ahLst/>
              <a:cxnLst/>
              <a:rect l="l" t="t" r="r" b="b"/>
              <a:pathLst>
                <a:path w="11292" h="11788" extrusionOk="0">
                  <a:moveTo>
                    <a:pt x="8220" y="1"/>
                  </a:moveTo>
                  <a:cubicBezTo>
                    <a:pt x="7107" y="1"/>
                    <a:pt x="6311" y="852"/>
                    <a:pt x="6110" y="2167"/>
                  </a:cubicBezTo>
                  <a:cubicBezTo>
                    <a:pt x="6026" y="2745"/>
                    <a:pt x="6050" y="3335"/>
                    <a:pt x="6086" y="3914"/>
                  </a:cubicBezTo>
                  <a:cubicBezTo>
                    <a:pt x="6123" y="4505"/>
                    <a:pt x="6182" y="5083"/>
                    <a:pt x="6267" y="5673"/>
                  </a:cubicBezTo>
                  <a:cubicBezTo>
                    <a:pt x="6364" y="6251"/>
                    <a:pt x="6471" y="6842"/>
                    <a:pt x="6616" y="7408"/>
                  </a:cubicBezTo>
                  <a:cubicBezTo>
                    <a:pt x="6688" y="7698"/>
                    <a:pt x="6761" y="7987"/>
                    <a:pt x="6846" y="8276"/>
                  </a:cubicBezTo>
                  <a:cubicBezTo>
                    <a:pt x="6870" y="8361"/>
                    <a:pt x="6905" y="8457"/>
                    <a:pt x="6918" y="8554"/>
                  </a:cubicBezTo>
                  <a:cubicBezTo>
                    <a:pt x="6592" y="8337"/>
                    <a:pt x="6182" y="8216"/>
                    <a:pt x="5797" y="8168"/>
                  </a:cubicBezTo>
                  <a:cubicBezTo>
                    <a:pt x="5618" y="8145"/>
                    <a:pt x="5436" y="8134"/>
                    <a:pt x="5254" y="8134"/>
                  </a:cubicBezTo>
                  <a:cubicBezTo>
                    <a:pt x="4857" y="8134"/>
                    <a:pt x="4457" y="8186"/>
                    <a:pt x="4086" y="8276"/>
                  </a:cubicBezTo>
                  <a:cubicBezTo>
                    <a:pt x="3796" y="8348"/>
                    <a:pt x="3544" y="8457"/>
                    <a:pt x="3279" y="8565"/>
                  </a:cubicBezTo>
                  <a:cubicBezTo>
                    <a:pt x="3014" y="8674"/>
                    <a:pt x="2748" y="8758"/>
                    <a:pt x="2483" y="8830"/>
                  </a:cubicBezTo>
                  <a:cubicBezTo>
                    <a:pt x="1953" y="8975"/>
                    <a:pt x="1399" y="9036"/>
                    <a:pt x="856" y="9036"/>
                  </a:cubicBezTo>
                  <a:cubicBezTo>
                    <a:pt x="687" y="9036"/>
                    <a:pt x="507" y="9036"/>
                    <a:pt x="338" y="8999"/>
                  </a:cubicBezTo>
                  <a:cubicBezTo>
                    <a:pt x="170" y="9361"/>
                    <a:pt x="85" y="9770"/>
                    <a:pt x="37" y="10144"/>
                  </a:cubicBezTo>
                  <a:cubicBezTo>
                    <a:pt x="12" y="10361"/>
                    <a:pt x="1" y="10578"/>
                    <a:pt x="1" y="10795"/>
                  </a:cubicBezTo>
                  <a:cubicBezTo>
                    <a:pt x="519" y="10843"/>
                    <a:pt x="1025" y="10927"/>
                    <a:pt x="1519" y="11048"/>
                  </a:cubicBezTo>
                  <a:cubicBezTo>
                    <a:pt x="2146" y="11192"/>
                    <a:pt x="2760" y="11385"/>
                    <a:pt x="3387" y="11518"/>
                  </a:cubicBezTo>
                  <a:cubicBezTo>
                    <a:pt x="4074" y="11663"/>
                    <a:pt x="4773" y="11747"/>
                    <a:pt x="5483" y="11771"/>
                  </a:cubicBezTo>
                  <a:cubicBezTo>
                    <a:pt x="5705" y="11782"/>
                    <a:pt x="5927" y="11788"/>
                    <a:pt x="6151" y="11788"/>
                  </a:cubicBezTo>
                  <a:cubicBezTo>
                    <a:pt x="6620" y="11788"/>
                    <a:pt x="7091" y="11764"/>
                    <a:pt x="7556" y="11722"/>
                  </a:cubicBezTo>
                  <a:cubicBezTo>
                    <a:pt x="7893" y="11698"/>
                    <a:pt x="8231" y="11674"/>
                    <a:pt x="8544" y="11542"/>
                  </a:cubicBezTo>
                  <a:cubicBezTo>
                    <a:pt x="8689" y="11494"/>
                    <a:pt x="8809" y="11422"/>
                    <a:pt x="8906" y="11337"/>
                  </a:cubicBezTo>
                  <a:cubicBezTo>
                    <a:pt x="8930" y="11337"/>
                    <a:pt x="8966" y="11337"/>
                    <a:pt x="8978" y="11325"/>
                  </a:cubicBezTo>
                  <a:cubicBezTo>
                    <a:pt x="9015" y="11301"/>
                    <a:pt x="9039" y="11277"/>
                    <a:pt x="9050" y="11253"/>
                  </a:cubicBezTo>
                  <a:cubicBezTo>
                    <a:pt x="9087" y="11216"/>
                    <a:pt x="9123" y="11168"/>
                    <a:pt x="9147" y="11120"/>
                  </a:cubicBezTo>
                  <a:cubicBezTo>
                    <a:pt x="9195" y="11023"/>
                    <a:pt x="9243" y="10940"/>
                    <a:pt x="9291" y="10843"/>
                  </a:cubicBezTo>
                  <a:cubicBezTo>
                    <a:pt x="9773" y="9939"/>
                    <a:pt x="10231" y="9023"/>
                    <a:pt x="10581" y="8059"/>
                  </a:cubicBezTo>
                  <a:cubicBezTo>
                    <a:pt x="10919" y="7143"/>
                    <a:pt x="11160" y="6192"/>
                    <a:pt x="11232" y="5204"/>
                  </a:cubicBezTo>
                  <a:cubicBezTo>
                    <a:pt x="11292" y="4299"/>
                    <a:pt x="11208" y="3372"/>
                    <a:pt x="10930" y="2492"/>
                  </a:cubicBezTo>
                  <a:cubicBezTo>
                    <a:pt x="10786" y="2058"/>
                    <a:pt x="10593" y="1637"/>
                    <a:pt x="10352" y="1251"/>
                  </a:cubicBezTo>
                  <a:cubicBezTo>
                    <a:pt x="10111" y="853"/>
                    <a:pt x="9810" y="467"/>
                    <a:pt x="9376" y="274"/>
                  </a:cubicBezTo>
                  <a:cubicBezTo>
                    <a:pt x="8964" y="88"/>
                    <a:pt x="8576" y="1"/>
                    <a:pt x="82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056;p56"/>
            <p:cNvSpPr/>
            <p:nvPr/>
          </p:nvSpPr>
          <p:spPr>
            <a:xfrm>
              <a:off x="5291150" y="3160350"/>
              <a:ext cx="1825" cy="350"/>
            </a:xfrm>
            <a:custGeom>
              <a:avLst/>
              <a:gdLst/>
              <a:ahLst/>
              <a:cxnLst/>
              <a:rect l="l" t="t" r="r" b="b"/>
              <a:pathLst>
                <a:path w="73" h="14" extrusionOk="0">
                  <a:moveTo>
                    <a:pt x="73" y="13"/>
                  </a:moveTo>
                  <a:lnTo>
                    <a:pt x="73" y="13"/>
                  </a:lnTo>
                  <a:lnTo>
                    <a:pt x="73" y="13"/>
                  </a:lnTo>
                  <a:close/>
                  <a:moveTo>
                    <a:pt x="60" y="13"/>
                  </a:moveTo>
                  <a:lnTo>
                    <a:pt x="60" y="13"/>
                  </a:lnTo>
                  <a:lnTo>
                    <a:pt x="60" y="13"/>
                  </a:lnTo>
                  <a:close/>
                  <a:moveTo>
                    <a:pt x="36" y="13"/>
                  </a:moveTo>
                  <a:lnTo>
                    <a:pt x="48" y="13"/>
                  </a:lnTo>
                  <a:lnTo>
                    <a:pt x="36" y="13"/>
                  </a:lnTo>
                  <a:close/>
                  <a:moveTo>
                    <a:pt x="24" y="1"/>
                  </a:moveTo>
                  <a:lnTo>
                    <a:pt x="36" y="1"/>
                  </a:lnTo>
                  <a:lnTo>
                    <a:pt x="24" y="1"/>
                  </a:lnTo>
                  <a:close/>
                  <a:moveTo>
                    <a:pt x="0" y="1"/>
                  </a:moveTo>
                  <a:lnTo>
                    <a:pt x="24" y="1"/>
                  </a:lnTo>
                  <a:close/>
                </a:path>
              </a:pathLst>
            </a:custGeom>
            <a:solidFill>
              <a:srgbClr val="004B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057;p56"/>
            <p:cNvSpPr/>
            <p:nvPr/>
          </p:nvSpPr>
          <p:spPr>
            <a:xfrm>
              <a:off x="5253175" y="2950975"/>
              <a:ext cx="280800" cy="216625"/>
            </a:xfrm>
            <a:custGeom>
              <a:avLst/>
              <a:gdLst/>
              <a:ahLst/>
              <a:cxnLst/>
              <a:rect l="l" t="t" r="r" b="b"/>
              <a:pathLst>
                <a:path w="11232" h="8665" extrusionOk="0">
                  <a:moveTo>
                    <a:pt x="6062" y="1"/>
                  </a:moveTo>
                  <a:cubicBezTo>
                    <a:pt x="6050" y="133"/>
                    <a:pt x="6050" y="266"/>
                    <a:pt x="6050" y="398"/>
                  </a:cubicBezTo>
                  <a:cubicBezTo>
                    <a:pt x="6050" y="676"/>
                    <a:pt x="6062" y="965"/>
                    <a:pt x="6086" y="1242"/>
                  </a:cubicBezTo>
                  <a:cubicBezTo>
                    <a:pt x="6123" y="1833"/>
                    <a:pt x="6182" y="2411"/>
                    <a:pt x="6267" y="3001"/>
                  </a:cubicBezTo>
                  <a:cubicBezTo>
                    <a:pt x="6364" y="3579"/>
                    <a:pt x="6471" y="4170"/>
                    <a:pt x="6616" y="4736"/>
                  </a:cubicBezTo>
                  <a:cubicBezTo>
                    <a:pt x="6688" y="5026"/>
                    <a:pt x="6761" y="5315"/>
                    <a:pt x="6846" y="5604"/>
                  </a:cubicBezTo>
                  <a:cubicBezTo>
                    <a:pt x="6870" y="5689"/>
                    <a:pt x="6905" y="5785"/>
                    <a:pt x="6918" y="5882"/>
                  </a:cubicBezTo>
                  <a:cubicBezTo>
                    <a:pt x="6592" y="5665"/>
                    <a:pt x="6182" y="5544"/>
                    <a:pt x="5797" y="5496"/>
                  </a:cubicBezTo>
                  <a:cubicBezTo>
                    <a:pt x="5628" y="5472"/>
                    <a:pt x="5448" y="5459"/>
                    <a:pt x="5266" y="5459"/>
                  </a:cubicBezTo>
                  <a:cubicBezTo>
                    <a:pt x="4869" y="5459"/>
                    <a:pt x="4460" y="5520"/>
                    <a:pt x="4086" y="5604"/>
                  </a:cubicBezTo>
                  <a:cubicBezTo>
                    <a:pt x="3796" y="5676"/>
                    <a:pt x="3544" y="5785"/>
                    <a:pt x="3279" y="5893"/>
                  </a:cubicBezTo>
                  <a:cubicBezTo>
                    <a:pt x="3014" y="6002"/>
                    <a:pt x="2748" y="6086"/>
                    <a:pt x="2483" y="6158"/>
                  </a:cubicBezTo>
                  <a:cubicBezTo>
                    <a:pt x="1965" y="6291"/>
                    <a:pt x="1434" y="6364"/>
                    <a:pt x="904" y="6364"/>
                  </a:cubicBezTo>
                  <a:lnTo>
                    <a:pt x="856" y="6364"/>
                  </a:lnTo>
                  <a:cubicBezTo>
                    <a:pt x="687" y="6364"/>
                    <a:pt x="507" y="6364"/>
                    <a:pt x="338" y="6327"/>
                  </a:cubicBezTo>
                  <a:cubicBezTo>
                    <a:pt x="170" y="6689"/>
                    <a:pt x="85" y="7098"/>
                    <a:pt x="37" y="7472"/>
                  </a:cubicBezTo>
                  <a:cubicBezTo>
                    <a:pt x="12" y="7689"/>
                    <a:pt x="1" y="7894"/>
                    <a:pt x="1" y="8110"/>
                  </a:cubicBezTo>
                  <a:lnTo>
                    <a:pt x="1" y="8123"/>
                  </a:lnTo>
                  <a:cubicBezTo>
                    <a:pt x="519" y="8171"/>
                    <a:pt x="1025" y="8255"/>
                    <a:pt x="1519" y="8376"/>
                  </a:cubicBezTo>
                  <a:lnTo>
                    <a:pt x="1555" y="8376"/>
                  </a:lnTo>
                  <a:lnTo>
                    <a:pt x="1555" y="8388"/>
                  </a:lnTo>
                  <a:lnTo>
                    <a:pt x="1592" y="8388"/>
                  </a:lnTo>
                  <a:cubicBezTo>
                    <a:pt x="1941" y="8472"/>
                    <a:pt x="2278" y="8568"/>
                    <a:pt x="2628" y="8665"/>
                  </a:cubicBezTo>
                  <a:cubicBezTo>
                    <a:pt x="2856" y="8568"/>
                    <a:pt x="3097" y="8485"/>
                    <a:pt x="3351" y="8424"/>
                  </a:cubicBezTo>
                  <a:cubicBezTo>
                    <a:pt x="4219" y="8183"/>
                    <a:pt x="5122" y="8038"/>
                    <a:pt x="6026" y="8038"/>
                  </a:cubicBezTo>
                  <a:lnTo>
                    <a:pt x="6230" y="8038"/>
                  </a:lnTo>
                  <a:cubicBezTo>
                    <a:pt x="6484" y="8051"/>
                    <a:pt x="6761" y="8075"/>
                    <a:pt x="7026" y="8075"/>
                  </a:cubicBezTo>
                  <a:cubicBezTo>
                    <a:pt x="7219" y="8075"/>
                    <a:pt x="7400" y="8062"/>
                    <a:pt x="7580" y="8014"/>
                  </a:cubicBezTo>
                  <a:cubicBezTo>
                    <a:pt x="7773" y="7954"/>
                    <a:pt x="7942" y="7858"/>
                    <a:pt x="8075" y="7713"/>
                  </a:cubicBezTo>
                  <a:cubicBezTo>
                    <a:pt x="8243" y="7508"/>
                    <a:pt x="8316" y="7243"/>
                    <a:pt x="8388" y="7002"/>
                  </a:cubicBezTo>
                  <a:cubicBezTo>
                    <a:pt x="8592" y="6399"/>
                    <a:pt x="8761" y="5785"/>
                    <a:pt x="9002" y="5207"/>
                  </a:cubicBezTo>
                  <a:cubicBezTo>
                    <a:pt x="9123" y="4918"/>
                    <a:pt x="9267" y="4652"/>
                    <a:pt x="9412" y="4387"/>
                  </a:cubicBezTo>
                  <a:cubicBezTo>
                    <a:pt x="9545" y="4122"/>
                    <a:pt x="9689" y="3857"/>
                    <a:pt x="9834" y="3592"/>
                  </a:cubicBezTo>
                  <a:cubicBezTo>
                    <a:pt x="10075" y="3170"/>
                    <a:pt x="10364" y="2773"/>
                    <a:pt x="10617" y="2350"/>
                  </a:cubicBezTo>
                  <a:cubicBezTo>
                    <a:pt x="10713" y="2182"/>
                    <a:pt x="10822" y="2001"/>
                    <a:pt x="10943" y="1844"/>
                  </a:cubicBezTo>
                  <a:cubicBezTo>
                    <a:pt x="11027" y="1724"/>
                    <a:pt x="11123" y="1603"/>
                    <a:pt x="11232" y="1519"/>
                  </a:cubicBezTo>
                  <a:cubicBezTo>
                    <a:pt x="11208" y="1097"/>
                    <a:pt x="11147" y="687"/>
                    <a:pt x="11051" y="278"/>
                  </a:cubicBezTo>
                  <a:cubicBezTo>
                    <a:pt x="10678" y="326"/>
                    <a:pt x="10304" y="374"/>
                    <a:pt x="9930" y="411"/>
                  </a:cubicBezTo>
                  <a:cubicBezTo>
                    <a:pt x="9593" y="446"/>
                    <a:pt x="9232" y="470"/>
                    <a:pt x="8882" y="470"/>
                  </a:cubicBezTo>
                  <a:cubicBezTo>
                    <a:pt x="8653" y="470"/>
                    <a:pt x="8424" y="459"/>
                    <a:pt x="8183" y="435"/>
                  </a:cubicBezTo>
                  <a:cubicBezTo>
                    <a:pt x="7460" y="374"/>
                    <a:pt x="6749" y="229"/>
                    <a:pt x="60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58;p56"/>
            <p:cNvSpPr/>
            <p:nvPr/>
          </p:nvSpPr>
          <p:spPr>
            <a:xfrm>
              <a:off x="5496600" y="2768700"/>
              <a:ext cx="290450" cy="188850"/>
            </a:xfrm>
            <a:custGeom>
              <a:avLst/>
              <a:gdLst/>
              <a:ahLst/>
              <a:cxnLst/>
              <a:rect l="l" t="t" r="r" b="b"/>
              <a:pathLst>
                <a:path w="11618" h="7554" extrusionOk="0">
                  <a:moveTo>
                    <a:pt x="9649" y="0"/>
                  </a:moveTo>
                  <a:cubicBezTo>
                    <a:pt x="9306" y="0"/>
                    <a:pt x="8963" y="81"/>
                    <a:pt x="8640" y="182"/>
                  </a:cubicBezTo>
                  <a:cubicBezTo>
                    <a:pt x="8231" y="327"/>
                    <a:pt x="7845" y="520"/>
                    <a:pt x="7472" y="737"/>
                  </a:cubicBezTo>
                  <a:cubicBezTo>
                    <a:pt x="6701" y="1182"/>
                    <a:pt x="5978" y="1725"/>
                    <a:pt x="5242" y="2242"/>
                  </a:cubicBezTo>
                  <a:cubicBezTo>
                    <a:pt x="4881" y="2496"/>
                    <a:pt x="4508" y="2761"/>
                    <a:pt x="4122" y="2989"/>
                  </a:cubicBezTo>
                  <a:cubicBezTo>
                    <a:pt x="3784" y="3206"/>
                    <a:pt x="3435" y="3436"/>
                    <a:pt x="3049" y="3580"/>
                  </a:cubicBezTo>
                  <a:cubicBezTo>
                    <a:pt x="2905" y="3633"/>
                    <a:pt x="2753" y="3655"/>
                    <a:pt x="2600" y="3655"/>
                  </a:cubicBezTo>
                  <a:cubicBezTo>
                    <a:pt x="2369" y="3655"/>
                    <a:pt x="2134" y="3605"/>
                    <a:pt x="1916" y="3532"/>
                  </a:cubicBezTo>
                  <a:cubicBezTo>
                    <a:pt x="1712" y="3472"/>
                    <a:pt x="1531" y="3399"/>
                    <a:pt x="1350" y="3291"/>
                  </a:cubicBezTo>
                  <a:cubicBezTo>
                    <a:pt x="1254" y="3243"/>
                    <a:pt x="1169" y="3182"/>
                    <a:pt x="1085" y="3123"/>
                  </a:cubicBezTo>
                  <a:cubicBezTo>
                    <a:pt x="1037" y="3086"/>
                    <a:pt x="1000" y="3050"/>
                    <a:pt x="952" y="3026"/>
                  </a:cubicBezTo>
                  <a:cubicBezTo>
                    <a:pt x="941" y="3014"/>
                    <a:pt x="941" y="3014"/>
                    <a:pt x="928" y="3014"/>
                  </a:cubicBezTo>
                  <a:cubicBezTo>
                    <a:pt x="904" y="2989"/>
                    <a:pt x="880" y="2978"/>
                    <a:pt x="844" y="2978"/>
                  </a:cubicBezTo>
                  <a:lnTo>
                    <a:pt x="832" y="2978"/>
                  </a:lnTo>
                  <a:cubicBezTo>
                    <a:pt x="828" y="2974"/>
                    <a:pt x="825" y="2973"/>
                    <a:pt x="821" y="2973"/>
                  </a:cubicBezTo>
                  <a:cubicBezTo>
                    <a:pt x="814" y="2973"/>
                    <a:pt x="808" y="2981"/>
                    <a:pt x="808" y="2989"/>
                  </a:cubicBezTo>
                  <a:cubicBezTo>
                    <a:pt x="627" y="3026"/>
                    <a:pt x="494" y="3134"/>
                    <a:pt x="398" y="3279"/>
                  </a:cubicBezTo>
                  <a:cubicBezTo>
                    <a:pt x="386" y="3291"/>
                    <a:pt x="374" y="3315"/>
                    <a:pt x="362" y="3327"/>
                  </a:cubicBezTo>
                  <a:cubicBezTo>
                    <a:pt x="290" y="3460"/>
                    <a:pt x="229" y="3616"/>
                    <a:pt x="193" y="3761"/>
                  </a:cubicBezTo>
                  <a:cubicBezTo>
                    <a:pt x="12" y="4460"/>
                    <a:pt x="1" y="5195"/>
                    <a:pt x="85" y="5906"/>
                  </a:cubicBezTo>
                  <a:cubicBezTo>
                    <a:pt x="121" y="6243"/>
                    <a:pt x="169" y="6593"/>
                    <a:pt x="338" y="6882"/>
                  </a:cubicBezTo>
                  <a:cubicBezTo>
                    <a:pt x="422" y="7051"/>
                    <a:pt x="555" y="7196"/>
                    <a:pt x="711" y="7304"/>
                  </a:cubicBezTo>
                  <a:cubicBezTo>
                    <a:pt x="724" y="7340"/>
                    <a:pt x="748" y="7364"/>
                    <a:pt x="796" y="7388"/>
                  </a:cubicBezTo>
                  <a:cubicBezTo>
                    <a:pt x="868" y="7424"/>
                    <a:pt x="952" y="7461"/>
                    <a:pt x="1037" y="7485"/>
                  </a:cubicBezTo>
                  <a:cubicBezTo>
                    <a:pt x="1073" y="7494"/>
                    <a:pt x="1110" y="7498"/>
                    <a:pt x="1147" y="7498"/>
                  </a:cubicBezTo>
                  <a:cubicBezTo>
                    <a:pt x="1208" y="7498"/>
                    <a:pt x="1271" y="7487"/>
                    <a:pt x="1338" y="7472"/>
                  </a:cubicBezTo>
                  <a:cubicBezTo>
                    <a:pt x="1423" y="7448"/>
                    <a:pt x="1495" y="7437"/>
                    <a:pt x="1567" y="7437"/>
                  </a:cubicBezTo>
                  <a:cubicBezTo>
                    <a:pt x="1799" y="7463"/>
                    <a:pt x="2025" y="7471"/>
                    <a:pt x="2246" y="7471"/>
                  </a:cubicBezTo>
                  <a:cubicBezTo>
                    <a:pt x="2427" y="7471"/>
                    <a:pt x="2606" y="7466"/>
                    <a:pt x="2784" y="7461"/>
                  </a:cubicBezTo>
                  <a:cubicBezTo>
                    <a:pt x="2953" y="7461"/>
                    <a:pt x="3121" y="7455"/>
                    <a:pt x="3294" y="7455"/>
                  </a:cubicBezTo>
                  <a:cubicBezTo>
                    <a:pt x="3380" y="7455"/>
                    <a:pt x="3467" y="7457"/>
                    <a:pt x="3555" y="7461"/>
                  </a:cubicBezTo>
                  <a:cubicBezTo>
                    <a:pt x="3892" y="7472"/>
                    <a:pt x="4242" y="7509"/>
                    <a:pt x="4580" y="7533"/>
                  </a:cubicBezTo>
                  <a:cubicBezTo>
                    <a:pt x="4700" y="7545"/>
                    <a:pt x="4821" y="7545"/>
                    <a:pt x="4941" y="7545"/>
                  </a:cubicBezTo>
                  <a:lnTo>
                    <a:pt x="4953" y="7545"/>
                  </a:lnTo>
                  <a:cubicBezTo>
                    <a:pt x="5029" y="7550"/>
                    <a:pt x="5105" y="7553"/>
                    <a:pt x="5181" y="7553"/>
                  </a:cubicBezTo>
                  <a:cubicBezTo>
                    <a:pt x="5418" y="7553"/>
                    <a:pt x="5656" y="7524"/>
                    <a:pt x="5893" y="7461"/>
                  </a:cubicBezTo>
                  <a:cubicBezTo>
                    <a:pt x="6182" y="7388"/>
                    <a:pt x="6471" y="7268"/>
                    <a:pt x="6736" y="7111"/>
                  </a:cubicBezTo>
                  <a:cubicBezTo>
                    <a:pt x="6905" y="7014"/>
                    <a:pt x="7074" y="6918"/>
                    <a:pt x="7242" y="6797"/>
                  </a:cubicBezTo>
                  <a:cubicBezTo>
                    <a:pt x="7459" y="6870"/>
                    <a:pt x="7700" y="6918"/>
                    <a:pt x="7941" y="6930"/>
                  </a:cubicBezTo>
                  <a:cubicBezTo>
                    <a:pt x="7971" y="6932"/>
                    <a:pt x="8001" y="6932"/>
                    <a:pt x="8031" y="6932"/>
                  </a:cubicBezTo>
                  <a:cubicBezTo>
                    <a:pt x="8305" y="6932"/>
                    <a:pt x="8586" y="6886"/>
                    <a:pt x="8857" y="6810"/>
                  </a:cubicBezTo>
                  <a:cubicBezTo>
                    <a:pt x="9146" y="6738"/>
                    <a:pt x="9436" y="6617"/>
                    <a:pt x="9665" y="6436"/>
                  </a:cubicBezTo>
                  <a:cubicBezTo>
                    <a:pt x="9906" y="6243"/>
                    <a:pt x="10062" y="5991"/>
                    <a:pt x="10219" y="5750"/>
                  </a:cubicBezTo>
                  <a:cubicBezTo>
                    <a:pt x="10376" y="5496"/>
                    <a:pt x="10520" y="5243"/>
                    <a:pt x="10653" y="4966"/>
                  </a:cubicBezTo>
                  <a:cubicBezTo>
                    <a:pt x="10737" y="4785"/>
                    <a:pt x="10822" y="4593"/>
                    <a:pt x="10894" y="4387"/>
                  </a:cubicBezTo>
                  <a:cubicBezTo>
                    <a:pt x="10906" y="4387"/>
                    <a:pt x="10906" y="4376"/>
                    <a:pt x="10918" y="4376"/>
                  </a:cubicBezTo>
                  <a:cubicBezTo>
                    <a:pt x="11075" y="4195"/>
                    <a:pt x="11183" y="3966"/>
                    <a:pt x="11267" y="3749"/>
                  </a:cubicBezTo>
                  <a:cubicBezTo>
                    <a:pt x="11436" y="3364"/>
                    <a:pt x="11545" y="2954"/>
                    <a:pt x="11593" y="2532"/>
                  </a:cubicBezTo>
                  <a:cubicBezTo>
                    <a:pt x="11605" y="2327"/>
                    <a:pt x="11617" y="2110"/>
                    <a:pt x="11593" y="1905"/>
                  </a:cubicBezTo>
                  <a:cubicBezTo>
                    <a:pt x="11593" y="1797"/>
                    <a:pt x="11581" y="1688"/>
                    <a:pt x="11545" y="1592"/>
                  </a:cubicBezTo>
                  <a:lnTo>
                    <a:pt x="11545" y="1568"/>
                  </a:lnTo>
                  <a:cubicBezTo>
                    <a:pt x="11532" y="1495"/>
                    <a:pt x="11521" y="1435"/>
                    <a:pt x="11497" y="1363"/>
                  </a:cubicBezTo>
                  <a:cubicBezTo>
                    <a:pt x="11243" y="724"/>
                    <a:pt x="10665" y="134"/>
                    <a:pt x="9966" y="25"/>
                  </a:cubicBezTo>
                  <a:cubicBezTo>
                    <a:pt x="9861" y="8"/>
                    <a:pt x="9755" y="0"/>
                    <a:pt x="9649" y="0"/>
                  </a:cubicBezTo>
                  <a:close/>
                </a:path>
              </a:pathLst>
            </a:custGeom>
            <a:solidFill>
              <a:srgbClr val="8D59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59;p56"/>
            <p:cNvSpPr/>
            <p:nvPr/>
          </p:nvSpPr>
          <p:spPr>
            <a:xfrm>
              <a:off x="5631850" y="2787400"/>
              <a:ext cx="51250" cy="34350"/>
            </a:xfrm>
            <a:custGeom>
              <a:avLst/>
              <a:gdLst/>
              <a:ahLst/>
              <a:cxnLst/>
              <a:rect l="l" t="t" r="r" b="b"/>
              <a:pathLst>
                <a:path w="2050" h="1374" extrusionOk="0">
                  <a:moveTo>
                    <a:pt x="471" y="1036"/>
                  </a:moveTo>
                  <a:cubicBezTo>
                    <a:pt x="314" y="1145"/>
                    <a:pt x="158" y="1266"/>
                    <a:pt x="1" y="1374"/>
                  </a:cubicBezTo>
                  <a:lnTo>
                    <a:pt x="1" y="1374"/>
                  </a:lnTo>
                  <a:cubicBezTo>
                    <a:pt x="158" y="1266"/>
                    <a:pt x="314" y="1145"/>
                    <a:pt x="471" y="1036"/>
                  </a:cubicBezTo>
                  <a:lnTo>
                    <a:pt x="471" y="1036"/>
                  </a:lnTo>
                  <a:close/>
                  <a:moveTo>
                    <a:pt x="1784" y="157"/>
                  </a:moveTo>
                  <a:cubicBezTo>
                    <a:pt x="1591" y="265"/>
                    <a:pt x="1411" y="386"/>
                    <a:pt x="1230" y="506"/>
                  </a:cubicBezTo>
                  <a:lnTo>
                    <a:pt x="1230" y="506"/>
                  </a:lnTo>
                  <a:cubicBezTo>
                    <a:pt x="1411" y="386"/>
                    <a:pt x="1591" y="265"/>
                    <a:pt x="1784" y="157"/>
                  </a:cubicBezTo>
                  <a:close/>
                  <a:moveTo>
                    <a:pt x="1797" y="145"/>
                  </a:moveTo>
                  <a:lnTo>
                    <a:pt x="1784" y="145"/>
                  </a:lnTo>
                  <a:lnTo>
                    <a:pt x="1797" y="145"/>
                  </a:lnTo>
                  <a:close/>
                  <a:moveTo>
                    <a:pt x="1821" y="133"/>
                  </a:moveTo>
                  <a:lnTo>
                    <a:pt x="1808" y="133"/>
                  </a:lnTo>
                  <a:lnTo>
                    <a:pt x="1821" y="133"/>
                  </a:lnTo>
                  <a:close/>
                  <a:moveTo>
                    <a:pt x="1832" y="121"/>
                  </a:moveTo>
                  <a:lnTo>
                    <a:pt x="1821" y="121"/>
                  </a:lnTo>
                  <a:lnTo>
                    <a:pt x="1832" y="121"/>
                  </a:lnTo>
                  <a:close/>
                  <a:moveTo>
                    <a:pt x="1845" y="109"/>
                  </a:moveTo>
                  <a:lnTo>
                    <a:pt x="1845" y="121"/>
                  </a:lnTo>
                  <a:lnTo>
                    <a:pt x="1845" y="109"/>
                  </a:lnTo>
                  <a:close/>
                  <a:moveTo>
                    <a:pt x="1857" y="109"/>
                  </a:moveTo>
                  <a:lnTo>
                    <a:pt x="1857" y="109"/>
                  </a:lnTo>
                  <a:lnTo>
                    <a:pt x="1857" y="109"/>
                  </a:lnTo>
                  <a:close/>
                  <a:moveTo>
                    <a:pt x="1881" y="97"/>
                  </a:moveTo>
                  <a:lnTo>
                    <a:pt x="1881" y="97"/>
                  </a:lnTo>
                  <a:lnTo>
                    <a:pt x="1881" y="97"/>
                  </a:lnTo>
                  <a:close/>
                  <a:moveTo>
                    <a:pt x="1893" y="85"/>
                  </a:moveTo>
                  <a:lnTo>
                    <a:pt x="1893" y="85"/>
                  </a:lnTo>
                  <a:lnTo>
                    <a:pt x="1893" y="85"/>
                  </a:lnTo>
                  <a:close/>
                  <a:moveTo>
                    <a:pt x="1917" y="72"/>
                  </a:moveTo>
                  <a:lnTo>
                    <a:pt x="1905" y="72"/>
                  </a:lnTo>
                  <a:lnTo>
                    <a:pt x="1917" y="72"/>
                  </a:lnTo>
                  <a:close/>
                  <a:moveTo>
                    <a:pt x="1941" y="48"/>
                  </a:moveTo>
                  <a:lnTo>
                    <a:pt x="1941" y="48"/>
                  </a:lnTo>
                  <a:lnTo>
                    <a:pt x="1941" y="48"/>
                  </a:lnTo>
                  <a:close/>
                  <a:moveTo>
                    <a:pt x="1966" y="48"/>
                  </a:moveTo>
                  <a:lnTo>
                    <a:pt x="1966" y="48"/>
                  </a:lnTo>
                  <a:lnTo>
                    <a:pt x="1966" y="48"/>
                  </a:lnTo>
                  <a:close/>
                  <a:moveTo>
                    <a:pt x="1977" y="37"/>
                  </a:moveTo>
                  <a:lnTo>
                    <a:pt x="1977" y="37"/>
                  </a:lnTo>
                  <a:lnTo>
                    <a:pt x="1977" y="37"/>
                  </a:lnTo>
                  <a:close/>
                  <a:moveTo>
                    <a:pt x="1990" y="24"/>
                  </a:moveTo>
                  <a:lnTo>
                    <a:pt x="1990" y="24"/>
                  </a:lnTo>
                  <a:lnTo>
                    <a:pt x="1990" y="24"/>
                  </a:lnTo>
                  <a:close/>
                  <a:moveTo>
                    <a:pt x="2014" y="13"/>
                  </a:moveTo>
                  <a:lnTo>
                    <a:pt x="2014" y="13"/>
                  </a:lnTo>
                  <a:lnTo>
                    <a:pt x="2014" y="13"/>
                  </a:lnTo>
                  <a:close/>
                  <a:moveTo>
                    <a:pt x="2025" y="0"/>
                  </a:moveTo>
                  <a:lnTo>
                    <a:pt x="2025" y="0"/>
                  </a:lnTo>
                  <a:lnTo>
                    <a:pt x="2025" y="0"/>
                  </a:lnTo>
                  <a:close/>
                  <a:moveTo>
                    <a:pt x="2049" y="0"/>
                  </a:moveTo>
                  <a:lnTo>
                    <a:pt x="2038" y="0"/>
                  </a:lnTo>
                  <a:close/>
                </a:path>
              </a:pathLst>
            </a:custGeom>
            <a:solidFill>
              <a:srgbClr val="B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060;p56"/>
            <p:cNvSpPr/>
            <p:nvPr/>
          </p:nvSpPr>
          <p:spPr>
            <a:xfrm>
              <a:off x="5643625" y="2806675"/>
              <a:ext cx="9650" cy="6650"/>
            </a:xfrm>
            <a:custGeom>
              <a:avLst/>
              <a:gdLst/>
              <a:ahLst/>
              <a:cxnLst/>
              <a:rect l="l" t="t" r="r" b="b"/>
              <a:pathLst>
                <a:path w="386" h="266" extrusionOk="0">
                  <a:moveTo>
                    <a:pt x="386" y="0"/>
                  </a:moveTo>
                  <a:cubicBezTo>
                    <a:pt x="253" y="85"/>
                    <a:pt x="132" y="182"/>
                    <a:pt x="0" y="265"/>
                  </a:cubicBezTo>
                  <a:lnTo>
                    <a:pt x="0" y="265"/>
                  </a:lnTo>
                  <a:cubicBezTo>
                    <a:pt x="132" y="182"/>
                    <a:pt x="253" y="85"/>
                    <a:pt x="386" y="0"/>
                  </a:cubicBezTo>
                  <a:close/>
                </a:path>
              </a:pathLst>
            </a:custGeom>
            <a:solidFill>
              <a:srgbClr val="B66E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061;p56"/>
            <p:cNvSpPr/>
            <p:nvPr/>
          </p:nvSpPr>
          <p:spPr>
            <a:xfrm>
              <a:off x="5653250" y="2800050"/>
              <a:ext cx="9350" cy="6650"/>
            </a:xfrm>
            <a:custGeom>
              <a:avLst/>
              <a:gdLst/>
              <a:ahLst/>
              <a:cxnLst/>
              <a:rect l="l" t="t" r="r" b="b"/>
              <a:pathLst>
                <a:path w="374" h="266" extrusionOk="0">
                  <a:moveTo>
                    <a:pt x="374" y="0"/>
                  </a:moveTo>
                  <a:cubicBezTo>
                    <a:pt x="253" y="85"/>
                    <a:pt x="121" y="181"/>
                    <a:pt x="1" y="265"/>
                  </a:cubicBezTo>
                  <a:lnTo>
                    <a:pt x="1" y="265"/>
                  </a:lnTo>
                  <a:cubicBezTo>
                    <a:pt x="121" y="181"/>
                    <a:pt x="253" y="85"/>
                    <a:pt x="374" y="0"/>
                  </a:cubicBezTo>
                  <a:close/>
                </a:path>
              </a:pathLst>
            </a:custGeom>
            <a:solidFill>
              <a:srgbClr val="B357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062;p56"/>
            <p:cNvSpPr/>
            <p:nvPr/>
          </p:nvSpPr>
          <p:spPr>
            <a:xfrm>
              <a:off x="5553525" y="2955200"/>
              <a:ext cx="90125" cy="325"/>
            </a:xfrm>
            <a:custGeom>
              <a:avLst/>
              <a:gdLst/>
              <a:ahLst/>
              <a:cxnLst/>
              <a:rect l="l" t="t" r="r" b="b"/>
              <a:pathLst>
                <a:path w="3605" h="13" extrusionOk="0">
                  <a:moveTo>
                    <a:pt x="3604" y="1"/>
                  </a:moveTo>
                  <a:lnTo>
                    <a:pt x="3604" y="12"/>
                  </a:lnTo>
                  <a:lnTo>
                    <a:pt x="3604" y="1"/>
                  </a:lnTo>
                  <a:lnTo>
                    <a:pt x="3604" y="1"/>
                  </a:lnTo>
                  <a:close/>
                  <a:moveTo>
                    <a:pt x="640" y="1"/>
                  </a:moveTo>
                  <a:lnTo>
                    <a:pt x="507" y="1"/>
                  </a:lnTo>
                  <a:cubicBezTo>
                    <a:pt x="338" y="12"/>
                    <a:pt x="169" y="12"/>
                    <a:pt x="1" y="12"/>
                  </a:cubicBezTo>
                  <a:lnTo>
                    <a:pt x="1" y="12"/>
                  </a:lnTo>
                  <a:cubicBezTo>
                    <a:pt x="169" y="12"/>
                    <a:pt x="338" y="12"/>
                    <a:pt x="507" y="1"/>
                  </a:cubicBezTo>
                  <a:close/>
                </a:path>
              </a:pathLst>
            </a:custGeom>
            <a:solidFill>
              <a:srgbClr val="B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063;p56"/>
            <p:cNvSpPr/>
            <p:nvPr/>
          </p:nvSpPr>
          <p:spPr>
            <a:xfrm>
              <a:off x="5611675" y="2955500"/>
              <a:ext cx="31650" cy="2150"/>
            </a:xfrm>
            <a:custGeom>
              <a:avLst/>
              <a:gdLst/>
              <a:ahLst/>
              <a:cxnLst/>
              <a:rect l="l" t="t" r="r" b="b"/>
              <a:pathLst>
                <a:path w="1266" h="86" extrusionOk="0">
                  <a:moveTo>
                    <a:pt x="350" y="73"/>
                  </a:moveTo>
                  <a:cubicBezTo>
                    <a:pt x="435" y="73"/>
                    <a:pt x="519" y="85"/>
                    <a:pt x="603" y="85"/>
                  </a:cubicBezTo>
                  <a:lnTo>
                    <a:pt x="603" y="85"/>
                  </a:lnTo>
                  <a:cubicBezTo>
                    <a:pt x="519" y="85"/>
                    <a:pt x="435" y="73"/>
                    <a:pt x="350" y="73"/>
                  </a:cubicBezTo>
                  <a:close/>
                  <a:moveTo>
                    <a:pt x="338" y="73"/>
                  </a:moveTo>
                  <a:lnTo>
                    <a:pt x="338" y="73"/>
                  </a:lnTo>
                  <a:lnTo>
                    <a:pt x="338" y="73"/>
                  </a:lnTo>
                  <a:lnTo>
                    <a:pt x="338" y="73"/>
                  </a:lnTo>
                  <a:close/>
                  <a:moveTo>
                    <a:pt x="1" y="61"/>
                  </a:moveTo>
                  <a:cubicBezTo>
                    <a:pt x="109" y="73"/>
                    <a:pt x="218" y="73"/>
                    <a:pt x="338" y="73"/>
                  </a:cubicBezTo>
                  <a:cubicBezTo>
                    <a:pt x="218" y="73"/>
                    <a:pt x="109" y="73"/>
                    <a:pt x="1" y="61"/>
                  </a:cubicBezTo>
                  <a:close/>
                  <a:moveTo>
                    <a:pt x="1266" y="0"/>
                  </a:moveTo>
                  <a:lnTo>
                    <a:pt x="1266" y="0"/>
                  </a:lnTo>
                  <a:close/>
                </a:path>
              </a:pathLst>
            </a:custGeom>
            <a:solidFill>
              <a:srgbClr val="B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064;p56"/>
            <p:cNvSpPr/>
            <p:nvPr/>
          </p:nvSpPr>
          <p:spPr>
            <a:xfrm>
              <a:off x="5552650" y="2835900"/>
              <a:ext cx="124725" cy="121750"/>
            </a:xfrm>
            <a:custGeom>
              <a:avLst/>
              <a:gdLst/>
              <a:ahLst/>
              <a:cxnLst/>
              <a:rect l="l" t="t" r="r" b="b"/>
              <a:pathLst>
                <a:path w="4989" h="4870" extrusionOk="0">
                  <a:moveTo>
                    <a:pt x="3072" y="1"/>
                  </a:moveTo>
                  <a:cubicBezTo>
                    <a:pt x="3048" y="145"/>
                    <a:pt x="3024" y="301"/>
                    <a:pt x="3013" y="446"/>
                  </a:cubicBezTo>
                  <a:cubicBezTo>
                    <a:pt x="2989" y="784"/>
                    <a:pt x="3000" y="1121"/>
                    <a:pt x="3085" y="1434"/>
                  </a:cubicBezTo>
                  <a:cubicBezTo>
                    <a:pt x="3181" y="1820"/>
                    <a:pt x="3350" y="2194"/>
                    <a:pt x="3434" y="2580"/>
                  </a:cubicBezTo>
                  <a:cubicBezTo>
                    <a:pt x="3506" y="2917"/>
                    <a:pt x="3567" y="3351"/>
                    <a:pt x="3289" y="3603"/>
                  </a:cubicBezTo>
                  <a:cubicBezTo>
                    <a:pt x="3133" y="3760"/>
                    <a:pt x="2892" y="3809"/>
                    <a:pt x="2675" y="3820"/>
                  </a:cubicBezTo>
                  <a:lnTo>
                    <a:pt x="2590" y="3820"/>
                  </a:lnTo>
                  <a:cubicBezTo>
                    <a:pt x="2266" y="3820"/>
                    <a:pt x="1952" y="3736"/>
                    <a:pt x="1639" y="3676"/>
                  </a:cubicBezTo>
                  <a:cubicBezTo>
                    <a:pt x="1458" y="3640"/>
                    <a:pt x="1289" y="3603"/>
                    <a:pt x="1109" y="3603"/>
                  </a:cubicBezTo>
                  <a:cubicBezTo>
                    <a:pt x="1085" y="3603"/>
                    <a:pt x="1060" y="3603"/>
                    <a:pt x="1036" y="3616"/>
                  </a:cubicBezTo>
                  <a:cubicBezTo>
                    <a:pt x="855" y="3616"/>
                    <a:pt x="675" y="3652"/>
                    <a:pt x="494" y="3712"/>
                  </a:cubicBezTo>
                  <a:lnTo>
                    <a:pt x="386" y="3748"/>
                  </a:lnTo>
                  <a:cubicBezTo>
                    <a:pt x="337" y="3977"/>
                    <a:pt x="265" y="4194"/>
                    <a:pt x="169" y="4411"/>
                  </a:cubicBezTo>
                  <a:cubicBezTo>
                    <a:pt x="132" y="4508"/>
                    <a:pt x="84" y="4712"/>
                    <a:pt x="0" y="4784"/>
                  </a:cubicBezTo>
                  <a:lnTo>
                    <a:pt x="36" y="4784"/>
                  </a:lnTo>
                  <a:cubicBezTo>
                    <a:pt x="204" y="4784"/>
                    <a:pt x="373" y="4784"/>
                    <a:pt x="542" y="4773"/>
                  </a:cubicBezTo>
                  <a:lnTo>
                    <a:pt x="1313" y="4773"/>
                  </a:lnTo>
                  <a:cubicBezTo>
                    <a:pt x="1650" y="4784"/>
                    <a:pt x="2000" y="4821"/>
                    <a:pt x="2338" y="4845"/>
                  </a:cubicBezTo>
                  <a:lnTo>
                    <a:pt x="2362" y="4845"/>
                  </a:lnTo>
                  <a:cubicBezTo>
                    <a:pt x="2470" y="4857"/>
                    <a:pt x="2579" y="4857"/>
                    <a:pt x="2699" y="4857"/>
                  </a:cubicBezTo>
                  <a:lnTo>
                    <a:pt x="2711" y="4857"/>
                  </a:lnTo>
                  <a:cubicBezTo>
                    <a:pt x="2796" y="4857"/>
                    <a:pt x="2880" y="4869"/>
                    <a:pt x="2964" y="4869"/>
                  </a:cubicBezTo>
                  <a:cubicBezTo>
                    <a:pt x="3181" y="4869"/>
                    <a:pt x="3410" y="4832"/>
                    <a:pt x="3627" y="4784"/>
                  </a:cubicBezTo>
                  <a:lnTo>
                    <a:pt x="3639" y="4784"/>
                  </a:lnTo>
                  <a:lnTo>
                    <a:pt x="3639" y="4773"/>
                  </a:lnTo>
                  <a:lnTo>
                    <a:pt x="3651" y="4773"/>
                  </a:lnTo>
                  <a:cubicBezTo>
                    <a:pt x="3940" y="4700"/>
                    <a:pt x="4229" y="4580"/>
                    <a:pt x="4494" y="4423"/>
                  </a:cubicBezTo>
                  <a:cubicBezTo>
                    <a:pt x="4663" y="4339"/>
                    <a:pt x="4832" y="4230"/>
                    <a:pt x="4989" y="4122"/>
                  </a:cubicBezTo>
                  <a:lnTo>
                    <a:pt x="4989" y="4122"/>
                  </a:lnTo>
                  <a:cubicBezTo>
                    <a:pt x="4880" y="4194"/>
                    <a:pt x="4759" y="4267"/>
                    <a:pt x="4639" y="4339"/>
                  </a:cubicBezTo>
                  <a:cubicBezTo>
                    <a:pt x="4639" y="4339"/>
                    <a:pt x="4627" y="4339"/>
                    <a:pt x="4627" y="4326"/>
                  </a:cubicBezTo>
                  <a:lnTo>
                    <a:pt x="4627" y="4315"/>
                  </a:lnTo>
                  <a:cubicBezTo>
                    <a:pt x="4205" y="3579"/>
                    <a:pt x="3832" y="2821"/>
                    <a:pt x="3554" y="2025"/>
                  </a:cubicBezTo>
                  <a:cubicBezTo>
                    <a:pt x="3386" y="1531"/>
                    <a:pt x="3241" y="1037"/>
                    <a:pt x="3145" y="531"/>
                  </a:cubicBezTo>
                  <a:cubicBezTo>
                    <a:pt x="3109" y="350"/>
                    <a:pt x="3085" y="181"/>
                    <a:pt x="3072" y="1"/>
                  </a:cubicBezTo>
                  <a:close/>
                </a:path>
              </a:pathLst>
            </a:custGeom>
            <a:solidFill>
              <a:srgbClr val="6D40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065;p56"/>
            <p:cNvSpPr/>
            <p:nvPr/>
          </p:nvSpPr>
          <p:spPr>
            <a:xfrm>
              <a:off x="5628550" y="2768700"/>
              <a:ext cx="158500" cy="175675"/>
            </a:xfrm>
            <a:custGeom>
              <a:avLst/>
              <a:gdLst/>
              <a:ahLst/>
              <a:cxnLst/>
              <a:rect l="l" t="t" r="r" b="b"/>
              <a:pathLst>
                <a:path w="6340" h="7027" extrusionOk="0">
                  <a:moveTo>
                    <a:pt x="4371" y="0"/>
                  </a:moveTo>
                  <a:cubicBezTo>
                    <a:pt x="4028" y="0"/>
                    <a:pt x="3685" y="81"/>
                    <a:pt x="3362" y="182"/>
                  </a:cubicBezTo>
                  <a:cubicBezTo>
                    <a:pt x="2953" y="327"/>
                    <a:pt x="2567" y="520"/>
                    <a:pt x="2194" y="737"/>
                  </a:cubicBezTo>
                  <a:cubicBezTo>
                    <a:pt x="1434" y="1182"/>
                    <a:pt x="724" y="1712"/>
                    <a:pt x="1" y="2218"/>
                  </a:cubicBezTo>
                  <a:cubicBezTo>
                    <a:pt x="1" y="2266"/>
                    <a:pt x="1" y="2327"/>
                    <a:pt x="12" y="2375"/>
                  </a:cubicBezTo>
                  <a:cubicBezTo>
                    <a:pt x="25" y="2665"/>
                    <a:pt x="61" y="2941"/>
                    <a:pt x="109" y="3219"/>
                  </a:cubicBezTo>
                  <a:cubicBezTo>
                    <a:pt x="205" y="3725"/>
                    <a:pt x="350" y="4219"/>
                    <a:pt x="518" y="4713"/>
                  </a:cubicBezTo>
                  <a:cubicBezTo>
                    <a:pt x="796" y="5520"/>
                    <a:pt x="1182" y="6291"/>
                    <a:pt x="1603" y="7027"/>
                  </a:cubicBezTo>
                  <a:cubicBezTo>
                    <a:pt x="1723" y="6955"/>
                    <a:pt x="1844" y="6882"/>
                    <a:pt x="1964" y="6797"/>
                  </a:cubicBezTo>
                  <a:cubicBezTo>
                    <a:pt x="2181" y="6870"/>
                    <a:pt x="2422" y="6918"/>
                    <a:pt x="2663" y="6930"/>
                  </a:cubicBezTo>
                  <a:cubicBezTo>
                    <a:pt x="2693" y="6932"/>
                    <a:pt x="2723" y="6932"/>
                    <a:pt x="2753" y="6932"/>
                  </a:cubicBezTo>
                  <a:cubicBezTo>
                    <a:pt x="3027" y="6932"/>
                    <a:pt x="3308" y="6886"/>
                    <a:pt x="3579" y="6810"/>
                  </a:cubicBezTo>
                  <a:cubicBezTo>
                    <a:pt x="3868" y="6738"/>
                    <a:pt x="4158" y="6617"/>
                    <a:pt x="4387" y="6436"/>
                  </a:cubicBezTo>
                  <a:cubicBezTo>
                    <a:pt x="4628" y="6243"/>
                    <a:pt x="4784" y="5991"/>
                    <a:pt x="4941" y="5750"/>
                  </a:cubicBezTo>
                  <a:cubicBezTo>
                    <a:pt x="5098" y="5496"/>
                    <a:pt x="5242" y="5243"/>
                    <a:pt x="5375" y="4966"/>
                  </a:cubicBezTo>
                  <a:cubicBezTo>
                    <a:pt x="5459" y="4785"/>
                    <a:pt x="5544" y="4593"/>
                    <a:pt x="5616" y="4387"/>
                  </a:cubicBezTo>
                  <a:cubicBezTo>
                    <a:pt x="5628" y="4387"/>
                    <a:pt x="5628" y="4376"/>
                    <a:pt x="5640" y="4376"/>
                  </a:cubicBezTo>
                  <a:cubicBezTo>
                    <a:pt x="5797" y="4195"/>
                    <a:pt x="5905" y="3966"/>
                    <a:pt x="5989" y="3749"/>
                  </a:cubicBezTo>
                  <a:cubicBezTo>
                    <a:pt x="6158" y="3364"/>
                    <a:pt x="6267" y="2954"/>
                    <a:pt x="6315" y="2532"/>
                  </a:cubicBezTo>
                  <a:cubicBezTo>
                    <a:pt x="6327" y="2327"/>
                    <a:pt x="6339" y="2110"/>
                    <a:pt x="6315" y="1905"/>
                  </a:cubicBezTo>
                  <a:cubicBezTo>
                    <a:pt x="6315" y="1797"/>
                    <a:pt x="6303" y="1688"/>
                    <a:pt x="6267" y="1592"/>
                  </a:cubicBezTo>
                  <a:lnTo>
                    <a:pt x="6267" y="1568"/>
                  </a:lnTo>
                  <a:cubicBezTo>
                    <a:pt x="6254" y="1495"/>
                    <a:pt x="6243" y="1435"/>
                    <a:pt x="6219" y="1363"/>
                  </a:cubicBezTo>
                  <a:cubicBezTo>
                    <a:pt x="5965" y="724"/>
                    <a:pt x="5387" y="134"/>
                    <a:pt x="4688" y="25"/>
                  </a:cubicBezTo>
                  <a:cubicBezTo>
                    <a:pt x="4583" y="8"/>
                    <a:pt x="4477" y="0"/>
                    <a:pt x="43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066;p56"/>
            <p:cNvSpPr/>
            <p:nvPr/>
          </p:nvSpPr>
          <p:spPr>
            <a:xfrm>
              <a:off x="5668325" y="29437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2"/>
                  </a:move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433B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067;p56"/>
            <p:cNvSpPr/>
            <p:nvPr/>
          </p:nvSpPr>
          <p:spPr>
            <a:xfrm>
              <a:off x="5647825" y="2768700"/>
              <a:ext cx="138900" cy="175675"/>
            </a:xfrm>
            <a:custGeom>
              <a:avLst/>
              <a:gdLst/>
              <a:ahLst/>
              <a:cxnLst/>
              <a:rect l="l" t="t" r="r" b="b"/>
              <a:pathLst>
                <a:path w="5556" h="7027" extrusionOk="0">
                  <a:moveTo>
                    <a:pt x="3616" y="1"/>
                  </a:moveTo>
                  <a:cubicBezTo>
                    <a:pt x="3399" y="1"/>
                    <a:pt x="3182" y="25"/>
                    <a:pt x="2965" y="86"/>
                  </a:cubicBezTo>
                  <a:cubicBezTo>
                    <a:pt x="2869" y="194"/>
                    <a:pt x="2724" y="279"/>
                    <a:pt x="2604" y="375"/>
                  </a:cubicBezTo>
                  <a:cubicBezTo>
                    <a:pt x="2423" y="520"/>
                    <a:pt x="2266" y="712"/>
                    <a:pt x="2158" y="905"/>
                  </a:cubicBezTo>
                  <a:cubicBezTo>
                    <a:pt x="1892" y="1339"/>
                    <a:pt x="1712" y="1833"/>
                    <a:pt x="1568" y="2315"/>
                  </a:cubicBezTo>
                  <a:cubicBezTo>
                    <a:pt x="1399" y="2845"/>
                    <a:pt x="1302" y="3399"/>
                    <a:pt x="1302" y="3954"/>
                  </a:cubicBezTo>
                  <a:cubicBezTo>
                    <a:pt x="1302" y="4135"/>
                    <a:pt x="1314" y="4352"/>
                    <a:pt x="1362" y="4520"/>
                  </a:cubicBezTo>
                  <a:cubicBezTo>
                    <a:pt x="1399" y="4677"/>
                    <a:pt x="1447" y="4821"/>
                    <a:pt x="1483" y="4978"/>
                  </a:cubicBezTo>
                  <a:cubicBezTo>
                    <a:pt x="1531" y="5159"/>
                    <a:pt x="1579" y="5351"/>
                    <a:pt x="1592" y="5544"/>
                  </a:cubicBezTo>
                  <a:cubicBezTo>
                    <a:pt x="1592" y="5689"/>
                    <a:pt x="1579" y="5858"/>
                    <a:pt x="1447" y="5942"/>
                  </a:cubicBezTo>
                  <a:cubicBezTo>
                    <a:pt x="1434" y="5954"/>
                    <a:pt x="1410" y="5966"/>
                    <a:pt x="1399" y="5966"/>
                  </a:cubicBezTo>
                  <a:cubicBezTo>
                    <a:pt x="1375" y="5966"/>
                    <a:pt x="1351" y="5954"/>
                    <a:pt x="1338" y="5942"/>
                  </a:cubicBezTo>
                  <a:cubicBezTo>
                    <a:pt x="1193" y="5785"/>
                    <a:pt x="1110" y="5581"/>
                    <a:pt x="1013" y="5388"/>
                  </a:cubicBezTo>
                  <a:cubicBezTo>
                    <a:pt x="977" y="5292"/>
                    <a:pt x="928" y="5195"/>
                    <a:pt x="869" y="5110"/>
                  </a:cubicBezTo>
                  <a:cubicBezTo>
                    <a:pt x="820" y="5051"/>
                    <a:pt x="772" y="4978"/>
                    <a:pt x="687" y="4954"/>
                  </a:cubicBezTo>
                  <a:cubicBezTo>
                    <a:pt x="663" y="4942"/>
                    <a:pt x="639" y="4942"/>
                    <a:pt x="615" y="4942"/>
                  </a:cubicBezTo>
                  <a:cubicBezTo>
                    <a:pt x="531" y="4942"/>
                    <a:pt x="422" y="5002"/>
                    <a:pt x="350" y="5051"/>
                  </a:cubicBezTo>
                  <a:cubicBezTo>
                    <a:pt x="218" y="5134"/>
                    <a:pt x="109" y="5255"/>
                    <a:pt x="1" y="5364"/>
                  </a:cubicBezTo>
                  <a:cubicBezTo>
                    <a:pt x="229" y="5930"/>
                    <a:pt x="507" y="6473"/>
                    <a:pt x="820" y="7003"/>
                  </a:cubicBezTo>
                  <a:lnTo>
                    <a:pt x="820" y="7014"/>
                  </a:lnTo>
                  <a:cubicBezTo>
                    <a:pt x="820" y="7027"/>
                    <a:pt x="832" y="7027"/>
                    <a:pt x="832" y="7027"/>
                  </a:cubicBezTo>
                  <a:cubicBezTo>
                    <a:pt x="952" y="6955"/>
                    <a:pt x="1073" y="6882"/>
                    <a:pt x="1193" y="6797"/>
                  </a:cubicBezTo>
                  <a:cubicBezTo>
                    <a:pt x="1410" y="6870"/>
                    <a:pt x="1651" y="6918"/>
                    <a:pt x="1892" y="6930"/>
                  </a:cubicBezTo>
                  <a:lnTo>
                    <a:pt x="2001" y="6930"/>
                  </a:lnTo>
                  <a:cubicBezTo>
                    <a:pt x="2085" y="6930"/>
                    <a:pt x="2182" y="6930"/>
                    <a:pt x="2266" y="6918"/>
                  </a:cubicBezTo>
                  <a:cubicBezTo>
                    <a:pt x="2109" y="6063"/>
                    <a:pt x="1989" y="5195"/>
                    <a:pt x="1953" y="4328"/>
                  </a:cubicBezTo>
                  <a:cubicBezTo>
                    <a:pt x="1953" y="4183"/>
                    <a:pt x="1941" y="4050"/>
                    <a:pt x="1941" y="3918"/>
                  </a:cubicBezTo>
                  <a:cubicBezTo>
                    <a:pt x="1941" y="3315"/>
                    <a:pt x="2001" y="2700"/>
                    <a:pt x="2109" y="2110"/>
                  </a:cubicBezTo>
                  <a:cubicBezTo>
                    <a:pt x="2133" y="1977"/>
                    <a:pt x="2170" y="1821"/>
                    <a:pt x="2218" y="1664"/>
                  </a:cubicBezTo>
                  <a:cubicBezTo>
                    <a:pt x="2387" y="1037"/>
                    <a:pt x="2712" y="362"/>
                    <a:pt x="3363" y="255"/>
                  </a:cubicBezTo>
                  <a:lnTo>
                    <a:pt x="3375" y="242"/>
                  </a:lnTo>
                  <a:cubicBezTo>
                    <a:pt x="3472" y="182"/>
                    <a:pt x="3568" y="170"/>
                    <a:pt x="3676" y="170"/>
                  </a:cubicBezTo>
                  <a:cubicBezTo>
                    <a:pt x="3772" y="170"/>
                    <a:pt x="3881" y="182"/>
                    <a:pt x="3965" y="206"/>
                  </a:cubicBezTo>
                  <a:cubicBezTo>
                    <a:pt x="4206" y="266"/>
                    <a:pt x="4447" y="362"/>
                    <a:pt x="4640" y="520"/>
                  </a:cubicBezTo>
                  <a:cubicBezTo>
                    <a:pt x="5038" y="833"/>
                    <a:pt x="5255" y="1363"/>
                    <a:pt x="5339" y="1833"/>
                  </a:cubicBezTo>
                  <a:cubicBezTo>
                    <a:pt x="5435" y="2291"/>
                    <a:pt x="5424" y="2737"/>
                    <a:pt x="5363" y="3182"/>
                  </a:cubicBezTo>
                  <a:cubicBezTo>
                    <a:pt x="5363" y="3255"/>
                    <a:pt x="5363" y="3327"/>
                    <a:pt x="5351" y="3399"/>
                  </a:cubicBezTo>
                  <a:lnTo>
                    <a:pt x="5351" y="3423"/>
                  </a:lnTo>
                  <a:cubicBezTo>
                    <a:pt x="5448" y="3134"/>
                    <a:pt x="5508" y="2833"/>
                    <a:pt x="5544" y="2532"/>
                  </a:cubicBezTo>
                  <a:cubicBezTo>
                    <a:pt x="5556" y="2411"/>
                    <a:pt x="5556" y="2291"/>
                    <a:pt x="5556" y="2158"/>
                  </a:cubicBezTo>
                  <a:cubicBezTo>
                    <a:pt x="5556" y="2074"/>
                    <a:pt x="5556" y="1990"/>
                    <a:pt x="5544" y="1905"/>
                  </a:cubicBezTo>
                  <a:cubicBezTo>
                    <a:pt x="5544" y="1797"/>
                    <a:pt x="5532" y="1688"/>
                    <a:pt x="5496" y="1592"/>
                  </a:cubicBezTo>
                  <a:lnTo>
                    <a:pt x="5496" y="1568"/>
                  </a:lnTo>
                  <a:cubicBezTo>
                    <a:pt x="5483" y="1495"/>
                    <a:pt x="5472" y="1435"/>
                    <a:pt x="5448" y="1363"/>
                  </a:cubicBezTo>
                  <a:cubicBezTo>
                    <a:pt x="5255" y="881"/>
                    <a:pt x="4893" y="435"/>
                    <a:pt x="4423" y="194"/>
                  </a:cubicBezTo>
                  <a:cubicBezTo>
                    <a:pt x="4267" y="110"/>
                    <a:pt x="4098" y="49"/>
                    <a:pt x="3917" y="25"/>
                  </a:cubicBezTo>
                  <a:cubicBezTo>
                    <a:pt x="3820" y="1"/>
                    <a:pt x="3713" y="1"/>
                    <a:pt x="36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068;p56"/>
            <p:cNvSpPr/>
            <p:nvPr/>
          </p:nvSpPr>
          <p:spPr>
            <a:xfrm>
              <a:off x="4928425" y="2599025"/>
              <a:ext cx="176575" cy="98325"/>
            </a:xfrm>
            <a:custGeom>
              <a:avLst/>
              <a:gdLst/>
              <a:ahLst/>
              <a:cxnLst/>
              <a:rect l="l" t="t" r="r" b="b"/>
              <a:pathLst>
                <a:path w="7063" h="3933" extrusionOk="0">
                  <a:moveTo>
                    <a:pt x="4609" y="1"/>
                  </a:moveTo>
                  <a:cubicBezTo>
                    <a:pt x="4366" y="1"/>
                    <a:pt x="4129" y="22"/>
                    <a:pt x="3892" y="52"/>
                  </a:cubicBezTo>
                  <a:cubicBezTo>
                    <a:pt x="3335" y="130"/>
                    <a:pt x="2789" y="259"/>
                    <a:pt x="2233" y="259"/>
                  </a:cubicBezTo>
                  <a:cubicBezTo>
                    <a:pt x="2188" y="259"/>
                    <a:pt x="2143" y="258"/>
                    <a:pt x="2097" y="257"/>
                  </a:cubicBezTo>
                  <a:cubicBezTo>
                    <a:pt x="1953" y="257"/>
                    <a:pt x="1808" y="233"/>
                    <a:pt x="1663" y="208"/>
                  </a:cubicBezTo>
                  <a:cubicBezTo>
                    <a:pt x="1495" y="173"/>
                    <a:pt x="1338" y="125"/>
                    <a:pt x="1181" y="88"/>
                  </a:cubicBezTo>
                  <a:cubicBezTo>
                    <a:pt x="1024" y="47"/>
                    <a:pt x="859" y="18"/>
                    <a:pt x="695" y="18"/>
                  </a:cubicBezTo>
                  <a:cubicBezTo>
                    <a:pt x="570" y="18"/>
                    <a:pt x="445" y="35"/>
                    <a:pt x="325" y="76"/>
                  </a:cubicBezTo>
                  <a:cubicBezTo>
                    <a:pt x="242" y="112"/>
                    <a:pt x="145" y="160"/>
                    <a:pt x="73" y="233"/>
                  </a:cubicBezTo>
                  <a:cubicBezTo>
                    <a:pt x="25" y="353"/>
                    <a:pt x="1" y="462"/>
                    <a:pt x="84" y="570"/>
                  </a:cubicBezTo>
                  <a:cubicBezTo>
                    <a:pt x="145" y="666"/>
                    <a:pt x="242" y="703"/>
                    <a:pt x="349" y="727"/>
                  </a:cubicBezTo>
                  <a:cubicBezTo>
                    <a:pt x="1037" y="859"/>
                    <a:pt x="1639" y="1281"/>
                    <a:pt x="2229" y="1643"/>
                  </a:cubicBezTo>
                  <a:cubicBezTo>
                    <a:pt x="2591" y="1871"/>
                    <a:pt x="2965" y="2077"/>
                    <a:pt x="3338" y="2281"/>
                  </a:cubicBezTo>
                  <a:cubicBezTo>
                    <a:pt x="3941" y="2607"/>
                    <a:pt x="4531" y="2872"/>
                    <a:pt x="5049" y="3306"/>
                  </a:cubicBezTo>
                  <a:cubicBezTo>
                    <a:pt x="5303" y="3510"/>
                    <a:pt x="5555" y="3727"/>
                    <a:pt x="5809" y="3932"/>
                  </a:cubicBezTo>
                  <a:cubicBezTo>
                    <a:pt x="5869" y="3848"/>
                    <a:pt x="5917" y="3775"/>
                    <a:pt x="5978" y="3691"/>
                  </a:cubicBezTo>
                  <a:cubicBezTo>
                    <a:pt x="6182" y="3414"/>
                    <a:pt x="6387" y="3137"/>
                    <a:pt x="6592" y="2872"/>
                  </a:cubicBezTo>
                  <a:cubicBezTo>
                    <a:pt x="6760" y="2655"/>
                    <a:pt x="6917" y="2438"/>
                    <a:pt x="7062" y="2209"/>
                  </a:cubicBezTo>
                  <a:cubicBezTo>
                    <a:pt x="7025" y="2197"/>
                    <a:pt x="7001" y="2185"/>
                    <a:pt x="6977" y="2185"/>
                  </a:cubicBezTo>
                  <a:cubicBezTo>
                    <a:pt x="6749" y="2112"/>
                    <a:pt x="6495" y="2053"/>
                    <a:pt x="6278" y="1944"/>
                  </a:cubicBezTo>
                  <a:cubicBezTo>
                    <a:pt x="6110" y="1860"/>
                    <a:pt x="6026" y="1679"/>
                    <a:pt x="5989" y="1498"/>
                  </a:cubicBezTo>
                  <a:cubicBezTo>
                    <a:pt x="5965" y="1330"/>
                    <a:pt x="5965" y="1148"/>
                    <a:pt x="5953" y="980"/>
                  </a:cubicBezTo>
                  <a:cubicBezTo>
                    <a:pt x="5941" y="690"/>
                    <a:pt x="5881" y="390"/>
                    <a:pt x="5628" y="208"/>
                  </a:cubicBezTo>
                  <a:cubicBezTo>
                    <a:pt x="5507" y="125"/>
                    <a:pt x="5351" y="76"/>
                    <a:pt x="5206" y="52"/>
                  </a:cubicBezTo>
                  <a:cubicBezTo>
                    <a:pt x="5062" y="28"/>
                    <a:pt x="4917" y="4"/>
                    <a:pt x="4772" y="4"/>
                  </a:cubicBezTo>
                  <a:cubicBezTo>
                    <a:pt x="4718" y="2"/>
                    <a:pt x="4663" y="1"/>
                    <a:pt x="4609" y="1"/>
                  </a:cubicBezTo>
                  <a:close/>
                </a:path>
              </a:pathLst>
            </a:custGeom>
            <a:solidFill>
              <a:srgbClr val="8D59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069;p56"/>
            <p:cNvSpPr/>
            <p:nvPr/>
          </p:nvSpPr>
          <p:spPr>
            <a:xfrm>
              <a:off x="5082675" y="2645800"/>
              <a:ext cx="2725" cy="1825"/>
            </a:xfrm>
            <a:custGeom>
              <a:avLst/>
              <a:gdLst/>
              <a:ahLst/>
              <a:cxnLst/>
              <a:rect l="l" t="t" r="r" b="b"/>
              <a:pathLst>
                <a:path w="109" h="73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24"/>
                    <a:pt x="60" y="49"/>
                    <a:pt x="108" y="73"/>
                  </a:cubicBezTo>
                  <a:cubicBezTo>
                    <a:pt x="60" y="49"/>
                    <a:pt x="36" y="24"/>
                    <a:pt x="0" y="0"/>
                  </a:cubicBezTo>
                  <a:close/>
                </a:path>
              </a:pathLst>
            </a:custGeom>
            <a:solidFill>
              <a:srgbClr val="B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070;p56"/>
            <p:cNvSpPr/>
            <p:nvPr/>
          </p:nvSpPr>
          <p:spPr>
            <a:xfrm>
              <a:off x="4934750" y="2616575"/>
              <a:ext cx="153375" cy="67200"/>
            </a:xfrm>
            <a:custGeom>
              <a:avLst/>
              <a:gdLst/>
              <a:ahLst/>
              <a:cxnLst/>
              <a:rect l="l" t="t" r="r" b="b"/>
              <a:pathLst>
                <a:path w="6135" h="2688" extrusionOk="0">
                  <a:moveTo>
                    <a:pt x="0" y="1"/>
                  </a:moveTo>
                  <a:cubicBezTo>
                    <a:pt x="5" y="1"/>
                    <a:pt x="10" y="2"/>
                    <a:pt x="15" y="2"/>
                  </a:cubicBezTo>
                  <a:lnTo>
                    <a:pt x="15" y="2"/>
                  </a:lnTo>
                  <a:cubicBezTo>
                    <a:pt x="10" y="1"/>
                    <a:pt x="5" y="1"/>
                    <a:pt x="0" y="1"/>
                  </a:cubicBezTo>
                  <a:close/>
                  <a:moveTo>
                    <a:pt x="15" y="2"/>
                  </a:moveTo>
                  <a:cubicBezTo>
                    <a:pt x="38" y="6"/>
                    <a:pt x="68" y="15"/>
                    <a:pt x="96" y="25"/>
                  </a:cubicBezTo>
                  <a:cubicBezTo>
                    <a:pt x="784" y="157"/>
                    <a:pt x="1386" y="579"/>
                    <a:pt x="1976" y="941"/>
                  </a:cubicBezTo>
                  <a:cubicBezTo>
                    <a:pt x="2338" y="1169"/>
                    <a:pt x="2712" y="1375"/>
                    <a:pt x="3085" y="1579"/>
                  </a:cubicBezTo>
                  <a:cubicBezTo>
                    <a:pt x="3688" y="1905"/>
                    <a:pt x="4278" y="2170"/>
                    <a:pt x="4796" y="2604"/>
                  </a:cubicBezTo>
                  <a:cubicBezTo>
                    <a:pt x="4833" y="2628"/>
                    <a:pt x="4868" y="2652"/>
                    <a:pt x="4905" y="2688"/>
                  </a:cubicBezTo>
                  <a:cubicBezTo>
                    <a:pt x="5037" y="2495"/>
                    <a:pt x="5194" y="2315"/>
                    <a:pt x="5339" y="2133"/>
                  </a:cubicBezTo>
                  <a:cubicBezTo>
                    <a:pt x="5580" y="1857"/>
                    <a:pt x="5821" y="1603"/>
                    <a:pt x="6074" y="1351"/>
                  </a:cubicBezTo>
                  <a:lnTo>
                    <a:pt x="6134" y="1290"/>
                  </a:lnTo>
                  <a:cubicBezTo>
                    <a:pt x="6098" y="1278"/>
                    <a:pt x="6062" y="1266"/>
                    <a:pt x="6025" y="1242"/>
                  </a:cubicBezTo>
                  <a:cubicBezTo>
                    <a:pt x="5977" y="1218"/>
                    <a:pt x="5953" y="1193"/>
                    <a:pt x="5917" y="1169"/>
                  </a:cubicBezTo>
                  <a:cubicBezTo>
                    <a:pt x="5833" y="1230"/>
                    <a:pt x="5760" y="1302"/>
                    <a:pt x="5700" y="1351"/>
                  </a:cubicBezTo>
                  <a:cubicBezTo>
                    <a:pt x="5556" y="1471"/>
                    <a:pt x="5435" y="1592"/>
                    <a:pt x="5254" y="1651"/>
                  </a:cubicBezTo>
                  <a:cubicBezTo>
                    <a:pt x="5122" y="1688"/>
                    <a:pt x="4989" y="1712"/>
                    <a:pt x="4857" y="1712"/>
                  </a:cubicBezTo>
                  <a:cubicBezTo>
                    <a:pt x="4712" y="1712"/>
                    <a:pt x="4568" y="1688"/>
                    <a:pt x="4423" y="1640"/>
                  </a:cubicBezTo>
                  <a:cubicBezTo>
                    <a:pt x="4158" y="1555"/>
                    <a:pt x="3904" y="1410"/>
                    <a:pt x="3652" y="1278"/>
                  </a:cubicBezTo>
                  <a:cubicBezTo>
                    <a:pt x="3398" y="1134"/>
                    <a:pt x="3146" y="989"/>
                    <a:pt x="2881" y="869"/>
                  </a:cubicBezTo>
                  <a:cubicBezTo>
                    <a:pt x="2616" y="748"/>
                    <a:pt x="2362" y="639"/>
                    <a:pt x="2097" y="531"/>
                  </a:cubicBezTo>
                  <a:cubicBezTo>
                    <a:pt x="1567" y="314"/>
                    <a:pt x="1012" y="133"/>
                    <a:pt x="434" y="49"/>
                  </a:cubicBezTo>
                  <a:cubicBezTo>
                    <a:pt x="294" y="26"/>
                    <a:pt x="155" y="13"/>
                    <a:pt x="15" y="2"/>
                  </a:cubicBezTo>
                  <a:close/>
                </a:path>
              </a:pathLst>
            </a:custGeom>
            <a:solidFill>
              <a:srgbClr val="6D40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071;p56"/>
            <p:cNvSpPr/>
            <p:nvPr/>
          </p:nvSpPr>
          <p:spPr>
            <a:xfrm>
              <a:off x="5057375" y="2648800"/>
              <a:ext cx="507350" cy="313800"/>
            </a:xfrm>
            <a:custGeom>
              <a:avLst/>
              <a:gdLst/>
              <a:ahLst/>
              <a:cxnLst/>
              <a:rect l="l" t="t" r="r" b="b"/>
              <a:pathLst>
                <a:path w="20294" h="12552" extrusionOk="0">
                  <a:moveTo>
                    <a:pt x="1229" y="1"/>
                  </a:moveTo>
                  <a:cubicBezTo>
                    <a:pt x="1205" y="25"/>
                    <a:pt x="1181" y="38"/>
                    <a:pt x="1169" y="62"/>
                  </a:cubicBezTo>
                  <a:cubicBezTo>
                    <a:pt x="916" y="314"/>
                    <a:pt x="675" y="568"/>
                    <a:pt x="434" y="844"/>
                  </a:cubicBezTo>
                  <a:cubicBezTo>
                    <a:pt x="289" y="1026"/>
                    <a:pt x="132" y="1206"/>
                    <a:pt x="0" y="1399"/>
                  </a:cubicBezTo>
                  <a:cubicBezTo>
                    <a:pt x="445" y="1760"/>
                    <a:pt x="868" y="2158"/>
                    <a:pt x="1374" y="2459"/>
                  </a:cubicBezTo>
                  <a:cubicBezTo>
                    <a:pt x="1976" y="2833"/>
                    <a:pt x="2590" y="3195"/>
                    <a:pt x="3157" y="3629"/>
                  </a:cubicBezTo>
                  <a:cubicBezTo>
                    <a:pt x="3736" y="4050"/>
                    <a:pt x="4242" y="4556"/>
                    <a:pt x="4796" y="5014"/>
                  </a:cubicBezTo>
                  <a:cubicBezTo>
                    <a:pt x="4976" y="5158"/>
                    <a:pt x="5169" y="5303"/>
                    <a:pt x="5362" y="5424"/>
                  </a:cubicBezTo>
                  <a:cubicBezTo>
                    <a:pt x="5507" y="5544"/>
                    <a:pt x="5664" y="5665"/>
                    <a:pt x="5796" y="5798"/>
                  </a:cubicBezTo>
                  <a:cubicBezTo>
                    <a:pt x="6122" y="6074"/>
                    <a:pt x="6423" y="6388"/>
                    <a:pt x="6700" y="6725"/>
                  </a:cubicBezTo>
                  <a:cubicBezTo>
                    <a:pt x="7266" y="7388"/>
                    <a:pt x="7785" y="8087"/>
                    <a:pt x="8399" y="8714"/>
                  </a:cubicBezTo>
                  <a:cubicBezTo>
                    <a:pt x="9001" y="9352"/>
                    <a:pt x="9665" y="9943"/>
                    <a:pt x="10375" y="10449"/>
                  </a:cubicBezTo>
                  <a:cubicBezTo>
                    <a:pt x="10725" y="10702"/>
                    <a:pt x="11098" y="10919"/>
                    <a:pt x="11472" y="11111"/>
                  </a:cubicBezTo>
                  <a:cubicBezTo>
                    <a:pt x="11858" y="11304"/>
                    <a:pt x="12255" y="11485"/>
                    <a:pt x="12677" y="11593"/>
                  </a:cubicBezTo>
                  <a:lnTo>
                    <a:pt x="12749" y="11630"/>
                  </a:lnTo>
                  <a:cubicBezTo>
                    <a:pt x="13773" y="12124"/>
                    <a:pt x="14882" y="12437"/>
                    <a:pt x="16015" y="12522"/>
                  </a:cubicBezTo>
                  <a:cubicBezTo>
                    <a:pt x="16261" y="12542"/>
                    <a:pt x="16504" y="12551"/>
                    <a:pt x="16747" y="12551"/>
                  </a:cubicBezTo>
                  <a:cubicBezTo>
                    <a:pt x="17087" y="12551"/>
                    <a:pt x="17425" y="12533"/>
                    <a:pt x="17762" y="12498"/>
                  </a:cubicBezTo>
                  <a:lnTo>
                    <a:pt x="19064" y="12353"/>
                  </a:lnTo>
                  <a:cubicBezTo>
                    <a:pt x="19292" y="12316"/>
                    <a:pt x="19678" y="12353"/>
                    <a:pt x="19787" y="12281"/>
                  </a:cubicBezTo>
                  <a:cubicBezTo>
                    <a:pt x="19883" y="12220"/>
                    <a:pt x="19932" y="12003"/>
                    <a:pt x="19980" y="11895"/>
                  </a:cubicBezTo>
                  <a:cubicBezTo>
                    <a:pt x="20232" y="11341"/>
                    <a:pt x="20293" y="10750"/>
                    <a:pt x="20293" y="10147"/>
                  </a:cubicBezTo>
                  <a:cubicBezTo>
                    <a:pt x="20281" y="9882"/>
                    <a:pt x="20281" y="9606"/>
                    <a:pt x="20256" y="9340"/>
                  </a:cubicBezTo>
                  <a:cubicBezTo>
                    <a:pt x="20232" y="9087"/>
                    <a:pt x="20148" y="8810"/>
                    <a:pt x="20148" y="8545"/>
                  </a:cubicBezTo>
                  <a:cubicBezTo>
                    <a:pt x="20136" y="8401"/>
                    <a:pt x="19980" y="8388"/>
                    <a:pt x="19871" y="8352"/>
                  </a:cubicBezTo>
                  <a:cubicBezTo>
                    <a:pt x="19726" y="8304"/>
                    <a:pt x="19594" y="8243"/>
                    <a:pt x="19461" y="8184"/>
                  </a:cubicBezTo>
                  <a:cubicBezTo>
                    <a:pt x="19196" y="8063"/>
                    <a:pt x="18955" y="7919"/>
                    <a:pt x="18702" y="7774"/>
                  </a:cubicBezTo>
                  <a:cubicBezTo>
                    <a:pt x="18280" y="7520"/>
                    <a:pt x="17859" y="7268"/>
                    <a:pt x="17401" y="7099"/>
                  </a:cubicBezTo>
                  <a:cubicBezTo>
                    <a:pt x="16930" y="6918"/>
                    <a:pt x="16448" y="6810"/>
                    <a:pt x="15942" y="6773"/>
                  </a:cubicBezTo>
                  <a:cubicBezTo>
                    <a:pt x="15773" y="6757"/>
                    <a:pt x="15603" y="6749"/>
                    <a:pt x="15431" y="6749"/>
                  </a:cubicBezTo>
                  <a:cubicBezTo>
                    <a:pt x="15103" y="6749"/>
                    <a:pt x="14773" y="6778"/>
                    <a:pt x="14448" y="6834"/>
                  </a:cubicBezTo>
                  <a:cubicBezTo>
                    <a:pt x="14292" y="6858"/>
                    <a:pt x="14135" y="6894"/>
                    <a:pt x="13979" y="6930"/>
                  </a:cubicBezTo>
                  <a:cubicBezTo>
                    <a:pt x="13870" y="6870"/>
                    <a:pt x="13762" y="6797"/>
                    <a:pt x="13653" y="6725"/>
                  </a:cubicBezTo>
                  <a:cubicBezTo>
                    <a:pt x="13424" y="6556"/>
                    <a:pt x="13219" y="6376"/>
                    <a:pt x="13015" y="6207"/>
                  </a:cubicBezTo>
                  <a:cubicBezTo>
                    <a:pt x="12629" y="5882"/>
                    <a:pt x="12231" y="5592"/>
                    <a:pt x="11797" y="5364"/>
                  </a:cubicBezTo>
                  <a:cubicBezTo>
                    <a:pt x="11352" y="5134"/>
                    <a:pt x="10894" y="4954"/>
                    <a:pt x="10412" y="4821"/>
                  </a:cubicBezTo>
                  <a:cubicBezTo>
                    <a:pt x="9941" y="4701"/>
                    <a:pt x="9448" y="4617"/>
                    <a:pt x="8966" y="4580"/>
                  </a:cubicBezTo>
                  <a:cubicBezTo>
                    <a:pt x="8917" y="4556"/>
                    <a:pt x="8869" y="4532"/>
                    <a:pt x="8821" y="4520"/>
                  </a:cubicBezTo>
                  <a:cubicBezTo>
                    <a:pt x="8736" y="4484"/>
                    <a:pt x="8664" y="4448"/>
                    <a:pt x="8592" y="4400"/>
                  </a:cubicBezTo>
                  <a:cubicBezTo>
                    <a:pt x="8447" y="4327"/>
                    <a:pt x="8302" y="4219"/>
                    <a:pt x="8182" y="4111"/>
                  </a:cubicBezTo>
                  <a:cubicBezTo>
                    <a:pt x="7917" y="3881"/>
                    <a:pt x="7676" y="3616"/>
                    <a:pt x="7447" y="3351"/>
                  </a:cubicBezTo>
                  <a:cubicBezTo>
                    <a:pt x="7025" y="2869"/>
                    <a:pt x="6628" y="2363"/>
                    <a:pt x="6133" y="1929"/>
                  </a:cubicBezTo>
                  <a:cubicBezTo>
                    <a:pt x="5664" y="1519"/>
                    <a:pt x="5109" y="1206"/>
                    <a:pt x="4519" y="977"/>
                  </a:cubicBezTo>
                  <a:cubicBezTo>
                    <a:pt x="3940" y="748"/>
                    <a:pt x="3326" y="592"/>
                    <a:pt x="2724" y="435"/>
                  </a:cubicBezTo>
                  <a:cubicBezTo>
                    <a:pt x="2422" y="351"/>
                    <a:pt x="2121" y="279"/>
                    <a:pt x="1819" y="194"/>
                  </a:cubicBezTo>
                  <a:cubicBezTo>
                    <a:pt x="1626" y="134"/>
                    <a:pt x="1422" y="86"/>
                    <a:pt x="1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072;p56"/>
            <p:cNvSpPr/>
            <p:nvPr/>
          </p:nvSpPr>
          <p:spPr>
            <a:xfrm>
              <a:off x="5552025" y="29558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3" y="1"/>
                  </a:moveTo>
                  <a:lnTo>
                    <a:pt x="13" y="1"/>
                  </a:lnTo>
                  <a:close/>
                </a:path>
              </a:pathLst>
            </a:custGeom>
            <a:solidFill>
              <a:srgbClr val="7AC2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073;p56"/>
            <p:cNvSpPr/>
            <p:nvPr/>
          </p:nvSpPr>
          <p:spPr>
            <a:xfrm>
              <a:off x="5057375" y="2680750"/>
              <a:ext cx="497100" cy="282000"/>
            </a:xfrm>
            <a:custGeom>
              <a:avLst/>
              <a:gdLst/>
              <a:ahLst/>
              <a:cxnLst/>
              <a:rect l="l" t="t" r="r" b="b"/>
              <a:pathLst>
                <a:path w="19884" h="11280" extrusionOk="0">
                  <a:moveTo>
                    <a:pt x="84" y="0"/>
                  </a:moveTo>
                  <a:cubicBezTo>
                    <a:pt x="60" y="37"/>
                    <a:pt x="24" y="73"/>
                    <a:pt x="0" y="121"/>
                  </a:cubicBezTo>
                  <a:cubicBezTo>
                    <a:pt x="445" y="482"/>
                    <a:pt x="868" y="880"/>
                    <a:pt x="1374" y="1181"/>
                  </a:cubicBezTo>
                  <a:cubicBezTo>
                    <a:pt x="1976" y="1555"/>
                    <a:pt x="2590" y="1917"/>
                    <a:pt x="3157" y="2351"/>
                  </a:cubicBezTo>
                  <a:cubicBezTo>
                    <a:pt x="3736" y="2772"/>
                    <a:pt x="4242" y="3278"/>
                    <a:pt x="4796" y="3736"/>
                  </a:cubicBezTo>
                  <a:cubicBezTo>
                    <a:pt x="4976" y="3880"/>
                    <a:pt x="5169" y="4025"/>
                    <a:pt x="5362" y="4146"/>
                  </a:cubicBezTo>
                  <a:cubicBezTo>
                    <a:pt x="5507" y="4266"/>
                    <a:pt x="5664" y="4387"/>
                    <a:pt x="5796" y="4520"/>
                  </a:cubicBezTo>
                  <a:cubicBezTo>
                    <a:pt x="6122" y="4796"/>
                    <a:pt x="6423" y="5110"/>
                    <a:pt x="6700" y="5447"/>
                  </a:cubicBezTo>
                  <a:cubicBezTo>
                    <a:pt x="7266" y="6110"/>
                    <a:pt x="7785" y="6809"/>
                    <a:pt x="8399" y="7436"/>
                  </a:cubicBezTo>
                  <a:cubicBezTo>
                    <a:pt x="9001" y="8074"/>
                    <a:pt x="9665" y="8665"/>
                    <a:pt x="10375" y="9171"/>
                  </a:cubicBezTo>
                  <a:cubicBezTo>
                    <a:pt x="10725" y="9424"/>
                    <a:pt x="11098" y="9641"/>
                    <a:pt x="11472" y="9833"/>
                  </a:cubicBezTo>
                  <a:cubicBezTo>
                    <a:pt x="11858" y="10026"/>
                    <a:pt x="12255" y="10207"/>
                    <a:pt x="12677" y="10315"/>
                  </a:cubicBezTo>
                  <a:lnTo>
                    <a:pt x="12749" y="10352"/>
                  </a:lnTo>
                  <a:cubicBezTo>
                    <a:pt x="13773" y="10846"/>
                    <a:pt x="14882" y="11159"/>
                    <a:pt x="16015" y="11244"/>
                  </a:cubicBezTo>
                  <a:cubicBezTo>
                    <a:pt x="16256" y="11268"/>
                    <a:pt x="16485" y="11279"/>
                    <a:pt x="16714" y="11279"/>
                  </a:cubicBezTo>
                  <a:cubicBezTo>
                    <a:pt x="17064" y="11279"/>
                    <a:pt x="17425" y="11255"/>
                    <a:pt x="17762" y="11220"/>
                  </a:cubicBezTo>
                  <a:lnTo>
                    <a:pt x="19064" y="11075"/>
                  </a:lnTo>
                  <a:cubicBezTo>
                    <a:pt x="19292" y="11038"/>
                    <a:pt x="19678" y="11075"/>
                    <a:pt x="19787" y="11003"/>
                  </a:cubicBezTo>
                  <a:lnTo>
                    <a:pt x="19799" y="11003"/>
                  </a:lnTo>
                  <a:cubicBezTo>
                    <a:pt x="19835" y="10979"/>
                    <a:pt x="19859" y="10918"/>
                    <a:pt x="19883" y="10870"/>
                  </a:cubicBezTo>
                  <a:cubicBezTo>
                    <a:pt x="19750" y="10484"/>
                    <a:pt x="19389" y="10267"/>
                    <a:pt x="19016" y="10147"/>
                  </a:cubicBezTo>
                  <a:cubicBezTo>
                    <a:pt x="18582" y="10015"/>
                    <a:pt x="18124" y="9991"/>
                    <a:pt x="17678" y="9978"/>
                  </a:cubicBezTo>
                  <a:cubicBezTo>
                    <a:pt x="16630" y="9942"/>
                    <a:pt x="15581" y="9894"/>
                    <a:pt x="14545" y="9665"/>
                  </a:cubicBezTo>
                  <a:cubicBezTo>
                    <a:pt x="13424" y="9412"/>
                    <a:pt x="12364" y="8942"/>
                    <a:pt x="11424" y="8279"/>
                  </a:cubicBezTo>
                  <a:cubicBezTo>
                    <a:pt x="10918" y="7905"/>
                    <a:pt x="10447" y="7484"/>
                    <a:pt x="10026" y="7014"/>
                  </a:cubicBezTo>
                  <a:cubicBezTo>
                    <a:pt x="9580" y="6532"/>
                    <a:pt x="9218" y="5977"/>
                    <a:pt x="8845" y="5447"/>
                  </a:cubicBezTo>
                  <a:cubicBezTo>
                    <a:pt x="8532" y="4989"/>
                    <a:pt x="8230" y="4507"/>
                    <a:pt x="7809" y="4134"/>
                  </a:cubicBezTo>
                  <a:cubicBezTo>
                    <a:pt x="7544" y="3893"/>
                    <a:pt x="7146" y="3604"/>
                    <a:pt x="6760" y="3604"/>
                  </a:cubicBezTo>
                  <a:cubicBezTo>
                    <a:pt x="6688" y="3604"/>
                    <a:pt x="6615" y="3615"/>
                    <a:pt x="6556" y="3639"/>
                  </a:cubicBezTo>
                  <a:cubicBezTo>
                    <a:pt x="6435" y="3676"/>
                    <a:pt x="6339" y="3736"/>
                    <a:pt x="6266" y="3821"/>
                  </a:cubicBezTo>
                  <a:cubicBezTo>
                    <a:pt x="6242" y="3845"/>
                    <a:pt x="6206" y="3856"/>
                    <a:pt x="6182" y="3856"/>
                  </a:cubicBezTo>
                  <a:cubicBezTo>
                    <a:pt x="6157" y="3856"/>
                    <a:pt x="6133" y="3845"/>
                    <a:pt x="6109" y="3832"/>
                  </a:cubicBezTo>
                  <a:cubicBezTo>
                    <a:pt x="5651" y="3411"/>
                    <a:pt x="5230" y="2965"/>
                    <a:pt x="4784" y="2543"/>
                  </a:cubicBezTo>
                  <a:cubicBezTo>
                    <a:pt x="4314" y="2097"/>
                    <a:pt x="3808" y="1711"/>
                    <a:pt x="3254" y="1398"/>
                  </a:cubicBezTo>
                  <a:cubicBezTo>
                    <a:pt x="2687" y="1073"/>
                    <a:pt x="2097" y="820"/>
                    <a:pt x="1506" y="567"/>
                  </a:cubicBezTo>
                  <a:cubicBezTo>
                    <a:pt x="1024" y="386"/>
                    <a:pt x="566" y="181"/>
                    <a:pt x="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074;p56"/>
            <p:cNvSpPr/>
            <p:nvPr/>
          </p:nvSpPr>
          <p:spPr>
            <a:xfrm>
              <a:off x="5696050" y="2772825"/>
              <a:ext cx="167525" cy="433125"/>
            </a:xfrm>
            <a:custGeom>
              <a:avLst/>
              <a:gdLst/>
              <a:ahLst/>
              <a:cxnLst/>
              <a:rect l="l" t="t" r="r" b="b"/>
              <a:pathLst>
                <a:path w="6701" h="17325" extrusionOk="0">
                  <a:moveTo>
                    <a:pt x="1744" y="0"/>
                  </a:moveTo>
                  <a:cubicBezTo>
                    <a:pt x="1637" y="0"/>
                    <a:pt x="1534" y="21"/>
                    <a:pt x="1446" y="77"/>
                  </a:cubicBezTo>
                  <a:lnTo>
                    <a:pt x="1434" y="90"/>
                  </a:lnTo>
                  <a:cubicBezTo>
                    <a:pt x="783" y="197"/>
                    <a:pt x="458" y="872"/>
                    <a:pt x="289" y="1499"/>
                  </a:cubicBezTo>
                  <a:cubicBezTo>
                    <a:pt x="241" y="1656"/>
                    <a:pt x="204" y="1812"/>
                    <a:pt x="180" y="1945"/>
                  </a:cubicBezTo>
                  <a:cubicBezTo>
                    <a:pt x="48" y="2668"/>
                    <a:pt x="0" y="3427"/>
                    <a:pt x="24" y="4163"/>
                  </a:cubicBezTo>
                  <a:cubicBezTo>
                    <a:pt x="72" y="5464"/>
                    <a:pt x="337" y="6765"/>
                    <a:pt x="578" y="8043"/>
                  </a:cubicBezTo>
                  <a:cubicBezTo>
                    <a:pt x="675" y="8585"/>
                    <a:pt x="892" y="9187"/>
                    <a:pt x="783" y="9741"/>
                  </a:cubicBezTo>
                  <a:cubicBezTo>
                    <a:pt x="723" y="10127"/>
                    <a:pt x="627" y="10501"/>
                    <a:pt x="603" y="10887"/>
                  </a:cubicBezTo>
                  <a:cubicBezTo>
                    <a:pt x="566" y="11404"/>
                    <a:pt x="578" y="11935"/>
                    <a:pt x="651" y="12441"/>
                  </a:cubicBezTo>
                  <a:cubicBezTo>
                    <a:pt x="783" y="13453"/>
                    <a:pt x="1253" y="14357"/>
                    <a:pt x="1530" y="15333"/>
                  </a:cubicBezTo>
                  <a:cubicBezTo>
                    <a:pt x="1663" y="15803"/>
                    <a:pt x="1591" y="16309"/>
                    <a:pt x="1759" y="16767"/>
                  </a:cubicBezTo>
                  <a:cubicBezTo>
                    <a:pt x="1900" y="17169"/>
                    <a:pt x="2170" y="17258"/>
                    <a:pt x="2480" y="17258"/>
                  </a:cubicBezTo>
                  <a:cubicBezTo>
                    <a:pt x="2728" y="17258"/>
                    <a:pt x="3002" y="17201"/>
                    <a:pt x="3254" y="17201"/>
                  </a:cubicBezTo>
                  <a:cubicBezTo>
                    <a:pt x="3278" y="17201"/>
                    <a:pt x="3302" y="17200"/>
                    <a:pt x="3327" y="17200"/>
                  </a:cubicBezTo>
                  <a:cubicBezTo>
                    <a:pt x="3844" y="17200"/>
                    <a:pt x="4363" y="17322"/>
                    <a:pt x="4880" y="17322"/>
                  </a:cubicBezTo>
                  <a:cubicBezTo>
                    <a:pt x="4953" y="17323"/>
                    <a:pt x="5025" y="17324"/>
                    <a:pt x="5097" y="17324"/>
                  </a:cubicBezTo>
                  <a:cubicBezTo>
                    <a:pt x="5495" y="17324"/>
                    <a:pt x="5891" y="17296"/>
                    <a:pt x="6278" y="17225"/>
                  </a:cubicBezTo>
                  <a:cubicBezTo>
                    <a:pt x="6350" y="17177"/>
                    <a:pt x="6422" y="17129"/>
                    <a:pt x="6483" y="17068"/>
                  </a:cubicBezTo>
                  <a:cubicBezTo>
                    <a:pt x="6700" y="16803"/>
                    <a:pt x="6122" y="16586"/>
                    <a:pt x="5953" y="16514"/>
                  </a:cubicBezTo>
                  <a:cubicBezTo>
                    <a:pt x="5760" y="16417"/>
                    <a:pt x="5579" y="16334"/>
                    <a:pt x="5375" y="16285"/>
                  </a:cubicBezTo>
                  <a:cubicBezTo>
                    <a:pt x="5183" y="16237"/>
                    <a:pt x="4984" y="16224"/>
                    <a:pt x="4786" y="16224"/>
                  </a:cubicBezTo>
                  <a:cubicBezTo>
                    <a:pt x="4635" y="16224"/>
                    <a:pt x="4484" y="16232"/>
                    <a:pt x="4338" y="16237"/>
                  </a:cubicBezTo>
                  <a:cubicBezTo>
                    <a:pt x="4239" y="16243"/>
                    <a:pt x="4137" y="16249"/>
                    <a:pt x="4035" y="16249"/>
                  </a:cubicBezTo>
                  <a:cubicBezTo>
                    <a:pt x="3742" y="16249"/>
                    <a:pt x="3449" y="16204"/>
                    <a:pt x="3217" y="16008"/>
                  </a:cubicBezTo>
                  <a:cubicBezTo>
                    <a:pt x="2759" y="15611"/>
                    <a:pt x="2989" y="14671"/>
                    <a:pt x="3048" y="14152"/>
                  </a:cubicBezTo>
                  <a:cubicBezTo>
                    <a:pt x="3169" y="13152"/>
                    <a:pt x="3338" y="12152"/>
                    <a:pt x="3302" y="11139"/>
                  </a:cubicBezTo>
                  <a:cubicBezTo>
                    <a:pt x="3278" y="10429"/>
                    <a:pt x="3121" y="9741"/>
                    <a:pt x="2868" y="9079"/>
                  </a:cubicBezTo>
                  <a:cubicBezTo>
                    <a:pt x="2711" y="8633"/>
                    <a:pt x="2748" y="8115"/>
                    <a:pt x="2772" y="7645"/>
                  </a:cubicBezTo>
                  <a:cubicBezTo>
                    <a:pt x="2807" y="6645"/>
                    <a:pt x="2989" y="5657"/>
                    <a:pt x="3181" y="4680"/>
                  </a:cubicBezTo>
                  <a:cubicBezTo>
                    <a:pt x="3278" y="4198"/>
                    <a:pt x="3386" y="3716"/>
                    <a:pt x="3422" y="3234"/>
                  </a:cubicBezTo>
                  <a:cubicBezTo>
                    <a:pt x="3434" y="3162"/>
                    <a:pt x="3434" y="3090"/>
                    <a:pt x="3434" y="3017"/>
                  </a:cubicBezTo>
                  <a:cubicBezTo>
                    <a:pt x="3495" y="2572"/>
                    <a:pt x="3506" y="2126"/>
                    <a:pt x="3410" y="1668"/>
                  </a:cubicBezTo>
                  <a:cubicBezTo>
                    <a:pt x="3326" y="1198"/>
                    <a:pt x="3109" y="668"/>
                    <a:pt x="2711" y="355"/>
                  </a:cubicBezTo>
                  <a:cubicBezTo>
                    <a:pt x="2518" y="197"/>
                    <a:pt x="2277" y="101"/>
                    <a:pt x="2036" y="41"/>
                  </a:cubicBezTo>
                  <a:cubicBezTo>
                    <a:pt x="1943" y="18"/>
                    <a:pt x="1842" y="0"/>
                    <a:pt x="1744" y="0"/>
                  </a:cubicBezTo>
                  <a:close/>
                </a:path>
              </a:pathLst>
            </a:custGeom>
            <a:solidFill>
              <a:srgbClr val="8D59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075;p56"/>
            <p:cNvSpPr/>
            <p:nvPr/>
          </p:nvSpPr>
          <p:spPr>
            <a:xfrm>
              <a:off x="5696325" y="2773850"/>
              <a:ext cx="135000" cy="432325"/>
            </a:xfrm>
            <a:custGeom>
              <a:avLst/>
              <a:gdLst/>
              <a:ahLst/>
              <a:cxnLst/>
              <a:rect l="l" t="t" r="r" b="b"/>
              <a:pathLst>
                <a:path w="5400" h="17293" extrusionOk="0">
                  <a:moveTo>
                    <a:pt x="1532" y="0"/>
                  </a:moveTo>
                  <a:lnTo>
                    <a:pt x="1532" y="0"/>
                  </a:lnTo>
                  <a:cubicBezTo>
                    <a:pt x="1495" y="12"/>
                    <a:pt x="1471" y="24"/>
                    <a:pt x="1435" y="36"/>
                  </a:cubicBezTo>
                  <a:lnTo>
                    <a:pt x="1423" y="49"/>
                  </a:lnTo>
                  <a:cubicBezTo>
                    <a:pt x="772" y="156"/>
                    <a:pt x="447" y="831"/>
                    <a:pt x="278" y="1458"/>
                  </a:cubicBezTo>
                  <a:cubicBezTo>
                    <a:pt x="230" y="1615"/>
                    <a:pt x="193" y="1771"/>
                    <a:pt x="169" y="1904"/>
                  </a:cubicBezTo>
                  <a:cubicBezTo>
                    <a:pt x="61" y="2494"/>
                    <a:pt x="1" y="3109"/>
                    <a:pt x="1" y="3712"/>
                  </a:cubicBezTo>
                  <a:cubicBezTo>
                    <a:pt x="1" y="3844"/>
                    <a:pt x="13" y="3977"/>
                    <a:pt x="13" y="4122"/>
                  </a:cubicBezTo>
                  <a:cubicBezTo>
                    <a:pt x="61" y="5423"/>
                    <a:pt x="326" y="6724"/>
                    <a:pt x="567" y="8002"/>
                  </a:cubicBezTo>
                  <a:cubicBezTo>
                    <a:pt x="640" y="8436"/>
                    <a:pt x="808" y="8929"/>
                    <a:pt x="808" y="9387"/>
                  </a:cubicBezTo>
                  <a:cubicBezTo>
                    <a:pt x="808" y="9496"/>
                    <a:pt x="796" y="9604"/>
                    <a:pt x="772" y="9700"/>
                  </a:cubicBezTo>
                  <a:cubicBezTo>
                    <a:pt x="712" y="10086"/>
                    <a:pt x="616" y="10460"/>
                    <a:pt x="592" y="10846"/>
                  </a:cubicBezTo>
                  <a:cubicBezTo>
                    <a:pt x="579" y="11026"/>
                    <a:pt x="567" y="11219"/>
                    <a:pt x="567" y="11400"/>
                  </a:cubicBezTo>
                  <a:cubicBezTo>
                    <a:pt x="567" y="11737"/>
                    <a:pt x="592" y="12075"/>
                    <a:pt x="640" y="12400"/>
                  </a:cubicBezTo>
                  <a:cubicBezTo>
                    <a:pt x="772" y="13412"/>
                    <a:pt x="1242" y="14316"/>
                    <a:pt x="1519" y="15292"/>
                  </a:cubicBezTo>
                  <a:cubicBezTo>
                    <a:pt x="1652" y="15762"/>
                    <a:pt x="1580" y="16268"/>
                    <a:pt x="1748" y="16726"/>
                  </a:cubicBezTo>
                  <a:cubicBezTo>
                    <a:pt x="1880" y="17124"/>
                    <a:pt x="2158" y="17220"/>
                    <a:pt x="2459" y="17220"/>
                  </a:cubicBezTo>
                  <a:cubicBezTo>
                    <a:pt x="2712" y="17220"/>
                    <a:pt x="2989" y="17160"/>
                    <a:pt x="3243" y="17160"/>
                  </a:cubicBezTo>
                  <a:lnTo>
                    <a:pt x="3278" y="17160"/>
                  </a:lnTo>
                  <a:cubicBezTo>
                    <a:pt x="3797" y="17160"/>
                    <a:pt x="4339" y="17281"/>
                    <a:pt x="4869" y="17281"/>
                  </a:cubicBezTo>
                  <a:cubicBezTo>
                    <a:pt x="4917" y="17281"/>
                    <a:pt x="4954" y="17292"/>
                    <a:pt x="4989" y="17292"/>
                  </a:cubicBezTo>
                  <a:cubicBezTo>
                    <a:pt x="5123" y="17292"/>
                    <a:pt x="5255" y="17281"/>
                    <a:pt x="5399" y="17281"/>
                  </a:cubicBezTo>
                  <a:cubicBezTo>
                    <a:pt x="5339" y="17244"/>
                    <a:pt x="5279" y="17220"/>
                    <a:pt x="5219" y="17196"/>
                  </a:cubicBezTo>
                  <a:cubicBezTo>
                    <a:pt x="4978" y="17088"/>
                    <a:pt x="4724" y="16991"/>
                    <a:pt x="4472" y="16919"/>
                  </a:cubicBezTo>
                  <a:cubicBezTo>
                    <a:pt x="4207" y="16847"/>
                    <a:pt x="3942" y="16810"/>
                    <a:pt x="3676" y="16775"/>
                  </a:cubicBezTo>
                  <a:cubicBezTo>
                    <a:pt x="3399" y="16738"/>
                    <a:pt x="3146" y="16678"/>
                    <a:pt x="2881" y="16593"/>
                  </a:cubicBezTo>
                  <a:cubicBezTo>
                    <a:pt x="2652" y="16509"/>
                    <a:pt x="2411" y="16413"/>
                    <a:pt x="2242" y="16232"/>
                  </a:cubicBezTo>
                  <a:cubicBezTo>
                    <a:pt x="1929" y="15907"/>
                    <a:pt x="1929" y="15461"/>
                    <a:pt x="1869" y="15039"/>
                  </a:cubicBezTo>
                  <a:cubicBezTo>
                    <a:pt x="1712" y="14051"/>
                    <a:pt x="1133" y="13195"/>
                    <a:pt x="1266" y="12171"/>
                  </a:cubicBezTo>
                  <a:cubicBezTo>
                    <a:pt x="1326" y="11701"/>
                    <a:pt x="1435" y="11231"/>
                    <a:pt x="1591" y="10785"/>
                  </a:cubicBezTo>
                  <a:cubicBezTo>
                    <a:pt x="1748" y="10340"/>
                    <a:pt x="1929" y="9882"/>
                    <a:pt x="1965" y="9400"/>
                  </a:cubicBezTo>
                  <a:cubicBezTo>
                    <a:pt x="2001" y="8918"/>
                    <a:pt x="1869" y="8423"/>
                    <a:pt x="1724" y="7965"/>
                  </a:cubicBezTo>
                  <a:cubicBezTo>
                    <a:pt x="1435" y="7014"/>
                    <a:pt x="1218" y="6026"/>
                    <a:pt x="1157" y="5025"/>
                  </a:cubicBezTo>
                  <a:cubicBezTo>
                    <a:pt x="1109" y="4157"/>
                    <a:pt x="1061" y="3290"/>
                    <a:pt x="1098" y="2435"/>
                  </a:cubicBezTo>
                  <a:cubicBezTo>
                    <a:pt x="1109" y="2001"/>
                    <a:pt x="1133" y="1554"/>
                    <a:pt x="1218" y="1133"/>
                  </a:cubicBezTo>
                  <a:cubicBezTo>
                    <a:pt x="1278" y="747"/>
                    <a:pt x="1374" y="349"/>
                    <a:pt x="1532" y="0"/>
                  </a:cubicBezTo>
                  <a:close/>
                </a:path>
              </a:pathLst>
            </a:custGeom>
            <a:solidFill>
              <a:srgbClr val="6D40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076;p56"/>
            <p:cNvSpPr/>
            <p:nvPr/>
          </p:nvSpPr>
          <p:spPr>
            <a:xfrm>
              <a:off x="5823175" y="3189575"/>
              <a:ext cx="34050" cy="8475"/>
            </a:xfrm>
            <a:custGeom>
              <a:avLst/>
              <a:gdLst/>
              <a:ahLst/>
              <a:cxnLst/>
              <a:rect l="l" t="t" r="r" b="b"/>
              <a:pathLst>
                <a:path w="1362" h="339" extrusionOk="0">
                  <a:moveTo>
                    <a:pt x="0" y="1"/>
                  </a:moveTo>
                  <a:cubicBezTo>
                    <a:pt x="241" y="25"/>
                    <a:pt x="470" y="73"/>
                    <a:pt x="687" y="121"/>
                  </a:cubicBezTo>
                  <a:cubicBezTo>
                    <a:pt x="807" y="146"/>
                    <a:pt x="916" y="181"/>
                    <a:pt x="1024" y="218"/>
                  </a:cubicBezTo>
                  <a:cubicBezTo>
                    <a:pt x="1072" y="242"/>
                    <a:pt x="1133" y="254"/>
                    <a:pt x="1193" y="278"/>
                  </a:cubicBezTo>
                  <a:cubicBezTo>
                    <a:pt x="1241" y="302"/>
                    <a:pt x="1302" y="326"/>
                    <a:pt x="1362" y="338"/>
                  </a:cubicBezTo>
                  <a:cubicBezTo>
                    <a:pt x="1313" y="302"/>
                    <a:pt x="1254" y="290"/>
                    <a:pt x="1205" y="266"/>
                  </a:cubicBezTo>
                  <a:cubicBezTo>
                    <a:pt x="1157" y="242"/>
                    <a:pt x="1096" y="218"/>
                    <a:pt x="1037" y="205"/>
                  </a:cubicBezTo>
                  <a:cubicBezTo>
                    <a:pt x="928" y="170"/>
                    <a:pt x="807" y="133"/>
                    <a:pt x="699" y="109"/>
                  </a:cubicBezTo>
                  <a:cubicBezTo>
                    <a:pt x="470" y="49"/>
                    <a:pt x="241" y="13"/>
                    <a:pt x="0" y="1"/>
                  </a:cubicBezTo>
                  <a:close/>
                </a:path>
              </a:pathLst>
            </a:custGeom>
            <a:solidFill>
              <a:srgbClr val="6D40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077;p56"/>
            <p:cNvSpPr/>
            <p:nvPr/>
          </p:nvSpPr>
          <p:spPr>
            <a:xfrm>
              <a:off x="5818350" y="3182350"/>
              <a:ext cx="31350" cy="6650"/>
            </a:xfrm>
            <a:custGeom>
              <a:avLst/>
              <a:gdLst/>
              <a:ahLst/>
              <a:cxnLst/>
              <a:rect l="l" t="t" r="r" b="b"/>
              <a:pathLst>
                <a:path w="1254" h="266" extrusionOk="0">
                  <a:moveTo>
                    <a:pt x="1" y="1"/>
                  </a:moveTo>
                  <a:lnTo>
                    <a:pt x="1" y="12"/>
                  </a:lnTo>
                  <a:cubicBezTo>
                    <a:pt x="217" y="12"/>
                    <a:pt x="434" y="25"/>
                    <a:pt x="639" y="73"/>
                  </a:cubicBezTo>
                  <a:cubicBezTo>
                    <a:pt x="748" y="97"/>
                    <a:pt x="844" y="121"/>
                    <a:pt x="940" y="145"/>
                  </a:cubicBezTo>
                  <a:cubicBezTo>
                    <a:pt x="1048" y="181"/>
                    <a:pt x="1145" y="229"/>
                    <a:pt x="1254" y="266"/>
                  </a:cubicBezTo>
                  <a:lnTo>
                    <a:pt x="1254" y="253"/>
                  </a:lnTo>
                  <a:cubicBezTo>
                    <a:pt x="1157" y="205"/>
                    <a:pt x="1061" y="169"/>
                    <a:pt x="965" y="145"/>
                  </a:cubicBezTo>
                  <a:cubicBezTo>
                    <a:pt x="856" y="109"/>
                    <a:pt x="748" y="85"/>
                    <a:pt x="639" y="61"/>
                  </a:cubicBezTo>
                  <a:cubicBezTo>
                    <a:pt x="458" y="25"/>
                    <a:pt x="253" y="1"/>
                    <a:pt x="60" y="1"/>
                  </a:cubicBezTo>
                  <a:close/>
                </a:path>
              </a:pathLst>
            </a:custGeom>
            <a:solidFill>
              <a:srgbClr val="6D40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" name="Google Shape;1161;p56"/>
          <p:cNvGrpSpPr/>
          <p:nvPr/>
        </p:nvGrpSpPr>
        <p:grpSpPr>
          <a:xfrm>
            <a:off x="6489024" y="1833276"/>
            <a:ext cx="1239767" cy="840556"/>
            <a:chOff x="2303850" y="444550"/>
            <a:chExt cx="3248047" cy="2202162"/>
          </a:xfrm>
        </p:grpSpPr>
        <p:sp>
          <p:nvSpPr>
            <p:cNvPr id="132" name="Google Shape;1162;p56"/>
            <p:cNvSpPr/>
            <p:nvPr/>
          </p:nvSpPr>
          <p:spPr>
            <a:xfrm>
              <a:off x="2916491" y="1877011"/>
              <a:ext cx="295423" cy="218072"/>
            </a:xfrm>
            <a:custGeom>
              <a:avLst/>
              <a:gdLst/>
              <a:ahLst/>
              <a:cxnLst/>
              <a:rect l="l" t="t" r="r" b="b"/>
              <a:pathLst>
                <a:path w="3254" h="2402" extrusionOk="0">
                  <a:moveTo>
                    <a:pt x="2737" y="1"/>
                  </a:moveTo>
                  <a:cubicBezTo>
                    <a:pt x="2701" y="1"/>
                    <a:pt x="2663" y="10"/>
                    <a:pt x="2627" y="30"/>
                  </a:cubicBezTo>
                  <a:lnTo>
                    <a:pt x="132" y="1549"/>
                  </a:lnTo>
                  <a:cubicBezTo>
                    <a:pt x="36" y="1621"/>
                    <a:pt x="0" y="1753"/>
                    <a:pt x="73" y="1862"/>
                  </a:cubicBezTo>
                  <a:lnTo>
                    <a:pt x="422" y="2320"/>
                  </a:lnTo>
                  <a:cubicBezTo>
                    <a:pt x="459" y="2372"/>
                    <a:pt x="521" y="2401"/>
                    <a:pt x="585" y="2401"/>
                  </a:cubicBezTo>
                  <a:cubicBezTo>
                    <a:pt x="623" y="2401"/>
                    <a:pt x="663" y="2391"/>
                    <a:pt x="699" y="2368"/>
                  </a:cubicBezTo>
                  <a:lnTo>
                    <a:pt x="3121" y="850"/>
                  </a:lnTo>
                  <a:cubicBezTo>
                    <a:pt x="3217" y="789"/>
                    <a:pt x="3254" y="657"/>
                    <a:pt x="3193" y="560"/>
                  </a:cubicBezTo>
                  <a:lnTo>
                    <a:pt x="2917" y="103"/>
                  </a:lnTo>
                  <a:cubicBezTo>
                    <a:pt x="2876" y="38"/>
                    <a:pt x="2809" y="1"/>
                    <a:pt x="27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163;p56"/>
            <p:cNvSpPr/>
            <p:nvPr/>
          </p:nvSpPr>
          <p:spPr>
            <a:xfrm>
              <a:off x="2791747" y="2051416"/>
              <a:ext cx="205815" cy="277991"/>
            </a:xfrm>
            <a:custGeom>
              <a:avLst/>
              <a:gdLst/>
              <a:ahLst/>
              <a:cxnLst/>
              <a:rect l="l" t="t" r="r" b="b"/>
              <a:pathLst>
                <a:path w="2267" h="3062" extrusionOk="0">
                  <a:moveTo>
                    <a:pt x="2037" y="1"/>
                  </a:moveTo>
                  <a:lnTo>
                    <a:pt x="1" y="2893"/>
                  </a:lnTo>
                  <a:lnTo>
                    <a:pt x="229" y="3062"/>
                  </a:lnTo>
                  <a:lnTo>
                    <a:pt x="2266" y="158"/>
                  </a:lnTo>
                  <a:lnTo>
                    <a:pt x="20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164;p56"/>
            <p:cNvSpPr/>
            <p:nvPr/>
          </p:nvSpPr>
          <p:spPr>
            <a:xfrm>
              <a:off x="2638587" y="2012014"/>
              <a:ext cx="315214" cy="98595"/>
            </a:xfrm>
            <a:custGeom>
              <a:avLst/>
              <a:gdLst/>
              <a:ahLst/>
              <a:cxnLst/>
              <a:rect l="l" t="t" r="r" b="b"/>
              <a:pathLst>
                <a:path w="3472" h="1086" extrusionOk="0">
                  <a:moveTo>
                    <a:pt x="3410" y="1"/>
                  </a:moveTo>
                  <a:lnTo>
                    <a:pt x="0" y="820"/>
                  </a:lnTo>
                  <a:lnTo>
                    <a:pt x="60" y="1085"/>
                  </a:lnTo>
                  <a:lnTo>
                    <a:pt x="3471" y="266"/>
                  </a:lnTo>
                  <a:lnTo>
                    <a:pt x="341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165;p56"/>
            <p:cNvSpPr/>
            <p:nvPr/>
          </p:nvSpPr>
          <p:spPr>
            <a:xfrm>
              <a:off x="2303850" y="2085462"/>
              <a:ext cx="523027" cy="444223"/>
            </a:xfrm>
            <a:custGeom>
              <a:avLst/>
              <a:gdLst/>
              <a:ahLst/>
              <a:cxnLst/>
              <a:rect l="l" t="t" r="r" b="b"/>
              <a:pathLst>
                <a:path w="5761" h="4893" extrusionOk="0">
                  <a:moveTo>
                    <a:pt x="3497" y="279"/>
                  </a:moveTo>
                  <a:cubicBezTo>
                    <a:pt x="4273" y="279"/>
                    <a:pt x="4949" y="596"/>
                    <a:pt x="5266" y="1192"/>
                  </a:cubicBezTo>
                  <a:cubicBezTo>
                    <a:pt x="5519" y="1650"/>
                    <a:pt x="5507" y="2229"/>
                    <a:pt x="5242" y="2783"/>
                  </a:cubicBezTo>
                  <a:cubicBezTo>
                    <a:pt x="4976" y="3374"/>
                    <a:pt x="4483" y="3867"/>
                    <a:pt x="3844" y="4217"/>
                  </a:cubicBezTo>
                  <a:cubicBezTo>
                    <a:pt x="3347" y="4480"/>
                    <a:pt x="2814" y="4611"/>
                    <a:pt x="2307" y="4611"/>
                  </a:cubicBezTo>
                  <a:cubicBezTo>
                    <a:pt x="2162" y="4611"/>
                    <a:pt x="2019" y="4600"/>
                    <a:pt x="1880" y="4579"/>
                  </a:cubicBezTo>
                  <a:cubicBezTo>
                    <a:pt x="1265" y="4483"/>
                    <a:pt x="783" y="4169"/>
                    <a:pt x="542" y="3699"/>
                  </a:cubicBezTo>
                  <a:cubicBezTo>
                    <a:pt x="445" y="3530"/>
                    <a:pt x="386" y="3350"/>
                    <a:pt x="373" y="3157"/>
                  </a:cubicBezTo>
                  <a:cubicBezTo>
                    <a:pt x="325" y="2820"/>
                    <a:pt x="397" y="2458"/>
                    <a:pt x="566" y="2097"/>
                  </a:cubicBezTo>
                  <a:cubicBezTo>
                    <a:pt x="831" y="1518"/>
                    <a:pt x="1326" y="1012"/>
                    <a:pt x="1964" y="675"/>
                  </a:cubicBezTo>
                  <a:cubicBezTo>
                    <a:pt x="2470" y="407"/>
                    <a:pt x="3004" y="279"/>
                    <a:pt x="3497" y="279"/>
                  </a:cubicBezTo>
                  <a:close/>
                  <a:moveTo>
                    <a:pt x="3500" y="1"/>
                  </a:moveTo>
                  <a:cubicBezTo>
                    <a:pt x="2960" y="1"/>
                    <a:pt x="2381" y="140"/>
                    <a:pt x="1832" y="434"/>
                  </a:cubicBezTo>
                  <a:cubicBezTo>
                    <a:pt x="1144" y="795"/>
                    <a:pt x="603" y="1349"/>
                    <a:pt x="301" y="1988"/>
                  </a:cubicBezTo>
                  <a:cubicBezTo>
                    <a:pt x="0" y="2627"/>
                    <a:pt x="0" y="3289"/>
                    <a:pt x="289" y="3832"/>
                  </a:cubicBezTo>
                  <a:cubicBezTo>
                    <a:pt x="578" y="4374"/>
                    <a:pt x="1120" y="4735"/>
                    <a:pt x="1832" y="4856"/>
                  </a:cubicBezTo>
                  <a:cubicBezTo>
                    <a:pt x="1986" y="4880"/>
                    <a:pt x="2145" y="4892"/>
                    <a:pt x="2305" y="4892"/>
                  </a:cubicBezTo>
                  <a:cubicBezTo>
                    <a:pt x="2857" y="4892"/>
                    <a:pt x="3435" y="4747"/>
                    <a:pt x="3977" y="4458"/>
                  </a:cubicBezTo>
                  <a:cubicBezTo>
                    <a:pt x="4663" y="4097"/>
                    <a:pt x="5206" y="3543"/>
                    <a:pt x="5507" y="2903"/>
                  </a:cubicBezTo>
                  <a:cubicBezTo>
                    <a:pt x="5688" y="2494"/>
                    <a:pt x="5760" y="2084"/>
                    <a:pt x="5724" y="1698"/>
                  </a:cubicBezTo>
                  <a:cubicBezTo>
                    <a:pt x="5688" y="1470"/>
                    <a:pt x="5627" y="1253"/>
                    <a:pt x="5519" y="1060"/>
                  </a:cubicBezTo>
                  <a:cubicBezTo>
                    <a:pt x="5153" y="373"/>
                    <a:pt x="4379" y="1"/>
                    <a:pt x="35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166;p56"/>
            <p:cNvSpPr/>
            <p:nvPr/>
          </p:nvSpPr>
          <p:spPr>
            <a:xfrm>
              <a:off x="2337714" y="2161996"/>
              <a:ext cx="446402" cy="271364"/>
            </a:xfrm>
            <a:custGeom>
              <a:avLst/>
              <a:gdLst/>
              <a:ahLst/>
              <a:cxnLst/>
              <a:rect l="l" t="t" r="r" b="b"/>
              <a:pathLst>
                <a:path w="4917" h="2989" extrusionOk="0">
                  <a:moveTo>
                    <a:pt x="4844" y="0"/>
                  </a:moveTo>
                  <a:lnTo>
                    <a:pt x="0" y="2868"/>
                  </a:lnTo>
                  <a:lnTo>
                    <a:pt x="72" y="2989"/>
                  </a:lnTo>
                  <a:lnTo>
                    <a:pt x="4917" y="121"/>
                  </a:lnTo>
                  <a:lnTo>
                    <a:pt x="48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167;p56"/>
            <p:cNvSpPr/>
            <p:nvPr/>
          </p:nvSpPr>
          <p:spPr>
            <a:xfrm>
              <a:off x="2390190" y="2221100"/>
              <a:ext cx="421345" cy="262648"/>
            </a:xfrm>
            <a:custGeom>
              <a:avLst/>
              <a:gdLst/>
              <a:ahLst/>
              <a:cxnLst/>
              <a:rect l="l" t="t" r="r" b="b"/>
              <a:pathLst>
                <a:path w="4641" h="2893" extrusionOk="0">
                  <a:moveTo>
                    <a:pt x="4568" y="0"/>
                  </a:moveTo>
                  <a:lnTo>
                    <a:pt x="1" y="2772"/>
                  </a:lnTo>
                  <a:lnTo>
                    <a:pt x="73" y="2892"/>
                  </a:lnTo>
                  <a:lnTo>
                    <a:pt x="4640" y="121"/>
                  </a:lnTo>
                  <a:lnTo>
                    <a:pt x="45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168;p56"/>
            <p:cNvSpPr/>
            <p:nvPr/>
          </p:nvSpPr>
          <p:spPr>
            <a:xfrm>
              <a:off x="2459189" y="2300903"/>
              <a:ext cx="354525" cy="222157"/>
            </a:xfrm>
            <a:custGeom>
              <a:avLst/>
              <a:gdLst/>
              <a:ahLst/>
              <a:cxnLst/>
              <a:rect l="l" t="t" r="r" b="b"/>
              <a:pathLst>
                <a:path w="3905" h="2447" extrusionOk="0">
                  <a:moveTo>
                    <a:pt x="3832" y="0"/>
                  </a:moveTo>
                  <a:lnTo>
                    <a:pt x="0" y="2326"/>
                  </a:lnTo>
                  <a:lnTo>
                    <a:pt x="73" y="2447"/>
                  </a:lnTo>
                  <a:lnTo>
                    <a:pt x="3905" y="109"/>
                  </a:lnTo>
                  <a:lnTo>
                    <a:pt x="38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169;p56"/>
            <p:cNvSpPr/>
            <p:nvPr/>
          </p:nvSpPr>
          <p:spPr>
            <a:xfrm>
              <a:off x="2331087" y="2119235"/>
              <a:ext cx="403823" cy="252843"/>
            </a:xfrm>
            <a:custGeom>
              <a:avLst/>
              <a:gdLst/>
              <a:ahLst/>
              <a:cxnLst/>
              <a:rect l="l" t="t" r="r" b="b"/>
              <a:pathLst>
                <a:path w="4448" h="2785" extrusionOk="0">
                  <a:moveTo>
                    <a:pt x="4376" y="1"/>
                  </a:moveTo>
                  <a:lnTo>
                    <a:pt x="1" y="2664"/>
                  </a:lnTo>
                  <a:lnTo>
                    <a:pt x="73" y="2785"/>
                  </a:lnTo>
                  <a:lnTo>
                    <a:pt x="4448" y="121"/>
                  </a:lnTo>
                  <a:lnTo>
                    <a:pt x="43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170;p56"/>
            <p:cNvSpPr/>
            <p:nvPr/>
          </p:nvSpPr>
          <p:spPr>
            <a:xfrm>
              <a:off x="2330088" y="2095176"/>
              <a:ext cx="330467" cy="207994"/>
            </a:xfrm>
            <a:custGeom>
              <a:avLst/>
              <a:gdLst/>
              <a:ahLst/>
              <a:cxnLst/>
              <a:rect l="l" t="t" r="r" b="b"/>
              <a:pathLst>
                <a:path w="3640" h="2291" extrusionOk="0">
                  <a:moveTo>
                    <a:pt x="3567" y="1"/>
                  </a:moveTo>
                  <a:lnTo>
                    <a:pt x="0" y="2170"/>
                  </a:lnTo>
                  <a:lnTo>
                    <a:pt x="73" y="2290"/>
                  </a:lnTo>
                  <a:lnTo>
                    <a:pt x="3640" y="121"/>
                  </a:lnTo>
                  <a:lnTo>
                    <a:pt x="35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171;p56"/>
            <p:cNvSpPr/>
            <p:nvPr/>
          </p:nvSpPr>
          <p:spPr>
            <a:xfrm>
              <a:off x="2363952" y="2223279"/>
              <a:ext cx="191562" cy="305228"/>
            </a:xfrm>
            <a:custGeom>
              <a:avLst/>
              <a:gdLst/>
              <a:ahLst/>
              <a:cxnLst/>
              <a:rect l="l" t="t" r="r" b="b"/>
              <a:pathLst>
                <a:path w="2110" h="3362" extrusionOk="0">
                  <a:moveTo>
                    <a:pt x="121" y="0"/>
                  </a:moveTo>
                  <a:lnTo>
                    <a:pt x="0" y="72"/>
                  </a:lnTo>
                  <a:lnTo>
                    <a:pt x="1989" y="3362"/>
                  </a:lnTo>
                  <a:lnTo>
                    <a:pt x="2110" y="3289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172;p56"/>
            <p:cNvSpPr/>
            <p:nvPr/>
          </p:nvSpPr>
          <p:spPr>
            <a:xfrm>
              <a:off x="2406623" y="2177340"/>
              <a:ext cx="201457" cy="320571"/>
            </a:xfrm>
            <a:custGeom>
              <a:avLst/>
              <a:gdLst/>
              <a:ahLst/>
              <a:cxnLst/>
              <a:rect l="l" t="t" r="r" b="b"/>
              <a:pathLst>
                <a:path w="2219" h="3531" extrusionOk="0">
                  <a:moveTo>
                    <a:pt x="121" y="0"/>
                  </a:moveTo>
                  <a:lnTo>
                    <a:pt x="1" y="72"/>
                  </a:lnTo>
                  <a:lnTo>
                    <a:pt x="2098" y="3530"/>
                  </a:lnTo>
                  <a:lnTo>
                    <a:pt x="2218" y="3458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173;p56"/>
            <p:cNvSpPr/>
            <p:nvPr/>
          </p:nvSpPr>
          <p:spPr>
            <a:xfrm>
              <a:off x="2457010" y="2144474"/>
              <a:ext cx="208993" cy="331556"/>
            </a:xfrm>
            <a:custGeom>
              <a:avLst/>
              <a:gdLst/>
              <a:ahLst/>
              <a:cxnLst/>
              <a:rect l="l" t="t" r="r" b="b"/>
              <a:pathLst>
                <a:path w="2302" h="3652" extrusionOk="0">
                  <a:moveTo>
                    <a:pt x="121" y="0"/>
                  </a:moveTo>
                  <a:lnTo>
                    <a:pt x="0" y="73"/>
                  </a:lnTo>
                  <a:lnTo>
                    <a:pt x="2181" y="3651"/>
                  </a:lnTo>
                  <a:lnTo>
                    <a:pt x="2301" y="3579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174;p56"/>
            <p:cNvSpPr/>
            <p:nvPr/>
          </p:nvSpPr>
          <p:spPr>
            <a:xfrm>
              <a:off x="2509486" y="2114877"/>
              <a:ext cx="203546" cy="322931"/>
            </a:xfrm>
            <a:custGeom>
              <a:avLst/>
              <a:gdLst/>
              <a:ahLst/>
              <a:cxnLst/>
              <a:rect l="l" t="t" r="r" b="b"/>
              <a:pathLst>
                <a:path w="2242" h="3557" extrusionOk="0">
                  <a:moveTo>
                    <a:pt x="121" y="1"/>
                  </a:moveTo>
                  <a:lnTo>
                    <a:pt x="1" y="73"/>
                  </a:lnTo>
                  <a:lnTo>
                    <a:pt x="2121" y="3556"/>
                  </a:lnTo>
                  <a:lnTo>
                    <a:pt x="2242" y="3471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175;p56"/>
            <p:cNvSpPr/>
            <p:nvPr/>
          </p:nvSpPr>
          <p:spPr>
            <a:xfrm>
              <a:off x="2572947" y="2101804"/>
              <a:ext cx="191471" cy="305318"/>
            </a:xfrm>
            <a:custGeom>
              <a:avLst/>
              <a:gdLst/>
              <a:ahLst/>
              <a:cxnLst/>
              <a:rect l="l" t="t" r="r" b="b"/>
              <a:pathLst>
                <a:path w="2109" h="3363" extrusionOk="0">
                  <a:moveTo>
                    <a:pt x="121" y="0"/>
                  </a:moveTo>
                  <a:lnTo>
                    <a:pt x="0" y="85"/>
                  </a:lnTo>
                  <a:lnTo>
                    <a:pt x="1988" y="3363"/>
                  </a:lnTo>
                  <a:lnTo>
                    <a:pt x="2109" y="329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176;p56"/>
            <p:cNvSpPr/>
            <p:nvPr/>
          </p:nvSpPr>
          <p:spPr>
            <a:xfrm>
              <a:off x="3136290" y="1074532"/>
              <a:ext cx="782407" cy="881819"/>
            </a:xfrm>
            <a:custGeom>
              <a:avLst/>
              <a:gdLst/>
              <a:ahLst/>
              <a:cxnLst/>
              <a:rect l="l" t="t" r="r" b="b"/>
              <a:pathLst>
                <a:path w="8618" h="9713" extrusionOk="0">
                  <a:moveTo>
                    <a:pt x="6605" y="0"/>
                  </a:moveTo>
                  <a:lnTo>
                    <a:pt x="4617" y="5507"/>
                  </a:lnTo>
                  <a:cubicBezTo>
                    <a:pt x="4617" y="5507"/>
                    <a:pt x="158" y="8784"/>
                    <a:pt x="1" y="8857"/>
                  </a:cubicBezTo>
                  <a:lnTo>
                    <a:pt x="628" y="9713"/>
                  </a:lnTo>
                  <a:lnTo>
                    <a:pt x="6135" y="6435"/>
                  </a:lnTo>
                  <a:lnTo>
                    <a:pt x="8618" y="747"/>
                  </a:lnTo>
                  <a:lnTo>
                    <a:pt x="6605" y="0"/>
                  </a:lnTo>
                  <a:close/>
                </a:path>
              </a:pathLst>
            </a:custGeom>
            <a:solidFill>
              <a:srgbClr val="DE8E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177;p56"/>
            <p:cNvSpPr/>
            <p:nvPr/>
          </p:nvSpPr>
          <p:spPr>
            <a:xfrm>
              <a:off x="4266516" y="1384030"/>
              <a:ext cx="1090812" cy="1039426"/>
            </a:xfrm>
            <a:custGeom>
              <a:avLst/>
              <a:gdLst/>
              <a:ahLst/>
              <a:cxnLst/>
              <a:rect l="l" t="t" r="r" b="b"/>
              <a:pathLst>
                <a:path w="12015" h="11449" extrusionOk="0">
                  <a:moveTo>
                    <a:pt x="3941" y="1"/>
                  </a:moveTo>
                  <a:lnTo>
                    <a:pt x="1" y="2170"/>
                  </a:lnTo>
                  <a:cubicBezTo>
                    <a:pt x="1206" y="7207"/>
                    <a:pt x="3097" y="9485"/>
                    <a:pt x="3097" y="9485"/>
                  </a:cubicBezTo>
                  <a:cubicBezTo>
                    <a:pt x="4074" y="10364"/>
                    <a:pt x="12014" y="11449"/>
                    <a:pt x="12014" y="11449"/>
                  </a:cubicBezTo>
                  <a:lnTo>
                    <a:pt x="11810" y="10244"/>
                  </a:lnTo>
                  <a:cubicBezTo>
                    <a:pt x="8044" y="8148"/>
                    <a:pt x="6101" y="7761"/>
                    <a:pt x="5178" y="7761"/>
                  </a:cubicBezTo>
                  <a:cubicBezTo>
                    <a:pt x="4636" y="7761"/>
                    <a:pt x="4447" y="7894"/>
                    <a:pt x="4447" y="7894"/>
                  </a:cubicBezTo>
                  <a:lnTo>
                    <a:pt x="3941" y="1"/>
                  </a:lnTo>
                  <a:close/>
                </a:path>
              </a:pathLst>
            </a:custGeom>
            <a:solidFill>
              <a:srgbClr val="DE8E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178;p56"/>
            <p:cNvSpPr/>
            <p:nvPr/>
          </p:nvSpPr>
          <p:spPr>
            <a:xfrm>
              <a:off x="3555370" y="1305588"/>
              <a:ext cx="1088633" cy="1109151"/>
            </a:xfrm>
            <a:custGeom>
              <a:avLst/>
              <a:gdLst/>
              <a:ahLst/>
              <a:cxnLst/>
              <a:rect l="l" t="t" r="r" b="b"/>
              <a:pathLst>
                <a:path w="11991" h="12217" extrusionOk="0">
                  <a:moveTo>
                    <a:pt x="8197" y="1"/>
                  </a:moveTo>
                  <a:cubicBezTo>
                    <a:pt x="7287" y="1"/>
                    <a:pt x="6532" y="34"/>
                    <a:pt x="6532" y="34"/>
                  </a:cubicBezTo>
                  <a:lnTo>
                    <a:pt x="5616" y="1034"/>
                  </a:lnTo>
                  <a:lnTo>
                    <a:pt x="796" y="3047"/>
                  </a:lnTo>
                  <a:cubicBezTo>
                    <a:pt x="494" y="3179"/>
                    <a:pt x="277" y="3468"/>
                    <a:pt x="253" y="3794"/>
                  </a:cubicBezTo>
                  <a:lnTo>
                    <a:pt x="1" y="12216"/>
                  </a:lnTo>
                  <a:lnTo>
                    <a:pt x="1158" y="12216"/>
                  </a:lnTo>
                  <a:cubicBezTo>
                    <a:pt x="1158" y="12216"/>
                    <a:pt x="2796" y="6734"/>
                    <a:pt x="2459" y="4938"/>
                  </a:cubicBezTo>
                  <a:lnTo>
                    <a:pt x="2459" y="4938"/>
                  </a:lnTo>
                  <a:cubicBezTo>
                    <a:pt x="2459" y="4938"/>
                    <a:pt x="2856" y="4959"/>
                    <a:pt x="3487" y="4959"/>
                  </a:cubicBezTo>
                  <a:cubicBezTo>
                    <a:pt x="5771" y="4959"/>
                    <a:pt x="11115" y="4685"/>
                    <a:pt x="11786" y="2155"/>
                  </a:cubicBezTo>
                  <a:cubicBezTo>
                    <a:pt x="11894" y="1721"/>
                    <a:pt x="11990" y="1263"/>
                    <a:pt x="11774" y="865"/>
                  </a:cubicBezTo>
                  <a:cubicBezTo>
                    <a:pt x="11641" y="588"/>
                    <a:pt x="11388" y="323"/>
                    <a:pt x="10930" y="203"/>
                  </a:cubicBezTo>
                  <a:cubicBezTo>
                    <a:pt x="10348" y="40"/>
                    <a:pt x="9182" y="1"/>
                    <a:pt x="8197" y="1"/>
                  </a:cubicBezTo>
                  <a:close/>
                </a:path>
              </a:pathLst>
            </a:custGeom>
            <a:solidFill>
              <a:srgbClr val="E79B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179;p56"/>
            <p:cNvSpPr/>
            <p:nvPr/>
          </p:nvSpPr>
          <p:spPr>
            <a:xfrm>
              <a:off x="3637443" y="602976"/>
              <a:ext cx="577590" cy="376768"/>
            </a:xfrm>
            <a:custGeom>
              <a:avLst/>
              <a:gdLst/>
              <a:ahLst/>
              <a:cxnLst/>
              <a:rect l="l" t="t" r="r" b="b"/>
              <a:pathLst>
                <a:path w="6362" h="4150" extrusionOk="0">
                  <a:moveTo>
                    <a:pt x="0" y="2482"/>
                  </a:moveTo>
                  <a:lnTo>
                    <a:pt x="0" y="2482"/>
                  </a:lnTo>
                  <a:cubicBezTo>
                    <a:pt x="0" y="2482"/>
                    <a:pt x="0" y="2482"/>
                    <a:pt x="0" y="2482"/>
                  </a:cubicBezTo>
                  <a:lnTo>
                    <a:pt x="0" y="2482"/>
                  </a:lnTo>
                  <a:close/>
                  <a:moveTo>
                    <a:pt x="4850" y="0"/>
                  </a:moveTo>
                  <a:cubicBezTo>
                    <a:pt x="4167" y="0"/>
                    <a:pt x="3368" y="531"/>
                    <a:pt x="2808" y="1579"/>
                  </a:cubicBezTo>
                  <a:cubicBezTo>
                    <a:pt x="2648" y="1880"/>
                    <a:pt x="2376" y="1980"/>
                    <a:pt x="2085" y="1980"/>
                  </a:cubicBezTo>
                  <a:cubicBezTo>
                    <a:pt x="1503" y="1980"/>
                    <a:pt x="844" y="1579"/>
                    <a:pt x="844" y="1579"/>
                  </a:cubicBezTo>
                  <a:lnTo>
                    <a:pt x="0" y="2482"/>
                  </a:lnTo>
                  <a:lnTo>
                    <a:pt x="0" y="2482"/>
                  </a:lnTo>
                  <a:cubicBezTo>
                    <a:pt x="1" y="2482"/>
                    <a:pt x="3" y="2480"/>
                    <a:pt x="11" y="2480"/>
                  </a:cubicBezTo>
                  <a:cubicBezTo>
                    <a:pt x="63" y="2480"/>
                    <a:pt x="356" y="2559"/>
                    <a:pt x="1928" y="3628"/>
                  </a:cubicBezTo>
                  <a:cubicBezTo>
                    <a:pt x="2456" y="3986"/>
                    <a:pt x="3050" y="4149"/>
                    <a:pt x="3624" y="4149"/>
                  </a:cubicBezTo>
                  <a:cubicBezTo>
                    <a:pt x="5055" y="4149"/>
                    <a:pt x="6361" y="3134"/>
                    <a:pt x="6207" y="1603"/>
                  </a:cubicBezTo>
                  <a:cubicBezTo>
                    <a:pt x="6104" y="531"/>
                    <a:pt x="5534" y="0"/>
                    <a:pt x="48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180;p56"/>
            <p:cNvSpPr/>
            <p:nvPr/>
          </p:nvSpPr>
          <p:spPr>
            <a:xfrm>
              <a:off x="3744664" y="782374"/>
              <a:ext cx="32865" cy="76625"/>
            </a:xfrm>
            <a:custGeom>
              <a:avLst/>
              <a:gdLst/>
              <a:ahLst/>
              <a:cxnLst/>
              <a:rect l="l" t="t" r="r" b="b"/>
              <a:pathLst>
                <a:path w="362" h="844" extrusionOk="0">
                  <a:moveTo>
                    <a:pt x="313" y="0"/>
                  </a:moveTo>
                  <a:cubicBezTo>
                    <a:pt x="302" y="13"/>
                    <a:pt x="302" y="13"/>
                    <a:pt x="302" y="24"/>
                  </a:cubicBezTo>
                  <a:cubicBezTo>
                    <a:pt x="302" y="24"/>
                    <a:pt x="326" y="97"/>
                    <a:pt x="326" y="217"/>
                  </a:cubicBezTo>
                  <a:cubicBezTo>
                    <a:pt x="326" y="289"/>
                    <a:pt x="313" y="386"/>
                    <a:pt x="265" y="495"/>
                  </a:cubicBezTo>
                  <a:cubicBezTo>
                    <a:pt x="217" y="591"/>
                    <a:pt x="145" y="712"/>
                    <a:pt x="13" y="820"/>
                  </a:cubicBezTo>
                  <a:cubicBezTo>
                    <a:pt x="0" y="820"/>
                    <a:pt x="0" y="832"/>
                    <a:pt x="13" y="844"/>
                  </a:cubicBezTo>
                  <a:lnTo>
                    <a:pt x="24" y="844"/>
                  </a:lnTo>
                  <a:cubicBezTo>
                    <a:pt x="169" y="723"/>
                    <a:pt x="254" y="615"/>
                    <a:pt x="302" y="506"/>
                  </a:cubicBezTo>
                  <a:cubicBezTo>
                    <a:pt x="350" y="398"/>
                    <a:pt x="362" y="289"/>
                    <a:pt x="362" y="217"/>
                  </a:cubicBezTo>
                  <a:cubicBezTo>
                    <a:pt x="362" y="97"/>
                    <a:pt x="326" y="13"/>
                    <a:pt x="326" y="13"/>
                  </a:cubicBezTo>
                  <a:cubicBezTo>
                    <a:pt x="326" y="0"/>
                    <a:pt x="313" y="0"/>
                    <a:pt x="313" y="0"/>
                  </a:cubicBezTo>
                  <a:close/>
                </a:path>
              </a:pathLst>
            </a:custGeom>
            <a:solidFill>
              <a:srgbClr val="E34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181;p56"/>
            <p:cNvSpPr/>
            <p:nvPr/>
          </p:nvSpPr>
          <p:spPr>
            <a:xfrm>
              <a:off x="3677934" y="849830"/>
              <a:ext cx="869835" cy="549628"/>
            </a:xfrm>
            <a:custGeom>
              <a:avLst/>
              <a:gdLst/>
              <a:ahLst/>
              <a:cxnLst/>
              <a:rect l="l" t="t" r="r" b="b"/>
              <a:pathLst>
                <a:path w="9581" h="6054" extrusionOk="0">
                  <a:moveTo>
                    <a:pt x="2398" y="1"/>
                  </a:moveTo>
                  <a:cubicBezTo>
                    <a:pt x="1828" y="1"/>
                    <a:pt x="1481" y="205"/>
                    <a:pt x="1133" y="535"/>
                  </a:cubicBezTo>
                  <a:lnTo>
                    <a:pt x="1061" y="607"/>
                  </a:lnTo>
                  <a:cubicBezTo>
                    <a:pt x="36" y="1583"/>
                    <a:pt x="0" y="3186"/>
                    <a:pt x="964" y="4210"/>
                  </a:cubicBezTo>
                  <a:cubicBezTo>
                    <a:pt x="964" y="4210"/>
                    <a:pt x="3073" y="4909"/>
                    <a:pt x="4266" y="6054"/>
                  </a:cubicBezTo>
                  <a:lnTo>
                    <a:pt x="9580" y="5223"/>
                  </a:lnTo>
                  <a:lnTo>
                    <a:pt x="6471" y="3849"/>
                  </a:lnTo>
                  <a:cubicBezTo>
                    <a:pt x="5531" y="3198"/>
                    <a:pt x="3916" y="245"/>
                    <a:pt x="3013" y="65"/>
                  </a:cubicBezTo>
                  <a:cubicBezTo>
                    <a:pt x="2781" y="21"/>
                    <a:pt x="2578" y="1"/>
                    <a:pt x="23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182;p56"/>
            <p:cNvSpPr/>
            <p:nvPr/>
          </p:nvSpPr>
          <p:spPr>
            <a:xfrm>
              <a:off x="3536758" y="701391"/>
              <a:ext cx="330467" cy="353980"/>
            </a:xfrm>
            <a:custGeom>
              <a:avLst/>
              <a:gdLst/>
              <a:ahLst/>
              <a:cxnLst/>
              <a:rect l="l" t="t" r="r" b="b"/>
              <a:pathLst>
                <a:path w="3640" h="3899" extrusionOk="0">
                  <a:moveTo>
                    <a:pt x="640" y="0"/>
                  </a:moveTo>
                  <a:lnTo>
                    <a:pt x="0" y="1471"/>
                  </a:lnTo>
                  <a:lnTo>
                    <a:pt x="2134" y="3712"/>
                  </a:lnTo>
                  <a:cubicBezTo>
                    <a:pt x="2275" y="3837"/>
                    <a:pt x="2450" y="3898"/>
                    <a:pt x="2625" y="3898"/>
                  </a:cubicBezTo>
                  <a:cubicBezTo>
                    <a:pt x="2839" y="3898"/>
                    <a:pt x="3054" y="3807"/>
                    <a:pt x="3206" y="3628"/>
                  </a:cubicBezTo>
                  <a:lnTo>
                    <a:pt x="3302" y="3519"/>
                  </a:lnTo>
                  <a:cubicBezTo>
                    <a:pt x="3640" y="3134"/>
                    <a:pt x="3591" y="2544"/>
                    <a:pt x="3206" y="2206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E79B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183;p56"/>
            <p:cNvSpPr/>
            <p:nvPr/>
          </p:nvSpPr>
          <p:spPr>
            <a:xfrm>
              <a:off x="3607936" y="848014"/>
              <a:ext cx="87610" cy="110579"/>
            </a:xfrm>
            <a:custGeom>
              <a:avLst/>
              <a:gdLst/>
              <a:ahLst/>
              <a:cxnLst/>
              <a:rect l="l" t="t" r="r" b="b"/>
              <a:pathLst>
                <a:path w="965" h="1218" extrusionOk="0">
                  <a:moveTo>
                    <a:pt x="627" y="0"/>
                  </a:moveTo>
                  <a:lnTo>
                    <a:pt x="0" y="712"/>
                  </a:lnTo>
                  <a:lnTo>
                    <a:pt x="518" y="1218"/>
                  </a:lnTo>
                  <a:cubicBezTo>
                    <a:pt x="964" y="555"/>
                    <a:pt x="627" y="0"/>
                    <a:pt x="627" y="0"/>
                  </a:cubicBezTo>
                  <a:close/>
                </a:path>
              </a:pathLst>
            </a:custGeom>
            <a:solidFill>
              <a:srgbClr val="DE8E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184;p56"/>
            <p:cNvSpPr/>
            <p:nvPr/>
          </p:nvSpPr>
          <p:spPr>
            <a:xfrm>
              <a:off x="3435075" y="507013"/>
              <a:ext cx="387390" cy="362605"/>
            </a:xfrm>
            <a:custGeom>
              <a:avLst/>
              <a:gdLst/>
              <a:ahLst/>
              <a:cxnLst/>
              <a:rect l="l" t="t" r="r" b="b"/>
              <a:pathLst>
                <a:path w="4267" h="3994" extrusionOk="0">
                  <a:moveTo>
                    <a:pt x="2140" y="0"/>
                  </a:moveTo>
                  <a:cubicBezTo>
                    <a:pt x="2046" y="0"/>
                    <a:pt x="1951" y="7"/>
                    <a:pt x="1856" y="21"/>
                  </a:cubicBezTo>
                  <a:cubicBezTo>
                    <a:pt x="759" y="178"/>
                    <a:pt x="0" y="1190"/>
                    <a:pt x="156" y="2286"/>
                  </a:cubicBezTo>
                  <a:cubicBezTo>
                    <a:pt x="299" y="3285"/>
                    <a:pt x="1152" y="3994"/>
                    <a:pt x="2131" y="3994"/>
                  </a:cubicBezTo>
                  <a:cubicBezTo>
                    <a:pt x="2227" y="3994"/>
                    <a:pt x="2324" y="3987"/>
                    <a:pt x="2422" y="3973"/>
                  </a:cubicBezTo>
                  <a:cubicBezTo>
                    <a:pt x="3519" y="3817"/>
                    <a:pt x="4266" y="2805"/>
                    <a:pt x="4109" y="1708"/>
                  </a:cubicBezTo>
                  <a:cubicBezTo>
                    <a:pt x="3966" y="718"/>
                    <a:pt x="3112" y="0"/>
                    <a:pt x="2140" y="0"/>
                  </a:cubicBezTo>
                  <a:close/>
                </a:path>
              </a:pathLst>
            </a:custGeom>
            <a:solidFill>
              <a:srgbClr val="0003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185;p56"/>
            <p:cNvSpPr/>
            <p:nvPr/>
          </p:nvSpPr>
          <p:spPr>
            <a:xfrm>
              <a:off x="3449238" y="682870"/>
              <a:ext cx="230963" cy="250664"/>
            </a:xfrm>
            <a:custGeom>
              <a:avLst/>
              <a:gdLst/>
              <a:ahLst/>
              <a:cxnLst/>
              <a:rect l="l" t="t" r="r" b="b"/>
              <a:pathLst>
                <a:path w="2544" h="2761" extrusionOk="0">
                  <a:moveTo>
                    <a:pt x="2230" y="0"/>
                  </a:moveTo>
                  <a:lnTo>
                    <a:pt x="0" y="313"/>
                  </a:lnTo>
                  <a:lnTo>
                    <a:pt x="193" y="1687"/>
                  </a:lnTo>
                  <a:cubicBezTo>
                    <a:pt x="281" y="2314"/>
                    <a:pt x="821" y="2760"/>
                    <a:pt x="1437" y="2760"/>
                  </a:cubicBezTo>
                  <a:cubicBezTo>
                    <a:pt x="1496" y="2760"/>
                    <a:pt x="1555" y="2756"/>
                    <a:pt x="1615" y="2748"/>
                  </a:cubicBezTo>
                  <a:lnTo>
                    <a:pt x="1700" y="2735"/>
                  </a:lnTo>
                  <a:cubicBezTo>
                    <a:pt x="2194" y="2663"/>
                    <a:pt x="2544" y="2205"/>
                    <a:pt x="2471" y="1711"/>
                  </a:cubicBezTo>
                  <a:lnTo>
                    <a:pt x="2230" y="0"/>
                  </a:lnTo>
                  <a:close/>
                </a:path>
              </a:pathLst>
            </a:custGeom>
            <a:solidFill>
              <a:srgbClr val="E79B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186;p56"/>
            <p:cNvSpPr/>
            <p:nvPr/>
          </p:nvSpPr>
          <p:spPr>
            <a:xfrm>
              <a:off x="3422092" y="741882"/>
              <a:ext cx="67727" cy="85431"/>
            </a:xfrm>
            <a:custGeom>
              <a:avLst/>
              <a:gdLst/>
              <a:ahLst/>
              <a:cxnLst/>
              <a:rect l="l" t="t" r="r" b="b"/>
              <a:pathLst>
                <a:path w="746" h="941" extrusionOk="0">
                  <a:moveTo>
                    <a:pt x="384" y="1"/>
                  </a:moveTo>
                  <a:lnTo>
                    <a:pt x="47" y="700"/>
                  </a:lnTo>
                  <a:cubicBezTo>
                    <a:pt x="1" y="814"/>
                    <a:pt x="86" y="917"/>
                    <a:pt x="208" y="917"/>
                  </a:cubicBezTo>
                  <a:cubicBezTo>
                    <a:pt x="214" y="917"/>
                    <a:pt x="221" y="917"/>
                    <a:pt x="227" y="917"/>
                  </a:cubicBezTo>
                  <a:lnTo>
                    <a:pt x="746" y="941"/>
                  </a:lnTo>
                  <a:lnTo>
                    <a:pt x="384" y="1"/>
                  </a:lnTo>
                  <a:close/>
                </a:path>
              </a:pathLst>
            </a:custGeom>
            <a:solidFill>
              <a:srgbClr val="E79B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187;p56"/>
            <p:cNvSpPr/>
            <p:nvPr/>
          </p:nvSpPr>
          <p:spPr>
            <a:xfrm>
              <a:off x="3435075" y="507013"/>
              <a:ext cx="387390" cy="364784"/>
            </a:xfrm>
            <a:custGeom>
              <a:avLst/>
              <a:gdLst/>
              <a:ahLst/>
              <a:cxnLst/>
              <a:rect l="l" t="t" r="r" b="b"/>
              <a:pathLst>
                <a:path w="4267" h="4018" extrusionOk="0">
                  <a:moveTo>
                    <a:pt x="2140" y="0"/>
                  </a:moveTo>
                  <a:cubicBezTo>
                    <a:pt x="2046" y="0"/>
                    <a:pt x="1951" y="7"/>
                    <a:pt x="1856" y="21"/>
                  </a:cubicBezTo>
                  <a:cubicBezTo>
                    <a:pt x="759" y="178"/>
                    <a:pt x="0" y="1190"/>
                    <a:pt x="156" y="2286"/>
                  </a:cubicBezTo>
                  <a:cubicBezTo>
                    <a:pt x="300" y="3288"/>
                    <a:pt x="1156" y="4018"/>
                    <a:pt x="2138" y="4018"/>
                  </a:cubicBezTo>
                  <a:cubicBezTo>
                    <a:pt x="2232" y="4018"/>
                    <a:pt x="2326" y="4011"/>
                    <a:pt x="2422" y="3997"/>
                  </a:cubicBezTo>
                  <a:cubicBezTo>
                    <a:pt x="3519" y="3841"/>
                    <a:pt x="4266" y="2805"/>
                    <a:pt x="4109" y="1708"/>
                  </a:cubicBezTo>
                  <a:cubicBezTo>
                    <a:pt x="3966" y="718"/>
                    <a:pt x="3112" y="0"/>
                    <a:pt x="2140" y="0"/>
                  </a:cubicBezTo>
                  <a:close/>
                </a:path>
              </a:pathLst>
            </a:custGeom>
            <a:solidFill>
              <a:srgbClr val="E79B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188;p56"/>
            <p:cNvSpPr/>
            <p:nvPr/>
          </p:nvSpPr>
          <p:spPr>
            <a:xfrm>
              <a:off x="3415374" y="444550"/>
              <a:ext cx="507684" cy="407908"/>
            </a:xfrm>
            <a:custGeom>
              <a:avLst/>
              <a:gdLst/>
              <a:ahLst/>
              <a:cxnLst/>
              <a:rect l="l" t="t" r="r" b="b"/>
              <a:pathLst>
                <a:path w="5592" h="4493" extrusionOk="0">
                  <a:moveTo>
                    <a:pt x="2289" y="1"/>
                  </a:moveTo>
                  <a:cubicBezTo>
                    <a:pt x="619" y="1"/>
                    <a:pt x="0" y="1902"/>
                    <a:pt x="0" y="1902"/>
                  </a:cubicBezTo>
                  <a:cubicBezTo>
                    <a:pt x="143" y="2072"/>
                    <a:pt x="434" y="2124"/>
                    <a:pt x="739" y="2124"/>
                  </a:cubicBezTo>
                  <a:cubicBezTo>
                    <a:pt x="1236" y="2124"/>
                    <a:pt x="1771" y="1986"/>
                    <a:pt x="1771" y="1986"/>
                  </a:cubicBezTo>
                  <a:lnTo>
                    <a:pt x="1771" y="1986"/>
                  </a:lnTo>
                  <a:cubicBezTo>
                    <a:pt x="1554" y="3046"/>
                    <a:pt x="2277" y="3577"/>
                    <a:pt x="2277" y="3577"/>
                  </a:cubicBezTo>
                  <a:lnTo>
                    <a:pt x="3193" y="4492"/>
                  </a:lnTo>
                  <a:lnTo>
                    <a:pt x="4941" y="3710"/>
                  </a:lnTo>
                  <a:cubicBezTo>
                    <a:pt x="4941" y="3710"/>
                    <a:pt x="5592" y="1058"/>
                    <a:pt x="3217" y="178"/>
                  </a:cubicBezTo>
                  <a:cubicBezTo>
                    <a:pt x="2877" y="54"/>
                    <a:pt x="2568" y="1"/>
                    <a:pt x="22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189;p56"/>
            <p:cNvSpPr/>
            <p:nvPr/>
          </p:nvSpPr>
          <p:spPr>
            <a:xfrm>
              <a:off x="3608935" y="713102"/>
              <a:ext cx="106312" cy="99594"/>
            </a:xfrm>
            <a:custGeom>
              <a:avLst/>
              <a:gdLst/>
              <a:ahLst/>
              <a:cxnLst/>
              <a:rect l="l" t="t" r="r" b="b"/>
              <a:pathLst>
                <a:path w="1171" h="1097" extrusionOk="0">
                  <a:moveTo>
                    <a:pt x="576" y="0"/>
                  </a:moveTo>
                  <a:cubicBezTo>
                    <a:pt x="554" y="0"/>
                    <a:pt x="530" y="2"/>
                    <a:pt x="507" y="4"/>
                  </a:cubicBezTo>
                  <a:cubicBezTo>
                    <a:pt x="206" y="53"/>
                    <a:pt x="1" y="329"/>
                    <a:pt x="37" y="631"/>
                  </a:cubicBezTo>
                  <a:cubicBezTo>
                    <a:pt x="81" y="902"/>
                    <a:pt x="310" y="1096"/>
                    <a:pt x="576" y="1096"/>
                  </a:cubicBezTo>
                  <a:cubicBezTo>
                    <a:pt x="605" y="1096"/>
                    <a:pt x="634" y="1094"/>
                    <a:pt x="664" y="1089"/>
                  </a:cubicBezTo>
                  <a:cubicBezTo>
                    <a:pt x="965" y="1052"/>
                    <a:pt x="1170" y="776"/>
                    <a:pt x="1122" y="474"/>
                  </a:cubicBezTo>
                  <a:cubicBezTo>
                    <a:pt x="1088" y="196"/>
                    <a:pt x="850" y="0"/>
                    <a:pt x="576" y="0"/>
                  </a:cubicBezTo>
                  <a:close/>
                </a:path>
              </a:pathLst>
            </a:custGeom>
            <a:solidFill>
              <a:srgbClr val="E79B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190;p56"/>
            <p:cNvSpPr/>
            <p:nvPr/>
          </p:nvSpPr>
          <p:spPr>
            <a:xfrm>
              <a:off x="3041234" y="1827531"/>
              <a:ext cx="223246" cy="210718"/>
            </a:xfrm>
            <a:custGeom>
              <a:avLst/>
              <a:gdLst/>
              <a:ahLst/>
              <a:cxnLst/>
              <a:rect l="l" t="t" r="r" b="b"/>
              <a:pathLst>
                <a:path w="2459" h="2321" extrusionOk="0">
                  <a:moveTo>
                    <a:pt x="1217" y="1"/>
                  </a:moveTo>
                  <a:cubicBezTo>
                    <a:pt x="1173" y="1"/>
                    <a:pt x="1129" y="3"/>
                    <a:pt x="1085" y="8"/>
                  </a:cubicBezTo>
                  <a:cubicBezTo>
                    <a:pt x="458" y="93"/>
                    <a:pt x="0" y="672"/>
                    <a:pt x="84" y="1298"/>
                  </a:cubicBezTo>
                  <a:cubicBezTo>
                    <a:pt x="150" y="1886"/>
                    <a:pt x="646" y="2320"/>
                    <a:pt x="1223" y="2320"/>
                  </a:cubicBezTo>
                  <a:cubicBezTo>
                    <a:pt x="1273" y="2320"/>
                    <a:pt x="1323" y="2317"/>
                    <a:pt x="1374" y="2311"/>
                  </a:cubicBezTo>
                  <a:cubicBezTo>
                    <a:pt x="2000" y="2238"/>
                    <a:pt x="2458" y="1660"/>
                    <a:pt x="2386" y="1021"/>
                  </a:cubicBezTo>
                  <a:cubicBezTo>
                    <a:pt x="2307" y="438"/>
                    <a:pt x="1801" y="1"/>
                    <a:pt x="1217" y="1"/>
                  </a:cubicBezTo>
                  <a:close/>
                </a:path>
              </a:pathLst>
            </a:custGeom>
            <a:solidFill>
              <a:srgbClr val="DE8E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191;p56"/>
            <p:cNvSpPr/>
            <p:nvPr/>
          </p:nvSpPr>
          <p:spPr>
            <a:xfrm>
              <a:off x="3722693" y="878610"/>
              <a:ext cx="212352" cy="263828"/>
            </a:xfrm>
            <a:custGeom>
              <a:avLst/>
              <a:gdLst/>
              <a:ahLst/>
              <a:cxnLst/>
              <a:rect l="l" t="t" r="r" b="b"/>
              <a:pathLst>
                <a:path w="2339" h="2906" extrusionOk="0">
                  <a:moveTo>
                    <a:pt x="905" y="1"/>
                  </a:moveTo>
                  <a:cubicBezTo>
                    <a:pt x="905" y="1"/>
                    <a:pt x="1" y="1170"/>
                    <a:pt x="146" y="2905"/>
                  </a:cubicBezTo>
                  <a:lnTo>
                    <a:pt x="2339" y="736"/>
                  </a:lnTo>
                  <a:lnTo>
                    <a:pt x="9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192;p56"/>
            <p:cNvSpPr/>
            <p:nvPr/>
          </p:nvSpPr>
          <p:spPr>
            <a:xfrm>
              <a:off x="3391315" y="561304"/>
              <a:ext cx="403732" cy="147893"/>
            </a:xfrm>
            <a:custGeom>
              <a:avLst/>
              <a:gdLst/>
              <a:ahLst/>
              <a:cxnLst/>
              <a:rect l="l" t="t" r="r" b="b"/>
              <a:pathLst>
                <a:path w="4447" h="1629" extrusionOk="0">
                  <a:moveTo>
                    <a:pt x="2615" y="1"/>
                  </a:moveTo>
                  <a:lnTo>
                    <a:pt x="0" y="1399"/>
                  </a:lnTo>
                  <a:cubicBezTo>
                    <a:pt x="0" y="1399"/>
                    <a:pt x="534" y="1628"/>
                    <a:pt x="1335" y="1628"/>
                  </a:cubicBezTo>
                  <a:cubicBezTo>
                    <a:pt x="1779" y="1628"/>
                    <a:pt x="2305" y="1558"/>
                    <a:pt x="2868" y="1339"/>
                  </a:cubicBezTo>
                  <a:cubicBezTo>
                    <a:pt x="4446" y="712"/>
                    <a:pt x="2615" y="1"/>
                    <a:pt x="26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193;p56"/>
            <p:cNvSpPr/>
            <p:nvPr/>
          </p:nvSpPr>
          <p:spPr>
            <a:xfrm>
              <a:off x="3418551" y="506377"/>
              <a:ext cx="371049" cy="157879"/>
            </a:xfrm>
            <a:custGeom>
              <a:avLst/>
              <a:gdLst/>
              <a:ahLst/>
              <a:cxnLst/>
              <a:rect l="l" t="t" r="r" b="b"/>
              <a:pathLst>
                <a:path w="4087" h="1739" extrusionOk="0">
                  <a:moveTo>
                    <a:pt x="2139" y="0"/>
                  </a:moveTo>
                  <a:cubicBezTo>
                    <a:pt x="674" y="0"/>
                    <a:pt x="1" y="1281"/>
                    <a:pt x="1" y="1281"/>
                  </a:cubicBezTo>
                  <a:lnTo>
                    <a:pt x="1821" y="1739"/>
                  </a:lnTo>
                  <a:cubicBezTo>
                    <a:pt x="1821" y="1739"/>
                    <a:pt x="4087" y="196"/>
                    <a:pt x="2424" y="16"/>
                  </a:cubicBezTo>
                  <a:cubicBezTo>
                    <a:pt x="2326" y="5"/>
                    <a:pt x="2231" y="0"/>
                    <a:pt x="2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194;p56"/>
            <p:cNvSpPr/>
            <p:nvPr/>
          </p:nvSpPr>
          <p:spPr>
            <a:xfrm>
              <a:off x="3721694" y="1164231"/>
              <a:ext cx="345810" cy="133912"/>
            </a:xfrm>
            <a:custGeom>
              <a:avLst/>
              <a:gdLst/>
              <a:ahLst/>
              <a:cxnLst/>
              <a:rect l="l" t="t" r="r" b="b"/>
              <a:pathLst>
                <a:path w="3809" h="1475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77" y="590"/>
                    <a:pt x="711" y="1120"/>
                  </a:cubicBezTo>
                  <a:cubicBezTo>
                    <a:pt x="896" y="1333"/>
                    <a:pt x="1556" y="1475"/>
                    <a:pt x="2011" y="1475"/>
                  </a:cubicBezTo>
                  <a:cubicBezTo>
                    <a:pt x="2149" y="1475"/>
                    <a:pt x="2268" y="1462"/>
                    <a:pt x="2350" y="1434"/>
                  </a:cubicBezTo>
                  <a:lnTo>
                    <a:pt x="3808" y="14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195;p56"/>
            <p:cNvSpPr/>
            <p:nvPr/>
          </p:nvSpPr>
          <p:spPr>
            <a:xfrm>
              <a:off x="3786154" y="1323928"/>
              <a:ext cx="956356" cy="482536"/>
            </a:xfrm>
            <a:custGeom>
              <a:avLst/>
              <a:gdLst/>
              <a:ahLst/>
              <a:cxnLst/>
              <a:rect l="l" t="t" r="r" b="b"/>
              <a:pathLst>
                <a:path w="10534" h="5315" extrusionOk="0">
                  <a:moveTo>
                    <a:pt x="8388" y="1"/>
                  </a:moveTo>
                  <a:lnTo>
                    <a:pt x="3074" y="832"/>
                  </a:lnTo>
                  <a:lnTo>
                    <a:pt x="1" y="2109"/>
                  </a:lnTo>
                  <a:lnTo>
                    <a:pt x="9557" y="5314"/>
                  </a:lnTo>
                  <a:cubicBezTo>
                    <a:pt x="9557" y="5314"/>
                    <a:pt x="10533" y="277"/>
                    <a:pt x="8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196;p56"/>
            <p:cNvSpPr/>
            <p:nvPr/>
          </p:nvSpPr>
          <p:spPr>
            <a:xfrm>
              <a:off x="3838721" y="847742"/>
              <a:ext cx="526386" cy="696159"/>
            </a:xfrm>
            <a:custGeom>
              <a:avLst/>
              <a:gdLst/>
              <a:ahLst/>
              <a:cxnLst/>
              <a:rect l="l" t="t" r="r" b="b"/>
              <a:pathLst>
                <a:path w="5798" h="7668" extrusionOk="0">
                  <a:moveTo>
                    <a:pt x="884" y="1"/>
                  </a:moveTo>
                  <a:cubicBezTo>
                    <a:pt x="455" y="1"/>
                    <a:pt x="83" y="315"/>
                    <a:pt x="49" y="750"/>
                  </a:cubicBezTo>
                  <a:cubicBezTo>
                    <a:pt x="0" y="1208"/>
                    <a:pt x="338" y="1618"/>
                    <a:pt x="796" y="1655"/>
                  </a:cubicBezTo>
                  <a:lnTo>
                    <a:pt x="4014" y="1992"/>
                  </a:lnTo>
                  <a:lnTo>
                    <a:pt x="4713" y="7667"/>
                  </a:lnTo>
                  <a:lnTo>
                    <a:pt x="5797" y="7174"/>
                  </a:lnTo>
                  <a:lnTo>
                    <a:pt x="5701" y="1281"/>
                  </a:lnTo>
                  <a:cubicBezTo>
                    <a:pt x="5725" y="835"/>
                    <a:pt x="5399" y="461"/>
                    <a:pt x="4954" y="413"/>
                  </a:cubicBezTo>
                  <a:lnTo>
                    <a:pt x="953" y="3"/>
                  </a:lnTo>
                  <a:cubicBezTo>
                    <a:pt x="930" y="1"/>
                    <a:pt x="907" y="1"/>
                    <a:pt x="884" y="1"/>
                  </a:cubicBezTo>
                  <a:close/>
                </a:path>
              </a:pathLst>
            </a:custGeom>
            <a:solidFill>
              <a:srgbClr val="E79B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197;p56"/>
            <p:cNvSpPr/>
            <p:nvPr/>
          </p:nvSpPr>
          <p:spPr>
            <a:xfrm>
              <a:off x="4260978" y="1432692"/>
              <a:ext cx="223337" cy="210536"/>
            </a:xfrm>
            <a:custGeom>
              <a:avLst/>
              <a:gdLst/>
              <a:ahLst/>
              <a:cxnLst/>
              <a:rect l="l" t="t" r="r" b="b"/>
              <a:pathLst>
                <a:path w="2460" h="2319" extrusionOk="0">
                  <a:moveTo>
                    <a:pt x="1218" y="0"/>
                  </a:moveTo>
                  <a:cubicBezTo>
                    <a:pt x="1174" y="0"/>
                    <a:pt x="1130" y="3"/>
                    <a:pt x="1085" y="8"/>
                  </a:cubicBezTo>
                  <a:cubicBezTo>
                    <a:pt x="459" y="92"/>
                    <a:pt x="1" y="670"/>
                    <a:pt x="73" y="1309"/>
                  </a:cubicBezTo>
                  <a:cubicBezTo>
                    <a:pt x="151" y="1885"/>
                    <a:pt x="647" y="2319"/>
                    <a:pt x="1213" y="2319"/>
                  </a:cubicBezTo>
                  <a:cubicBezTo>
                    <a:pt x="1263" y="2319"/>
                    <a:pt x="1313" y="2316"/>
                    <a:pt x="1363" y="2309"/>
                  </a:cubicBezTo>
                  <a:cubicBezTo>
                    <a:pt x="2001" y="2237"/>
                    <a:pt x="2459" y="1658"/>
                    <a:pt x="2375" y="1020"/>
                  </a:cubicBezTo>
                  <a:cubicBezTo>
                    <a:pt x="2308" y="437"/>
                    <a:pt x="1803" y="0"/>
                    <a:pt x="1218" y="0"/>
                  </a:cubicBezTo>
                  <a:close/>
                </a:path>
              </a:pathLst>
            </a:custGeom>
            <a:solidFill>
              <a:srgbClr val="E79B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198;p56"/>
            <p:cNvSpPr/>
            <p:nvPr/>
          </p:nvSpPr>
          <p:spPr>
            <a:xfrm>
              <a:off x="3553191" y="2061312"/>
              <a:ext cx="204635" cy="377494"/>
            </a:xfrm>
            <a:custGeom>
              <a:avLst/>
              <a:gdLst/>
              <a:ahLst/>
              <a:cxnLst/>
              <a:rect l="l" t="t" r="r" b="b"/>
              <a:pathLst>
                <a:path w="2254" h="4158" extrusionOk="0">
                  <a:moveTo>
                    <a:pt x="133" y="1"/>
                  </a:moveTo>
                  <a:lnTo>
                    <a:pt x="1" y="3375"/>
                  </a:lnTo>
                  <a:lnTo>
                    <a:pt x="218" y="4158"/>
                  </a:lnTo>
                  <a:lnTo>
                    <a:pt x="1182" y="4098"/>
                  </a:lnTo>
                  <a:lnTo>
                    <a:pt x="225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199;p56"/>
            <p:cNvSpPr/>
            <p:nvPr/>
          </p:nvSpPr>
          <p:spPr>
            <a:xfrm>
              <a:off x="3252318" y="2358281"/>
              <a:ext cx="456298" cy="161511"/>
            </a:xfrm>
            <a:custGeom>
              <a:avLst/>
              <a:gdLst/>
              <a:ahLst/>
              <a:cxnLst/>
              <a:rect l="l" t="t" r="r" b="b"/>
              <a:pathLst>
                <a:path w="5026" h="1779" extrusionOk="0">
                  <a:moveTo>
                    <a:pt x="3169" y="0"/>
                  </a:moveTo>
                  <a:cubicBezTo>
                    <a:pt x="3153" y="0"/>
                    <a:pt x="3137" y="2"/>
                    <a:pt x="3122" y="7"/>
                  </a:cubicBezTo>
                  <a:lnTo>
                    <a:pt x="410" y="1116"/>
                  </a:lnTo>
                  <a:cubicBezTo>
                    <a:pt x="254" y="1188"/>
                    <a:pt x="133" y="1309"/>
                    <a:pt x="61" y="1465"/>
                  </a:cubicBezTo>
                  <a:cubicBezTo>
                    <a:pt x="0" y="1622"/>
                    <a:pt x="109" y="1778"/>
                    <a:pt x="278" y="1778"/>
                  </a:cubicBezTo>
                  <a:lnTo>
                    <a:pt x="4713" y="1730"/>
                  </a:lnTo>
                  <a:cubicBezTo>
                    <a:pt x="4893" y="1730"/>
                    <a:pt x="5026" y="1586"/>
                    <a:pt x="5013" y="1405"/>
                  </a:cubicBezTo>
                  <a:lnTo>
                    <a:pt x="4965" y="465"/>
                  </a:lnTo>
                  <a:cubicBezTo>
                    <a:pt x="4965" y="441"/>
                    <a:pt x="4965" y="429"/>
                    <a:pt x="4954" y="417"/>
                  </a:cubicBezTo>
                  <a:lnTo>
                    <a:pt x="4917" y="297"/>
                  </a:lnTo>
                  <a:cubicBezTo>
                    <a:pt x="4893" y="232"/>
                    <a:pt x="4832" y="195"/>
                    <a:pt x="4772" y="195"/>
                  </a:cubicBezTo>
                  <a:cubicBezTo>
                    <a:pt x="4742" y="195"/>
                    <a:pt x="4713" y="204"/>
                    <a:pt x="4688" y="224"/>
                  </a:cubicBezTo>
                  <a:cubicBezTo>
                    <a:pt x="4544" y="335"/>
                    <a:pt x="4441" y="579"/>
                    <a:pt x="4105" y="579"/>
                  </a:cubicBezTo>
                  <a:cubicBezTo>
                    <a:pt x="4076" y="579"/>
                    <a:pt x="4046" y="577"/>
                    <a:pt x="4014" y="573"/>
                  </a:cubicBezTo>
                  <a:cubicBezTo>
                    <a:pt x="3591" y="538"/>
                    <a:pt x="3374" y="260"/>
                    <a:pt x="3315" y="104"/>
                  </a:cubicBezTo>
                  <a:cubicBezTo>
                    <a:pt x="3296" y="36"/>
                    <a:pt x="3231" y="0"/>
                    <a:pt x="31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200;p56"/>
            <p:cNvSpPr/>
            <p:nvPr/>
          </p:nvSpPr>
          <p:spPr>
            <a:xfrm>
              <a:off x="3391315" y="581005"/>
              <a:ext cx="176128" cy="107311"/>
            </a:xfrm>
            <a:custGeom>
              <a:avLst/>
              <a:gdLst/>
              <a:ahLst/>
              <a:cxnLst/>
              <a:rect l="l" t="t" r="r" b="b"/>
              <a:pathLst>
                <a:path w="1940" h="1182" extrusionOk="0">
                  <a:moveTo>
                    <a:pt x="1940" y="1"/>
                  </a:moveTo>
                  <a:cubicBezTo>
                    <a:pt x="1940" y="1"/>
                    <a:pt x="542" y="110"/>
                    <a:pt x="301" y="459"/>
                  </a:cubicBezTo>
                  <a:cubicBezTo>
                    <a:pt x="60" y="809"/>
                    <a:pt x="0" y="1182"/>
                    <a:pt x="0" y="1182"/>
                  </a:cubicBezTo>
                  <a:lnTo>
                    <a:pt x="1819" y="917"/>
                  </a:lnTo>
                  <a:lnTo>
                    <a:pt x="19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201;p56"/>
            <p:cNvSpPr/>
            <p:nvPr/>
          </p:nvSpPr>
          <p:spPr>
            <a:xfrm>
              <a:off x="5010437" y="2156458"/>
              <a:ext cx="358974" cy="279081"/>
            </a:xfrm>
            <a:custGeom>
              <a:avLst/>
              <a:gdLst/>
              <a:ahLst/>
              <a:cxnLst/>
              <a:rect l="l" t="t" r="r" b="b"/>
              <a:pathLst>
                <a:path w="3954" h="3074" extrusionOk="0">
                  <a:moveTo>
                    <a:pt x="205" y="1"/>
                  </a:moveTo>
                  <a:lnTo>
                    <a:pt x="1" y="2338"/>
                  </a:lnTo>
                  <a:lnTo>
                    <a:pt x="3953" y="3074"/>
                  </a:lnTo>
                  <a:lnTo>
                    <a:pt x="3652" y="1652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202;p56"/>
            <p:cNvSpPr/>
            <p:nvPr/>
          </p:nvSpPr>
          <p:spPr>
            <a:xfrm>
              <a:off x="5260923" y="2223914"/>
              <a:ext cx="290974" cy="422797"/>
            </a:xfrm>
            <a:custGeom>
              <a:avLst/>
              <a:gdLst/>
              <a:ahLst/>
              <a:cxnLst/>
              <a:rect l="l" t="t" r="r" b="b"/>
              <a:pathLst>
                <a:path w="3205" h="4657" extrusionOk="0">
                  <a:moveTo>
                    <a:pt x="1309" y="1"/>
                  </a:moveTo>
                  <a:cubicBezTo>
                    <a:pt x="1266" y="1"/>
                    <a:pt x="1223" y="10"/>
                    <a:pt x="1182" y="29"/>
                  </a:cubicBezTo>
                  <a:lnTo>
                    <a:pt x="218" y="258"/>
                  </a:lnTo>
                  <a:cubicBezTo>
                    <a:pt x="206" y="258"/>
                    <a:pt x="194" y="270"/>
                    <a:pt x="182" y="282"/>
                  </a:cubicBezTo>
                  <a:lnTo>
                    <a:pt x="73" y="366"/>
                  </a:lnTo>
                  <a:cubicBezTo>
                    <a:pt x="1" y="427"/>
                    <a:pt x="13" y="547"/>
                    <a:pt x="86" y="607"/>
                  </a:cubicBezTo>
                  <a:cubicBezTo>
                    <a:pt x="254" y="704"/>
                    <a:pt x="640" y="848"/>
                    <a:pt x="748" y="1246"/>
                  </a:cubicBezTo>
                  <a:cubicBezTo>
                    <a:pt x="844" y="1656"/>
                    <a:pt x="664" y="1957"/>
                    <a:pt x="544" y="2066"/>
                  </a:cubicBezTo>
                  <a:cubicBezTo>
                    <a:pt x="471" y="2126"/>
                    <a:pt x="459" y="2222"/>
                    <a:pt x="520" y="2294"/>
                  </a:cubicBezTo>
                  <a:lnTo>
                    <a:pt x="2483" y="4452"/>
                  </a:lnTo>
                  <a:cubicBezTo>
                    <a:pt x="2604" y="4584"/>
                    <a:pt x="2761" y="4656"/>
                    <a:pt x="2930" y="4656"/>
                  </a:cubicBezTo>
                  <a:cubicBezTo>
                    <a:pt x="2936" y="4657"/>
                    <a:pt x="2942" y="4657"/>
                    <a:pt x="2948" y="4657"/>
                  </a:cubicBezTo>
                  <a:cubicBezTo>
                    <a:pt x="3106" y="4657"/>
                    <a:pt x="3205" y="4506"/>
                    <a:pt x="3158" y="4355"/>
                  </a:cubicBezTo>
                  <a:lnTo>
                    <a:pt x="1592" y="198"/>
                  </a:lnTo>
                  <a:cubicBezTo>
                    <a:pt x="1547" y="73"/>
                    <a:pt x="1431" y="1"/>
                    <a:pt x="13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p71"/>
          <p:cNvSpPr txBox="1"/>
          <p:nvPr/>
        </p:nvSpPr>
        <p:spPr>
          <a:xfrm>
            <a:off x="4086978" y="1705714"/>
            <a:ext cx="1799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solidFill>
                  <a:srgbClr val="242424"/>
                </a:solidFill>
                <a:latin typeface="Anton"/>
                <a:ea typeface="Anton"/>
                <a:cs typeface="Anton"/>
                <a:sym typeface="Anton"/>
              </a:rPr>
              <a:t>Создание продукта</a:t>
            </a:r>
            <a:endParaRPr sz="1800" dirty="0">
              <a:solidFill>
                <a:srgbClr val="242424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86" name="Google Shape;1786;p71"/>
          <p:cNvSpPr txBox="1"/>
          <p:nvPr/>
        </p:nvSpPr>
        <p:spPr>
          <a:xfrm>
            <a:off x="1328365" y="1692422"/>
            <a:ext cx="1799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solidFill>
                  <a:srgbClr val="242424"/>
                </a:solidFill>
                <a:latin typeface="Anton"/>
                <a:ea typeface="Anton"/>
                <a:cs typeface="Anton"/>
                <a:sym typeface="Anton"/>
              </a:rPr>
              <a:t>Разработка прототипа</a:t>
            </a:r>
            <a:endParaRPr sz="1800" dirty="0">
              <a:solidFill>
                <a:srgbClr val="242424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87" name="Google Shape;1787;p7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Стадии развития проекта</a:t>
            </a:r>
            <a:endParaRPr b="1" dirty="0"/>
          </a:p>
        </p:txBody>
      </p:sp>
      <p:sp>
        <p:nvSpPr>
          <p:cNvPr id="1788" name="Google Shape;1788;p71"/>
          <p:cNvSpPr txBox="1"/>
          <p:nvPr/>
        </p:nvSpPr>
        <p:spPr>
          <a:xfrm>
            <a:off x="5424884" y="3041396"/>
            <a:ext cx="1799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solidFill>
                  <a:srgbClr val="242424"/>
                </a:solidFill>
                <a:latin typeface="Anton"/>
                <a:ea typeface="Anton"/>
                <a:cs typeface="Anton"/>
                <a:sym typeface="Anton"/>
              </a:rPr>
              <a:t>Запуск продукта</a:t>
            </a:r>
            <a:endParaRPr sz="1800" dirty="0">
              <a:solidFill>
                <a:srgbClr val="242424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90" name="Google Shape;1790;p71"/>
          <p:cNvSpPr txBox="1"/>
          <p:nvPr/>
        </p:nvSpPr>
        <p:spPr>
          <a:xfrm>
            <a:off x="0" y="3070896"/>
            <a:ext cx="2327062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b="1" dirty="0">
                <a:solidFill>
                  <a:srgbClr val="242424"/>
                </a:solidFill>
                <a:latin typeface="Anton"/>
                <a:ea typeface="Anton"/>
                <a:cs typeface="Anton"/>
                <a:sym typeface="Anton"/>
              </a:rPr>
              <a:t>Идея и концепция проекта</a:t>
            </a:r>
            <a:endParaRPr sz="1800" b="1" dirty="0">
              <a:solidFill>
                <a:srgbClr val="242424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92" name="Google Shape;1792;p71"/>
          <p:cNvSpPr txBox="1"/>
          <p:nvPr/>
        </p:nvSpPr>
        <p:spPr>
          <a:xfrm>
            <a:off x="2574810" y="3037540"/>
            <a:ext cx="1799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solidFill>
                  <a:srgbClr val="242424"/>
                </a:solidFill>
                <a:latin typeface="Anton"/>
                <a:ea typeface="Anton"/>
                <a:cs typeface="Anton"/>
                <a:sym typeface="Anton"/>
              </a:rPr>
              <a:t>Тестирование прототипа</a:t>
            </a:r>
            <a:endParaRPr sz="1800" dirty="0">
              <a:solidFill>
                <a:srgbClr val="242424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94" name="Google Shape;1794;p71"/>
          <p:cNvSpPr/>
          <p:nvPr/>
        </p:nvSpPr>
        <p:spPr>
          <a:xfrm>
            <a:off x="490628" y="2513702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95" name="Google Shape;1795;p71"/>
          <p:cNvSpPr/>
          <p:nvPr/>
        </p:nvSpPr>
        <p:spPr>
          <a:xfrm>
            <a:off x="2016119" y="2593729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sz="1800" dirty="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96" name="Google Shape;1796;p71"/>
          <p:cNvSpPr/>
          <p:nvPr/>
        </p:nvSpPr>
        <p:spPr>
          <a:xfrm>
            <a:off x="3294889" y="2271300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97" name="Google Shape;1797;p71"/>
          <p:cNvSpPr/>
          <p:nvPr/>
        </p:nvSpPr>
        <p:spPr>
          <a:xfrm>
            <a:off x="6142255" y="2153643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5</a:t>
            </a:r>
            <a:endParaRPr sz="1800" dirty="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98" name="Google Shape;1798;p71"/>
          <p:cNvSpPr/>
          <p:nvPr/>
        </p:nvSpPr>
        <p:spPr>
          <a:xfrm>
            <a:off x="4728708" y="2552736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sz="1800" dirty="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cxnSp>
        <p:nvCxnSpPr>
          <p:cNvPr id="1801" name="Google Shape;1801;p71"/>
          <p:cNvCxnSpPr>
            <a:stCxn id="1786" idx="2"/>
          </p:cNvCxnSpPr>
          <p:nvPr/>
        </p:nvCxnSpPr>
        <p:spPr>
          <a:xfrm rot="5400000">
            <a:off x="1251989" y="2078690"/>
            <a:ext cx="834645" cy="1117508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02" name="Google Shape;1802;p71"/>
          <p:cNvCxnSpPr>
            <a:stCxn id="1786" idx="2"/>
            <a:endCxn id="1792" idx="0"/>
          </p:cNvCxnSpPr>
          <p:nvPr/>
        </p:nvCxnSpPr>
        <p:spPr>
          <a:xfrm rot="16200000" flipH="1">
            <a:off x="2442578" y="2005608"/>
            <a:ext cx="817418" cy="1246445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03" name="Google Shape;1803;p71"/>
          <p:cNvCxnSpPr>
            <a:stCxn id="1792" idx="0"/>
            <a:endCxn id="1785" idx="2"/>
          </p:cNvCxnSpPr>
          <p:nvPr/>
        </p:nvCxnSpPr>
        <p:spPr>
          <a:xfrm rot="5400000" flipH="1" flipV="1">
            <a:off x="3828531" y="1879393"/>
            <a:ext cx="804126" cy="1512168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04" name="Google Shape;1804;p71"/>
          <p:cNvCxnSpPr>
            <a:stCxn id="1785" idx="2"/>
            <a:endCxn id="1788" idx="0"/>
          </p:cNvCxnSpPr>
          <p:nvPr/>
        </p:nvCxnSpPr>
        <p:spPr>
          <a:xfrm rot="16200000" flipH="1">
            <a:off x="5251640" y="1968452"/>
            <a:ext cx="807982" cy="1337906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" name="Google Shape;1785;p71"/>
          <p:cNvSpPr txBox="1"/>
          <p:nvPr/>
        </p:nvSpPr>
        <p:spPr>
          <a:xfrm>
            <a:off x="7144898" y="1743601"/>
            <a:ext cx="1799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solidFill>
                  <a:srgbClr val="242424"/>
                </a:solidFill>
                <a:latin typeface="Anton"/>
                <a:ea typeface="Anton"/>
                <a:cs typeface="Anton"/>
                <a:sym typeface="Anton"/>
              </a:rPr>
              <a:t>Рост и развитие продукта</a:t>
            </a:r>
            <a:endParaRPr sz="1800" dirty="0">
              <a:solidFill>
                <a:srgbClr val="242424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5" name="Google Shape;1788;p71"/>
          <p:cNvSpPr txBox="1"/>
          <p:nvPr/>
        </p:nvSpPr>
        <p:spPr>
          <a:xfrm>
            <a:off x="7039307" y="3812292"/>
            <a:ext cx="1728512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ru-RU" sz="1800" dirty="0">
                <a:solidFill>
                  <a:srgbClr val="242424"/>
                </a:solidFill>
                <a:latin typeface="Anton"/>
                <a:ea typeface="Anton"/>
                <a:cs typeface="Anton"/>
                <a:sym typeface="Anton"/>
              </a:rPr>
              <a:t>Привлечение пользователей</a:t>
            </a:r>
            <a:endParaRPr sz="1800" dirty="0">
              <a:solidFill>
                <a:srgbClr val="242424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cxnSp>
        <p:nvCxnSpPr>
          <p:cNvPr id="36" name="Google Shape;1803;p71"/>
          <p:cNvCxnSpPr>
            <a:stCxn id="1788" idx="0"/>
            <a:endCxn id="34" idx="2"/>
          </p:cNvCxnSpPr>
          <p:nvPr/>
        </p:nvCxnSpPr>
        <p:spPr>
          <a:xfrm rot="5400000" flipH="1" flipV="1">
            <a:off x="6799544" y="1796342"/>
            <a:ext cx="770095" cy="1720014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Google Shape;1804;p71"/>
          <p:cNvCxnSpPr>
            <a:stCxn id="34" idx="2"/>
            <a:endCxn id="35" idx="3"/>
          </p:cNvCxnSpPr>
          <p:nvPr/>
        </p:nvCxnSpPr>
        <p:spPr>
          <a:xfrm rot="16200000" flipH="1">
            <a:off x="7503788" y="2812110"/>
            <a:ext cx="1804841" cy="723221"/>
          </a:xfrm>
          <a:prstGeom prst="curvedConnector4">
            <a:avLst>
              <a:gd name="adj1" fmla="val 42690"/>
              <a:gd name="adj2" fmla="val 15601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" name="Google Shape;1788;p71"/>
          <p:cNvSpPr txBox="1"/>
          <p:nvPr/>
        </p:nvSpPr>
        <p:spPr>
          <a:xfrm>
            <a:off x="4600825" y="3937056"/>
            <a:ext cx="1799400" cy="454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lang="ru-RU" sz="1800" dirty="0" smtClean="0">
              <a:solidFill>
                <a:srgbClr val="242424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algn="ctr"/>
            <a:r>
              <a:rPr lang="ru-RU" sz="1800" dirty="0" smtClean="0">
                <a:solidFill>
                  <a:srgbClr val="242424"/>
                </a:solidFill>
                <a:latin typeface="Anton"/>
                <a:ea typeface="Anton"/>
                <a:cs typeface="Anton"/>
                <a:sym typeface="Anton"/>
              </a:rPr>
              <a:t>Получение прибыли</a:t>
            </a:r>
            <a:endParaRPr lang="ru-RU" sz="1800" dirty="0">
              <a:solidFill>
                <a:srgbClr val="242424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algn="ctr"/>
            <a:endParaRPr lang="ru-RU" sz="1800" dirty="0">
              <a:solidFill>
                <a:srgbClr val="242424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cxnSp>
        <p:nvCxnSpPr>
          <p:cNvPr id="48" name="Google Shape;1803;p71"/>
          <p:cNvCxnSpPr>
            <a:stCxn id="47" idx="0"/>
          </p:cNvCxnSpPr>
          <p:nvPr/>
        </p:nvCxnSpPr>
        <p:spPr>
          <a:xfrm rot="16200000" flipH="1">
            <a:off x="6248843" y="3188738"/>
            <a:ext cx="227122" cy="1723759"/>
          </a:xfrm>
          <a:prstGeom prst="curvedConnector4">
            <a:avLst>
              <a:gd name="adj1" fmla="val -100651"/>
              <a:gd name="adj2" fmla="val 7609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" name="Google Shape;1797;p71"/>
          <p:cNvSpPr/>
          <p:nvPr/>
        </p:nvSpPr>
        <p:spPr>
          <a:xfrm>
            <a:off x="7687378" y="2593729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6</a:t>
            </a:r>
            <a:endParaRPr sz="1800" dirty="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51" name="Google Shape;1796;p71"/>
          <p:cNvSpPr/>
          <p:nvPr/>
        </p:nvSpPr>
        <p:spPr>
          <a:xfrm>
            <a:off x="8575087" y="3452252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7</a:t>
            </a:r>
            <a:endParaRPr sz="1800" dirty="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52" name="Google Shape;1794;p71"/>
          <p:cNvSpPr/>
          <p:nvPr/>
        </p:nvSpPr>
        <p:spPr>
          <a:xfrm>
            <a:off x="4472164" y="4045537"/>
            <a:ext cx="515939" cy="484804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rPr>
              <a:t>8</a:t>
            </a:r>
            <a:endParaRPr sz="1800" dirty="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55"/>
          <p:cNvSpPr/>
          <p:nvPr/>
        </p:nvSpPr>
        <p:spPr>
          <a:xfrm rot="8099982" flipH="1">
            <a:off x="433919" y="2670165"/>
            <a:ext cx="1925052" cy="1516957"/>
          </a:xfrm>
          <a:custGeom>
            <a:avLst/>
            <a:gdLst/>
            <a:ahLst/>
            <a:cxnLst/>
            <a:rect l="l" t="t" r="r" b="b"/>
            <a:pathLst>
              <a:path w="5736" h="5390" extrusionOk="0">
                <a:moveTo>
                  <a:pt x="2327" y="0"/>
                </a:moveTo>
                <a:cubicBezTo>
                  <a:pt x="1872" y="0"/>
                  <a:pt x="1427" y="134"/>
                  <a:pt x="1043" y="452"/>
                </a:cubicBezTo>
                <a:cubicBezTo>
                  <a:pt x="775" y="669"/>
                  <a:pt x="610" y="947"/>
                  <a:pt x="506" y="1267"/>
                </a:cubicBezTo>
                <a:cubicBezTo>
                  <a:pt x="32" y="2134"/>
                  <a:pt x="1" y="3361"/>
                  <a:pt x="424" y="4145"/>
                </a:cubicBezTo>
                <a:cubicBezTo>
                  <a:pt x="881" y="4994"/>
                  <a:pt x="1728" y="5389"/>
                  <a:pt x="2600" y="5389"/>
                </a:cubicBezTo>
                <a:cubicBezTo>
                  <a:pt x="3223" y="5389"/>
                  <a:pt x="3859" y="5188"/>
                  <a:pt x="4374" y="4805"/>
                </a:cubicBezTo>
                <a:cubicBezTo>
                  <a:pt x="5664" y="3836"/>
                  <a:pt x="5736" y="2134"/>
                  <a:pt x="4612" y="1030"/>
                </a:cubicBezTo>
                <a:cubicBezTo>
                  <a:pt x="4019" y="444"/>
                  <a:pt x="3156" y="0"/>
                  <a:pt x="2327" y="0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5" name="Google Shape;2246;p79"/>
          <p:cNvSpPr txBox="1">
            <a:spLocks noGrp="1"/>
          </p:cNvSpPr>
          <p:nvPr>
            <p:ph type="subTitle" idx="1"/>
          </p:nvPr>
        </p:nvSpPr>
        <p:spPr>
          <a:xfrm>
            <a:off x="1086840" y="1203598"/>
            <a:ext cx="3434700" cy="14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b="1" dirty="0" smtClean="0">
                <a:solidFill>
                  <a:srgbClr val="434343"/>
                </a:solidFill>
              </a:rPr>
              <a:t>Контактная информация</a:t>
            </a:r>
            <a:endParaRPr dirty="0">
              <a:solidFill>
                <a:srgbClr val="434343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-US" sz="1800" dirty="0" smtClean="0">
                <a:solidFill>
                  <a:srgbClr val="434343"/>
                </a:solidFill>
              </a:rPr>
              <a:t>arina170605</a:t>
            </a:r>
            <a:r>
              <a:rPr lang="en" sz="1800" dirty="0" smtClean="0">
                <a:solidFill>
                  <a:srgbClr val="434343"/>
                </a:solidFill>
                <a:sym typeface="Darker Grotesque Medium"/>
              </a:rPr>
              <a:t>@gmail.com </a:t>
            </a:r>
            <a:endParaRPr sz="1800" dirty="0">
              <a:solidFill>
                <a:srgbClr val="434343"/>
              </a:solidFill>
              <a:sym typeface="Darker Grotesque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800" dirty="0" smtClean="0">
                <a:solidFill>
                  <a:srgbClr val="434343"/>
                </a:solidFill>
                <a:sym typeface="Darker Grotesque Medium"/>
              </a:rPr>
              <a:t>+</a:t>
            </a:r>
            <a:r>
              <a:rPr lang="en-US" sz="1800" dirty="0" smtClean="0">
                <a:solidFill>
                  <a:srgbClr val="434343"/>
                </a:solidFill>
                <a:sym typeface="Darker Grotesque Medium"/>
              </a:rPr>
              <a:t>79062212300</a:t>
            </a:r>
            <a:endParaRPr sz="1800" dirty="0">
              <a:solidFill>
                <a:srgbClr val="434343"/>
              </a:solidFill>
              <a:sym typeface="Darker Grotesque Medium"/>
            </a:endParaRPr>
          </a:p>
          <a:p>
            <a:pPr marL="0" lvl="0" indent="0"/>
            <a:r>
              <a:rPr lang="en-US" sz="1800" dirty="0">
                <a:solidFill>
                  <a:srgbClr val="434343"/>
                </a:solidFill>
              </a:rPr>
              <a:t>https://t.me/hell_646</a:t>
            </a:r>
            <a:endParaRPr sz="1800" dirty="0">
              <a:sym typeface="Darker Grotesque Medium"/>
            </a:endParaRPr>
          </a:p>
        </p:txBody>
      </p:sp>
      <p:pic>
        <p:nvPicPr>
          <p:cNvPr id="1026" name="Picture 2" descr="https://sun9-61.userapi.com/impg/ODGfsd3N8dC5oN-Ii__ba9zZIbW0_wkgBsu0pQ/DcvwanAEQrM.jpg?size=591x1011&amp;quality=95&amp;sign=80c7c92221eb64d4fc2fbb918d705248&amp;c_uniq_tag=BRX3HSyp73HWEFVWR5MbvE_3Hh7QzlnMxkThshbW38w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06" b="12636"/>
          <a:stretch/>
        </p:blipFill>
        <p:spPr bwMode="auto">
          <a:xfrm>
            <a:off x="2051720" y="2714599"/>
            <a:ext cx="1944216" cy="193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88813"/>
            <a:ext cx="2780928" cy="4171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69"/>
          <p:cNvSpPr txBox="1">
            <a:spLocks noGrp="1"/>
          </p:cNvSpPr>
          <p:nvPr>
            <p:ph type="title"/>
          </p:nvPr>
        </p:nvSpPr>
        <p:spPr>
          <a:xfrm>
            <a:off x="1977900" y="1183500"/>
            <a:ext cx="5188200" cy="277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/>
              <a:t>Время для ваших вопросов</a:t>
            </a:r>
            <a:endParaRPr sz="6000" dirty="0"/>
          </a:p>
        </p:txBody>
      </p:sp>
      <p:grpSp>
        <p:nvGrpSpPr>
          <p:cNvPr id="1573" name="Google Shape;1573;p69"/>
          <p:cNvGrpSpPr/>
          <p:nvPr/>
        </p:nvGrpSpPr>
        <p:grpSpPr>
          <a:xfrm flipH="1">
            <a:off x="1238578" y="2844681"/>
            <a:ext cx="825812" cy="1686440"/>
            <a:chOff x="2078900" y="1373325"/>
            <a:chExt cx="1359809" cy="2776489"/>
          </a:xfrm>
        </p:grpSpPr>
        <p:sp>
          <p:nvSpPr>
            <p:cNvPr id="1574" name="Google Shape;1574;p69"/>
            <p:cNvSpPr/>
            <p:nvPr/>
          </p:nvSpPr>
          <p:spPr>
            <a:xfrm>
              <a:off x="2309635" y="1397340"/>
              <a:ext cx="514491" cy="347156"/>
            </a:xfrm>
            <a:custGeom>
              <a:avLst/>
              <a:gdLst/>
              <a:ahLst/>
              <a:cxnLst/>
              <a:rect l="l" t="t" r="r" b="b"/>
              <a:pathLst>
                <a:path w="2678" h="1807" extrusionOk="0">
                  <a:moveTo>
                    <a:pt x="1651" y="1"/>
                  </a:moveTo>
                  <a:cubicBezTo>
                    <a:pt x="1567" y="1"/>
                    <a:pt x="1482" y="12"/>
                    <a:pt x="1399" y="37"/>
                  </a:cubicBezTo>
                  <a:lnTo>
                    <a:pt x="1" y="430"/>
                  </a:lnTo>
                  <a:lnTo>
                    <a:pt x="99" y="747"/>
                  </a:lnTo>
                  <a:lnTo>
                    <a:pt x="1486" y="354"/>
                  </a:lnTo>
                  <a:cubicBezTo>
                    <a:pt x="1541" y="339"/>
                    <a:pt x="1596" y="332"/>
                    <a:pt x="1651" y="332"/>
                  </a:cubicBezTo>
                  <a:cubicBezTo>
                    <a:pt x="1910" y="332"/>
                    <a:pt x="2146" y="496"/>
                    <a:pt x="2218" y="758"/>
                  </a:cubicBezTo>
                  <a:cubicBezTo>
                    <a:pt x="2306" y="1075"/>
                    <a:pt x="2120" y="1403"/>
                    <a:pt x="1814" y="1490"/>
                  </a:cubicBezTo>
                  <a:lnTo>
                    <a:pt x="1901" y="1806"/>
                  </a:lnTo>
                  <a:cubicBezTo>
                    <a:pt x="2393" y="1675"/>
                    <a:pt x="2677" y="1162"/>
                    <a:pt x="2535" y="670"/>
                  </a:cubicBezTo>
                  <a:cubicBezTo>
                    <a:pt x="2418" y="265"/>
                    <a:pt x="2047" y="1"/>
                    <a:pt x="16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69"/>
            <p:cNvSpPr/>
            <p:nvPr/>
          </p:nvSpPr>
          <p:spPr>
            <a:xfrm>
              <a:off x="2313861" y="2392899"/>
              <a:ext cx="663190" cy="306427"/>
            </a:xfrm>
            <a:custGeom>
              <a:avLst/>
              <a:gdLst/>
              <a:ahLst/>
              <a:cxnLst/>
              <a:rect l="l" t="t" r="r" b="b"/>
              <a:pathLst>
                <a:path w="3452" h="1595" extrusionOk="0">
                  <a:moveTo>
                    <a:pt x="3102" y="0"/>
                  </a:moveTo>
                  <a:lnTo>
                    <a:pt x="0" y="884"/>
                  </a:lnTo>
                  <a:lnTo>
                    <a:pt x="34" y="1595"/>
                  </a:lnTo>
                  <a:lnTo>
                    <a:pt x="3452" y="612"/>
                  </a:lnTo>
                  <a:lnTo>
                    <a:pt x="31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69"/>
            <p:cNvSpPr/>
            <p:nvPr/>
          </p:nvSpPr>
          <p:spPr>
            <a:xfrm>
              <a:off x="2198590" y="1738158"/>
              <a:ext cx="476451" cy="253979"/>
            </a:xfrm>
            <a:custGeom>
              <a:avLst/>
              <a:gdLst/>
              <a:ahLst/>
              <a:cxnLst/>
              <a:rect l="l" t="t" r="r" b="b"/>
              <a:pathLst>
                <a:path w="2480" h="1322" extrusionOk="0">
                  <a:moveTo>
                    <a:pt x="2282" y="0"/>
                  </a:moveTo>
                  <a:lnTo>
                    <a:pt x="0" y="655"/>
                  </a:lnTo>
                  <a:lnTo>
                    <a:pt x="197" y="1321"/>
                  </a:lnTo>
                  <a:lnTo>
                    <a:pt x="2479" y="666"/>
                  </a:lnTo>
                  <a:lnTo>
                    <a:pt x="22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69"/>
            <p:cNvSpPr/>
            <p:nvPr/>
          </p:nvSpPr>
          <p:spPr>
            <a:xfrm>
              <a:off x="2078900" y="1837484"/>
              <a:ext cx="902376" cy="725436"/>
            </a:xfrm>
            <a:custGeom>
              <a:avLst/>
              <a:gdLst/>
              <a:ahLst/>
              <a:cxnLst/>
              <a:rect l="l" t="t" r="r" b="b"/>
              <a:pathLst>
                <a:path w="4697" h="3776" extrusionOk="0">
                  <a:moveTo>
                    <a:pt x="3279" y="0"/>
                  </a:moveTo>
                  <a:cubicBezTo>
                    <a:pt x="3188" y="0"/>
                    <a:pt x="3096" y="13"/>
                    <a:pt x="3004" y="40"/>
                  </a:cubicBezTo>
                  <a:lnTo>
                    <a:pt x="842" y="663"/>
                  </a:lnTo>
                  <a:cubicBezTo>
                    <a:pt x="306" y="804"/>
                    <a:pt x="0" y="1362"/>
                    <a:pt x="153" y="1897"/>
                  </a:cubicBezTo>
                  <a:lnTo>
                    <a:pt x="459" y="2957"/>
                  </a:lnTo>
                  <a:cubicBezTo>
                    <a:pt x="612" y="3491"/>
                    <a:pt x="1213" y="3775"/>
                    <a:pt x="1213" y="3775"/>
                  </a:cubicBezTo>
                  <a:lnTo>
                    <a:pt x="4337" y="2891"/>
                  </a:lnTo>
                  <a:cubicBezTo>
                    <a:pt x="4337" y="2891"/>
                    <a:pt x="4697" y="2323"/>
                    <a:pt x="4544" y="1787"/>
                  </a:cubicBezTo>
                  <a:lnTo>
                    <a:pt x="4238" y="728"/>
                  </a:lnTo>
                  <a:cubicBezTo>
                    <a:pt x="4112" y="286"/>
                    <a:pt x="3710" y="0"/>
                    <a:pt x="3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69"/>
            <p:cNvSpPr/>
            <p:nvPr/>
          </p:nvSpPr>
          <p:spPr>
            <a:xfrm>
              <a:off x="2280240" y="2510284"/>
              <a:ext cx="1158469" cy="1639531"/>
            </a:xfrm>
            <a:custGeom>
              <a:avLst/>
              <a:gdLst/>
              <a:ahLst/>
              <a:cxnLst/>
              <a:rect l="l" t="t" r="r" b="b"/>
              <a:pathLst>
                <a:path w="6030" h="8534" extrusionOk="0">
                  <a:moveTo>
                    <a:pt x="3638" y="1"/>
                  </a:moveTo>
                  <a:lnTo>
                    <a:pt x="197" y="984"/>
                  </a:lnTo>
                  <a:cubicBezTo>
                    <a:pt x="197" y="984"/>
                    <a:pt x="1" y="1508"/>
                    <a:pt x="154" y="2032"/>
                  </a:cubicBezTo>
                  <a:lnTo>
                    <a:pt x="1803" y="7810"/>
                  </a:lnTo>
                  <a:cubicBezTo>
                    <a:pt x="1931" y="8248"/>
                    <a:pt x="2333" y="8533"/>
                    <a:pt x="2773" y="8533"/>
                  </a:cubicBezTo>
                  <a:cubicBezTo>
                    <a:pt x="2860" y="8533"/>
                    <a:pt x="2949" y="8522"/>
                    <a:pt x="3037" y="8499"/>
                  </a:cubicBezTo>
                  <a:lnTo>
                    <a:pt x="5200" y="7876"/>
                  </a:lnTo>
                  <a:cubicBezTo>
                    <a:pt x="5724" y="7723"/>
                    <a:pt x="6030" y="7166"/>
                    <a:pt x="5877" y="6642"/>
                  </a:cubicBezTo>
                  <a:lnTo>
                    <a:pt x="4228" y="875"/>
                  </a:lnTo>
                  <a:cubicBezTo>
                    <a:pt x="4075" y="339"/>
                    <a:pt x="3638" y="1"/>
                    <a:pt x="36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69"/>
            <p:cNvSpPr/>
            <p:nvPr/>
          </p:nvSpPr>
          <p:spPr>
            <a:xfrm>
              <a:off x="2213191" y="1408483"/>
              <a:ext cx="251866" cy="231117"/>
            </a:xfrm>
            <a:custGeom>
              <a:avLst/>
              <a:gdLst/>
              <a:ahLst/>
              <a:cxnLst/>
              <a:rect l="l" t="t" r="r" b="b"/>
              <a:pathLst>
                <a:path w="1311" h="1203" extrusionOk="0">
                  <a:moveTo>
                    <a:pt x="1049" y="1"/>
                  </a:moveTo>
                  <a:lnTo>
                    <a:pt x="0" y="307"/>
                  </a:lnTo>
                  <a:lnTo>
                    <a:pt x="262" y="1202"/>
                  </a:lnTo>
                  <a:lnTo>
                    <a:pt x="1311" y="896"/>
                  </a:lnTo>
                  <a:lnTo>
                    <a:pt x="10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69"/>
            <p:cNvSpPr/>
            <p:nvPr/>
          </p:nvSpPr>
          <p:spPr>
            <a:xfrm>
              <a:off x="2175344" y="1373325"/>
              <a:ext cx="279339" cy="129487"/>
            </a:xfrm>
            <a:custGeom>
              <a:avLst/>
              <a:gdLst/>
              <a:ahLst/>
              <a:cxnLst/>
              <a:rect l="l" t="t" r="r" b="b"/>
              <a:pathLst>
                <a:path w="1454" h="674" extrusionOk="0">
                  <a:moveTo>
                    <a:pt x="1236" y="1"/>
                  </a:moveTo>
                  <a:cubicBezTo>
                    <a:pt x="1218" y="1"/>
                    <a:pt x="1199" y="3"/>
                    <a:pt x="1180" y="9"/>
                  </a:cubicBezTo>
                  <a:lnTo>
                    <a:pt x="165" y="304"/>
                  </a:lnTo>
                  <a:cubicBezTo>
                    <a:pt x="56" y="337"/>
                    <a:pt x="0" y="435"/>
                    <a:pt x="34" y="533"/>
                  </a:cubicBezTo>
                  <a:cubicBezTo>
                    <a:pt x="51" y="621"/>
                    <a:pt x="125" y="674"/>
                    <a:pt x="205" y="674"/>
                  </a:cubicBezTo>
                  <a:cubicBezTo>
                    <a:pt x="224" y="674"/>
                    <a:pt x="243" y="671"/>
                    <a:pt x="263" y="664"/>
                  </a:cubicBezTo>
                  <a:lnTo>
                    <a:pt x="1289" y="370"/>
                  </a:lnTo>
                  <a:cubicBezTo>
                    <a:pt x="1388" y="348"/>
                    <a:pt x="1454" y="239"/>
                    <a:pt x="1420" y="140"/>
                  </a:cubicBezTo>
                  <a:cubicBezTo>
                    <a:pt x="1394" y="59"/>
                    <a:pt x="1322" y="1"/>
                    <a:pt x="12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69"/>
            <p:cNvSpPr/>
            <p:nvPr/>
          </p:nvSpPr>
          <p:spPr>
            <a:xfrm>
              <a:off x="2183797" y="1553340"/>
              <a:ext cx="388462" cy="214403"/>
            </a:xfrm>
            <a:custGeom>
              <a:avLst/>
              <a:gdLst/>
              <a:ahLst/>
              <a:cxnLst/>
              <a:rect l="l" t="t" r="r" b="b"/>
              <a:pathLst>
                <a:path w="2022" h="1116" extrusionOk="0">
                  <a:moveTo>
                    <a:pt x="1857" y="1"/>
                  </a:moveTo>
                  <a:lnTo>
                    <a:pt x="0" y="536"/>
                  </a:lnTo>
                  <a:lnTo>
                    <a:pt x="164" y="1115"/>
                  </a:lnTo>
                  <a:lnTo>
                    <a:pt x="2021" y="579"/>
                  </a:lnTo>
                  <a:lnTo>
                    <a:pt x="185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69"/>
            <p:cNvSpPr/>
            <p:nvPr/>
          </p:nvSpPr>
          <p:spPr>
            <a:xfrm>
              <a:off x="2110407" y="1625769"/>
              <a:ext cx="594027" cy="275304"/>
            </a:xfrm>
            <a:custGeom>
              <a:avLst/>
              <a:gdLst/>
              <a:ahLst/>
              <a:cxnLst/>
              <a:rect l="l" t="t" r="r" b="b"/>
              <a:pathLst>
                <a:path w="3092" h="1433" extrusionOk="0">
                  <a:moveTo>
                    <a:pt x="2649" y="0"/>
                  </a:moveTo>
                  <a:cubicBezTo>
                    <a:pt x="2611" y="0"/>
                    <a:pt x="2573" y="6"/>
                    <a:pt x="2534" y="17"/>
                  </a:cubicBezTo>
                  <a:lnTo>
                    <a:pt x="338" y="651"/>
                  </a:lnTo>
                  <a:cubicBezTo>
                    <a:pt x="120" y="705"/>
                    <a:pt x="0" y="923"/>
                    <a:pt x="66" y="1142"/>
                  </a:cubicBezTo>
                  <a:cubicBezTo>
                    <a:pt x="110" y="1313"/>
                    <a:pt x="267" y="1432"/>
                    <a:pt x="442" y="1432"/>
                  </a:cubicBezTo>
                  <a:cubicBezTo>
                    <a:pt x="480" y="1432"/>
                    <a:pt x="518" y="1427"/>
                    <a:pt x="557" y="1415"/>
                  </a:cubicBezTo>
                  <a:lnTo>
                    <a:pt x="2753" y="782"/>
                  </a:lnTo>
                  <a:cubicBezTo>
                    <a:pt x="2971" y="727"/>
                    <a:pt x="3091" y="508"/>
                    <a:pt x="3037" y="290"/>
                  </a:cubicBezTo>
                  <a:cubicBezTo>
                    <a:pt x="2983" y="119"/>
                    <a:pt x="2825" y="0"/>
                    <a:pt x="26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3" name="Google Shape;1583;p69"/>
          <p:cNvGrpSpPr/>
          <p:nvPr/>
        </p:nvGrpSpPr>
        <p:grpSpPr>
          <a:xfrm>
            <a:off x="7233166" y="968002"/>
            <a:ext cx="1118852" cy="1269251"/>
            <a:chOff x="1998900" y="2143600"/>
            <a:chExt cx="296825" cy="336725"/>
          </a:xfrm>
        </p:grpSpPr>
        <p:sp>
          <p:nvSpPr>
            <p:cNvPr id="1584" name="Google Shape;1584;p69"/>
            <p:cNvSpPr/>
            <p:nvPr/>
          </p:nvSpPr>
          <p:spPr>
            <a:xfrm>
              <a:off x="2061150" y="2186750"/>
              <a:ext cx="21325" cy="24050"/>
            </a:xfrm>
            <a:custGeom>
              <a:avLst/>
              <a:gdLst/>
              <a:ahLst/>
              <a:cxnLst/>
              <a:rect l="l" t="t" r="r" b="b"/>
              <a:pathLst>
                <a:path w="853" h="962" extrusionOk="0">
                  <a:moveTo>
                    <a:pt x="437" y="0"/>
                  </a:moveTo>
                  <a:lnTo>
                    <a:pt x="0" y="262"/>
                  </a:lnTo>
                  <a:lnTo>
                    <a:pt x="404" y="961"/>
                  </a:lnTo>
                  <a:lnTo>
                    <a:pt x="852" y="711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69"/>
            <p:cNvSpPr/>
            <p:nvPr/>
          </p:nvSpPr>
          <p:spPr>
            <a:xfrm>
              <a:off x="2050225" y="2175250"/>
              <a:ext cx="28700" cy="22550"/>
            </a:xfrm>
            <a:custGeom>
              <a:avLst/>
              <a:gdLst/>
              <a:ahLst/>
              <a:cxnLst/>
              <a:rect l="l" t="t" r="r" b="b"/>
              <a:pathLst>
                <a:path w="1148" h="902" extrusionOk="0">
                  <a:moveTo>
                    <a:pt x="831" y="1"/>
                  </a:moveTo>
                  <a:cubicBezTo>
                    <a:pt x="794" y="1"/>
                    <a:pt x="756" y="12"/>
                    <a:pt x="721" y="35"/>
                  </a:cubicBezTo>
                  <a:lnTo>
                    <a:pt x="142" y="362"/>
                  </a:lnTo>
                  <a:cubicBezTo>
                    <a:pt x="33" y="428"/>
                    <a:pt x="1" y="547"/>
                    <a:pt x="66" y="657"/>
                  </a:cubicBezTo>
                  <a:lnTo>
                    <a:pt x="142" y="799"/>
                  </a:lnTo>
                  <a:cubicBezTo>
                    <a:pt x="179" y="865"/>
                    <a:pt x="251" y="902"/>
                    <a:pt x="324" y="902"/>
                  </a:cubicBezTo>
                  <a:cubicBezTo>
                    <a:pt x="359" y="902"/>
                    <a:pt x="394" y="893"/>
                    <a:pt x="426" y="875"/>
                  </a:cubicBezTo>
                  <a:lnTo>
                    <a:pt x="1016" y="537"/>
                  </a:lnTo>
                  <a:cubicBezTo>
                    <a:pt x="1115" y="482"/>
                    <a:pt x="1147" y="351"/>
                    <a:pt x="1093" y="253"/>
                  </a:cubicBezTo>
                  <a:lnTo>
                    <a:pt x="1005" y="111"/>
                  </a:lnTo>
                  <a:cubicBezTo>
                    <a:pt x="970" y="39"/>
                    <a:pt x="901" y="1"/>
                    <a:pt x="8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69"/>
            <p:cNvSpPr/>
            <p:nvPr/>
          </p:nvSpPr>
          <p:spPr>
            <a:xfrm>
              <a:off x="2212150" y="2186750"/>
              <a:ext cx="21325" cy="24050"/>
            </a:xfrm>
            <a:custGeom>
              <a:avLst/>
              <a:gdLst/>
              <a:ahLst/>
              <a:cxnLst/>
              <a:rect l="l" t="t" r="r" b="b"/>
              <a:pathLst>
                <a:path w="853" h="962" extrusionOk="0">
                  <a:moveTo>
                    <a:pt x="405" y="0"/>
                  </a:moveTo>
                  <a:lnTo>
                    <a:pt x="0" y="711"/>
                  </a:lnTo>
                  <a:lnTo>
                    <a:pt x="437" y="961"/>
                  </a:lnTo>
                  <a:lnTo>
                    <a:pt x="852" y="262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69"/>
            <p:cNvSpPr/>
            <p:nvPr/>
          </p:nvSpPr>
          <p:spPr>
            <a:xfrm>
              <a:off x="2215700" y="2175250"/>
              <a:ext cx="28425" cy="22550"/>
            </a:xfrm>
            <a:custGeom>
              <a:avLst/>
              <a:gdLst/>
              <a:ahLst/>
              <a:cxnLst/>
              <a:rect l="l" t="t" r="r" b="b"/>
              <a:pathLst>
                <a:path w="1137" h="902" extrusionOk="0">
                  <a:moveTo>
                    <a:pt x="317" y="1"/>
                  </a:moveTo>
                  <a:cubicBezTo>
                    <a:pt x="246" y="1"/>
                    <a:pt x="178" y="39"/>
                    <a:pt x="142" y="111"/>
                  </a:cubicBezTo>
                  <a:lnTo>
                    <a:pt x="55" y="253"/>
                  </a:lnTo>
                  <a:cubicBezTo>
                    <a:pt x="1" y="351"/>
                    <a:pt x="33" y="482"/>
                    <a:pt x="132" y="537"/>
                  </a:cubicBezTo>
                  <a:lnTo>
                    <a:pt x="710" y="875"/>
                  </a:lnTo>
                  <a:cubicBezTo>
                    <a:pt x="743" y="893"/>
                    <a:pt x="778" y="902"/>
                    <a:pt x="813" y="902"/>
                  </a:cubicBezTo>
                  <a:cubicBezTo>
                    <a:pt x="886" y="902"/>
                    <a:pt x="958" y="865"/>
                    <a:pt x="994" y="799"/>
                  </a:cubicBezTo>
                  <a:lnTo>
                    <a:pt x="1082" y="657"/>
                  </a:lnTo>
                  <a:cubicBezTo>
                    <a:pt x="1137" y="547"/>
                    <a:pt x="1104" y="428"/>
                    <a:pt x="1006" y="362"/>
                  </a:cubicBezTo>
                  <a:lnTo>
                    <a:pt x="426" y="35"/>
                  </a:lnTo>
                  <a:cubicBezTo>
                    <a:pt x="392" y="12"/>
                    <a:pt x="354" y="1"/>
                    <a:pt x="3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69"/>
            <p:cNvSpPr/>
            <p:nvPr/>
          </p:nvSpPr>
          <p:spPr>
            <a:xfrm>
              <a:off x="2135425" y="2164625"/>
              <a:ext cx="23500" cy="37725"/>
            </a:xfrm>
            <a:custGeom>
              <a:avLst/>
              <a:gdLst/>
              <a:ahLst/>
              <a:cxnLst/>
              <a:rect l="l" t="t" r="r" b="b"/>
              <a:pathLst>
                <a:path w="940" h="1509" extrusionOk="0">
                  <a:moveTo>
                    <a:pt x="0" y="1"/>
                  </a:moveTo>
                  <a:lnTo>
                    <a:pt x="0" y="1508"/>
                  </a:lnTo>
                  <a:lnTo>
                    <a:pt x="940" y="1508"/>
                  </a:lnTo>
                  <a:lnTo>
                    <a:pt x="9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69"/>
            <p:cNvSpPr/>
            <p:nvPr/>
          </p:nvSpPr>
          <p:spPr>
            <a:xfrm>
              <a:off x="1998900" y="2183475"/>
              <a:ext cx="296825" cy="296850"/>
            </a:xfrm>
            <a:custGeom>
              <a:avLst/>
              <a:gdLst/>
              <a:ahLst/>
              <a:cxnLst/>
              <a:rect l="l" t="t" r="r" b="b"/>
              <a:pathLst>
                <a:path w="11873" h="11874" extrusionOk="0">
                  <a:moveTo>
                    <a:pt x="5931" y="0"/>
                  </a:moveTo>
                  <a:cubicBezTo>
                    <a:pt x="2654" y="0"/>
                    <a:pt x="0" y="2665"/>
                    <a:pt x="0" y="5942"/>
                  </a:cubicBezTo>
                  <a:cubicBezTo>
                    <a:pt x="0" y="9219"/>
                    <a:pt x="2654" y="11874"/>
                    <a:pt x="5931" y="11874"/>
                  </a:cubicBezTo>
                  <a:cubicBezTo>
                    <a:pt x="9208" y="11874"/>
                    <a:pt x="11873" y="9219"/>
                    <a:pt x="11873" y="5942"/>
                  </a:cubicBezTo>
                  <a:cubicBezTo>
                    <a:pt x="11873" y="2665"/>
                    <a:pt x="9208" y="0"/>
                    <a:pt x="59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69"/>
            <p:cNvSpPr/>
            <p:nvPr/>
          </p:nvSpPr>
          <p:spPr>
            <a:xfrm>
              <a:off x="2017725" y="2202325"/>
              <a:ext cx="259175" cy="259150"/>
            </a:xfrm>
            <a:custGeom>
              <a:avLst/>
              <a:gdLst/>
              <a:ahLst/>
              <a:cxnLst/>
              <a:rect l="l" t="t" r="r" b="b"/>
              <a:pathLst>
                <a:path w="10367" h="10366" extrusionOk="0">
                  <a:moveTo>
                    <a:pt x="5178" y="0"/>
                  </a:moveTo>
                  <a:cubicBezTo>
                    <a:pt x="2316" y="0"/>
                    <a:pt x="0" y="2326"/>
                    <a:pt x="0" y="5188"/>
                  </a:cubicBezTo>
                  <a:cubicBezTo>
                    <a:pt x="0" y="8050"/>
                    <a:pt x="2316" y="10365"/>
                    <a:pt x="5178" y="10365"/>
                  </a:cubicBezTo>
                  <a:cubicBezTo>
                    <a:pt x="8039" y="10365"/>
                    <a:pt x="10366" y="8050"/>
                    <a:pt x="10366" y="5188"/>
                  </a:cubicBezTo>
                  <a:cubicBezTo>
                    <a:pt x="10366" y="2326"/>
                    <a:pt x="8039" y="0"/>
                    <a:pt x="51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69"/>
            <p:cNvSpPr/>
            <p:nvPr/>
          </p:nvSpPr>
          <p:spPr>
            <a:xfrm>
              <a:off x="2062500" y="2252450"/>
              <a:ext cx="109800" cy="104450"/>
            </a:xfrm>
            <a:custGeom>
              <a:avLst/>
              <a:gdLst/>
              <a:ahLst/>
              <a:cxnLst/>
              <a:rect l="l" t="t" r="r" b="b"/>
              <a:pathLst>
                <a:path w="4392" h="4178" extrusionOk="0">
                  <a:moveTo>
                    <a:pt x="202" y="0"/>
                  </a:moveTo>
                  <a:cubicBezTo>
                    <a:pt x="196" y="0"/>
                    <a:pt x="190" y="2"/>
                    <a:pt x="187" y="5"/>
                  </a:cubicBezTo>
                  <a:cubicBezTo>
                    <a:pt x="1" y="168"/>
                    <a:pt x="4119" y="4177"/>
                    <a:pt x="4119" y="4177"/>
                  </a:cubicBezTo>
                  <a:lnTo>
                    <a:pt x="4392" y="3904"/>
                  </a:lnTo>
                  <a:cubicBezTo>
                    <a:pt x="4392" y="3904"/>
                    <a:pt x="530" y="0"/>
                    <a:pt x="2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69"/>
            <p:cNvSpPr/>
            <p:nvPr/>
          </p:nvSpPr>
          <p:spPr>
            <a:xfrm>
              <a:off x="2130225" y="2314825"/>
              <a:ext cx="34175" cy="34150"/>
            </a:xfrm>
            <a:custGeom>
              <a:avLst/>
              <a:gdLst/>
              <a:ahLst/>
              <a:cxnLst/>
              <a:rect l="l" t="t" r="r" b="b"/>
              <a:pathLst>
                <a:path w="1367" h="1366" extrusionOk="0">
                  <a:moveTo>
                    <a:pt x="678" y="0"/>
                  </a:moveTo>
                  <a:cubicBezTo>
                    <a:pt x="306" y="0"/>
                    <a:pt x="1" y="306"/>
                    <a:pt x="1" y="688"/>
                  </a:cubicBezTo>
                  <a:cubicBezTo>
                    <a:pt x="1" y="1059"/>
                    <a:pt x="306" y="1365"/>
                    <a:pt x="678" y="1365"/>
                  </a:cubicBezTo>
                  <a:cubicBezTo>
                    <a:pt x="1060" y="1365"/>
                    <a:pt x="1366" y="1059"/>
                    <a:pt x="1366" y="688"/>
                  </a:cubicBezTo>
                  <a:cubicBezTo>
                    <a:pt x="1366" y="306"/>
                    <a:pt x="1060" y="0"/>
                    <a:pt x="6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69"/>
            <p:cNvSpPr/>
            <p:nvPr/>
          </p:nvSpPr>
          <p:spPr>
            <a:xfrm>
              <a:off x="2137875" y="2322725"/>
              <a:ext cx="18600" cy="18600"/>
            </a:xfrm>
            <a:custGeom>
              <a:avLst/>
              <a:gdLst/>
              <a:ahLst/>
              <a:cxnLst/>
              <a:rect l="l" t="t" r="r" b="b"/>
              <a:pathLst>
                <a:path w="744" h="744" extrusionOk="0">
                  <a:moveTo>
                    <a:pt x="372" y="1"/>
                  </a:moveTo>
                  <a:cubicBezTo>
                    <a:pt x="165" y="1"/>
                    <a:pt x="0" y="165"/>
                    <a:pt x="0" y="372"/>
                  </a:cubicBezTo>
                  <a:cubicBezTo>
                    <a:pt x="0" y="580"/>
                    <a:pt x="165" y="743"/>
                    <a:pt x="372" y="743"/>
                  </a:cubicBezTo>
                  <a:cubicBezTo>
                    <a:pt x="580" y="743"/>
                    <a:pt x="743" y="580"/>
                    <a:pt x="743" y="372"/>
                  </a:cubicBezTo>
                  <a:cubicBezTo>
                    <a:pt x="743" y="165"/>
                    <a:pt x="580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69"/>
            <p:cNvSpPr/>
            <p:nvPr/>
          </p:nvSpPr>
          <p:spPr>
            <a:xfrm>
              <a:off x="2140600" y="2209425"/>
              <a:ext cx="13425" cy="22675"/>
            </a:xfrm>
            <a:custGeom>
              <a:avLst/>
              <a:gdLst/>
              <a:ahLst/>
              <a:cxnLst/>
              <a:rect l="l" t="t" r="r" b="b"/>
              <a:pathLst>
                <a:path w="537" h="907" extrusionOk="0">
                  <a:moveTo>
                    <a:pt x="1" y="0"/>
                  </a:moveTo>
                  <a:lnTo>
                    <a:pt x="1" y="906"/>
                  </a:lnTo>
                  <a:lnTo>
                    <a:pt x="536" y="906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69"/>
            <p:cNvSpPr/>
            <p:nvPr/>
          </p:nvSpPr>
          <p:spPr>
            <a:xfrm>
              <a:off x="2024550" y="2325200"/>
              <a:ext cx="22675" cy="13400"/>
            </a:xfrm>
            <a:custGeom>
              <a:avLst/>
              <a:gdLst/>
              <a:ahLst/>
              <a:cxnLst/>
              <a:rect l="l" t="t" r="r" b="b"/>
              <a:pathLst>
                <a:path w="907" h="536" extrusionOk="0">
                  <a:moveTo>
                    <a:pt x="1" y="0"/>
                  </a:moveTo>
                  <a:lnTo>
                    <a:pt x="1" y="535"/>
                  </a:lnTo>
                  <a:lnTo>
                    <a:pt x="907" y="535"/>
                  </a:lnTo>
                  <a:lnTo>
                    <a:pt x="9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69"/>
            <p:cNvSpPr/>
            <p:nvPr/>
          </p:nvSpPr>
          <p:spPr>
            <a:xfrm>
              <a:off x="2140600" y="2431950"/>
              <a:ext cx="13425" cy="22700"/>
            </a:xfrm>
            <a:custGeom>
              <a:avLst/>
              <a:gdLst/>
              <a:ahLst/>
              <a:cxnLst/>
              <a:rect l="l" t="t" r="r" b="b"/>
              <a:pathLst>
                <a:path w="537" h="908" extrusionOk="0">
                  <a:moveTo>
                    <a:pt x="1" y="1"/>
                  </a:moveTo>
                  <a:lnTo>
                    <a:pt x="1" y="908"/>
                  </a:lnTo>
                  <a:lnTo>
                    <a:pt x="536" y="908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69"/>
            <p:cNvSpPr/>
            <p:nvPr/>
          </p:nvSpPr>
          <p:spPr>
            <a:xfrm>
              <a:off x="2247100" y="2325200"/>
              <a:ext cx="22700" cy="13400"/>
            </a:xfrm>
            <a:custGeom>
              <a:avLst/>
              <a:gdLst/>
              <a:ahLst/>
              <a:cxnLst/>
              <a:rect l="l" t="t" r="r" b="b"/>
              <a:pathLst>
                <a:path w="908" h="536" extrusionOk="0">
                  <a:moveTo>
                    <a:pt x="0" y="0"/>
                  </a:moveTo>
                  <a:lnTo>
                    <a:pt x="0" y="535"/>
                  </a:lnTo>
                  <a:lnTo>
                    <a:pt x="907" y="535"/>
                  </a:lnTo>
                  <a:lnTo>
                    <a:pt x="9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69"/>
            <p:cNvSpPr/>
            <p:nvPr/>
          </p:nvSpPr>
          <p:spPr>
            <a:xfrm>
              <a:off x="2083800" y="2228850"/>
              <a:ext cx="15600" cy="13475"/>
            </a:xfrm>
            <a:custGeom>
              <a:avLst/>
              <a:gdLst/>
              <a:ahLst/>
              <a:cxnLst/>
              <a:rect l="l" t="t" r="r" b="b"/>
              <a:pathLst>
                <a:path w="624" h="539" extrusionOk="0">
                  <a:moveTo>
                    <a:pt x="305" y="1"/>
                  </a:moveTo>
                  <a:cubicBezTo>
                    <a:pt x="261" y="1"/>
                    <a:pt x="217" y="11"/>
                    <a:pt x="175" y="31"/>
                  </a:cubicBezTo>
                  <a:cubicBezTo>
                    <a:pt x="44" y="107"/>
                    <a:pt x="1" y="272"/>
                    <a:pt x="78" y="403"/>
                  </a:cubicBezTo>
                  <a:cubicBezTo>
                    <a:pt x="128" y="490"/>
                    <a:pt x="218" y="539"/>
                    <a:pt x="311" y="539"/>
                  </a:cubicBezTo>
                  <a:cubicBezTo>
                    <a:pt x="358" y="539"/>
                    <a:pt x="405" y="526"/>
                    <a:pt x="449" y="501"/>
                  </a:cubicBezTo>
                  <a:cubicBezTo>
                    <a:pt x="569" y="425"/>
                    <a:pt x="624" y="260"/>
                    <a:pt x="547" y="129"/>
                  </a:cubicBezTo>
                  <a:cubicBezTo>
                    <a:pt x="495" y="47"/>
                    <a:pt x="401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69"/>
            <p:cNvSpPr/>
            <p:nvPr/>
          </p:nvSpPr>
          <p:spPr>
            <a:xfrm>
              <a:off x="2043125" y="2269625"/>
              <a:ext cx="15325" cy="13375"/>
            </a:xfrm>
            <a:custGeom>
              <a:avLst/>
              <a:gdLst/>
              <a:ahLst/>
              <a:cxnLst/>
              <a:rect l="l" t="t" r="r" b="b"/>
              <a:pathLst>
                <a:path w="613" h="535" extrusionOk="0">
                  <a:moveTo>
                    <a:pt x="310" y="1"/>
                  </a:moveTo>
                  <a:cubicBezTo>
                    <a:pt x="217" y="1"/>
                    <a:pt x="128" y="49"/>
                    <a:pt x="77" y="137"/>
                  </a:cubicBezTo>
                  <a:cubicBezTo>
                    <a:pt x="1" y="257"/>
                    <a:pt x="44" y="421"/>
                    <a:pt x="175" y="498"/>
                  </a:cubicBezTo>
                  <a:cubicBezTo>
                    <a:pt x="219" y="523"/>
                    <a:pt x="266" y="535"/>
                    <a:pt x="312" y="535"/>
                  </a:cubicBezTo>
                  <a:cubicBezTo>
                    <a:pt x="405" y="535"/>
                    <a:pt x="495" y="486"/>
                    <a:pt x="547" y="399"/>
                  </a:cubicBezTo>
                  <a:cubicBezTo>
                    <a:pt x="612" y="279"/>
                    <a:pt x="569" y="104"/>
                    <a:pt x="448" y="39"/>
                  </a:cubicBezTo>
                  <a:cubicBezTo>
                    <a:pt x="404" y="13"/>
                    <a:pt x="357" y="1"/>
                    <a:pt x="3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69"/>
            <p:cNvSpPr/>
            <p:nvPr/>
          </p:nvSpPr>
          <p:spPr>
            <a:xfrm>
              <a:off x="2195225" y="2228850"/>
              <a:ext cx="15300" cy="13475"/>
            </a:xfrm>
            <a:custGeom>
              <a:avLst/>
              <a:gdLst/>
              <a:ahLst/>
              <a:cxnLst/>
              <a:rect l="l" t="t" r="r" b="b"/>
              <a:pathLst>
                <a:path w="612" h="539" extrusionOk="0">
                  <a:moveTo>
                    <a:pt x="315" y="1"/>
                  </a:moveTo>
                  <a:cubicBezTo>
                    <a:pt x="223" y="1"/>
                    <a:pt x="129" y="47"/>
                    <a:pt x="77" y="129"/>
                  </a:cubicBezTo>
                  <a:cubicBezTo>
                    <a:pt x="0" y="260"/>
                    <a:pt x="44" y="425"/>
                    <a:pt x="175" y="501"/>
                  </a:cubicBezTo>
                  <a:cubicBezTo>
                    <a:pt x="219" y="526"/>
                    <a:pt x="266" y="539"/>
                    <a:pt x="313" y="539"/>
                  </a:cubicBezTo>
                  <a:cubicBezTo>
                    <a:pt x="405" y="539"/>
                    <a:pt x="492" y="490"/>
                    <a:pt x="536" y="403"/>
                  </a:cubicBezTo>
                  <a:cubicBezTo>
                    <a:pt x="612" y="272"/>
                    <a:pt x="568" y="107"/>
                    <a:pt x="437" y="31"/>
                  </a:cubicBezTo>
                  <a:cubicBezTo>
                    <a:pt x="399" y="11"/>
                    <a:pt x="357" y="1"/>
                    <a:pt x="3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69"/>
            <p:cNvSpPr/>
            <p:nvPr/>
          </p:nvSpPr>
          <p:spPr>
            <a:xfrm>
              <a:off x="2235925" y="2269625"/>
              <a:ext cx="15300" cy="13375"/>
            </a:xfrm>
            <a:custGeom>
              <a:avLst/>
              <a:gdLst/>
              <a:ahLst/>
              <a:cxnLst/>
              <a:rect l="l" t="t" r="r" b="b"/>
              <a:pathLst>
                <a:path w="612" h="535" extrusionOk="0">
                  <a:moveTo>
                    <a:pt x="313" y="1"/>
                  </a:moveTo>
                  <a:cubicBezTo>
                    <a:pt x="266" y="1"/>
                    <a:pt x="219" y="13"/>
                    <a:pt x="175" y="39"/>
                  </a:cubicBezTo>
                  <a:cubicBezTo>
                    <a:pt x="44" y="104"/>
                    <a:pt x="0" y="279"/>
                    <a:pt x="76" y="399"/>
                  </a:cubicBezTo>
                  <a:cubicBezTo>
                    <a:pt x="127" y="486"/>
                    <a:pt x="217" y="535"/>
                    <a:pt x="310" y="535"/>
                  </a:cubicBezTo>
                  <a:cubicBezTo>
                    <a:pt x="357" y="535"/>
                    <a:pt x="404" y="523"/>
                    <a:pt x="447" y="498"/>
                  </a:cubicBezTo>
                  <a:cubicBezTo>
                    <a:pt x="568" y="421"/>
                    <a:pt x="612" y="257"/>
                    <a:pt x="546" y="137"/>
                  </a:cubicBezTo>
                  <a:cubicBezTo>
                    <a:pt x="495" y="49"/>
                    <a:pt x="405" y="1"/>
                    <a:pt x="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69"/>
            <p:cNvSpPr/>
            <p:nvPr/>
          </p:nvSpPr>
          <p:spPr>
            <a:xfrm>
              <a:off x="2083800" y="2421650"/>
              <a:ext cx="15600" cy="13475"/>
            </a:xfrm>
            <a:custGeom>
              <a:avLst/>
              <a:gdLst/>
              <a:ahLst/>
              <a:cxnLst/>
              <a:rect l="l" t="t" r="r" b="b"/>
              <a:pathLst>
                <a:path w="624" h="539" extrusionOk="0">
                  <a:moveTo>
                    <a:pt x="319" y="0"/>
                  </a:moveTo>
                  <a:cubicBezTo>
                    <a:pt x="223" y="0"/>
                    <a:pt x="130" y="47"/>
                    <a:pt x="78" y="129"/>
                  </a:cubicBezTo>
                  <a:cubicBezTo>
                    <a:pt x="1" y="260"/>
                    <a:pt x="44" y="424"/>
                    <a:pt x="175" y="500"/>
                  </a:cubicBezTo>
                  <a:cubicBezTo>
                    <a:pt x="219" y="526"/>
                    <a:pt x="267" y="538"/>
                    <a:pt x="313" y="538"/>
                  </a:cubicBezTo>
                  <a:cubicBezTo>
                    <a:pt x="406" y="538"/>
                    <a:pt x="496" y="490"/>
                    <a:pt x="547" y="402"/>
                  </a:cubicBezTo>
                  <a:cubicBezTo>
                    <a:pt x="624" y="271"/>
                    <a:pt x="569" y="107"/>
                    <a:pt x="449" y="31"/>
                  </a:cubicBezTo>
                  <a:cubicBezTo>
                    <a:pt x="408" y="10"/>
                    <a:pt x="363" y="0"/>
                    <a:pt x="3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69"/>
            <p:cNvSpPr/>
            <p:nvPr/>
          </p:nvSpPr>
          <p:spPr>
            <a:xfrm>
              <a:off x="2043125" y="2380825"/>
              <a:ext cx="15325" cy="13600"/>
            </a:xfrm>
            <a:custGeom>
              <a:avLst/>
              <a:gdLst/>
              <a:ahLst/>
              <a:cxnLst/>
              <a:rect l="l" t="t" r="r" b="b"/>
              <a:pathLst>
                <a:path w="613" h="544" extrusionOk="0">
                  <a:moveTo>
                    <a:pt x="306" y="1"/>
                  </a:moveTo>
                  <a:cubicBezTo>
                    <a:pt x="262" y="1"/>
                    <a:pt x="217" y="12"/>
                    <a:pt x="175" y="36"/>
                  </a:cubicBezTo>
                  <a:cubicBezTo>
                    <a:pt x="44" y="113"/>
                    <a:pt x="1" y="276"/>
                    <a:pt x="77" y="407"/>
                  </a:cubicBezTo>
                  <a:cubicBezTo>
                    <a:pt x="128" y="495"/>
                    <a:pt x="218" y="543"/>
                    <a:pt x="311" y="543"/>
                  </a:cubicBezTo>
                  <a:cubicBezTo>
                    <a:pt x="357" y="543"/>
                    <a:pt x="404" y="531"/>
                    <a:pt x="448" y="506"/>
                  </a:cubicBezTo>
                  <a:cubicBezTo>
                    <a:pt x="569" y="429"/>
                    <a:pt x="612" y="266"/>
                    <a:pt x="547" y="135"/>
                  </a:cubicBezTo>
                  <a:cubicBezTo>
                    <a:pt x="494" y="52"/>
                    <a:pt x="401" y="1"/>
                    <a:pt x="3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69"/>
            <p:cNvSpPr/>
            <p:nvPr/>
          </p:nvSpPr>
          <p:spPr>
            <a:xfrm>
              <a:off x="2195225" y="2421650"/>
              <a:ext cx="15300" cy="13475"/>
            </a:xfrm>
            <a:custGeom>
              <a:avLst/>
              <a:gdLst/>
              <a:ahLst/>
              <a:cxnLst/>
              <a:rect l="l" t="t" r="r" b="b"/>
              <a:pathLst>
                <a:path w="612" h="539" extrusionOk="0">
                  <a:moveTo>
                    <a:pt x="305" y="0"/>
                  </a:moveTo>
                  <a:cubicBezTo>
                    <a:pt x="261" y="0"/>
                    <a:pt x="216" y="10"/>
                    <a:pt x="175" y="31"/>
                  </a:cubicBezTo>
                  <a:cubicBezTo>
                    <a:pt x="44" y="107"/>
                    <a:pt x="0" y="271"/>
                    <a:pt x="77" y="402"/>
                  </a:cubicBezTo>
                  <a:cubicBezTo>
                    <a:pt x="128" y="490"/>
                    <a:pt x="217" y="538"/>
                    <a:pt x="307" y="538"/>
                  </a:cubicBezTo>
                  <a:cubicBezTo>
                    <a:pt x="352" y="538"/>
                    <a:pt x="397" y="526"/>
                    <a:pt x="437" y="500"/>
                  </a:cubicBezTo>
                  <a:cubicBezTo>
                    <a:pt x="568" y="424"/>
                    <a:pt x="612" y="260"/>
                    <a:pt x="536" y="129"/>
                  </a:cubicBezTo>
                  <a:cubicBezTo>
                    <a:pt x="491" y="47"/>
                    <a:pt x="400" y="0"/>
                    <a:pt x="3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69"/>
            <p:cNvSpPr/>
            <p:nvPr/>
          </p:nvSpPr>
          <p:spPr>
            <a:xfrm>
              <a:off x="2235925" y="2380825"/>
              <a:ext cx="15300" cy="13600"/>
            </a:xfrm>
            <a:custGeom>
              <a:avLst/>
              <a:gdLst/>
              <a:ahLst/>
              <a:cxnLst/>
              <a:rect l="l" t="t" r="r" b="b"/>
              <a:pathLst>
                <a:path w="612" h="544" extrusionOk="0">
                  <a:moveTo>
                    <a:pt x="317" y="1"/>
                  </a:moveTo>
                  <a:cubicBezTo>
                    <a:pt x="222" y="1"/>
                    <a:pt x="129" y="52"/>
                    <a:pt x="76" y="135"/>
                  </a:cubicBezTo>
                  <a:cubicBezTo>
                    <a:pt x="0" y="266"/>
                    <a:pt x="44" y="429"/>
                    <a:pt x="175" y="506"/>
                  </a:cubicBezTo>
                  <a:cubicBezTo>
                    <a:pt x="218" y="531"/>
                    <a:pt x="266" y="543"/>
                    <a:pt x="312" y="543"/>
                  </a:cubicBezTo>
                  <a:cubicBezTo>
                    <a:pt x="405" y="543"/>
                    <a:pt x="495" y="495"/>
                    <a:pt x="546" y="407"/>
                  </a:cubicBezTo>
                  <a:cubicBezTo>
                    <a:pt x="612" y="276"/>
                    <a:pt x="568" y="113"/>
                    <a:pt x="447" y="36"/>
                  </a:cubicBezTo>
                  <a:cubicBezTo>
                    <a:pt x="406" y="12"/>
                    <a:pt x="361" y="1"/>
                    <a:pt x="3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69"/>
            <p:cNvSpPr/>
            <p:nvPr/>
          </p:nvSpPr>
          <p:spPr>
            <a:xfrm>
              <a:off x="2122025" y="2143600"/>
              <a:ext cx="50275" cy="27075"/>
            </a:xfrm>
            <a:custGeom>
              <a:avLst/>
              <a:gdLst/>
              <a:ahLst/>
              <a:cxnLst/>
              <a:rect l="l" t="t" r="r" b="b"/>
              <a:pathLst>
                <a:path w="2011" h="1083" extrusionOk="0">
                  <a:moveTo>
                    <a:pt x="394" y="0"/>
                  </a:moveTo>
                  <a:cubicBezTo>
                    <a:pt x="176" y="0"/>
                    <a:pt x="1" y="175"/>
                    <a:pt x="1" y="394"/>
                  </a:cubicBezTo>
                  <a:lnTo>
                    <a:pt x="1" y="699"/>
                  </a:lnTo>
                  <a:cubicBezTo>
                    <a:pt x="1" y="907"/>
                    <a:pt x="176" y="1082"/>
                    <a:pt x="394" y="1082"/>
                  </a:cubicBezTo>
                  <a:lnTo>
                    <a:pt x="1629" y="1082"/>
                  </a:lnTo>
                  <a:cubicBezTo>
                    <a:pt x="1847" y="1082"/>
                    <a:pt x="2011" y="907"/>
                    <a:pt x="2011" y="699"/>
                  </a:cubicBezTo>
                  <a:lnTo>
                    <a:pt x="2011" y="394"/>
                  </a:lnTo>
                  <a:cubicBezTo>
                    <a:pt x="2011" y="175"/>
                    <a:pt x="1847" y="0"/>
                    <a:pt x="16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7" name="Google Shape;1607;p69"/>
          <p:cNvGrpSpPr/>
          <p:nvPr/>
        </p:nvGrpSpPr>
        <p:grpSpPr>
          <a:xfrm rot="-1799584">
            <a:off x="688202" y="728106"/>
            <a:ext cx="1416191" cy="1889086"/>
            <a:chOff x="3247375" y="3149325"/>
            <a:chExt cx="1970350" cy="2628291"/>
          </a:xfrm>
        </p:grpSpPr>
        <p:sp>
          <p:nvSpPr>
            <p:cNvPr id="1608" name="Google Shape;1608;p69"/>
            <p:cNvSpPr/>
            <p:nvPr/>
          </p:nvSpPr>
          <p:spPr>
            <a:xfrm>
              <a:off x="3468760" y="3195629"/>
              <a:ext cx="1540139" cy="2581987"/>
            </a:xfrm>
            <a:custGeom>
              <a:avLst/>
              <a:gdLst/>
              <a:ahLst/>
              <a:cxnLst/>
              <a:rect l="l" t="t" r="r" b="b"/>
              <a:pathLst>
                <a:path w="13371" h="22416" extrusionOk="0">
                  <a:moveTo>
                    <a:pt x="601" y="1"/>
                  </a:moveTo>
                  <a:cubicBezTo>
                    <a:pt x="258" y="1"/>
                    <a:pt x="17" y="84"/>
                    <a:pt x="1" y="90"/>
                  </a:cubicBezTo>
                  <a:lnTo>
                    <a:pt x="77" y="286"/>
                  </a:lnTo>
                  <a:cubicBezTo>
                    <a:pt x="77" y="286"/>
                    <a:pt x="291" y="211"/>
                    <a:pt x="600" y="211"/>
                  </a:cubicBezTo>
                  <a:cubicBezTo>
                    <a:pt x="891" y="211"/>
                    <a:pt x="1267" y="278"/>
                    <a:pt x="1628" y="538"/>
                  </a:cubicBezTo>
                  <a:cubicBezTo>
                    <a:pt x="2501" y="1149"/>
                    <a:pt x="2950" y="2645"/>
                    <a:pt x="2928" y="4852"/>
                  </a:cubicBezTo>
                  <a:cubicBezTo>
                    <a:pt x="2928" y="6130"/>
                    <a:pt x="2807" y="7681"/>
                    <a:pt x="2688" y="9330"/>
                  </a:cubicBezTo>
                  <a:cubicBezTo>
                    <a:pt x="2327" y="14191"/>
                    <a:pt x="1923" y="19696"/>
                    <a:pt x="3867" y="21673"/>
                  </a:cubicBezTo>
                  <a:cubicBezTo>
                    <a:pt x="4358" y="22165"/>
                    <a:pt x="4981" y="22416"/>
                    <a:pt x="5713" y="22416"/>
                  </a:cubicBezTo>
                  <a:lnTo>
                    <a:pt x="5921" y="22416"/>
                  </a:lnTo>
                  <a:cubicBezTo>
                    <a:pt x="6587" y="22372"/>
                    <a:pt x="7155" y="22078"/>
                    <a:pt x="7625" y="21531"/>
                  </a:cubicBezTo>
                  <a:cubicBezTo>
                    <a:pt x="10006" y="18735"/>
                    <a:pt x="9164" y="10117"/>
                    <a:pt x="8761" y="5966"/>
                  </a:cubicBezTo>
                  <a:cubicBezTo>
                    <a:pt x="8673" y="4994"/>
                    <a:pt x="8596" y="4284"/>
                    <a:pt x="8618" y="4077"/>
                  </a:cubicBezTo>
                  <a:cubicBezTo>
                    <a:pt x="8662" y="3596"/>
                    <a:pt x="8848" y="3247"/>
                    <a:pt x="9176" y="3006"/>
                  </a:cubicBezTo>
                  <a:cubicBezTo>
                    <a:pt x="9559" y="2718"/>
                    <a:pt x="10154" y="2576"/>
                    <a:pt x="10952" y="2576"/>
                  </a:cubicBezTo>
                  <a:cubicBezTo>
                    <a:pt x="11607" y="2576"/>
                    <a:pt x="12400" y="2672"/>
                    <a:pt x="13326" y="2864"/>
                  </a:cubicBezTo>
                  <a:lnTo>
                    <a:pt x="13370" y="2657"/>
                  </a:lnTo>
                  <a:cubicBezTo>
                    <a:pt x="12421" y="2458"/>
                    <a:pt x="11613" y="2358"/>
                    <a:pt x="10942" y="2358"/>
                  </a:cubicBezTo>
                  <a:cubicBezTo>
                    <a:pt x="10099" y="2358"/>
                    <a:pt x="9470" y="2515"/>
                    <a:pt x="9045" y="2832"/>
                  </a:cubicBezTo>
                  <a:cubicBezTo>
                    <a:pt x="8673" y="3116"/>
                    <a:pt x="8465" y="3509"/>
                    <a:pt x="8411" y="4055"/>
                  </a:cubicBezTo>
                  <a:cubicBezTo>
                    <a:pt x="8389" y="4284"/>
                    <a:pt x="8455" y="4961"/>
                    <a:pt x="8553" y="5988"/>
                  </a:cubicBezTo>
                  <a:cubicBezTo>
                    <a:pt x="8924" y="9778"/>
                    <a:pt x="9787" y="18670"/>
                    <a:pt x="7460" y="21400"/>
                  </a:cubicBezTo>
                  <a:cubicBezTo>
                    <a:pt x="7035" y="21891"/>
                    <a:pt x="6511" y="22165"/>
                    <a:pt x="5909" y="22209"/>
                  </a:cubicBezTo>
                  <a:cubicBezTo>
                    <a:pt x="5845" y="22212"/>
                    <a:pt x="5782" y="22214"/>
                    <a:pt x="5719" y="22214"/>
                  </a:cubicBezTo>
                  <a:cubicBezTo>
                    <a:pt x="5032" y="22214"/>
                    <a:pt x="4470" y="21992"/>
                    <a:pt x="4020" y="21531"/>
                  </a:cubicBezTo>
                  <a:cubicBezTo>
                    <a:pt x="2141" y="19619"/>
                    <a:pt x="2545" y="14158"/>
                    <a:pt x="2895" y="9342"/>
                  </a:cubicBezTo>
                  <a:cubicBezTo>
                    <a:pt x="3015" y="7692"/>
                    <a:pt x="3135" y="6141"/>
                    <a:pt x="3146" y="4852"/>
                  </a:cubicBezTo>
                  <a:cubicBezTo>
                    <a:pt x="3157" y="2548"/>
                    <a:pt x="2688" y="1029"/>
                    <a:pt x="1748" y="363"/>
                  </a:cubicBezTo>
                  <a:cubicBezTo>
                    <a:pt x="1344" y="76"/>
                    <a:pt x="927" y="1"/>
                    <a:pt x="6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69"/>
            <p:cNvSpPr/>
            <p:nvPr/>
          </p:nvSpPr>
          <p:spPr>
            <a:xfrm>
              <a:off x="3247375" y="3166948"/>
              <a:ext cx="18890" cy="98253"/>
            </a:xfrm>
            <a:custGeom>
              <a:avLst/>
              <a:gdLst/>
              <a:ahLst/>
              <a:cxnLst/>
              <a:rect l="l" t="t" r="r" b="b"/>
              <a:pathLst>
                <a:path w="164" h="853" extrusionOk="0">
                  <a:moveTo>
                    <a:pt x="164" y="0"/>
                  </a:moveTo>
                  <a:cubicBezTo>
                    <a:pt x="76" y="11"/>
                    <a:pt x="0" y="197"/>
                    <a:pt x="0" y="426"/>
                  </a:cubicBezTo>
                  <a:cubicBezTo>
                    <a:pt x="0" y="656"/>
                    <a:pt x="76" y="841"/>
                    <a:pt x="164" y="852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69"/>
            <p:cNvSpPr/>
            <p:nvPr/>
          </p:nvSpPr>
          <p:spPr>
            <a:xfrm>
              <a:off x="3264998" y="3149325"/>
              <a:ext cx="293146" cy="130965"/>
            </a:xfrm>
            <a:custGeom>
              <a:avLst/>
              <a:gdLst/>
              <a:ahLst/>
              <a:cxnLst/>
              <a:rect l="l" t="t" r="r" b="b"/>
              <a:pathLst>
                <a:path w="2545" h="1137" extrusionOk="0">
                  <a:moveTo>
                    <a:pt x="98" y="0"/>
                  </a:moveTo>
                  <a:cubicBezTo>
                    <a:pt x="44" y="0"/>
                    <a:pt x="0" y="44"/>
                    <a:pt x="0" y="98"/>
                  </a:cubicBezTo>
                  <a:lnTo>
                    <a:pt x="0" y="1049"/>
                  </a:lnTo>
                  <a:cubicBezTo>
                    <a:pt x="0" y="1093"/>
                    <a:pt x="44" y="1136"/>
                    <a:pt x="98" y="1136"/>
                  </a:cubicBezTo>
                  <a:lnTo>
                    <a:pt x="2447" y="1059"/>
                  </a:lnTo>
                  <a:cubicBezTo>
                    <a:pt x="2501" y="1059"/>
                    <a:pt x="2545" y="1016"/>
                    <a:pt x="2545" y="962"/>
                  </a:cubicBezTo>
                  <a:lnTo>
                    <a:pt x="2545" y="208"/>
                  </a:lnTo>
                  <a:cubicBezTo>
                    <a:pt x="2545" y="153"/>
                    <a:pt x="2501" y="110"/>
                    <a:pt x="2447" y="110"/>
                  </a:cubicBezTo>
                  <a:lnTo>
                    <a:pt x="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69"/>
            <p:cNvSpPr/>
            <p:nvPr/>
          </p:nvSpPr>
          <p:spPr>
            <a:xfrm>
              <a:off x="3323973" y="3151859"/>
              <a:ext cx="25341" cy="68074"/>
            </a:xfrm>
            <a:custGeom>
              <a:avLst/>
              <a:gdLst/>
              <a:ahLst/>
              <a:cxnLst/>
              <a:rect l="l" t="t" r="r" b="b"/>
              <a:pathLst>
                <a:path w="220" h="591" extrusionOk="0">
                  <a:moveTo>
                    <a:pt x="1" y="0"/>
                  </a:moveTo>
                  <a:lnTo>
                    <a:pt x="12" y="590"/>
                  </a:lnTo>
                  <a:lnTo>
                    <a:pt x="219" y="590"/>
                  </a:lnTo>
                  <a:lnTo>
                    <a:pt x="219" y="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69"/>
            <p:cNvSpPr/>
            <p:nvPr/>
          </p:nvSpPr>
          <p:spPr>
            <a:xfrm>
              <a:off x="3380644" y="3154393"/>
              <a:ext cx="25341" cy="69226"/>
            </a:xfrm>
            <a:custGeom>
              <a:avLst/>
              <a:gdLst/>
              <a:ahLst/>
              <a:cxnLst/>
              <a:rect l="l" t="t" r="r" b="b"/>
              <a:pathLst>
                <a:path w="220" h="601" extrusionOk="0">
                  <a:moveTo>
                    <a:pt x="1" y="0"/>
                  </a:moveTo>
                  <a:lnTo>
                    <a:pt x="11" y="600"/>
                  </a:lnTo>
                  <a:lnTo>
                    <a:pt x="219" y="600"/>
                  </a:lnTo>
                  <a:lnTo>
                    <a:pt x="219" y="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69"/>
            <p:cNvSpPr/>
            <p:nvPr/>
          </p:nvSpPr>
          <p:spPr>
            <a:xfrm>
              <a:off x="3438582" y="3156812"/>
              <a:ext cx="23958" cy="69341"/>
            </a:xfrm>
            <a:custGeom>
              <a:avLst/>
              <a:gdLst/>
              <a:ahLst/>
              <a:cxnLst/>
              <a:rect l="l" t="t" r="r" b="b"/>
              <a:pathLst>
                <a:path w="208" h="602" extrusionOk="0">
                  <a:moveTo>
                    <a:pt x="0" y="1"/>
                  </a:moveTo>
                  <a:lnTo>
                    <a:pt x="0" y="601"/>
                  </a:lnTo>
                  <a:lnTo>
                    <a:pt x="207" y="601"/>
                  </a:lnTo>
                  <a:lnTo>
                    <a:pt x="207" y="1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69"/>
            <p:cNvSpPr/>
            <p:nvPr/>
          </p:nvSpPr>
          <p:spPr>
            <a:xfrm>
              <a:off x="5198604" y="3459977"/>
              <a:ext cx="19121" cy="98253"/>
            </a:xfrm>
            <a:custGeom>
              <a:avLst/>
              <a:gdLst/>
              <a:ahLst/>
              <a:cxnLst/>
              <a:rect l="l" t="t" r="r" b="b"/>
              <a:pathLst>
                <a:path w="166" h="853" extrusionOk="0">
                  <a:moveTo>
                    <a:pt x="1" y="1"/>
                  </a:moveTo>
                  <a:lnTo>
                    <a:pt x="1" y="853"/>
                  </a:lnTo>
                  <a:cubicBezTo>
                    <a:pt x="88" y="842"/>
                    <a:pt x="165" y="656"/>
                    <a:pt x="165" y="427"/>
                  </a:cubicBezTo>
                  <a:cubicBezTo>
                    <a:pt x="165" y="198"/>
                    <a:pt x="88" y="1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69"/>
            <p:cNvSpPr/>
            <p:nvPr/>
          </p:nvSpPr>
          <p:spPr>
            <a:xfrm>
              <a:off x="4906726" y="3443736"/>
              <a:ext cx="293376" cy="130965"/>
            </a:xfrm>
            <a:custGeom>
              <a:avLst/>
              <a:gdLst/>
              <a:ahLst/>
              <a:cxnLst/>
              <a:rect l="l" t="t" r="r" b="b"/>
              <a:pathLst>
                <a:path w="2547" h="1137" extrusionOk="0">
                  <a:moveTo>
                    <a:pt x="2448" y="0"/>
                  </a:moveTo>
                  <a:lnTo>
                    <a:pt x="100" y="76"/>
                  </a:lnTo>
                  <a:cubicBezTo>
                    <a:pt x="45" y="76"/>
                    <a:pt x="1" y="120"/>
                    <a:pt x="1" y="175"/>
                  </a:cubicBezTo>
                  <a:lnTo>
                    <a:pt x="1" y="940"/>
                  </a:lnTo>
                  <a:cubicBezTo>
                    <a:pt x="1" y="983"/>
                    <a:pt x="45" y="1027"/>
                    <a:pt x="100" y="1027"/>
                  </a:cubicBezTo>
                  <a:lnTo>
                    <a:pt x="2448" y="1136"/>
                  </a:lnTo>
                  <a:cubicBezTo>
                    <a:pt x="2503" y="1136"/>
                    <a:pt x="2546" y="1103"/>
                    <a:pt x="2546" y="1049"/>
                  </a:cubicBezTo>
                  <a:lnTo>
                    <a:pt x="2546" y="98"/>
                  </a:lnTo>
                  <a:cubicBezTo>
                    <a:pt x="2546" y="44"/>
                    <a:pt x="2503" y="0"/>
                    <a:pt x="2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69"/>
            <p:cNvSpPr/>
            <p:nvPr/>
          </p:nvSpPr>
          <p:spPr>
            <a:xfrm>
              <a:off x="5103001" y="3444888"/>
              <a:ext cx="25341" cy="68074"/>
            </a:xfrm>
            <a:custGeom>
              <a:avLst/>
              <a:gdLst/>
              <a:ahLst/>
              <a:cxnLst/>
              <a:rect l="l" t="t" r="r" b="b"/>
              <a:pathLst>
                <a:path w="220" h="591" extrusionOk="0">
                  <a:moveTo>
                    <a:pt x="219" y="1"/>
                  </a:moveTo>
                  <a:lnTo>
                    <a:pt x="1" y="12"/>
                  </a:lnTo>
                  <a:lnTo>
                    <a:pt x="1" y="591"/>
                  </a:lnTo>
                  <a:lnTo>
                    <a:pt x="209" y="591"/>
                  </a:lnTo>
                  <a:lnTo>
                    <a:pt x="2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69"/>
            <p:cNvSpPr/>
            <p:nvPr/>
          </p:nvSpPr>
          <p:spPr>
            <a:xfrm>
              <a:off x="5046445" y="3447422"/>
              <a:ext cx="25341" cy="69341"/>
            </a:xfrm>
            <a:custGeom>
              <a:avLst/>
              <a:gdLst/>
              <a:ahLst/>
              <a:cxnLst/>
              <a:rect l="l" t="t" r="r" b="b"/>
              <a:pathLst>
                <a:path w="220" h="602" extrusionOk="0">
                  <a:moveTo>
                    <a:pt x="219" y="1"/>
                  </a:moveTo>
                  <a:lnTo>
                    <a:pt x="1" y="12"/>
                  </a:lnTo>
                  <a:lnTo>
                    <a:pt x="1" y="602"/>
                  </a:lnTo>
                  <a:lnTo>
                    <a:pt x="208" y="602"/>
                  </a:lnTo>
                  <a:lnTo>
                    <a:pt x="2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69"/>
            <p:cNvSpPr/>
            <p:nvPr/>
          </p:nvSpPr>
          <p:spPr>
            <a:xfrm>
              <a:off x="4989774" y="3449956"/>
              <a:ext cx="24074" cy="69341"/>
            </a:xfrm>
            <a:custGeom>
              <a:avLst/>
              <a:gdLst/>
              <a:ahLst/>
              <a:cxnLst/>
              <a:rect l="l" t="t" r="r" b="b"/>
              <a:pathLst>
                <a:path w="209" h="602" extrusionOk="0">
                  <a:moveTo>
                    <a:pt x="209" y="1"/>
                  </a:moveTo>
                  <a:lnTo>
                    <a:pt x="1" y="12"/>
                  </a:lnTo>
                  <a:lnTo>
                    <a:pt x="1" y="602"/>
                  </a:lnTo>
                  <a:lnTo>
                    <a:pt x="209" y="602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9" name="Google Shape;1619;p69"/>
          <p:cNvGrpSpPr/>
          <p:nvPr/>
        </p:nvGrpSpPr>
        <p:grpSpPr>
          <a:xfrm>
            <a:off x="6371792" y="3593772"/>
            <a:ext cx="1640072" cy="871393"/>
            <a:chOff x="1899200" y="1821925"/>
            <a:chExt cx="2020042" cy="1073277"/>
          </a:xfrm>
        </p:grpSpPr>
        <p:sp>
          <p:nvSpPr>
            <p:cNvPr id="1620" name="Google Shape;1620;p69"/>
            <p:cNvSpPr/>
            <p:nvPr/>
          </p:nvSpPr>
          <p:spPr>
            <a:xfrm>
              <a:off x="2221592" y="1868124"/>
              <a:ext cx="1247367" cy="448788"/>
            </a:xfrm>
            <a:custGeom>
              <a:avLst/>
              <a:gdLst/>
              <a:ahLst/>
              <a:cxnLst/>
              <a:rect l="l" t="t" r="r" b="b"/>
              <a:pathLst>
                <a:path w="10017" h="3604" extrusionOk="0">
                  <a:moveTo>
                    <a:pt x="5410" y="0"/>
                  </a:moveTo>
                  <a:cubicBezTo>
                    <a:pt x="4493" y="0"/>
                    <a:pt x="3724" y="1515"/>
                    <a:pt x="2120" y="1541"/>
                  </a:cubicBezTo>
                  <a:cubicBezTo>
                    <a:pt x="2106" y="1541"/>
                    <a:pt x="2093" y="1542"/>
                    <a:pt x="2079" y="1542"/>
                  </a:cubicBezTo>
                  <a:cubicBezTo>
                    <a:pt x="1010" y="1542"/>
                    <a:pt x="1174" y="689"/>
                    <a:pt x="623" y="646"/>
                  </a:cubicBezTo>
                  <a:cubicBezTo>
                    <a:pt x="603" y="644"/>
                    <a:pt x="583" y="643"/>
                    <a:pt x="564" y="643"/>
                  </a:cubicBezTo>
                  <a:cubicBezTo>
                    <a:pt x="71" y="643"/>
                    <a:pt x="1" y="1170"/>
                    <a:pt x="1" y="1170"/>
                  </a:cubicBezTo>
                  <a:lnTo>
                    <a:pt x="263" y="2098"/>
                  </a:lnTo>
                  <a:cubicBezTo>
                    <a:pt x="263" y="2098"/>
                    <a:pt x="4195" y="2950"/>
                    <a:pt x="7057" y="3464"/>
                  </a:cubicBezTo>
                  <a:cubicBezTo>
                    <a:pt x="7604" y="3563"/>
                    <a:pt x="8050" y="3604"/>
                    <a:pt x="8414" y="3604"/>
                  </a:cubicBezTo>
                  <a:cubicBezTo>
                    <a:pt x="9959" y="3604"/>
                    <a:pt x="10017" y="2874"/>
                    <a:pt x="10017" y="2874"/>
                  </a:cubicBezTo>
                  <a:cubicBezTo>
                    <a:pt x="8936" y="2578"/>
                    <a:pt x="7123" y="1235"/>
                    <a:pt x="6150" y="340"/>
                  </a:cubicBezTo>
                  <a:cubicBezTo>
                    <a:pt x="5883" y="97"/>
                    <a:pt x="5642" y="0"/>
                    <a:pt x="5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69"/>
            <p:cNvSpPr/>
            <p:nvPr/>
          </p:nvSpPr>
          <p:spPr>
            <a:xfrm>
              <a:off x="2187597" y="2013692"/>
              <a:ext cx="1703004" cy="598965"/>
            </a:xfrm>
            <a:custGeom>
              <a:avLst/>
              <a:gdLst/>
              <a:ahLst/>
              <a:cxnLst/>
              <a:rect l="l" t="t" r="r" b="b"/>
              <a:pathLst>
                <a:path w="13676" h="4810" extrusionOk="0">
                  <a:moveTo>
                    <a:pt x="274" y="1"/>
                  </a:moveTo>
                  <a:cubicBezTo>
                    <a:pt x="0" y="426"/>
                    <a:pt x="88" y="1125"/>
                    <a:pt x="88" y="1125"/>
                  </a:cubicBezTo>
                  <a:lnTo>
                    <a:pt x="3059" y="4446"/>
                  </a:lnTo>
                  <a:lnTo>
                    <a:pt x="5670" y="4337"/>
                  </a:lnTo>
                  <a:cubicBezTo>
                    <a:pt x="5670" y="4337"/>
                    <a:pt x="7253" y="4809"/>
                    <a:pt x="9235" y="4809"/>
                  </a:cubicBezTo>
                  <a:cubicBezTo>
                    <a:pt x="9793" y="4809"/>
                    <a:pt x="10383" y="4772"/>
                    <a:pt x="10978" y="4676"/>
                  </a:cubicBezTo>
                  <a:cubicBezTo>
                    <a:pt x="13676" y="4239"/>
                    <a:pt x="13304" y="2633"/>
                    <a:pt x="13304" y="2633"/>
                  </a:cubicBezTo>
                  <a:cubicBezTo>
                    <a:pt x="12561" y="1808"/>
                    <a:pt x="11449" y="1673"/>
                    <a:pt x="10804" y="1673"/>
                  </a:cubicBezTo>
                  <a:cubicBezTo>
                    <a:pt x="10492" y="1673"/>
                    <a:pt x="10290" y="1705"/>
                    <a:pt x="10290" y="1705"/>
                  </a:cubicBezTo>
                  <a:cubicBezTo>
                    <a:pt x="9918" y="2028"/>
                    <a:pt x="9501" y="2156"/>
                    <a:pt x="9062" y="2156"/>
                  </a:cubicBezTo>
                  <a:cubicBezTo>
                    <a:pt x="7412" y="2156"/>
                    <a:pt x="5474" y="336"/>
                    <a:pt x="4654" y="241"/>
                  </a:cubicBezTo>
                  <a:cubicBezTo>
                    <a:pt x="4591" y="234"/>
                    <a:pt x="4533" y="230"/>
                    <a:pt x="4478" y="230"/>
                  </a:cubicBezTo>
                  <a:cubicBezTo>
                    <a:pt x="3625" y="230"/>
                    <a:pt x="3655" y="1064"/>
                    <a:pt x="2382" y="1125"/>
                  </a:cubicBezTo>
                  <a:cubicBezTo>
                    <a:pt x="2351" y="1127"/>
                    <a:pt x="2320" y="1127"/>
                    <a:pt x="2289" y="1127"/>
                  </a:cubicBezTo>
                  <a:cubicBezTo>
                    <a:pt x="983" y="1127"/>
                    <a:pt x="274" y="1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69"/>
            <p:cNvSpPr/>
            <p:nvPr/>
          </p:nvSpPr>
          <p:spPr>
            <a:xfrm>
              <a:off x="2198431" y="2153782"/>
              <a:ext cx="458626" cy="386401"/>
            </a:xfrm>
            <a:custGeom>
              <a:avLst/>
              <a:gdLst/>
              <a:ahLst/>
              <a:cxnLst/>
              <a:rect l="l" t="t" r="r" b="b"/>
              <a:pathLst>
                <a:path w="3683" h="3103" extrusionOk="0">
                  <a:moveTo>
                    <a:pt x="1" y="0"/>
                  </a:moveTo>
                  <a:lnTo>
                    <a:pt x="78" y="2119"/>
                  </a:lnTo>
                  <a:cubicBezTo>
                    <a:pt x="810" y="2906"/>
                    <a:pt x="1711" y="3102"/>
                    <a:pt x="2429" y="3102"/>
                  </a:cubicBezTo>
                  <a:cubicBezTo>
                    <a:pt x="3147" y="3102"/>
                    <a:pt x="3682" y="2906"/>
                    <a:pt x="3682" y="2906"/>
                  </a:cubicBezTo>
                  <a:cubicBezTo>
                    <a:pt x="2404" y="121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69"/>
            <p:cNvSpPr/>
            <p:nvPr/>
          </p:nvSpPr>
          <p:spPr>
            <a:xfrm>
              <a:off x="2148248" y="2341440"/>
              <a:ext cx="1770995" cy="323391"/>
            </a:xfrm>
            <a:custGeom>
              <a:avLst/>
              <a:gdLst/>
              <a:ahLst/>
              <a:cxnLst/>
              <a:rect l="l" t="t" r="r" b="b"/>
              <a:pathLst>
                <a:path w="14222" h="2597" extrusionOk="0">
                  <a:moveTo>
                    <a:pt x="13620" y="1"/>
                  </a:moveTo>
                  <a:cubicBezTo>
                    <a:pt x="13620" y="1"/>
                    <a:pt x="13501" y="1192"/>
                    <a:pt x="12179" y="1498"/>
                  </a:cubicBezTo>
                  <a:cubicBezTo>
                    <a:pt x="11427" y="1670"/>
                    <a:pt x="10282" y="1811"/>
                    <a:pt x="9216" y="1811"/>
                  </a:cubicBezTo>
                  <a:cubicBezTo>
                    <a:pt x="8392" y="1811"/>
                    <a:pt x="7614" y="1727"/>
                    <a:pt x="7100" y="1508"/>
                  </a:cubicBezTo>
                  <a:cubicBezTo>
                    <a:pt x="6689" y="1332"/>
                    <a:pt x="6191" y="1275"/>
                    <a:pt x="5690" y="1275"/>
                  </a:cubicBezTo>
                  <a:cubicBezTo>
                    <a:pt x="4796" y="1275"/>
                    <a:pt x="3892" y="1455"/>
                    <a:pt x="3454" y="1455"/>
                  </a:cubicBezTo>
                  <a:cubicBezTo>
                    <a:pt x="3438" y="1455"/>
                    <a:pt x="3423" y="1454"/>
                    <a:pt x="3408" y="1454"/>
                  </a:cubicBezTo>
                  <a:cubicBezTo>
                    <a:pt x="2775" y="1421"/>
                    <a:pt x="808" y="1115"/>
                    <a:pt x="481" y="612"/>
                  </a:cubicBezTo>
                  <a:lnTo>
                    <a:pt x="481" y="165"/>
                  </a:lnTo>
                  <a:lnTo>
                    <a:pt x="360" y="197"/>
                  </a:lnTo>
                  <a:cubicBezTo>
                    <a:pt x="360" y="197"/>
                    <a:pt x="54" y="219"/>
                    <a:pt x="120" y="493"/>
                  </a:cubicBezTo>
                  <a:cubicBezTo>
                    <a:pt x="175" y="765"/>
                    <a:pt x="164" y="1323"/>
                    <a:pt x="76" y="1498"/>
                  </a:cubicBezTo>
                  <a:cubicBezTo>
                    <a:pt x="0" y="1661"/>
                    <a:pt x="207" y="2350"/>
                    <a:pt x="2316" y="2350"/>
                  </a:cubicBezTo>
                  <a:cubicBezTo>
                    <a:pt x="4008" y="2350"/>
                    <a:pt x="4000" y="2008"/>
                    <a:pt x="5042" y="2008"/>
                  </a:cubicBezTo>
                  <a:cubicBezTo>
                    <a:pt x="5291" y="2008"/>
                    <a:pt x="5601" y="2028"/>
                    <a:pt x="6008" y="2076"/>
                  </a:cubicBezTo>
                  <a:cubicBezTo>
                    <a:pt x="7467" y="2243"/>
                    <a:pt x="8694" y="2596"/>
                    <a:pt x="10020" y="2596"/>
                  </a:cubicBezTo>
                  <a:cubicBezTo>
                    <a:pt x="10599" y="2596"/>
                    <a:pt x="11196" y="2529"/>
                    <a:pt x="11840" y="2350"/>
                  </a:cubicBezTo>
                  <a:cubicBezTo>
                    <a:pt x="13959" y="1760"/>
                    <a:pt x="14222" y="143"/>
                    <a:pt x="136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69"/>
            <p:cNvSpPr/>
            <p:nvPr/>
          </p:nvSpPr>
          <p:spPr>
            <a:xfrm>
              <a:off x="2757543" y="1821925"/>
              <a:ext cx="130751" cy="168731"/>
            </a:xfrm>
            <a:custGeom>
              <a:avLst/>
              <a:gdLst/>
              <a:ahLst/>
              <a:cxnLst/>
              <a:rect l="l" t="t" r="r" b="b"/>
              <a:pathLst>
                <a:path w="1050" h="1355" extrusionOk="0">
                  <a:moveTo>
                    <a:pt x="797" y="0"/>
                  </a:moveTo>
                  <a:cubicBezTo>
                    <a:pt x="525" y="0"/>
                    <a:pt x="1" y="230"/>
                    <a:pt x="1" y="1104"/>
                  </a:cubicBezTo>
                  <a:cubicBezTo>
                    <a:pt x="1" y="1245"/>
                    <a:pt x="110" y="1355"/>
                    <a:pt x="241" y="1355"/>
                  </a:cubicBezTo>
                  <a:cubicBezTo>
                    <a:pt x="372" y="1355"/>
                    <a:pt x="481" y="1245"/>
                    <a:pt x="481" y="1104"/>
                  </a:cubicBezTo>
                  <a:cubicBezTo>
                    <a:pt x="481" y="525"/>
                    <a:pt x="776" y="492"/>
                    <a:pt x="809" y="481"/>
                  </a:cubicBezTo>
                  <a:cubicBezTo>
                    <a:pt x="940" y="481"/>
                    <a:pt x="1049" y="372"/>
                    <a:pt x="1049" y="241"/>
                  </a:cubicBezTo>
                  <a:cubicBezTo>
                    <a:pt x="1049" y="109"/>
                    <a:pt x="940" y="0"/>
                    <a:pt x="7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69"/>
            <p:cNvSpPr/>
            <p:nvPr/>
          </p:nvSpPr>
          <p:spPr>
            <a:xfrm>
              <a:off x="2825533" y="1845087"/>
              <a:ext cx="152543" cy="174210"/>
            </a:xfrm>
            <a:custGeom>
              <a:avLst/>
              <a:gdLst/>
              <a:ahLst/>
              <a:cxnLst/>
              <a:rect l="l" t="t" r="r" b="b"/>
              <a:pathLst>
                <a:path w="1225" h="1399" extrusionOk="0">
                  <a:moveTo>
                    <a:pt x="972" y="0"/>
                  </a:moveTo>
                  <a:cubicBezTo>
                    <a:pt x="700" y="0"/>
                    <a:pt x="132" y="229"/>
                    <a:pt x="11" y="1125"/>
                  </a:cubicBezTo>
                  <a:cubicBezTo>
                    <a:pt x="1" y="1256"/>
                    <a:pt x="88" y="1377"/>
                    <a:pt x="230" y="1398"/>
                  </a:cubicBezTo>
                  <a:lnTo>
                    <a:pt x="263" y="1398"/>
                  </a:lnTo>
                  <a:cubicBezTo>
                    <a:pt x="383" y="1398"/>
                    <a:pt x="481" y="1311"/>
                    <a:pt x="503" y="1191"/>
                  </a:cubicBezTo>
                  <a:cubicBezTo>
                    <a:pt x="591" y="525"/>
                    <a:pt x="940" y="481"/>
                    <a:pt x="984" y="481"/>
                  </a:cubicBezTo>
                  <a:cubicBezTo>
                    <a:pt x="1115" y="481"/>
                    <a:pt x="1224" y="372"/>
                    <a:pt x="1224" y="241"/>
                  </a:cubicBezTo>
                  <a:cubicBezTo>
                    <a:pt x="1224" y="110"/>
                    <a:pt x="1115" y="0"/>
                    <a:pt x="9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69"/>
            <p:cNvSpPr/>
            <p:nvPr/>
          </p:nvSpPr>
          <p:spPr>
            <a:xfrm>
              <a:off x="2899002" y="1891036"/>
              <a:ext cx="156528" cy="166365"/>
            </a:xfrm>
            <a:custGeom>
              <a:avLst/>
              <a:gdLst/>
              <a:ahLst/>
              <a:cxnLst/>
              <a:rect l="l" t="t" r="r" b="b"/>
              <a:pathLst>
                <a:path w="1257" h="1336" extrusionOk="0">
                  <a:moveTo>
                    <a:pt x="931" y="1"/>
                  </a:moveTo>
                  <a:cubicBezTo>
                    <a:pt x="826" y="1"/>
                    <a:pt x="667" y="25"/>
                    <a:pt x="503" y="134"/>
                  </a:cubicBezTo>
                  <a:cubicBezTo>
                    <a:pt x="263" y="297"/>
                    <a:pt x="98" y="603"/>
                    <a:pt x="22" y="1051"/>
                  </a:cubicBezTo>
                  <a:cubicBezTo>
                    <a:pt x="1" y="1182"/>
                    <a:pt x="98" y="1313"/>
                    <a:pt x="229" y="1335"/>
                  </a:cubicBezTo>
                  <a:lnTo>
                    <a:pt x="263" y="1335"/>
                  </a:lnTo>
                  <a:cubicBezTo>
                    <a:pt x="382" y="1335"/>
                    <a:pt x="492" y="1248"/>
                    <a:pt x="503" y="1127"/>
                  </a:cubicBezTo>
                  <a:cubicBezTo>
                    <a:pt x="568" y="756"/>
                    <a:pt x="688" y="603"/>
                    <a:pt x="776" y="538"/>
                  </a:cubicBezTo>
                  <a:cubicBezTo>
                    <a:pt x="831" y="498"/>
                    <a:pt x="886" y="493"/>
                    <a:pt x="917" y="493"/>
                  </a:cubicBezTo>
                  <a:cubicBezTo>
                    <a:pt x="928" y="493"/>
                    <a:pt x="937" y="494"/>
                    <a:pt x="940" y="494"/>
                  </a:cubicBezTo>
                  <a:cubicBezTo>
                    <a:pt x="955" y="496"/>
                    <a:pt x="970" y="498"/>
                    <a:pt x="984" y="498"/>
                  </a:cubicBezTo>
                  <a:cubicBezTo>
                    <a:pt x="1097" y="498"/>
                    <a:pt x="1194" y="425"/>
                    <a:pt x="1224" y="309"/>
                  </a:cubicBezTo>
                  <a:cubicBezTo>
                    <a:pt x="1256" y="178"/>
                    <a:pt x="1180" y="46"/>
                    <a:pt x="1049" y="13"/>
                  </a:cubicBezTo>
                  <a:cubicBezTo>
                    <a:pt x="1037" y="9"/>
                    <a:pt x="994" y="1"/>
                    <a:pt x="9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69"/>
            <p:cNvSpPr/>
            <p:nvPr/>
          </p:nvSpPr>
          <p:spPr>
            <a:xfrm>
              <a:off x="2990028" y="1945453"/>
              <a:ext cx="137600" cy="140464"/>
            </a:xfrm>
            <a:custGeom>
              <a:avLst/>
              <a:gdLst/>
              <a:ahLst/>
              <a:cxnLst/>
              <a:rect l="l" t="t" r="r" b="b"/>
              <a:pathLst>
                <a:path w="1105" h="1128" extrusionOk="0">
                  <a:moveTo>
                    <a:pt x="826" y="1"/>
                  </a:moveTo>
                  <a:cubicBezTo>
                    <a:pt x="555" y="1"/>
                    <a:pt x="104" y="176"/>
                    <a:pt x="12" y="855"/>
                  </a:cubicBezTo>
                  <a:cubicBezTo>
                    <a:pt x="1" y="986"/>
                    <a:pt x="88" y="1105"/>
                    <a:pt x="231" y="1127"/>
                  </a:cubicBezTo>
                  <a:lnTo>
                    <a:pt x="263" y="1127"/>
                  </a:lnTo>
                  <a:cubicBezTo>
                    <a:pt x="384" y="1127"/>
                    <a:pt x="482" y="1040"/>
                    <a:pt x="503" y="920"/>
                  </a:cubicBezTo>
                  <a:cubicBezTo>
                    <a:pt x="547" y="505"/>
                    <a:pt x="766" y="483"/>
                    <a:pt x="842" y="483"/>
                  </a:cubicBezTo>
                  <a:cubicBezTo>
                    <a:pt x="849" y="484"/>
                    <a:pt x="855" y="484"/>
                    <a:pt x="862" y="484"/>
                  </a:cubicBezTo>
                  <a:cubicBezTo>
                    <a:pt x="984" y="484"/>
                    <a:pt x="1083" y="389"/>
                    <a:pt x="1093" y="265"/>
                  </a:cubicBezTo>
                  <a:cubicBezTo>
                    <a:pt x="1105" y="134"/>
                    <a:pt x="1006" y="13"/>
                    <a:pt x="875" y="3"/>
                  </a:cubicBezTo>
                  <a:cubicBezTo>
                    <a:pt x="859" y="1"/>
                    <a:pt x="843" y="1"/>
                    <a:pt x="8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69"/>
            <p:cNvSpPr/>
            <p:nvPr/>
          </p:nvSpPr>
          <p:spPr>
            <a:xfrm>
              <a:off x="3063497" y="1994142"/>
              <a:ext cx="143079" cy="129880"/>
            </a:xfrm>
            <a:custGeom>
              <a:avLst/>
              <a:gdLst/>
              <a:ahLst/>
              <a:cxnLst/>
              <a:rect l="l" t="t" r="r" b="b"/>
              <a:pathLst>
                <a:path w="1149" h="1043" extrusionOk="0">
                  <a:moveTo>
                    <a:pt x="758" y="1"/>
                  </a:moveTo>
                  <a:cubicBezTo>
                    <a:pt x="648" y="1"/>
                    <a:pt x="507" y="24"/>
                    <a:pt x="372" y="114"/>
                  </a:cubicBezTo>
                  <a:cubicBezTo>
                    <a:pt x="176" y="245"/>
                    <a:pt x="66" y="464"/>
                    <a:pt x="23" y="769"/>
                  </a:cubicBezTo>
                  <a:cubicBezTo>
                    <a:pt x="1" y="901"/>
                    <a:pt x="99" y="1020"/>
                    <a:pt x="231" y="1042"/>
                  </a:cubicBezTo>
                  <a:lnTo>
                    <a:pt x="263" y="1042"/>
                  </a:lnTo>
                  <a:cubicBezTo>
                    <a:pt x="383" y="1042"/>
                    <a:pt x="493" y="955"/>
                    <a:pt x="503" y="824"/>
                  </a:cubicBezTo>
                  <a:cubicBezTo>
                    <a:pt x="515" y="726"/>
                    <a:pt x="558" y="583"/>
                    <a:pt x="634" y="529"/>
                  </a:cubicBezTo>
                  <a:cubicBezTo>
                    <a:pt x="677" y="498"/>
                    <a:pt x="727" y="492"/>
                    <a:pt x="764" y="492"/>
                  </a:cubicBezTo>
                  <a:cubicBezTo>
                    <a:pt x="793" y="492"/>
                    <a:pt x="815" y="496"/>
                    <a:pt x="820" y="496"/>
                  </a:cubicBezTo>
                  <a:cubicBezTo>
                    <a:pt x="839" y="501"/>
                    <a:pt x="859" y="504"/>
                    <a:pt x="878" y="504"/>
                  </a:cubicBezTo>
                  <a:cubicBezTo>
                    <a:pt x="982" y="504"/>
                    <a:pt x="1088" y="433"/>
                    <a:pt x="1115" y="333"/>
                  </a:cubicBezTo>
                  <a:cubicBezTo>
                    <a:pt x="1148" y="201"/>
                    <a:pt x="1071" y="59"/>
                    <a:pt x="951" y="27"/>
                  </a:cubicBezTo>
                  <a:cubicBezTo>
                    <a:pt x="935" y="21"/>
                    <a:pt x="860" y="1"/>
                    <a:pt x="7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69"/>
            <p:cNvSpPr/>
            <p:nvPr/>
          </p:nvSpPr>
          <p:spPr>
            <a:xfrm>
              <a:off x="3149294" y="2047688"/>
              <a:ext cx="121038" cy="129381"/>
            </a:xfrm>
            <a:custGeom>
              <a:avLst/>
              <a:gdLst/>
              <a:ahLst/>
              <a:cxnLst/>
              <a:rect l="l" t="t" r="r" b="b"/>
              <a:pathLst>
                <a:path w="972" h="1039" extrusionOk="0">
                  <a:moveTo>
                    <a:pt x="627" y="0"/>
                  </a:moveTo>
                  <a:cubicBezTo>
                    <a:pt x="549" y="0"/>
                    <a:pt x="460" y="19"/>
                    <a:pt x="372" y="66"/>
                  </a:cubicBezTo>
                  <a:cubicBezTo>
                    <a:pt x="186" y="175"/>
                    <a:pt x="66" y="405"/>
                    <a:pt x="22" y="765"/>
                  </a:cubicBezTo>
                  <a:cubicBezTo>
                    <a:pt x="0" y="896"/>
                    <a:pt x="98" y="1017"/>
                    <a:pt x="229" y="1039"/>
                  </a:cubicBezTo>
                  <a:lnTo>
                    <a:pt x="262" y="1039"/>
                  </a:lnTo>
                  <a:cubicBezTo>
                    <a:pt x="382" y="1039"/>
                    <a:pt x="481" y="951"/>
                    <a:pt x="503" y="820"/>
                  </a:cubicBezTo>
                  <a:cubicBezTo>
                    <a:pt x="535" y="580"/>
                    <a:pt x="601" y="492"/>
                    <a:pt x="612" y="492"/>
                  </a:cubicBezTo>
                  <a:cubicBezTo>
                    <a:pt x="635" y="499"/>
                    <a:pt x="659" y="502"/>
                    <a:pt x="682" y="502"/>
                  </a:cubicBezTo>
                  <a:cubicBezTo>
                    <a:pt x="783" y="502"/>
                    <a:pt x="882" y="448"/>
                    <a:pt x="918" y="350"/>
                  </a:cubicBezTo>
                  <a:cubicBezTo>
                    <a:pt x="972" y="230"/>
                    <a:pt x="918" y="88"/>
                    <a:pt x="797" y="34"/>
                  </a:cubicBezTo>
                  <a:cubicBezTo>
                    <a:pt x="752" y="14"/>
                    <a:pt x="693" y="0"/>
                    <a:pt x="6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69"/>
            <p:cNvSpPr/>
            <p:nvPr/>
          </p:nvSpPr>
          <p:spPr>
            <a:xfrm>
              <a:off x="3233597" y="2099241"/>
              <a:ext cx="121163" cy="119918"/>
            </a:xfrm>
            <a:custGeom>
              <a:avLst/>
              <a:gdLst/>
              <a:ahLst/>
              <a:cxnLst/>
              <a:rect l="l" t="t" r="r" b="b"/>
              <a:pathLst>
                <a:path w="973" h="963" extrusionOk="0">
                  <a:moveTo>
                    <a:pt x="548" y="0"/>
                  </a:moveTo>
                  <a:cubicBezTo>
                    <a:pt x="494" y="0"/>
                    <a:pt x="438" y="10"/>
                    <a:pt x="382" y="35"/>
                  </a:cubicBezTo>
                  <a:cubicBezTo>
                    <a:pt x="88" y="166"/>
                    <a:pt x="33" y="559"/>
                    <a:pt x="11" y="690"/>
                  </a:cubicBezTo>
                  <a:cubicBezTo>
                    <a:pt x="1" y="821"/>
                    <a:pt x="98" y="941"/>
                    <a:pt x="229" y="963"/>
                  </a:cubicBezTo>
                  <a:lnTo>
                    <a:pt x="263" y="963"/>
                  </a:lnTo>
                  <a:cubicBezTo>
                    <a:pt x="382" y="963"/>
                    <a:pt x="481" y="875"/>
                    <a:pt x="503" y="756"/>
                  </a:cubicBezTo>
                  <a:cubicBezTo>
                    <a:pt x="525" y="603"/>
                    <a:pt x="547" y="537"/>
                    <a:pt x="569" y="504"/>
                  </a:cubicBezTo>
                  <a:cubicBezTo>
                    <a:pt x="609" y="529"/>
                    <a:pt x="655" y="541"/>
                    <a:pt x="700" y="541"/>
                  </a:cubicBezTo>
                  <a:cubicBezTo>
                    <a:pt x="775" y="541"/>
                    <a:pt x="848" y="507"/>
                    <a:pt x="896" y="438"/>
                  </a:cubicBezTo>
                  <a:cubicBezTo>
                    <a:pt x="972" y="329"/>
                    <a:pt x="950" y="176"/>
                    <a:pt x="841" y="100"/>
                  </a:cubicBezTo>
                  <a:cubicBezTo>
                    <a:pt x="774" y="48"/>
                    <a:pt x="666" y="0"/>
                    <a:pt x="5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69"/>
            <p:cNvSpPr/>
            <p:nvPr/>
          </p:nvSpPr>
          <p:spPr>
            <a:xfrm>
              <a:off x="3319269" y="2149922"/>
              <a:ext cx="132121" cy="116929"/>
            </a:xfrm>
            <a:custGeom>
              <a:avLst/>
              <a:gdLst/>
              <a:ahLst/>
              <a:cxnLst/>
              <a:rect l="l" t="t" r="r" b="b"/>
              <a:pathLst>
                <a:path w="1061" h="939" extrusionOk="0">
                  <a:moveTo>
                    <a:pt x="571" y="1"/>
                  </a:moveTo>
                  <a:cubicBezTo>
                    <a:pt x="508" y="1"/>
                    <a:pt x="441" y="12"/>
                    <a:pt x="372" y="43"/>
                  </a:cubicBezTo>
                  <a:cubicBezTo>
                    <a:pt x="175" y="130"/>
                    <a:pt x="55" y="337"/>
                    <a:pt x="12" y="665"/>
                  </a:cubicBezTo>
                  <a:cubicBezTo>
                    <a:pt x="0" y="796"/>
                    <a:pt x="88" y="917"/>
                    <a:pt x="230" y="938"/>
                  </a:cubicBezTo>
                  <a:lnTo>
                    <a:pt x="252" y="938"/>
                  </a:lnTo>
                  <a:cubicBezTo>
                    <a:pt x="383" y="938"/>
                    <a:pt x="481" y="851"/>
                    <a:pt x="503" y="720"/>
                  </a:cubicBezTo>
                  <a:cubicBezTo>
                    <a:pt x="525" y="534"/>
                    <a:pt x="568" y="490"/>
                    <a:pt x="568" y="490"/>
                  </a:cubicBezTo>
                  <a:cubicBezTo>
                    <a:pt x="580" y="490"/>
                    <a:pt x="623" y="502"/>
                    <a:pt x="645" y="512"/>
                  </a:cubicBezTo>
                  <a:cubicBezTo>
                    <a:pt x="689" y="543"/>
                    <a:pt x="739" y="558"/>
                    <a:pt x="789" y="558"/>
                  </a:cubicBezTo>
                  <a:cubicBezTo>
                    <a:pt x="864" y="558"/>
                    <a:pt x="938" y="524"/>
                    <a:pt x="983" y="458"/>
                  </a:cubicBezTo>
                  <a:cubicBezTo>
                    <a:pt x="1060" y="349"/>
                    <a:pt x="1027" y="196"/>
                    <a:pt x="918" y="119"/>
                  </a:cubicBezTo>
                  <a:cubicBezTo>
                    <a:pt x="901" y="102"/>
                    <a:pt x="757" y="1"/>
                    <a:pt x="5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69"/>
            <p:cNvSpPr/>
            <p:nvPr/>
          </p:nvSpPr>
          <p:spPr>
            <a:xfrm>
              <a:off x="1972669" y="2097871"/>
              <a:ext cx="1247491" cy="448913"/>
            </a:xfrm>
            <a:custGeom>
              <a:avLst/>
              <a:gdLst/>
              <a:ahLst/>
              <a:cxnLst/>
              <a:rect l="l" t="t" r="r" b="b"/>
              <a:pathLst>
                <a:path w="10018" h="3605" extrusionOk="0">
                  <a:moveTo>
                    <a:pt x="5412" y="1"/>
                  </a:moveTo>
                  <a:cubicBezTo>
                    <a:pt x="4497" y="1"/>
                    <a:pt x="3733" y="1518"/>
                    <a:pt x="2120" y="1553"/>
                  </a:cubicBezTo>
                  <a:cubicBezTo>
                    <a:pt x="2106" y="1553"/>
                    <a:pt x="2093" y="1553"/>
                    <a:pt x="2080" y="1553"/>
                  </a:cubicBezTo>
                  <a:cubicBezTo>
                    <a:pt x="1021" y="1553"/>
                    <a:pt x="1174" y="689"/>
                    <a:pt x="634" y="646"/>
                  </a:cubicBezTo>
                  <a:cubicBezTo>
                    <a:pt x="614" y="644"/>
                    <a:pt x="594" y="644"/>
                    <a:pt x="574" y="644"/>
                  </a:cubicBezTo>
                  <a:cubicBezTo>
                    <a:pt x="72" y="644"/>
                    <a:pt x="1" y="1170"/>
                    <a:pt x="1" y="1170"/>
                  </a:cubicBezTo>
                  <a:lnTo>
                    <a:pt x="263" y="2099"/>
                  </a:lnTo>
                  <a:cubicBezTo>
                    <a:pt x="263" y="2099"/>
                    <a:pt x="4195" y="2951"/>
                    <a:pt x="7068" y="3464"/>
                  </a:cubicBezTo>
                  <a:cubicBezTo>
                    <a:pt x="7613" y="3564"/>
                    <a:pt x="8058" y="3604"/>
                    <a:pt x="8420" y="3604"/>
                  </a:cubicBezTo>
                  <a:cubicBezTo>
                    <a:pt x="9960" y="3604"/>
                    <a:pt x="10017" y="2874"/>
                    <a:pt x="10017" y="2874"/>
                  </a:cubicBezTo>
                  <a:cubicBezTo>
                    <a:pt x="8936" y="2590"/>
                    <a:pt x="7122" y="1236"/>
                    <a:pt x="6151" y="340"/>
                  </a:cubicBezTo>
                  <a:cubicBezTo>
                    <a:pt x="5884" y="98"/>
                    <a:pt x="5643" y="1"/>
                    <a:pt x="54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69"/>
            <p:cNvSpPr/>
            <p:nvPr/>
          </p:nvSpPr>
          <p:spPr>
            <a:xfrm>
              <a:off x="1938799" y="2243564"/>
              <a:ext cx="1704249" cy="599090"/>
            </a:xfrm>
            <a:custGeom>
              <a:avLst/>
              <a:gdLst/>
              <a:ahLst/>
              <a:cxnLst/>
              <a:rect l="l" t="t" r="r" b="b"/>
              <a:pathLst>
                <a:path w="13686" h="4811" extrusionOk="0">
                  <a:moveTo>
                    <a:pt x="273" y="0"/>
                  </a:moveTo>
                  <a:cubicBezTo>
                    <a:pt x="0" y="427"/>
                    <a:pt x="98" y="1126"/>
                    <a:pt x="98" y="1126"/>
                  </a:cubicBezTo>
                  <a:lnTo>
                    <a:pt x="3069" y="4446"/>
                  </a:lnTo>
                  <a:lnTo>
                    <a:pt x="5669" y="4348"/>
                  </a:lnTo>
                  <a:cubicBezTo>
                    <a:pt x="5669" y="4348"/>
                    <a:pt x="7248" y="4810"/>
                    <a:pt x="9219" y="4810"/>
                  </a:cubicBezTo>
                  <a:cubicBezTo>
                    <a:pt x="9782" y="4810"/>
                    <a:pt x="10378" y="4772"/>
                    <a:pt x="10977" y="4675"/>
                  </a:cubicBezTo>
                  <a:cubicBezTo>
                    <a:pt x="13686" y="4238"/>
                    <a:pt x="13314" y="2633"/>
                    <a:pt x="13314" y="2633"/>
                  </a:cubicBezTo>
                  <a:cubicBezTo>
                    <a:pt x="12556" y="1807"/>
                    <a:pt x="11427" y="1675"/>
                    <a:pt x="10785" y="1675"/>
                  </a:cubicBezTo>
                  <a:cubicBezTo>
                    <a:pt x="10484" y="1675"/>
                    <a:pt x="10289" y="1704"/>
                    <a:pt x="10289" y="1704"/>
                  </a:cubicBezTo>
                  <a:cubicBezTo>
                    <a:pt x="9918" y="2028"/>
                    <a:pt x="9500" y="2156"/>
                    <a:pt x="9061" y="2156"/>
                  </a:cubicBezTo>
                  <a:cubicBezTo>
                    <a:pt x="7411" y="2156"/>
                    <a:pt x="5473" y="336"/>
                    <a:pt x="4653" y="241"/>
                  </a:cubicBezTo>
                  <a:cubicBezTo>
                    <a:pt x="4591" y="233"/>
                    <a:pt x="4533" y="230"/>
                    <a:pt x="4479" y="230"/>
                  </a:cubicBezTo>
                  <a:cubicBezTo>
                    <a:pt x="3624" y="230"/>
                    <a:pt x="3655" y="1064"/>
                    <a:pt x="2381" y="1126"/>
                  </a:cubicBezTo>
                  <a:cubicBezTo>
                    <a:pt x="2345" y="1128"/>
                    <a:pt x="2309" y="1128"/>
                    <a:pt x="2274" y="1128"/>
                  </a:cubicBezTo>
                  <a:cubicBezTo>
                    <a:pt x="987" y="1128"/>
                    <a:pt x="273" y="0"/>
                    <a:pt x="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69"/>
            <p:cNvSpPr/>
            <p:nvPr/>
          </p:nvSpPr>
          <p:spPr>
            <a:xfrm>
              <a:off x="1950877" y="2383654"/>
              <a:ext cx="457131" cy="386401"/>
            </a:xfrm>
            <a:custGeom>
              <a:avLst/>
              <a:gdLst/>
              <a:ahLst/>
              <a:cxnLst/>
              <a:rect l="l" t="t" r="r" b="b"/>
              <a:pathLst>
                <a:path w="3671" h="3103" extrusionOk="0">
                  <a:moveTo>
                    <a:pt x="1" y="1"/>
                  </a:moveTo>
                  <a:lnTo>
                    <a:pt x="78" y="2120"/>
                  </a:lnTo>
                  <a:cubicBezTo>
                    <a:pt x="810" y="2906"/>
                    <a:pt x="1708" y="3103"/>
                    <a:pt x="2423" y="3103"/>
                  </a:cubicBezTo>
                  <a:cubicBezTo>
                    <a:pt x="3139" y="3103"/>
                    <a:pt x="3671" y="2906"/>
                    <a:pt x="3671" y="2906"/>
                  </a:cubicBezTo>
                  <a:cubicBezTo>
                    <a:pt x="2393" y="12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69"/>
            <p:cNvSpPr/>
            <p:nvPr/>
          </p:nvSpPr>
          <p:spPr>
            <a:xfrm>
              <a:off x="1899200" y="2571437"/>
              <a:ext cx="1771119" cy="323765"/>
            </a:xfrm>
            <a:custGeom>
              <a:avLst/>
              <a:gdLst/>
              <a:ahLst/>
              <a:cxnLst/>
              <a:rect l="l" t="t" r="r" b="b"/>
              <a:pathLst>
                <a:path w="14223" h="2600" extrusionOk="0">
                  <a:moveTo>
                    <a:pt x="13632" y="0"/>
                  </a:moveTo>
                  <a:cubicBezTo>
                    <a:pt x="13632" y="0"/>
                    <a:pt x="13501" y="1190"/>
                    <a:pt x="12180" y="1496"/>
                  </a:cubicBezTo>
                  <a:cubicBezTo>
                    <a:pt x="11434" y="1669"/>
                    <a:pt x="10287" y="1810"/>
                    <a:pt x="9217" y="1810"/>
                  </a:cubicBezTo>
                  <a:cubicBezTo>
                    <a:pt x="8393" y="1810"/>
                    <a:pt x="7614" y="1726"/>
                    <a:pt x="7101" y="1507"/>
                  </a:cubicBezTo>
                  <a:cubicBezTo>
                    <a:pt x="6695" y="1333"/>
                    <a:pt x="6203" y="1277"/>
                    <a:pt x="5707" y="1277"/>
                  </a:cubicBezTo>
                  <a:cubicBezTo>
                    <a:pt x="4826" y="1277"/>
                    <a:pt x="3932" y="1454"/>
                    <a:pt x="3489" y="1454"/>
                  </a:cubicBezTo>
                  <a:cubicBezTo>
                    <a:pt x="3465" y="1454"/>
                    <a:pt x="3442" y="1454"/>
                    <a:pt x="3420" y="1452"/>
                  </a:cubicBezTo>
                  <a:cubicBezTo>
                    <a:pt x="2775" y="1420"/>
                    <a:pt x="809" y="1114"/>
                    <a:pt x="493" y="612"/>
                  </a:cubicBezTo>
                  <a:lnTo>
                    <a:pt x="493" y="175"/>
                  </a:lnTo>
                  <a:lnTo>
                    <a:pt x="362" y="197"/>
                  </a:lnTo>
                  <a:cubicBezTo>
                    <a:pt x="362" y="197"/>
                    <a:pt x="56" y="219"/>
                    <a:pt x="121" y="491"/>
                  </a:cubicBezTo>
                  <a:cubicBezTo>
                    <a:pt x="187" y="765"/>
                    <a:pt x="165" y="1333"/>
                    <a:pt x="78" y="1496"/>
                  </a:cubicBezTo>
                  <a:cubicBezTo>
                    <a:pt x="1" y="1660"/>
                    <a:pt x="209" y="2348"/>
                    <a:pt x="2316" y="2348"/>
                  </a:cubicBezTo>
                  <a:cubicBezTo>
                    <a:pt x="4025" y="2348"/>
                    <a:pt x="4005" y="2011"/>
                    <a:pt x="5057" y="2011"/>
                  </a:cubicBezTo>
                  <a:cubicBezTo>
                    <a:pt x="5303" y="2011"/>
                    <a:pt x="5608" y="2030"/>
                    <a:pt x="6008" y="2075"/>
                  </a:cubicBezTo>
                  <a:cubicBezTo>
                    <a:pt x="7467" y="2243"/>
                    <a:pt x="8693" y="2600"/>
                    <a:pt x="10017" y="2600"/>
                  </a:cubicBezTo>
                  <a:cubicBezTo>
                    <a:pt x="10597" y="2600"/>
                    <a:pt x="11196" y="2531"/>
                    <a:pt x="11841" y="2348"/>
                  </a:cubicBezTo>
                  <a:cubicBezTo>
                    <a:pt x="13960" y="1758"/>
                    <a:pt x="14222" y="142"/>
                    <a:pt x="136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69"/>
            <p:cNvSpPr/>
            <p:nvPr/>
          </p:nvSpPr>
          <p:spPr>
            <a:xfrm>
              <a:off x="2508619" y="2051797"/>
              <a:ext cx="130627" cy="168856"/>
            </a:xfrm>
            <a:custGeom>
              <a:avLst/>
              <a:gdLst/>
              <a:ahLst/>
              <a:cxnLst/>
              <a:rect l="l" t="t" r="r" b="b"/>
              <a:pathLst>
                <a:path w="1049" h="1356" extrusionOk="0">
                  <a:moveTo>
                    <a:pt x="809" y="1"/>
                  </a:moveTo>
                  <a:cubicBezTo>
                    <a:pt x="525" y="1"/>
                    <a:pt x="0" y="230"/>
                    <a:pt x="0" y="1115"/>
                  </a:cubicBezTo>
                  <a:cubicBezTo>
                    <a:pt x="0" y="1246"/>
                    <a:pt x="109" y="1355"/>
                    <a:pt x="241" y="1355"/>
                  </a:cubicBezTo>
                  <a:cubicBezTo>
                    <a:pt x="383" y="1355"/>
                    <a:pt x="492" y="1246"/>
                    <a:pt x="492" y="1115"/>
                  </a:cubicBezTo>
                  <a:cubicBezTo>
                    <a:pt x="492" y="525"/>
                    <a:pt x="776" y="492"/>
                    <a:pt x="809" y="492"/>
                  </a:cubicBezTo>
                  <a:cubicBezTo>
                    <a:pt x="940" y="481"/>
                    <a:pt x="1049" y="372"/>
                    <a:pt x="1049" y="241"/>
                  </a:cubicBezTo>
                  <a:cubicBezTo>
                    <a:pt x="1049" y="110"/>
                    <a:pt x="940" y="1"/>
                    <a:pt x="8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69"/>
            <p:cNvSpPr/>
            <p:nvPr/>
          </p:nvSpPr>
          <p:spPr>
            <a:xfrm>
              <a:off x="2576609" y="2074834"/>
              <a:ext cx="152419" cy="174210"/>
            </a:xfrm>
            <a:custGeom>
              <a:avLst/>
              <a:gdLst/>
              <a:ahLst/>
              <a:cxnLst/>
              <a:rect l="l" t="t" r="r" b="b"/>
              <a:pathLst>
                <a:path w="1224" h="1399" extrusionOk="0">
                  <a:moveTo>
                    <a:pt x="973" y="1"/>
                  </a:moveTo>
                  <a:cubicBezTo>
                    <a:pt x="699" y="1"/>
                    <a:pt x="131" y="231"/>
                    <a:pt x="22" y="1126"/>
                  </a:cubicBezTo>
                  <a:cubicBezTo>
                    <a:pt x="0" y="1257"/>
                    <a:pt x="99" y="1389"/>
                    <a:pt x="230" y="1399"/>
                  </a:cubicBezTo>
                  <a:lnTo>
                    <a:pt x="263" y="1399"/>
                  </a:lnTo>
                  <a:cubicBezTo>
                    <a:pt x="383" y="1399"/>
                    <a:pt x="481" y="1312"/>
                    <a:pt x="503" y="1192"/>
                  </a:cubicBezTo>
                  <a:cubicBezTo>
                    <a:pt x="590" y="525"/>
                    <a:pt x="940" y="493"/>
                    <a:pt x="983" y="481"/>
                  </a:cubicBezTo>
                  <a:cubicBezTo>
                    <a:pt x="1114" y="481"/>
                    <a:pt x="1224" y="372"/>
                    <a:pt x="1224" y="241"/>
                  </a:cubicBezTo>
                  <a:cubicBezTo>
                    <a:pt x="1224" y="110"/>
                    <a:pt x="1114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69"/>
            <p:cNvSpPr/>
            <p:nvPr/>
          </p:nvSpPr>
          <p:spPr>
            <a:xfrm>
              <a:off x="2651448" y="2121530"/>
              <a:ext cx="155158" cy="165618"/>
            </a:xfrm>
            <a:custGeom>
              <a:avLst/>
              <a:gdLst/>
              <a:ahLst/>
              <a:cxnLst/>
              <a:rect l="l" t="t" r="r" b="b"/>
              <a:pathLst>
                <a:path w="1246" h="1330" extrusionOk="0">
                  <a:moveTo>
                    <a:pt x="915" y="0"/>
                  </a:moveTo>
                  <a:cubicBezTo>
                    <a:pt x="811" y="0"/>
                    <a:pt x="657" y="21"/>
                    <a:pt x="503" y="128"/>
                  </a:cubicBezTo>
                  <a:cubicBezTo>
                    <a:pt x="251" y="293"/>
                    <a:pt x="88" y="598"/>
                    <a:pt x="22" y="1046"/>
                  </a:cubicBezTo>
                  <a:cubicBezTo>
                    <a:pt x="1" y="1177"/>
                    <a:pt x="88" y="1308"/>
                    <a:pt x="219" y="1330"/>
                  </a:cubicBezTo>
                  <a:lnTo>
                    <a:pt x="263" y="1330"/>
                  </a:lnTo>
                  <a:cubicBezTo>
                    <a:pt x="372" y="1330"/>
                    <a:pt x="481" y="1242"/>
                    <a:pt x="503" y="1123"/>
                  </a:cubicBezTo>
                  <a:cubicBezTo>
                    <a:pt x="557" y="751"/>
                    <a:pt x="678" y="598"/>
                    <a:pt x="765" y="533"/>
                  </a:cubicBezTo>
                  <a:cubicBezTo>
                    <a:pt x="819" y="494"/>
                    <a:pt x="873" y="488"/>
                    <a:pt x="904" y="488"/>
                  </a:cubicBezTo>
                  <a:cubicBezTo>
                    <a:pt x="917" y="488"/>
                    <a:pt x="926" y="489"/>
                    <a:pt x="929" y="489"/>
                  </a:cubicBezTo>
                  <a:cubicBezTo>
                    <a:pt x="943" y="492"/>
                    <a:pt x="958" y="493"/>
                    <a:pt x="973" y="493"/>
                  </a:cubicBezTo>
                  <a:cubicBezTo>
                    <a:pt x="1088" y="493"/>
                    <a:pt x="1193" y="419"/>
                    <a:pt x="1213" y="303"/>
                  </a:cubicBezTo>
                  <a:cubicBezTo>
                    <a:pt x="1246" y="172"/>
                    <a:pt x="1169" y="41"/>
                    <a:pt x="1038" y="9"/>
                  </a:cubicBezTo>
                  <a:cubicBezTo>
                    <a:pt x="1025" y="9"/>
                    <a:pt x="980" y="0"/>
                    <a:pt x="9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69"/>
            <p:cNvSpPr/>
            <p:nvPr/>
          </p:nvSpPr>
          <p:spPr>
            <a:xfrm>
              <a:off x="2741230" y="2175325"/>
              <a:ext cx="138845" cy="140464"/>
            </a:xfrm>
            <a:custGeom>
              <a:avLst/>
              <a:gdLst/>
              <a:ahLst/>
              <a:cxnLst/>
              <a:rect l="l" t="t" r="r" b="b"/>
              <a:pathLst>
                <a:path w="1115" h="1128" extrusionOk="0">
                  <a:moveTo>
                    <a:pt x="827" y="0"/>
                  </a:moveTo>
                  <a:cubicBezTo>
                    <a:pt x="564" y="0"/>
                    <a:pt x="105" y="176"/>
                    <a:pt x="22" y="854"/>
                  </a:cubicBezTo>
                  <a:cubicBezTo>
                    <a:pt x="0" y="985"/>
                    <a:pt x="98" y="1116"/>
                    <a:pt x="229" y="1128"/>
                  </a:cubicBezTo>
                  <a:lnTo>
                    <a:pt x="263" y="1128"/>
                  </a:lnTo>
                  <a:cubicBezTo>
                    <a:pt x="382" y="1128"/>
                    <a:pt x="481" y="1040"/>
                    <a:pt x="503" y="920"/>
                  </a:cubicBezTo>
                  <a:cubicBezTo>
                    <a:pt x="552" y="554"/>
                    <a:pt x="727" y="492"/>
                    <a:pt x="816" y="492"/>
                  </a:cubicBezTo>
                  <a:cubicBezTo>
                    <a:pt x="826" y="492"/>
                    <a:pt x="834" y="493"/>
                    <a:pt x="841" y="494"/>
                  </a:cubicBezTo>
                  <a:cubicBezTo>
                    <a:pt x="972" y="494"/>
                    <a:pt x="1093" y="395"/>
                    <a:pt x="1103" y="264"/>
                  </a:cubicBezTo>
                  <a:cubicBezTo>
                    <a:pt x="1115" y="133"/>
                    <a:pt x="1016" y="14"/>
                    <a:pt x="874" y="2"/>
                  </a:cubicBezTo>
                  <a:cubicBezTo>
                    <a:pt x="860" y="1"/>
                    <a:pt x="844" y="0"/>
                    <a:pt x="8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69"/>
            <p:cNvSpPr/>
            <p:nvPr/>
          </p:nvSpPr>
          <p:spPr>
            <a:xfrm>
              <a:off x="2815944" y="2224512"/>
              <a:ext cx="141585" cy="129381"/>
            </a:xfrm>
            <a:custGeom>
              <a:avLst/>
              <a:gdLst/>
              <a:ahLst/>
              <a:cxnLst/>
              <a:rect l="l" t="t" r="r" b="b"/>
              <a:pathLst>
                <a:path w="1137" h="1039" extrusionOk="0">
                  <a:moveTo>
                    <a:pt x="758" y="0"/>
                  </a:moveTo>
                  <a:cubicBezTo>
                    <a:pt x="647" y="0"/>
                    <a:pt x="501" y="22"/>
                    <a:pt x="362" y="110"/>
                  </a:cubicBezTo>
                  <a:cubicBezTo>
                    <a:pt x="176" y="241"/>
                    <a:pt x="56" y="459"/>
                    <a:pt x="12" y="765"/>
                  </a:cubicBezTo>
                  <a:cubicBezTo>
                    <a:pt x="1" y="896"/>
                    <a:pt x="88" y="1017"/>
                    <a:pt x="219" y="1039"/>
                  </a:cubicBezTo>
                  <a:lnTo>
                    <a:pt x="252" y="1039"/>
                  </a:lnTo>
                  <a:cubicBezTo>
                    <a:pt x="372" y="1039"/>
                    <a:pt x="481" y="951"/>
                    <a:pt x="493" y="831"/>
                  </a:cubicBezTo>
                  <a:cubicBezTo>
                    <a:pt x="515" y="721"/>
                    <a:pt x="547" y="580"/>
                    <a:pt x="634" y="525"/>
                  </a:cubicBezTo>
                  <a:cubicBezTo>
                    <a:pt x="671" y="495"/>
                    <a:pt x="717" y="488"/>
                    <a:pt x="753" y="488"/>
                  </a:cubicBezTo>
                  <a:cubicBezTo>
                    <a:pt x="782" y="488"/>
                    <a:pt x="804" y="492"/>
                    <a:pt x="809" y="492"/>
                  </a:cubicBezTo>
                  <a:cubicBezTo>
                    <a:pt x="831" y="498"/>
                    <a:pt x="854" y="501"/>
                    <a:pt x="875" y="501"/>
                  </a:cubicBezTo>
                  <a:cubicBezTo>
                    <a:pt x="982" y="501"/>
                    <a:pt x="1077" y="437"/>
                    <a:pt x="1104" y="328"/>
                  </a:cubicBezTo>
                  <a:cubicBezTo>
                    <a:pt x="1137" y="197"/>
                    <a:pt x="1071" y="66"/>
                    <a:pt x="940" y="22"/>
                  </a:cubicBezTo>
                  <a:cubicBezTo>
                    <a:pt x="925" y="17"/>
                    <a:pt x="855" y="0"/>
                    <a:pt x="7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69"/>
            <p:cNvSpPr/>
            <p:nvPr/>
          </p:nvSpPr>
          <p:spPr>
            <a:xfrm>
              <a:off x="2900247" y="2277559"/>
              <a:ext cx="121287" cy="129381"/>
            </a:xfrm>
            <a:custGeom>
              <a:avLst/>
              <a:gdLst/>
              <a:ahLst/>
              <a:cxnLst/>
              <a:rect l="l" t="t" r="r" b="b"/>
              <a:pathLst>
                <a:path w="974" h="1039" extrusionOk="0">
                  <a:moveTo>
                    <a:pt x="631" y="0"/>
                  </a:moveTo>
                  <a:cubicBezTo>
                    <a:pt x="553" y="0"/>
                    <a:pt x="467" y="19"/>
                    <a:pt x="384" y="66"/>
                  </a:cubicBezTo>
                  <a:cubicBezTo>
                    <a:pt x="187" y="176"/>
                    <a:pt x="67" y="416"/>
                    <a:pt x="23" y="765"/>
                  </a:cubicBezTo>
                  <a:cubicBezTo>
                    <a:pt x="1" y="896"/>
                    <a:pt x="100" y="1016"/>
                    <a:pt x="231" y="1038"/>
                  </a:cubicBezTo>
                  <a:lnTo>
                    <a:pt x="263" y="1038"/>
                  </a:lnTo>
                  <a:cubicBezTo>
                    <a:pt x="384" y="1038"/>
                    <a:pt x="493" y="951"/>
                    <a:pt x="503" y="831"/>
                  </a:cubicBezTo>
                  <a:cubicBezTo>
                    <a:pt x="537" y="579"/>
                    <a:pt x="602" y="503"/>
                    <a:pt x="624" y="492"/>
                  </a:cubicBezTo>
                  <a:cubicBezTo>
                    <a:pt x="650" y="501"/>
                    <a:pt x="676" y="506"/>
                    <a:pt x="701" y="506"/>
                  </a:cubicBezTo>
                  <a:cubicBezTo>
                    <a:pt x="796" y="506"/>
                    <a:pt x="887" y="447"/>
                    <a:pt x="930" y="361"/>
                  </a:cubicBezTo>
                  <a:cubicBezTo>
                    <a:pt x="974" y="230"/>
                    <a:pt x="919" y="88"/>
                    <a:pt x="799" y="33"/>
                  </a:cubicBezTo>
                  <a:cubicBezTo>
                    <a:pt x="754" y="13"/>
                    <a:pt x="695" y="0"/>
                    <a:pt x="6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69"/>
            <p:cNvSpPr/>
            <p:nvPr/>
          </p:nvSpPr>
          <p:spPr>
            <a:xfrm>
              <a:off x="2984674" y="2329735"/>
              <a:ext cx="121163" cy="119419"/>
            </a:xfrm>
            <a:custGeom>
              <a:avLst/>
              <a:gdLst/>
              <a:ahLst/>
              <a:cxnLst/>
              <a:rect l="l" t="t" r="r" b="b"/>
              <a:pathLst>
                <a:path w="973" h="959" extrusionOk="0">
                  <a:moveTo>
                    <a:pt x="547" y="0"/>
                  </a:moveTo>
                  <a:cubicBezTo>
                    <a:pt x="493" y="0"/>
                    <a:pt x="437" y="9"/>
                    <a:pt x="383" y="29"/>
                  </a:cubicBezTo>
                  <a:cubicBezTo>
                    <a:pt x="88" y="160"/>
                    <a:pt x="33" y="554"/>
                    <a:pt x="22" y="685"/>
                  </a:cubicBezTo>
                  <a:cubicBezTo>
                    <a:pt x="0" y="816"/>
                    <a:pt x="99" y="947"/>
                    <a:pt x="230" y="958"/>
                  </a:cubicBezTo>
                  <a:lnTo>
                    <a:pt x="262" y="958"/>
                  </a:lnTo>
                  <a:cubicBezTo>
                    <a:pt x="383" y="958"/>
                    <a:pt x="492" y="871"/>
                    <a:pt x="503" y="750"/>
                  </a:cubicBezTo>
                  <a:cubicBezTo>
                    <a:pt x="525" y="597"/>
                    <a:pt x="546" y="532"/>
                    <a:pt x="568" y="499"/>
                  </a:cubicBezTo>
                  <a:cubicBezTo>
                    <a:pt x="609" y="524"/>
                    <a:pt x="655" y="536"/>
                    <a:pt x="700" y="536"/>
                  </a:cubicBezTo>
                  <a:cubicBezTo>
                    <a:pt x="775" y="536"/>
                    <a:pt x="848" y="502"/>
                    <a:pt x="896" y="434"/>
                  </a:cubicBezTo>
                  <a:cubicBezTo>
                    <a:pt x="973" y="325"/>
                    <a:pt x="951" y="172"/>
                    <a:pt x="842" y="95"/>
                  </a:cubicBezTo>
                  <a:cubicBezTo>
                    <a:pt x="774" y="42"/>
                    <a:pt x="665" y="0"/>
                    <a:pt x="5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69"/>
            <p:cNvSpPr/>
            <p:nvPr/>
          </p:nvSpPr>
          <p:spPr>
            <a:xfrm>
              <a:off x="3070346" y="2380417"/>
              <a:ext cx="131997" cy="116182"/>
            </a:xfrm>
            <a:custGeom>
              <a:avLst/>
              <a:gdLst/>
              <a:ahLst/>
              <a:cxnLst/>
              <a:rect l="l" t="t" r="r" b="b"/>
              <a:pathLst>
                <a:path w="1060" h="933" extrusionOk="0">
                  <a:moveTo>
                    <a:pt x="571" y="0"/>
                  </a:moveTo>
                  <a:cubicBezTo>
                    <a:pt x="511" y="0"/>
                    <a:pt x="447" y="10"/>
                    <a:pt x="383" y="37"/>
                  </a:cubicBezTo>
                  <a:cubicBezTo>
                    <a:pt x="176" y="125"/>
                    <a:pt x="55" y="333"/>
                    <a:pt x="23" y="660"/>
                  </a:cubicBezTo>
                  <a:cubicBezTo>
                    <a:pt x="1" y="791"/>
                    <a:pt x="99" y="911"/>
                    <a:pt x="230" y="933"/>
                  </a:cubicBezTo>
                  <a:lnTo>
                    <a:pt x="263" y="933"/>
                  </a:lnTo>
                  <a:cubicBezTo>
                    <a:pt x="383" y="933"/>
                    <a:pt x="481" y="846"/>
                    <a:pt x="503" y="726"/>
                  </a:cubicBezTo>
                  <a:cubicBezTo>
                    <a:pt x="525" y="529"/>
                    <a:pt x="569" y="486"/>
                    <a:pt x="569" y="486"/>
                  </a:cubicBezTo>
                  <a:cubicBezTo>
                    <a:pt x="591" y="486"/>
                    <a:pt x="623" y="496"/>
                    <a:pt x="645" y="507"/>
                  </a:cubicBezTo>
                  <a:cubicBezTo>
                    <a:pt x="688" y="538"/>
                    <a:pt x="738" y="552"/>
                    <a:pt x="788" y="552"/>
                  </a:cubicBezTo>
                  <a:cubicBezTo>
                    <a:pt x="863" y="552"/>
                    <a:pt x="937" y="518"/>
                    <a:pt x="984" y="452"/>
                  </a:cubicBezTo>
                  <a:cubicBezTo>
                    <a:pt x="1060" y="343"/>
                    <a:pt x="1038" y="190"/>
                    <a:pt x="929" y="114"/>
                  </a:cubicBezTo>
                  <a:cubicBezTo>
                    <a:pt x="904" y="98"/>
                    <a:pt x="755" y="0"/>
                    <a:pt x="5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S Electives Health Subject for High School - 9th Grade: Lifetime Fitness by Slidesgo">
  <a:themeElements>
    <a:clrScheme name="Simple Light">
      <a:dk1>
        <a:srgbClr val="242424"/>
      </a:dk1>
      <a:lt1>
        <a:srgbClr val="EDEEF0"/>
      </a:lt1>
      <a:dk2>
        <a:srgbClr val="FFFFFF"/>
      </a:dk2>
      <a:lt2>
        <a:srgbClr val="8A8B8B"/>
      </a:lt2>
      <a:accent1>
        <a:srgbClr val="E7B563"/>
      </a:accent1>
      <a:accent2>
        <a:srgbClr val="F1992D"/>
      </a:accent2>
      <a:accent3>
        <a:srgbClr val="424142"/>
      </a:accent3>
      <a:accent4>
        <a:srgbClr val="383939"/>
      </a:accent4>
      <a:accent5>
        <a:srgbClr val="4D4D4D"/>
      </a:accent5>
      <a:accent6>
        <a:srgbClr val="656363"/>
      </a:accent6>
      <a:hlink>
        <a:srgbClr val="2424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137</Words>
  <Application>Microsoft Office PowerPoint</Application>
  <PresentationFormat>Экран (16:9)</PresentationFormat>
  <Paragraphs>50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Darker Grotesque Medium</vt:lpstr>
      <vt:lpstr>Bebas Neue</vt:lpstr>
      <vt:lpstr>Anton</vt:lpstr>
      <vt:lpstr>Darker Grotesque</vt:lpstr>
      <vt:lpstr>HS Electives Health Subject for High School - 9th Grade: Lifetime Fitness by Slidesgo</vt:lpstr>
      <vt:lpstr>СПОРТ  В    КАЖДОМ  ДНЕ</vt:lpstr>
      <vt:lpstr>Мы решим ваши проблемы</vt:lpstr>
      <vt:lpstr>СПОРТ В КАЖДОМ ДНЕ</vt:lpstr>
      <vt:lpstr>Поможем улучшить физическую форму</vt:lpstr>
      <vt:lpstr>Разнообразим процесс тренировок</vt:lpstr>
      <vt:lpstr>Наши основные конкуренты</vt:lpstr>
      <vt:lpstr>Стадии развития проекта</vt:lpstr>
      <vt:lpstr>Презентация PowerPoint</vt:lpstr>
      <vt:lpstr>Время для ваших вопросов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СПОРТ  В    КАЖДОМ  ДНЕ</dc:title>
  <dc:creator>Prof</dc:creator>
  <cp:lastModifiedBy>Prof</cp:lastModifiedBy>
  <cp:revision>16</cp:revision>
  <dcterms:modified xsi:type="dcterms:W3CDTF">2023-11-22T23:30:05Z</dcterms:modified>
</cp:coreProperties>
</file>