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20"/>
  </p:notesMasterIdLst>
  <p:sldIdLst>
    <p:sldId id="256" r:id="rId2"/>
    <p:sldId id="258" r:id="rId3"/>
    <p:sldId id="262" r:id="rId4"/>
    <p:sldId id="257" r:id="rId5"/>
    <p:sldId id="267" r:id="rId6"/>
    <p:sldId id="261" r:id="rId7"/>
    <p:sldId id="268" r:id="rId8"/>
    <p:sldId id="259" r:id="rId9"/>
    <p:sldId id="269" r:id="rId10"/>
    <p:sldId id="264" r:id="rId11"/>
    <p:sldId id="270" r:id="rId12"/>
    <p:sldId id="273" r:id="rId13"/>
    <p:sldId id="260" r:id="rId14"/>
    <p:sldId id="271" r:id="rId15"/>
    <p:sldId id="274" r:id="rId16"/>
    <p:sldId id="272" r:id="rId17"/>
    <p:sldId id="265" r:id="rId18"/>
    <p:sldId id="266" r:id="rId19"/>
  </p:sldIdLst>
  <p:sldSz cx="12192000" cy="6858000"/>
  <p:notesSz cx="6858000" cy="9144000"/>
  <p:embeddedFontLst>
    <p:embeddedFont>
      <p:font typeface="Abril Fatface" panose="02000503000000020003" pitchFamily="2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" panose="00000500000000000000" pitchFamily="2" charset="-52"/>
      <p:regular r:id="rId26"/>
      <p:bold r:id="rId27"/>
      <p:italic r:id="rId28"/>
      <p:boldItalic r:id="rId29"/>
    </p:embeddedFont>
    <p:embeddedFont>
      <p:font typeface="Poppins Light" panose="00000400000000000000" pitchFamily="2" charset="0"/>
      <p:regular r:id="rId30"/>
      <p:bold r:id="rId31"/>
      <p:italic r:id="rId32"/>
      <p:boldItalic r:id="rId33"/>
    </p:embeddedFont>
    <p:embeddedFont>
      <p:font typeface="Uni Sans-Trial" panose="00000500000000000000" pitchFamily="50" charset="-52"/>
      <p:regular r:id="rId34"/>
      <p:bold r:id="rId35"/>
      <p:italic r:id="rId36"/>
      <p:boldItalic r:id="rId37"/>
    </p:embeddedFont>
    <p:embeddedFont>
      <p:font typeface="Yeseva One" panose="020B0604020202020204" charset="-52"/>
      <p:regular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E6"/>
    <a:srgbClr val="484E32"/>
    <a:srgbClr val="3B3F2F"/>
    <a:srgbClr val="859C8C"/>
    <a:srgbClr val="D7D6C2"/>
    <a:srgbClr val="D6D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654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7238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11c3728c19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11c3728c19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a073618e6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a073618e6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3899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11c3728c19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11c3728c19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0832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11c3728c19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11c3728c19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047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929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111c3728c19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111c3728c19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a073618e6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a073618e6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77375" y="4358175"/>
            <a:ext cx="7047900" cy="586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77375" y="1689650"/>
            <a:ext cx="7047900" cy="25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69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277125" y="125"/>
            <a:ext cx="39147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 flipH="1">
            <a:off x="8881707" y="0"/>
            <a:ext cx="1423800" cy="22455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 flipH="1">
            <a:off x="9519557" y="125"/>
            <a:ext cx="1143600" cy="180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0389170" y="3535432"/>
            <a:ext cx="1443600" cy="144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0793703" y="2782024"/>
            <a:ext cx="634500" cy="63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606871" y="4680157"/>
            <a:ext cx="1679793" cy="1220440"/>
          </a:xfrm>
          <a:custGeom>
            <a:avLst/>
            <a:gdLst/>
            <a:ahLst/>
            <a:cxnLst/>
            <a:rect l="l" t="t" r="r" b="b"/>
            <a:pathLst>
              <a:path w="1555364" h="1130037" extrusionOk="0">
                <a:moveTo>
                  <a:pt x="232" y="786699"/>
                </a:moveTo>
                <a:cubicBezTo>
                  <a:pt x="-7828" y="760106"/>
                  <a:pt x="196976" y="649768"/>
                  <a:pt x="230827" y="631728"/>
                </a:cubicBezTo>
                <a:cubicBezTo>
                  <a:pt x="364031" y="560729"/>
                  <a:pt x="492676" y="484081"/>
                  <a:pt x="626540" y="414653"/>
                </a:cubicBezTo>
                <a:cubicBezTo>
                  <a:pt x="721762" y="365276"/>
                  <a:pt x="823898" y="332043"/>
                  <a:pt x="919529" y="284151"/>
                </a:cubicBezTo>
                <a:cubicBezTo>
                  <a:pt x="1073853" y="206865"/>
                  <a:pt x="1232540" y="140409"/>
                  <a:pt x="1386350" y="62638"/>
                </a:cubicBezTo>
                <a:cubicBezTo>
                  <a:pt x="1404885" y="53275"/>
                  <a:pt x="1521938" y="-22087"/>
                  <a:pt x="1530425" y="6393"/>
                </a:cubicBezTo>
                <a:cubicBezTo>
                  <a:pt x="1555180" y="89374"/>
                  <a:pt x="1560562" y="203874"/>
                  <a:pt x="1550732" y="288799"/>
                </a:cubicBezTo>
                <a:cubicBezTo>
                  <a:pt x="1538816" y="391764"/>
                  <a:pt x="1535749" y="496978"/>
                  <a:pt x="1496906" y="595199"/>
                </a:cubicBezTo>
                <a:cubicBezTo>
                  <a:pt x="1398208" y="844783"/>
                  <a:pt x="1145672" y="1066011"/>
                  <a:pt x="893879" y="1114846"/>
                </a:cubicBezTo>
                <a:cubicBezTo>
                  <a:pt x="688196" y="1154726"/>
                  <a:pt x="446556" y="1115512"/>
                  <a:pt x="275215" y="1004012"/>
                </a:cubicBezTo>
                <a:cubicBezTo>
                  <a:pt x="213104" y="963589"/>
                  <a:pt x="6486" y="807341"/>
                  <a:pt x="232" y="7866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9259706" y="5561024"/>
            <a:ext cx="1493497" cy="1281241"/>
          </a:xfrm>
          <a:custGeom>
            <a:avLst/>
            <a:gdLst/>
            <a:ahLst/>
            <a:cxnLst/>
            <a:rect l="l" t="t" r="r" b="b"/>
            <a:pathLst>
              <a:path w="1382868" h="1186334" extrusionOk="0">
                <a:moveTo>
                  <a:pt x="467097" y="35491"/>
                </a:moveTo>
                <a:cubicBezTo>
                  <a:pt x="233382" y="101500"/>
                  <a:pt x="149619" y="254976"/>
                  <a:pt x="122654" y="298124"/>
                </a:cubicBezTo>
                <a:cubicBezTo>
                  <a:pt x="49968" y="414415"/>
                  <a:pt x="27566" y="565958"/>
                  <a:pt x="5667" y="697308"/>
                </a:cubicBezTo>
                <a:cubicBezTo>
                  <a:pt x="-1571" y="740732"/>
                  <a:pt x="1591" y="859604"/>
                  <a:pt x="1591" y="859604"/>
                </a:cubicBezTo>
                <a:cubicBezTo>
                  <a:pt x="-6744" y="934537"/>
                  <a:pt x="18793" y="1013823"/>
                  <a:pt x="51950" y="1080146"/>
                </a:cubicBezTo>
                <a:cubicBezTo>
                  <a:pt x="105613" y="1187483"/>
                  <a:pt x="267948" y="1213610"/>
                  <a:pt x="365646" y="1157784"/>
                </a:cubicBezTo>
                <a:cubicBezTo>
                  <a:pt x="456305" y="1105978"/>
                  <a:pt x="487594" y="1010585"/>
                  <a:pt x="542677" y="927956"/>
                </a:cubicBezTo>
                <a:cubicBezTo>
                  <a:pt x="590503" y="856213"/>
                  <a:pt x="655311" y="792177"/>
                  <a:pt x="710394" y="726073"/>
                </a:cubicBezTo>
                <a:cubicBezTo>
                  <a:pt x="820636" y="593780"/>
                  <a:pt x="1001011" y="545936"/>
                  <a:pt x="1132799" y="443428"/>
                </a:cubicBezTo>
                <a:cubicBezTo>
                  <a:pt x="1206599" y="386031"/>
                  <a:pt x="1360256" y="327995"/>
                  <a:pt x="1381268" y="222915"/>
                </a:cubicBezTo>
                <a:cubicBezTo>
                  <a:pt x="1405185" y="103338"/>
                  <a:pt x="1154411" y="43893"/>
                  <a:pt x="1073792" y="36558"/>
                </a:cubicBezTo>
                <a:cubicBezTo>
                  <a:pt x="792861" y="11021"/>
                  <a:pt x="700821" y="-30507"/>
                  <a:pt x="467097" y="3549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" name="Google Shape;20;p2"/>
          <p:cNvGrpSpPr/>
          <p:nvPr/>
        </p:nvGrpSpPr>
        <p:grpSpPr>
          <a:xfrm>
            <a:off x="10359957" y="5182183"/>
            <a:ext cx="1502034" cy="1675952"/>
            <a:chOff x="6415621" y="443747"/>
            <a:chExt cx="1388458" cy="1549225"/>
          </a:xfrm>
        </p:grpSpPr>
        <p:sp>
          <p:nvSpPr>
            <p:cNvPr id="21" name="Google Shape;21;p2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8692696" y="4599830"/>
            <a:ext cx="1812954" cy="2501662"/>
            <a:chOff x="259396" y="3664530"/>
            <a:chExt cx="1812954" cy="2501662"/>
          </a:xfrm>
        </p:grpSpPr>
        <p:sp>
          <p:nvSpPr>
            <p:cNvPr id="33" name="Google Shape;33;p2"/>
            <p:cNvSpPr/>
            <p:nvPr/>
          </p:nvSpPr>
          <p:spPr>
            <a:xfrm>
              <a:off x="1060156" y="4349599"/>
              <a:ext cx="684212" cy="1597125"/>
            </a:xfrm>
            <a:custGeom>
              <a:avLst/>
              <a:gdLst/>
              <a:ahLst/>
              <a:cxnLst/>
              <a:rect l="l" t="t" r="r" b="b"/>
              <a:pathLst>
                <a:path w="684212" h="1597125" extrusionOk="0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316492" y="4740748"/>
              <a:ext cx="499154" cy="365381"/>
            </a:xfrm>
            <a:custGeom>
              <a:avLst/>
              <a:gdLst/>
              <a:ahLst/>
              <a:cxnLst/>
              <a:rect l="l" t="t" r="r" b="b"/>
              <a:pathLst>
                <a:path w="499154" h="365381" extrusionOk="0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426327" y="4286272"/>
              <a:ext cx="579329" cy="543086"/>
            </a:xfrm>
            <a:custGeom>
              <a:avLst/>
              <a:gdLst/>
              <a:ahLst/>
              <a:cxnLst/>
              <a:rect l="l" t="t" r="r" b="b"/>
              <a:pathLst>
                <a:path w="579329" h="543086" extrusionOk="0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645711" y="4008904"/>
              <a:ext cx="426639" cy="441396"/>
            </a:xfrm>
            <a:custGeom>
              <a:avLst/>
              <a:gdLst/>
              <a:ahLst/>
              <a:cxnLst/>
              <a:rect l="l" t="t" r="r" b="b"/>
              <a:pathLst>
                <a:path w="426639" h="441396" extrusionOk="0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388329" y="4191271"/>
              <a:ext cx="110033" cy="635808"/>
            </a:xfrm>
            <a:custGeom>
              <a:avLst/>
              <a:gdLst/>
              <a:ahLst/>
              <a:cxnLst/>
              <a:rect l="l" t="t" r="r" b="b"/>
              <a:pathLst>
                <a:path w="110033" h="635808" extrusionOk="0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22665" y="4139149"/>
              <a:ext cx="450147" cy="2027043"/>
            </a:xfrm>
            <a:custGeom>
              <a:avLst/>
              <a:gdLst/>
              <a:ahLst/>
              <a:cxnLst/>
              <a:rect l="l" t="t" r="r" b="b"/>
              <a:pathLst>
                <a:path w="450147" h="2027043" extrusionOk="0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02887" y="3664530"/>
              <a:ext cx="349749" cy="531038"/>
            </a:xfrm>
            <a:custGeom>
              <a:avLst/>
              <a:gdLst/>
              <a:ahLst/>
              <a:cxnLst/>
              <a:rect l="l" t="t" r="r" b="b"/>
              <a:pathLst>
                <a:path w="349749" h="531038" extrusionOk="0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33113" y="4255535"/>
              <a:ext cx="309080" cy="161443"/>
            </a:xfrm>
            <a:custGeom>
              <a:avLst/>
              <a:gdLst/>
              <a:ahLst/>
              <a:cxnLst/>
              <a:rect l="l" t="t" r="r" b="b"/>
              <a:pathLst>
                <a:path w="309080" h="161443" extrusionOk="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87063" y="3837744"/>
              <a:ext cx="379620" cy="439743"/>
            </a:xfrm>
            <a:custGeom>
              <a:avLst/>
              <a:gdLst/>
              <a:ahLst/>
              <a:cxnLst/>
              <a:rect l="l" t="t" r="r" b="b"/>
              <a:pathLst>
                <a:path w="379620" h="439743" extrusionOk="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942190" y="3687690"/>
              <a:ext cx="141301" cy="825288"/>
            </a:xfrm>
            <a:custGeom>
              <a:avLst/>
              <a:gdLst/>
              <a:ahLst/>
              <a:cxnLst/>
              <a:rect l="l" t="t" r="r" b="b"/>
              <a:pathLst>
                <a:path w="141301" h="825288" extrusionOk="0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083304" y="3808620"/>
              <a:ext cx="300599" cy="1051239"/>
            </a:xfrm>
            <a:custGeom>
              <a:avLst/>
              <a:gdLst/>
              <a:ahLst/>
              <a:cxnLst/>
              <a:rect l="l" t="t" r="r" b="b"/>
              <a:pathLst>
                <a:path w="300599" h="1051239" extrusionOk="0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59396" y="4451460"/>
              <a:ext cx="755570" cy="317914"/>
            </a:xfrm>
            <a:custGeom>
              <a:avLst/>
              <a:gdLst/>
              <a:ahLst/>
              <a:cxnLst/>
              <a:rect l="l" t="t" r="r" b="b"/>
              <a:pathLst>
                <a:path w="755570" h="317914" extrusionOk="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000288" y="4745719"/>
              <a:ext cx="104008" cy="131922"/>
            </a:xfrm>
            <a:custGeom>
              <a:avLst/>
              <a:gdLst/>
              <a:ahLst/>
              <a:cxnLst/>
              <a:rect l="l" t="t" r="r" b="b"/>
              <a:pathLst>
                <a:path w="104008" h="131922" extrusionOk="0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46;p2"/>
          <p:cNvGrpSpPr/>
          <p:nvPr/>
        </p:nvGrpSpPr>
        <p:grpSpPr>
          <a:xfrm rot="10800000">
            <a:off x="9902441" y="8"/>
            <a:ext cx="1502034" cy="1675952"/>
            <a:chOff x="6415621" y="443747"/>
            <a:chExt cx="1388458" cy="1549225"/>
          </a:xfrm>
        </p:grpSpPr>
        <p:sp>
          <p:nvSpPr>
            <p:cNvPr id="47" name="Google Shape;47;p2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2"/>
          <p:cNvSpPr/>
          <p:nvPr/>
        </p:nvSpPr>
        <p:spPr>
          <a:xfrm flipH="1">
            <a:off x="10880985" y="-83395"/>
            <a:ext cx="1385619" cy="1380040"/>
          </a:xfrm>
          <a:custGeom>
            <a:avLst/>
            <a:gdLst/>
            <a:ahLst/>
            <a:cxnLst/>
            <a:rect l="l" t="t" r="r" b="b"/>
            <a:pathLst>
              <a:path w="947432" h="943617" extrusionOk="0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/>
          <p:nvPr/>
        </p:nvSpPr>
        <p:spPr>
          <a:xfrm>
            <a:off x="0" y="0"/>
            <a:ext cx="12192000" cy="155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10408076" y="1472476"/>
            <a:ext cx="681769" cy="390129"/>
          </a:xfrm>
          <a:custGeom>
            <a:avLst/>
            <a:gdLst/>
            <a:ahLst/>
            <a:cxnLst/>
            <a:rect l="l" t="t" r="r" b="b"/>
            <a:pathLst>
              <a:path w="1002601" h="573719" extrusionOk="0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" name="Google Shape;62;p3"/>
          <p:cNvGrpSpPr/>
          <p:nvPr/>
        </p:nvGrpSpPr>
        <p:grpSpPr>
          <a:xfrm>
            <a:off x="10216696" y="3914030"/>
            <a:ext cx="1812954" cy="2501662"/>
            <a:chOff x="259396" y="3664530"/>
            <a:chExt cx="1812954" cy="2501662"/>
          </a:xfrm>
        </p:grpSpPr>
        <p:sp>
          <p:nvSpPr>
            <p:cNvPr id="63" name="Google Shape;63;p3"/>
            <p:cNvSpPr/>
            <p:nvPr/>
          </p:nvSpPr>
          <p:spPr>
            <a:xfrm>
              <a:off x="1060156" y="4349599"/>
              <a:ext cx="684212" cy="1597125"/>
            </a:xfrm>
            <a:custGeom>
              <a:avLst/>
              <a:gdLst/>
              <a:ahLst/>
              <a:cxnLst/>
              <a:rect l="l" t="t" r="r" b="b"/>
              <a:pathLst>
                <a:path w="684212" h="1597125" extrusionOk="0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316492" y="4740748"/>
              <a:ext cx="499154" cy="365381"/>
            </a:xfrm>
            <a:custGeom>
              <a:avLst/>
              <a:gdLst/>
              <a:ahLst/>
              <a:cxnLst/>
              <a:rect l="l" t="t" r="r" b="b"/>
              <a:pathLst>
                <a:path w="499154" h="365381" extrusionOk="0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1426327" y="4286272"/>
              <a:ext cx="579329" cy="543086"/>
            </a:xfrm>
            <a:custGeom>
              <a:avLst/>
              <a:gdLst/>
              <a:ahLst/>
              <a:cxnLst/>
              <a:rect l="l" t="t" r="r" b="b"/>
              <a:pathLst>
                <a:path w="579329" h="543086" extrusionOk="0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1645711" y="4008904"/>
              <a:ext cx="426639" cy="441396"/>
            </a:xfrm>
            <a:custGeom>
              <a:avLst/>
              <a:gdLst/>
              <a:ahLst/>
              <a:cxnLst/>
              <a:rect l="l" t="t" r="r" b="b"/>
              <a:pathLst>
                <a:path w="426639" h="441396" extrusionOk="0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1388329" y="4191271"/>
              <a:ext cx="110033" cy="635808"/>
            </a:xfrm>
            <a:custGeom>
              <a:avLst/>
              <a:gdLst/>
              <a:ahLst/>
              <a:cxnLst/>
              <a:rect l="l" t="t" r="r" b="b"/>
              <a:pathLst>
                <a:path w="110033" h="635808" extrusionOk="0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22665" y="4139149"/>
              <a:ext cx="450147" cy="2027043"/>
            </a:xfrm>
            <a:custGeom>
              <a:avLst/>
              <a:gdLst/>
              <a:ahLst/>
              <a:cxnLst/>
              <a:rect l="l" t="t" r="r" b="b"/>
              <a:pathLst>
                <a:path w="450147" h="2027043" extrusionOk="0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502887" y="3664530"/>
              <a:ext cx="349749" cy="531038"/>
            </a:xfrm>
            <a:custGeom>
              <a:avLst/>
              <a:gdLst/>
              <a:ahLst/>
              <a:cxnLst/>
              <a:rect l="l" t="t" r="r" b="b"/>
              <a:pathLst>
                <a:path w="349749" h="531038" extrusionOk="0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633113" y="4255535"/>
              <a:ext cx="309080" cy="161443"/>
            </a:xfrm>
            <a:custGeom>
              <a:avLst/>
              <a:gdLst/>
              <a:ahLst/>
              <a:cxnLst/>
              <a:rect l="l" t="t" r="r" b="b"/>
              <a:pathLst>
                <a:path w="309080" h="161443" extrusionOk="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287063" y="3837744"/>
              <a:ext cx="379620" cy="439743"/>
            </a:xfrm>
            <a:custGeom>
              <a:avLst/>
              <a:gdLst/>
              <a:ahLst/>
              <a:cxnLst/>
              <a:rect l="l" t="t" r="r" b="b"/>
              <a:pathLst>
                <a:path w="379620" h="439743" extrusionOk="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942190" y="3687690"/>
              <a:ext cx="141301" cy="825288"/>
            </a:xfrm>
            <a:custGeom>
              <a:avLst/>
              <a:gdLst/>
              <a:ahLst/>
              <a:cxnLst/>
              <a:rect l="l" t="t" r="r" b="b"/>
              <a:pathLst>
                <a:path w="141301" h="825288" extrusionOk="0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1083304" y="3808620"/>
              <a:ext cx="300599" cy="1051239"/>
            </a:xfrm>
            <a:custGeom>
              <a:avLst/>
              <a:gdLst/>
              <a:ahLst/>
              <a:cxnLst/>
              <a:rect l="l" t="t" r="r" b="b"/>
              <a:pathLst>
                <a:path w="300599" h="1051239" extrusionOk="0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259396" y="4451460"/>
              <a:ext cx="755570" cy="317914"/>
            </a:xfrm>
            <a:custGeom>
              <a:avLst/>
              <a:gdLst/>
              <a:ahLst/>
              <a:cxnLst/>
              <a:rect l="l" t="t" r="r" b="b"/>
              <a:pathLst>
                <a:path w="755570" h="317914" extrusionOk="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1000288" y="4745719"/>
              <a:ext cx="104008" cy="131922"/>
            </a:xfrm>
            <a:custGeom>
              <a:avLst/>
              <a:gdLst/>
              <a:ahLst/>
              <a:cxnLst/>
              <a:rect l="l" t="t" r="r" b="b"/>
              <a:pathLst>
                <a:path w="104008" h="131922" extrusionOk="0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1526118" y="2705675"/>
            <a:ext cx="9139800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7" name="Google Shape;77;p3"/>
          <p:cNvSpPr txBox="1">
            <a:spLocks noGrp="1"/>
          </p:cNvSpPr>
          <p:nvPr>
            <p:ph type="body" idx="1"/>
          </p:nvPr>
        </p:nvSpPr>
        <p:spPr>
          <a:xfrm>
            <a:off x="1526075" y="4109975"/>
            <a:ext cx="91398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ctr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3"/>
          <p:cNvSpPr>
            <a:spLocks noGrp="1"/>
          </p:cNvSpPr>
          <p:nvPr>
            <p:ph type="pic" idx="2"/>
          </p:nvPr>
        </p:nvSpPr>
        <p:spPr>
          <a:xfrm>
            <a:off x="5087400" y="372700"/>
            <a:ext cx="2017200" cy="2017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9" name="Google Shape;79;p3"/>
          <p:cNvSpPr/>
          <p:nvPr/>
        </p:nvSpPr>
        <p:spPr>
          <a:xfrm>
            <a:off x="10545633" y="5293463"/>
            <a:ext cx="1281479" cy="846474"/>
          </a:xfrm>
          <a:custGeom>
            <a:avLst/>
            <a:gdLst/>
            <a:ahLst/>
            <a:cxnLst/>
            <a:rect l="l" t="t" r="r" b="b"/>
            <a:pathLst>
              <a:path w="958115" h="632878" extrusionOk="0">
                <a:moveTo>
                  <a:pt x="0" y="170479"/>
                </a:moveTo>
                <a:lnTo>
                  <a:pt x="958110" y="0"/>
                </a:lnTo>
                <a:cubicBezTo>
                  <a:pt x="958110" y="0"/>
                  <a:pt x="963939" y="545202"/>
                  <a:pt x="598799" y="621468"/>
                </a:cubicBezTo>
                <a:cubicBezTo>
                  <a:pt x="136684" y="717985"/>
                  <a:pt x="0" y="170479"/>
                  <a:pt x="0" y="170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10808324" y="5624987"/>
            <a:ext cx="1287254" cy="837711"/>
          </a:xfrm>
          <a:custGeom>
            <a:avLst/>
            <a:gdLst/>
            <a:ahLst/>
            <a:cxnLst/>
            <a:rect l="l" t="t" r="r" b="b"/>
            <a:pathLst>
              <a:path w="962433" h="626326" extrusionOk="0">
                <a:moveTo>
                  <a:pt x="1666" y="0"/>
                </a:moveTo>
                <a:lnTo>
                  <a:pt x="962434" y="154800"/>
                </a:lnTo>
                <a:cubicBezTo>
                  <a:pt x="962434" y="154800"/>
                  <a:pt x="788260" y="671465"/>
                  <a:pt x="418385" y="623135"/>
                </a:cubicBezTo>
                <a:cubicBezTo>
                  <a:pt x="-49731" y="561965"/>
                  <a:pt x="1666" y="0"/>
                  <a:pt x="16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10456476" y="6044226"/>
            <a:ext cx="1340979" cy="767349"/>
          </a:xfrm>
          <a:custGeom>
            <a:avLst/>
            <a:gdLst/>
            <a:ahLst/>
            <a:cxnLst/>
            <a:rect l="l" t="t" r="r" b="b"/>
            <a:pathLst>
              <a:path w="1002601" h="573719" extrusionOk="0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 rot="5400000">
            <a:off x="638833" y="396572"/>
            <a:ext cx="1195509" cy="648389"/>
          </a:xfrm>
          <a:custGeom>
            <a:avLst/>
            <a:gdLst/>
            <a:ahLst/>
            <a:cxnLst/>
            <a:rect l="l" t="t" r="r" b="b"/>
            <a:pathLst>
              <a:path w="1449102" h="785926" extrusionOk="0">
                <a:moveTo>
                  <a:pt x="175981" y="9058"/>
                </a:moveTo>
                <a:cubicBezTo>
                  <a:pt x="-131582" y="-3181"/>
                  <a:pt x="51584" y="332175"/>
                  <a:pt x="79683" y="378504"/>
                </a:cubicBezTo>
                <a:cubicBezTo>
                  <a:pt x="192268" y="564175"/>
                  <a:pt x="271136" y="696459"/>
                  <a:pt x="492115" y="755771"/>
                </a:cubicBezTo>
                <a:cubicBezTo>
                  <a:pt x="713191" y="815140"/>
                  <a:pt x="965127" y="786937"/>
                  <a:pt x="1169915" y="670360"/>
                </a:cubicBezTo>
                <a:cubicBezTo>
                  <a:pt x="1326505" y="581225"/>
                  <a:pt x="1412136" y="306734"/>
                  <a:pt x="1439853" y="203425"/>
                </a:cubicBezTo>
                <a:cubicBezTo>
                  <a:pt x="1472143" y="83134"/>
                  <a:pt x="1424042" y="-7315"/>
                  <a:pt x="1229541" y="467"/>
                </a:cubicBezTo>
                <a:cubicBezTo>
                  <a:pt x="951221" y="11592"/>
                  <a:pt x="498307" y="21879"/>
                  <a:pt x="175981" y="90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 rot="5400000">
            <a:off x="1561238" y="488593"/>
            <a:ext cx="465122" cy="465106"/>
          </a:xfrm>
          <a:custGeom>
            <a:avLst/>
            <a:gdLst/>
            <a:ahLst/>
            <a:cxnLst/>
            <a:rect l="l" t="t" r="r" b="b"/>
            <a:pathLst>
              <a:path w="563784" h="563765" extrusionOk="0">
                <a:moveTo>
                  <a:pt x="0" y="281883"/>
                </a:moveTo>
                <a:cubicBezTo>
                  <a:pt x="0" y="126206"/>
                  <a:pt x="126206" y="0"/>
                  <a:pt x="281844" y="0"/>
                </a:cubicBezTo>
                <a:cubicBezTo>
                  <a:pt x="437578" y="0"/>
                  <a:pt x="563784" y="126206"/>
                  <a:pt x="563784" y="281883"/>
                </a:cubicBezTo>
                <a:cubicBezTo>
                  <a:pt x="563784" y="437559"/>
                  <a:pt x="437578" y="563766"/>
                  <a:pt x="281844" y="563766"/>
                </a:cubicBezTo>
                <a:cubicBezTo>
                  <a:pt x="126206" y="563766"/>
                  <a:pt x="0" y="437559"/>
                  <a:pt x="0" y="2818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 rot="-425110">
            <a:off x="10021070" y="454242"/>
            <a:ext cx="1341194" cy="767472"/>
          </a:xfrm>
          <a:custGeom>
            <a:avLst/>
            <a:gdLst/>
            <a:ahLst/>
            <a:cxnLst/>
            <a:rect l="l" t="t" r="r" b="b"/>
            <a:pathLst>
              <a:path w="1002601" h="573719" extrusionOk="0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3"/>
          <p:cNvGrpSpPr/>
          <p:nvPr/>
        </p:nvGrpSpPr>
        <p:grpSpPr>
          <a:xfrm rot="10800000">
            <a:off x="9902441" y="8"/>
            <a:ext cx="1502034" cy="1675952"/>
            <a:chOff x="6415621" y="443747"/>
            <a:chExt cx="1388458" cy="1549225"/>
          </a:xfrm>
        </p:grpSpPr>
        <p:sp>
          <p:nvSpPr>
            <p:cNvPr id="86" name="Google Shape;86;p3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3"/>
          <p:cNvGrpSpPr/>
          <p:nvPr/>
        </p:nvGrpSpPr>
        <p:grpSpPr>
          <a:xfrm rot="5400000">
            <a:off x="77924" y="25566"/>
            <a:ext cx="1346110" cy="1501974"/>
            <a:chOff x="6415621" y="443747"/>
            <a:chExt cx="1388458" cy="1549225"/>
          </a:xfrm>
        </p:grpSpPr>
        <p:sp>
          <p:nvSpPr>
            <p:cNvPr id="98" name="Google Shape;98;p3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Six columns">
  <p:cSld name="CUSTOM_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>
            <a:off x="3673050" y="125"/>
            <a:ext cx="85188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250950" y="370225"/>
            <a:ext cx="3160800" cy="3655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4216300" y="2094432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body" idx="2"/>
          </p:nvPr>
        </p:nvSpPr>
        <p:spPr>
          <a:xfrm>
            <a:off x="8174225" y="2094432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3"/>
          </p:nvPr>
        </p:nvSpPr>
        <p:spPr>
          <a:xfrm>
            <a:off x="8174200" y="4112991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4"/>
          <p:cNvSpPr txBox="1">
            <a:spLocks noGrp="1"/>
          </p:cNvSpPr>
          <p:nvPr>
            <p:ph type="title" idx="4"/>
          </p:nvPr>
        </p:nvSpPr>
        <p:spPr>
          <a:xfrm>
            <a:off x="4216300" y="1398663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6" name="Google Shape;116;p4"/>
          <p:cNvSpPr txBox="1">
            <a:spLocks noGrp="1"/>
          </p:cNvSpPr>
          <p:nvPr>
            <p:ph type="title" idx="5"/>
          </p:nvPr>
        </p:nvSpPr>
        <p:spPr>
          <a:xfrm>
            <a:off x="8174225" y="1398663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7" name="Google Shape;117;p4"/>
          <p:cNvSpPr txBox="1">
            <a:spLocks noGrp="1"/>
          </p:cNvSpPr>
          <p:nvPr>
            <p:ph type="title" idx="6"/>
          </p:nvPr>
        </p:nvSpPr>
        <p:spPr>
          <a:xfrm>
            <a:off x="8174200" y="3417221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8" name="Google Shape;118;p4"/>
          <p:cNvSpPr txBox="1">
            <a:spLocks noGrp="1"/>
          </p:cNvSpPr>
          <p:nvPr>
            <p:ph type="body" idx="7"/>
          </p:nvPr>
        </p:nvSpPr>
        <p:spPr>
          <a:xfrm>
            <a:off x="4216300" y="4112982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4"/>
          <p:cNvSpPr txBox="1">
            <a:spLocks noGrp="1"/>
          </p:cNvSpPr>
          <p:nvPr>
            <p:ph type="title" idx="8"/>
          </p:nvPr>
        </p:nvSpPr>
        <p:spPr>
          <a:xfrm>
            <a:off x="4216300" y="3417213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20" name="Google Shape;120;p4"/>
          <p:cNvSpPr/>
          <p:nvPr/>
        </p:nvSpPr>
        <p:spPr>
          <a:xfrm flipH="1">
            <a:off x="569461" y="4291542"/>
            <a:ext cx="1131600" cy="113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"/>
          <p:cNvSpPr/>
          <p:nvPr/>
        </p:nvSpPr>
        <p:spPr>
          <a:xfrm flipH="1">
            <a:off x="886577" y="3700998"/>
            <a:ext cx="497400" cy="497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"/>
          <p:cNvSpPr/>
          <p:nvPr/>
        </p:nvSpPr>
        <p:spPr>
          <a:xfrm flipH="1">
            <a:off x="1779903" y="5188810"/>
            <a:ext cx="1318171" cy="957706"/>
          </a:xfrm>
          <a:custGeom>
            <a:avLst/>
            <a:gdLst/>
            <a:ahLst/>
            <a:cxnLst/>
            <a:rect l="l" t="t" r="r" b="b"/>
            <a:pathLst>
              <a:path w="1555364" h="1130037" extrusionOk="0">
                <a:moveTo>
                  <a:pt x="232" y="786699"/>
                </a:moveTo>
                <a:cubicBezTo>
                  <a:pt x="-7828" y="760106"/>
                  <a:pt x="196976" y="649768"/>
                  <a:pt x="230827" y="631728"/>
                </a:cubicBezTo>
                <a:cubicBezTo>
                  <a:pt x="364031" y="560729"/>
                  <a:pt x="492676" y="484081"/>
                  <a:pt x="626540" y="414653"/>
                </a:cubicBezTo>
                <a:cubicBezTo>
                  <a:pt x="721762" y="365276"/>
                  <a:pt x="823898" y="332043"/>
                  <a:pt x="919529" y="284151"/>
                </a:cubicBezTo>
                <a:cubicBezTo>
                  <a:pt x="1073853" y="206865"/>
                  <a:pt x="1232540" y="140409"/>
                  <a:pt x="1386350" y="62638"/>
                </a:cubicBezTo>
                <a:cubicBezTo>
                  <a:pt x="1404885" y="53275"/>
                  <a:pt x="1521938" y="-22087"/>
                  <a:pt x="1530425" y="6393"/>
                </a:cubicBezTo>
                <a:cubicBezTo>
                  <a:pt x="1555180" y="89374"/>
                  <a:pt x="1560562" y="203874"/>
                  <a:pt x="1550732" y="288799"/>
                </a:cubicBezTo>
                <a:cubicBezTo>
                  <a:pt x="1538816" y="391764"/>
                  <a:pt x="1535749" y="496978"/>
                  <a:pt x="1496906" y="595199"/>
                </a:cubicBezTo>
                <a:cubicBezTo>
                  <a:pt x="1398208" y="844783"/>
                  <a:pt x="1145672" y="1066011"/>
                  <a:pt x="893879" y="1114846"/>
                </a:cubicBezTo>
                <a:cubicBezTo>
                  <a:pt x="688196" y="1154726"/>
                  <a:pt x="446556" y="1115512"/>
                  <a:pt x="275215" y="1004012"/>
                </a:cubicBezTo>
                <a:cubicBezTo>
                  <a:pt x="213104" y="963589"/>
                  <a:pt x="6486" y="807341"/>
                  <a:pt x="232" y="7866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 flipH="1">
            <a:off x="1414384" y="5879259"/>
            <a:ext cx="1171981" cy="1005418"/>
          </a:xfrm>
          <a:custGeom>
            <a:avLst/>
            <a:gdLst/>
            <a:ahLst/>
            <a:cxnLst/>
            <a:rect l="l" t="t" r="r" b="b"/>
            <a:pathLst>
              <a:path w="1382868" h="1186334" extrusionOk="0">
                <a:moveTo>
                  <a:pt x="467097" y="35491"/>
                </a:moveTo>
                <a:cubicBezTo>
                  <a:pt x="233382" y="101500"/>
                  <a:pt x="149619" y="254976"/>
                  <a:pt x="122654" y="298124"/>
                </a:cubicBezTo>
                <a:cubicBezTo>
                  <a:pt x="49968" y="414415"/>
                  <a:pt x="27566" y="565958"/>
                  <a:pt x="5667" y="697308"/>
                </a:cubicBezTo>
                <a:cubicBezTo>
                  <a:pt x="-1571" y="740732"/>
                  <a:pt x="1591" y="859604"/>
                  <a:pt x="1591" y="859604"/>
                </a:cubicBezTo>
                <a:cubicBezTo>
                  <a:pt x="-6744" y="934537"/>
                  <a:pt x="18793" y="1013823"/>
                  <a:pt x="51950" y="1080146"/>
                </a:cubicBezTo>
                <a:cubicBezTo>
                  <a:pt x="105613" y="1187483"/>
                  <a:pt x="267948" y="1213610"/>
                  <a:pt x="365646" y="1157784"/>
                </a:cubicBezTo>
                <a:cubicBezTo>
                  <a:pt x="456305" y="1105978"/>
                  <a:pt x="487594" y="1010585"/>
                  <a:pt x="542677" y="927956"/>
                </a:cubicBezTo>
                <a:cubicBezTo>
                  <a:pt x="590503" y="856213"/>
                  <a:pt x="655311" y="792177"/>
                  <a:pt x="710394" y="726073"/>
                </a:cubicBezTo>
                <a:cubicBezTo>
                  <a:pt x="820636" y="593780"/>
                  <a:pt x="1001011" y="545936"/>
                  <a:pt x="1132799" y="443428"/>
                </a:cubicBezTo>
                <a:cubicBezTo>
                  <a:pt x="1206599" y="386031"/>
                  <a:pt x="1360256" y="327995"/>
                  <a:pt x="1381268" y="222915"/>
                </a:cubicBezTo>
                <a:cubicBezTo>
                  <a:pt x="1405185" y="103338"/>
                  <a:pt x="1154411" y="43893"/>
                  <a:pt x="1073792" y="36558"/>
                </a:cubicBezTo>
                <a:cubicBezTo>
                  <a:pt x="792861" y="11021"/>
                  <a:pt x="700821" y="-30507"/>
                  <a:pt x="467097" y="354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4"/>
          <p:cNvGrpSpPr/>
          <p:nvPr/>
        </p:nvGrpSpPr>
        <p:grpSpPr>
          <a:xfrm flipH="1">
            <a:off x="546966" y="5582292"/>
            <a:ext cx="1177274" cy="1313588"/>
            <a:chOff x="6415621" y="443747"/>
            <a:chExt cx="1388458" cy="1549225"/>
          </a:xfrm>
        </p:grpSpPr>
        <p:sp>
          <p:nvSpPr>
            <p:cNvPr id="125" name="Google Shape;125;p4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4"/>
          <p:cNvGrpSpPr/>
          <p:nvPr/>
        </p:nvGrpSpPr>
        <p:grpSpPr>
          <a:xfrm flipH="1">
            <a:off x="1609816" y="5125741"/>
            <a:ext cx="1420993" cy="1960803"/>
            <a:chOff x="259396" y="3664530"/>
            <a:chExt cx="1812954" cy="2501662"/>
          </a:xfrm>
        </p:grpSpPr>
        <p:sp>
          <p:nvSpPr>
            <p:cNvPr id="137" name="Google Shape;137;p4"/>
            <p:cNvSpPr/>
            <p:nvPr/>
          </p:nvSpPr>
          <p:spPr>
            <a:xfrm>
              <a:off x="1060156" y="4349599"/>
              <a:ext cx="684212" cy="1597125"/>
            </a:xfrm>
            <a:custGeom>
              <a:avLst/>
              <a:gdLst/>
              <a:ahLst/>
              <a:cxnLst/>
              <a:rect l="l" t="t" r="r" b="b"/>
              <a:pathLst>
                <a:path w="684212" h="1597125" extrusionOk="0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316492" y="4740748"/>
              <a:ext cx="499154" cy="365381"/>
            </a:xfrm>
            <a:custGeom>
              <a:avLst/>
              <a:gdLst/>
              <a:ahLst/>
              <a:cxnLst/>
              <a:rect l="l" t="t" r="r" b="b"/>
              <a:pathLst>
                <a:path w="499154" h="365381" extrusionOk="0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426327" y="4286272"/>
              <a:ext cx="579329" cy="543086"/>
            </a:xfrm>
            <a:custGeom>
              <a:avLst/>
              <a:gdLst/>
              <a:ahLst/>
              <a:cxnLst/>
              <a:rect l="l" t="t" r="r" b="b"/>
              <a:pathLst>
                <a:path w="579329" h="543086" extrusionOk="0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1645711" y="4008904"/>
              <a:ext cx="426639" cy="441396"/>
            </a:xfrm>
            <a:custGeom>
              <a:avLst/>
              <a:gdLst/>
              <a:ahLst/>
              <a:cxnLst/>
              <a:rect l="l" t="t" r="r" b="b"/>
              <a:pathLst>
                <a:path w="426639" h="441396" extrusionOk="0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1388329" y="4191271"/>
              <a:ext cx="110033" cy="635808"/>
            </a:xfrm>
            <a:custGeom>
              <a:avLst/>
              <a:gdLst/>
              <a:ahLst/>
              <a:cxnLst/>
              <a:rect l="l" t="t" r="r" b="b"/>
              <a:pathLst>
                <a:path w="110033" h="635808" extrusionOk="0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822665" y="4139149"/>
              <a:ext cx="450147" cy="2027043"/>
            </a:xfrm>
            <a:custGeom>
              <a:avLst/>
              <a:gdLst/>
              <a:ahLst/>
              <a:cxnLst/>
              <a:rect l="l" t="t" r="r" b="b"/>
              <a:pathLst>
                <a:path w="450147" h="2027043" extrusionOk="0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502887" y="3664530"/>
              <a:ext cx="349749" cy="531038"/>
            </a:xfrm>
            <a:custGeom>
              <a:avLst/>
              <a:gdLst/>
              <a:ahLst/>
              <a:cxnLst/>
              <a:rect l="l" t="t" r="r" b="b"/>
              <a:pathLst>
                <a:path w="349749" h="531038" extrusionOk="0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633113" y="4255535"/>
              <a:ext cx="309080" cy="161443"/>
            </a:xfrm>
            <a:custGeom>
              <a:avLst/>
              <a:gdLst/>
              <a:ahLst/>
              <a:cxnLst/>
              <a:rect l="l" t="t" r="r" b="b"/>
              <a:pathLst>
                <a:path w="309080" h="161443" extrusionOk="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87063" y="3837744"/>
              <a:ext cx="379620" cy="439743"/>
            </a:xfrm>
            <a:custGeom>
              <a:avLst/>
              <a:gdLst/>
              <a:ahLst/>
              <a:cxnLst/>
              <a:rect l="l" t="t" r="r" b="b"/>
              <a:pathLst>
                <a:path w="379620" h="439743" extrusionOk="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942190" y="3687690"/>
              <a:ext cx="141301" cy="825288"/>
            </a:xfrm>
            <a:custGeom>
              <a:avLst/>
              <a:gdLst/>
              <a:ahLst/>
              <a:cxnLst/>
              <a:rect l="l" t="t" r="r" b="b"/>
              <a:pathLst>
                <a:path w="141301" h="825288" extrusionOk="0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083304" y="3808620"/>
              <a:ext cx="300599" cy="1051239"/>
            </a:xfrm>
            <a:custGeom>
              <a:avLst/>
              <a:gdLst/>
              <a:ahLst/>
              <a:cxnLst/>
              <a:rect l="l" t="t" r="r" b="b"/>
              <a:pathLst>
                <a:path w="300599" h="1051239" extrusionOk="0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259396" y="4451460"/>
              <a:ext cx="755570" cy="317914"/>
            </a:xfrm>
            <a:custGeom>
              <a:avLst/>
              <a:gdLst/>
              <a:ahLst/>
              <a:cxnLst/>
              <a:rect l="l" t="t" r="r" b="b"/>
              <a:pathLst>
                <a:path w="755570" h="317914" extrusionOk="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000288" y="4745719"/>
              <a:ext cx="104008" cy="131922"/>
            </a:xfrm>
            <a:custGeom>
              <a:avLst/>
              <a:gdLst/>
              <a:ahLst/>
              <a:cxnLst/>
              <a:rect l="l" t="t" r="r" b="b"/>
              <a:pathLst>
                <a:path w="104008" h="131922" extrusionOk="0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5"/>
          <p:cNvGrpSpPr/>
          <p:nvPr/>
        </p:nvGrpSpPr>
        <p:grpSpPr>
          <a:xfrm flipH="1">
            <a:off x="9696265" y="4083968"/>
            <a:ext cx="2486173" cy="2774042"/>
            <a:chOff x="6415621" y="443747"/>
            <a:chExt cx="1388458" cy="1549225"/>
          </a:xfrm>
        </p:grpSpPr>
        <p:sp>
          <p:nvSpPr>
            <p:cNvPr id="152" name="Google Shape;152;p5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1096750" y="2005425"/>
            <a:ext cx="7389300" cy="206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4" name="Google Shape;164;p5"/>
          <p:cNvSpPr txBox="1">
            <a:spLocks noGrp="1"/>
          </p:cNvSpPr>
          <p:nvPr>
            <p:ph type="body" idx="1"/>
          </p:nvPr>
        </p:nvSpPr>
        <p:spPr>
          <a:xfrm>
            <a:off x="1096750" y="4089075"/>
            <a:ext cx="7389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165" name="Google Shape;165;p5"/>
          <p:cNvGrpSpPr/>
          <p:nvPr/>
        </p:nvGrpSpPr>
        <p:grpSpPr>
          <a:xfrm>
            <a:off x="9706719" y="3127498"/>
            <a:ext cx="2304990" cy="3180613"/>
            <a:chOff x="259396" y="3664530"/>
            <a:chExt cx="1812954" cy="2501662"/>
          </a:xfrm>
        </p:grpSpPr>
        <p:sp>
          <p:nvSpPr>
            <p:cNvPr id="166" name="Google Shape;166;p5"/>
            <p:cNvSpPr/>
            <p:nvPr/>
          </p:nvSpPr>
          <p:spPr>
            <a:xfrm>
              <a:off x="1060156" y="4349599"/>
              <a:ext cx="684212" cy="1597125"/>
            </a:xfrm>
            <a:custGeom>
              <a:avLst/>
              <a:gdLst/>
              <a:ahLst/>
              <a:cxnLst/>
              <a:rect l="l" t="t" r="r" b="b"/>
              <a:pathLst>
                <a:path w="684212" h="1597125" extrusionOk="0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1316492" y="4740748"/>
              <a:ext cx="499154" cy="365381"/>
            </a:xfrm>
            <a:custGeom>
              <a:avLst/>
              <a:gdLst/>
              <a:ahLst/>
              <a:cxnLst/>
              <a:rect l="l" t="t" r="r" b="b"/>
              <a:pathLst>
                <a:path w="499154" h="365381" extrusionOk="0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1426327" y="4286272"/>
              <a:ext cx="579329" cy="543086"/>
            </a:xfrm>
            <a:custGeom>
              <a:avLst/>
              <a:gdLst/>
              <a:ahLst/>
              <a:cxnLst/>
              <a:rect l="l" t="t" r="r" b="b"/>
              <a:pathLst>
                <a:path w="579329" h="543086" extrusionOk="0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1645711" y="4008904"/>
              <a:ext cx="426639" cy="441396"/>
            </a:xfrm>
            <a:custGeom>
              <a:avLst/>
              <a:gdLst/>
              <a:ahLst/>
              <a:cxnLst/>
              <a:rect l="l" t="t" r="r" b="b"/>
              <a:pathLst>
                <a:path w="426639" h="441396" extrusionOk="0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1388329" y="4191271"/>
              <a:ext cx="110033" cy="635808"/>
            </a:xfrm>
            <a:custGeom>
              <a:avLst/>
              <a:gdLst/>
              <a:ahLst/>
              <a:cxnLst/>
              <a:rect l="l" t="t" r="r" b="b"/>
              <a:pathLst>
                <a:path w="110033" h="635808" extrusionOk="0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822665" y="4139149"/>
              <a:ext cx="450147" cy="2027043"/>
            </a:xfrm>
            <a:custGeom>
              <a:avLst/>
              <a:gdLst/>
              <a:ahLst/>
              <a:cxnLst/>
              <a:rect l="l" t="t" r="r" b="b"/>
              <a:pathLst>
                <a:path w="450147" h="2027043" extrusionOk="0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502887" y="3664530"/>
              <a:ext cx="349749" cy="531038"/>
            </a:xfrm>
            <a:custGeom>
              <a:avLst/>
              <a:gdLst/>
              <a:ahLst/>
              <a:cxnLst/>
              <a:rect l="l" t="t" r="r" b="b"/>
              <a:pathLst>
                <a:path w="349749" h="531038" extrusionOk="0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633113" y="4255535"/>
              <a:ext cx="309080" cy="161443"/>
            </a:xfrm>
            <a:custGeom>
              <a:avLst/>
              <a:gdLst/>
              <a:ahLst/>
              <a:cxnLst/>
              <a:rect l="l" t="t" r="r" b="b"/>
              <a:pathLst>
                <a:path w="309080" h="161443" extrusionOk="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287063" y="3837744"/>
              <a:ext cx="379620" cy="439743"/>
            </a:xfrm>
            <a:custGeom>
              <a:avLst/>
              <a:gdLst/>
              <a:ahLst/>
              <a:cxnLst/>
              <a:rect l="l" t="t" r="r" b="b"/>
              <a:pathLst>
                <a:path w="379620" h="439743" extrusionOk="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942190" y="3687690"/>
              <a:ext cx="141301" cy="825288"/>
            </a:xfrm>
            <a:custGeom>
              <a:avLst/>
              <a:gdLst/>
              <a:ahLst/>
              <a:cxnLst/>
              <a:rect l="l" t="t" r="r" b="b"/>
              <a:pathLst>
                <a:path w="141301" h="825288" extrusionOk="0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1083304" y="3808620"/>
              <a:ext cx="300599" cy="1051239"/>
            </a:xfrm>
            <a:custGeom>
              <a:avLst/>
              <a:gdLst/>
              <a:ahLst/>
              <a:cxnLst/>
              <a:rect l="l" t="t" r="r" b="b"/>
              <a:pathLst>
                <a:path w="300599" h="1051239" extrusionOk="0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259396" y="4451460"/>
              <a:ext cx="755570" cy="317914"/>
            </a:xfrm>
            <a:custGeom>
              <a:avLst/>
              <a:gdLst/>
              <a:ahLst/>
              <a:cxnLst/>
              <a:rect l="l" t="t" r="r" b="b"/>
              <a:pathLst>
                <a:path w="755570" h="317914" extrusionOk="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000288" y="4745719"/>
              <a:ext cx="104008" cy="131922"/>
            </a:xfrm>
            <a:custGeom>
              <a:avLst/>
              <a:gdLst/>
              <a:ahLst/>
              <a:cxnLst/>
              <a:rect l="l" t="t" r="r" b="b"/>
              <a:pathLst>
                <a:path w="104008" h="131922" extrusionOk="0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5"/>
          <p:cNvSpPr/>
          <p:nvPr/>
        </p:nvSpPr>
        <p:spPr>
          <a:xfrm>
            <a:off x="10124942" y="4881416"/>
            <a:ext cx="1628796" cy="1075893"/>
          </a:xfrm>
          <a:custGeom>
            <a:avLst/>
            <a:gdLst/>
            <a:ahLst/>
            <a:cxnLst/>
            <a:rect l="l" t="t" r="r" b="b"/>
            <a:pathLst>
              <a:path w="958115" h="632878" extrusionOk="0">
                <a:moveTo>
                  <a:pt x="0" y="170479"/>
                </a:moveTo>
                <a:lnTo>
                  <a:pt x="958110" y="0"/>
                </a:lnTo>
                <a:cubicBezTo>
                  <a:pt x="958110" y="0"/>
                  <a:pt x="963939" y="545202"/>
                  <a:pt x="598799" y="621468"/>
                </a:cubicBezTo>
                <a:cubicBezTo>
                  <a:pt x="136684" y="717985"/>
                  <a:pt x="0" y="170479"/>
                  <a:pt x="0" y="170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10458932" y="5302921"/>
            <a:ext cx="1636136" cy="1064754"/>
          </a:xfrm>
          <a:custGeom>
            <a:avLst/>
            <a:gdLst/>
            <a:ahLst/>
            <a:cxnLst/>
            <a:rect l="l" t="t" r="r" b="b"/>
            <a:pathLst>
              <a:path w="962433" h="626326" extrusionOk="0">
                <a:moveTo>
                  <a:pt x="1666" y="0"/>
                </a:moveTo>
                <a:lnTo>
                  <a:pt x="962434" y="154800"/>
                </a:lnTo>
                <a:cubicBezTo>
                  <a:pt x="962434" y="154800"/>
                  <a:pt x="788260" y="671465"/>
                  <a:pt x="418385" y="623135"/>
                </a:cubicBezTo>
                <a:cubicBezTo>
                  <a:pt x="-49731" y="561965"/>
                  <a:pt x="1666" y="0"/>
                  <a:pt x="16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10011586" y="5835951"/>
            <a:ext cx="1704422" cy="975322"/>
          </a:xfrm>
          <a:custGeom>
            <a:avLst/>
            <a:gdLst/>
            <a:ahLst/>
            <a:cxnLst/>
            <a:rect l="l" t="t" r="r" b="b"/>
            <a:pathLst>
              <a:path w="1002601" h="573719" extrusionOk="0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 rot="10800000" flipH="1">
            <a:off x="9961626" y="-26615"/>
            <a:ext cx="969600" cy="1529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5"/>
          <p:cNvSpPr/>
          <p:nvPr/>
        </p:nvSpPr>
        <p:spPr>
          <a:xfrm rot="10800000" flipH="1">
            <a:off x="10395976" y="-26546"/>
            <a:ext cx="778800" cy="1228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" name="Google Shape;184;p5"/>
          <p:cNvGrpSpPr/>
          <p:nvPr/>
        </p:nvGrpSpPr>
        <p:grpSpPr>
          <a:xfrm rot="10800000">
            <a:off x="10656400" y="-26680"/>
            <a:ext cx="1022877" cy="1141314"/>
            <a:chOff x="6415621" y="443747"/>
            <a:chExt cx="1388458" cy="1549225"/>
          </a:xfrm>
        </p:grpSpPr>
        <p:sp>
          <p:nvSpPr>
            <p:cNvPr id="185" name="Google Shape;185;p5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5"/>
          <p:cNvSpPr/>
          <p:nvPr/>
        </p:nvSpPr>
        <p:spPr>
          <a:xfrm flipH="1">
            <a:off x="11323907" y="-83399"/>
            <a:ext cx="942695" cy="938899"/>
          </a:xfrm>
          <a:custGeom>
            <a:avLst/>
            <a:gdLst/>
            <a:ahLst/>
            <a:cxnLst/>
            <a:rect l="l" t="t" r="r" b="b"/>
            <a:pathLst>
              <a:path w="947432" h="943617" extrusionOk="0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Two columns">
  <p:cSld name="CUSTOM_4">
    <p:bg>
      <p:bgPr>
        <a:solidFill>
          <a:schemeClr val="accent3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1301250" y="611250"/>
            <a:ext cx="9589500" cy="5635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1607325" y="912563"/>
            <a:ext cx="90783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00" name="Google Shape;200;p6"/>
          <p:cNvSpPr txBox="1">
            <a:spLocks noGrp="1"/>
          </p:cNvSpPr>
          <p:nvPr>
            <p:ph type="body" idx="1"/>
          </p:nvPr>
        </p:nvSpPr>
        <p:spPr>
          <a:xfrm>
            <a:off x="1607325" y="2127643"/>
            <a:ext cx="4268100" cy="381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6"/>
          <p:cNvSpPr txBox="1">
            <a:spLocks noGrp="1"/>
          </p:cNvSpPr>
          <p:nvPr>
            <p:ph type="body" idx="2"/>
          </p:nvPr>
        </p:nvSpPr>
        <p:spPr>
          <a:xfrm>
            <a:off x="6417417" y="2113258"/>
            <a:ext cx="4268400" cy="381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02" name="Google Shape;202;p6"/>
          <p:cNvSpPr/>
          <p:nvPr/>
        </p:nvSpPr>
        <p:spPr>
          <a:xfrm flipH="1">
            <a:off x="183984" y="4848018"/>
            <a:ext cx="906300" cy="906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/>
          <p:nvPr/>
        </p:nvSpPr>
        <p:spPr>
          <a:xfrm flipH="1">
            <a:off x="437933" y="4375049"/>
            <a:ext cx="398400" cy="398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6"/>
          <p:cNvSpPr/>
          <p:nvPr/>
        </p:nvSpPr>
        <p:spPr>
          <a:xfrm flipH="1">
            <a:off x="1151501" y="5566644"/>
            <a:ext cx="1057648" cy="768425"/>
          </a:xfrm>
          <a:custGeom>
            <a:avLst/>
            <a:gdLst/>
            <a:ahLst/>
            <a:cxnLst/>
            <a:rect l="l" t="t" r="r" b="b"/>
            <a:pathLst>
              <a:path w="1555364" h="1130037" extrusionOk="0">
                <a:moveTo>
                  <a:pt x="232" y="786699"/>
                </a:moveTo>
                <a:cubicBezTo>
                  <a:pt x="-7828" y="760106"/>
                  <a:pt x="196976" y="649768"/>
                  <a:pt x="230827" y="631728"/>
                </a:cubicBezTo>
                <a:cubicBezTo>
                  <a:pt x="364031" y="560729"/>
                  <a:pt x="492676" y="484081"/>
                  <a:pt x="626540" y="414653"/>
                </a:cubicBezTo>
                <a:cubicBezTo>
                  <a:pt x="721762" y="365276"/>
                  <a:pt x="823898" y="332043"/>
                  <a:pt x="919529" y="284151"/>
                </a:cubicBezTo>
                <a:cubicBezTo>
                  <a:pt x="1073853" y="206865"/>
                  <a:pt x="1232540" y="140409"/>
                  <a:pt x="1386350" y="62638"/>
                </a:cubicBezTo>
                <a:cubicBezTo>
                  <a:pt x="1404885" y="53275"/>
                  <a:pt x="1521938" y="-22087"/>
                  <a:pt x="1530425" y="6393"/>
                </a:cubicBezTo>
                <a:cubicBezTo>
                  <a:pt x="1555180" y="89374"/>
                  <a:pt x="1560562" y="203874"/>
                  <a:pt x="1550732" y="288799"/>
                </a:cubicBezTo>
                <a:cubicBezTo>
                  <a:pt x="1538816" y="391764"/>
                  <a:pt x="1535749" y="496978"/>
                  <a:pt x="1496906" y="595199"/>
                </a:cubicBezTo>
                <a:cubicBezTo>
                  <a:pt x="1398208" y="844783"/>
                  <a:pt x="1145672" y="1066011"/>
                  <a:pt x="893879" y="1114846"/>
                </a:cubicBezTo>
                <a:cubicBezTo>
                  <a:pt x="688196" y="1154726"/>
                  <a:pt x="446556" y="1115512"/>
                  <a:pt x="275215" y="1004012"/>
                </a:cubicBezTo>
                <a:cubicBezTo>
                  <a:pt x="213104" y="963589"/>
                  <a:pt x="6486" y="807341"/>
                  <a:pt x="232" y="7866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 flipH="1">
            <a:off x="858972" y="6119629"/>
            <a:ext cx="940350" cy="806707"/>
          </a:xfrm>
          <a:custGeom>
            <a:avLst/>
            <a:gdLst/>
            <a:ahLst/>
            <a:cxnLst/>
            <a:rect l="l" t="t" r="r" b="b"/>
            <a:pathLst>
              <a:path w="1382868" h="1186334" extrusionOk="0">
                <a:moveTo>
                  <a:pt x="467097" y="35491"/>
                </a:moveTo>
                <a:cubicBezTo>
                  <a:pt x="233382" y="101500"/>
                  <a:pt x="149619" y="254976"/>
                  <a:pt x="122654" y="298124"/>
                </a:cubicBezTo>
                <a:cubicBezTo>
                  <a:pt x="49968" y="414415"/>
                  <a:pt x="27566" y="565958"/>
                  <a:pt x="5667" y="697308"/>
                </a:cubicBezTo>
                <a:cubicBezTo>
                  <a:pt x="-1571" y="740732"/>
                  <a:pt x="1591" y="859604"/>
                  <a:pt x="1591" y="859604"/>
                </a:cubicBezTo>
                <a:cubicBezTo>
                  <a:pt x="-6744" y="934537"/>
                  <a:pt x="18793" y="1013823"/>
                  <a:pt x="51950" y="1080146"/>
                </a:cubicBezTo>
                <a:cubicBezTo>
                  <a:pt x="105613" y="1187483"/>
                  <a:pt x="267948" y="1213610"/>
                  <a:pt x="365646" y="1157784"/>
                </a:cubicBezTo>
                <a:cubicBezTo>
                  <a:pt x="456305" y="1105978"/>
                  <a:pt x="487594" y="1010585"/>
                  <a:pt x="542677" y="927956"/>
                </a:cubicBezTo>
                <a:cubicBezTo>
                  <a:pt x="590503" y="856213"/>
                  <a:pt x="655311" y="792177"/>
                  <a:pt x="710394" y="726073"/>
                </a:cubicBezTo>
                <a:cubicBezTo>
                  <a:pt x="820636" y="593780"/>
                  <a:pt x="1001011" y="545936"/>
                  <a:pt x="1132799" y="443428"/>
                </a:cubicBezTo>
                <a:cubicBezTo>
                  <a:pt x="1206599" y="386031"/>
                  <a:pt x="1360256" y="327995"/>
                  <a:pt x="1381268" y="222915"/>
                </a:cubicBezTo>
                <a:cubicBezTo>
                  <a:pt x="1405185" y="103338"/>
                  <a:pt x="1154411" y="43893"/>
                  <a:pt x="1073792" y="36558"/>
                </a:cubicBezTo>
                <a:cubicBezTo>
                  <a:pt x="792861" y="11021"/>
                  <a:pt x="700821" y="-30507"/>
                  <a:pt x="467097" y="3549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" name="Google Shape;206;p6"/>
          <p:cNvGrpSpPr/>
          <p:nvPr/>
        </p:nvGrpSpPr>
        <p:grpSpPr>
          <a:xfrm flipH="1">
            <a:off x="165821" y="5881792"/>
            <a:ext cx="942902" cy="1052079"/>
            <a:chOff x="6415621" y="443747"/>
            <a:chExt cx="1388458" cy="1549225"/>
          </a:xfrm>
        </p:grpSpPr>
        <p:sp>
          <p:nvSpPr>
            <p:cNvPr id="207" name="Google Shape;207;p6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6"/>
          <p:cNvGrpSpPr/>
          <p:nvPr/>
        </p:nvGrpSpPr>
        <p:grpSpPr>
          <a:xfrm flipH="1">
            <a:off x="1017296" y="5515951"/>
            <a:ext cx="1137991" cy="1570293"/>
            <a:chOff x="259396" y="3664530"/>
            <a:chExt cx="1812954" cy="2501662"/>
          </a:xfrm>
        </p:grpSpPr>
        <p:sp>
          <p:nvSpPr>
            <p:cNvPr id="219" name="Google Shape;219;p6"/>
            <p:cNvSpPr/>
            <p:nvPr/>
          </p:nvSpPr>
          <p:spPr>
            <a:xfrm>
              <a:off x="1060156" y="4349599"/>
              <a:ext cx="684212" cy="1597125"/>
            </a:xfrm>
            <a:custGeom>
              <a:avLst/>
              <a:gdLst/>
              <a:ahLst/>
              <a:cxnLst/>
              <a:rect l="l" t="t" r="r" b="b"/>
              <a:pathLst>
                <a:path w="684212" h="1597125" extrusionOk="0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1316492" y="4740748"/>
              <a:ext cx="499154" cy="365381"/>
            </a:xfrm>
            <a:custGeom>
              <a:avLst/>
              <a:gdLst/>
              <a:ahLst/>
              <a:cxnLst/>
              <a:rect l="l" t="t" r="r" b="b"/>
              <a:pathLst>
                <a:path w="499154" h="365381" extrusionOk="0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1426327" y="4286272"/>
              <a:ext cx="579329" cy="543086"/>
            </a:xfrm>
            <a:custGeom>
              <a:avLst/>
              <a:gdLst/>
              <a:ahLst/>
              <a:cxnLst/>
              <a:rect l="l" t="t" r="r" b="b"/>
              <a:pathLst>
                <a:path w="579329" h="543086" extrusionOk="0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1645711" y="4008904"/>
              <a:ext cx="426639" cy="441396"/>
            </a:xfrm>
            <a:custGeom>
              <a:avLst/>
              <a:gdLst/>
              <a:ahLst/>
              <a:cxnLst/>
              <a:rect l="l" t="t" r="r" b="b"/>
              <a:pathLst>
                <a:path w="426639" h="441396" extrusionOk="0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1388329" y="4191271"/>
              <a:ext cx="110033" cy="635808"/>
            </a:xfrm>
            <a:custGeom>
              <a:avLst/>
              <a:gdLst/>
              <a:ahLst/>
              <a:cxnLst/>
              <a:rect l="l" t="t" r="r" b="b"/>
              <a:pathLst>
                <a:path w="110033" h="635808" extrusionOk="0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822665" y="4139149"/>
              <a:ext cx="450147" cy="2027043"/>
            </a:xfrm>
            <a:custGeom>
              <a:avLst/>
              <a:gdLst/>
              <a:ahLst/>
              <a:cxnLst/>
              <a:rect l="l" t="t" r="r" b="b"/>
              <a:pathLst>
                <a:path w="450147" h="2027043" extrusionOk="0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502887" y="3664530"/>
              <a:ext cx="349749" cy="531038"/>
            </a:xfrm>
            <a:custGeom>
              <a:avLst/>
              <a:gdLst/>
              <a:ahLst/>
              <a:cxnLst/>
              <a:rect l="l" t="t" r="r" b="b"/>
              <a:pathLst>
                <a:path w="349749" h="531038" extrusionOk="0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633113" y="4255535"/>
              <a:ext cx="309080" cy="161443"/>
            </a:xfrm>
            <a:custGeom>
              <a:avLst/>
              <a:gdLst/>
              <a:ahLst/>
              <a:cxnLst/>
              <a:rect l="l" t="t" r="r" b="b"/>
              <a:pathLst>
                <a:path w="309080" h="161443" extrusionOk="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287063" y="3837744"/>
              <a:ext cx="379620" cy="439743"/>
            </a:xfrm>
            <a:custGeom>
              <a:avLst/>
              <a:gdLst/>
              <a:ahLst/>
              <a:cxnLst/>
              <a:rect l="l" t="t" r="r" b="b"/>
              <a:pathLst>
                <a:path w="379620" h="439743" extrusionOk="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942190" y="3687690"/>
              <a:ext cx="141301" cy="825288"/>
            </a:xfrm>
            <a:custGeom>
              <a:avLst/>
              <a:gdLst/>
              <a:ahLst/>
              <a:cxnLst/>
              <a:rect l="l" t="t" r="r" b="b"/>
              <a:pathLst>
                <a:path w="141301" h="825288" extrusionOk="0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083304" y="3808620"/>
              <a:ext cx="300599" cy="1051239"/>
            </a:xfrm>
            <a:custGeom>
              <a:avLst/>
              <a:gdLst/>
              <a:ahLst/>
              <a:cxnLst/>
              <a:rect l="l" t="t" r="r" b="b"/>
              <a:pathLst>
                <a:path w="300599" h="1051239" extrusionOk="0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259396" y="4451460"/>
              <a:ext cx="755570" cy="317914"/>
            </a:xfrm>
            <a:custGeom>
              <a:avLst/>
              <a:gdLst/>
              <a:ahLst/>
              <a:cxnLst/>
              <a:rect l="l" t="t" r="r" b="b"/>
              <a:pathLst>
                <a:path w="755570" h="317914" extrusionOk="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1000288" y="4745719"/>
              <a:ext cx="104008" cy="131922"/>
            </a:xfrm>
            <a:custGeom>
              <a:avLst/>
              <a:gdLst/>
              <a:ahLst/>
              <a:cxnLst/>
              <a:rect l="l" t="t" r="r" b="b"/>
              <a:pathLst>
                <a:path w="104008" h="131922" extrusionOk="0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p6"/>
          <p:cNvSpPr/>
          <p:nvPr/>
        </p:nvSpPr>
        <p:spPr>
          <a:xfrm rot="10800000" flipH="1">
            <a:off x="10388525" y="-37125"/>
            <a:ext cx="789900" cy="1245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6"/>
          <p:cNvSpPr/>
          <p:nvPr/>
        </p:nvSpPr>
        <p:spPr>
          <a:xfrm rot="10800000" flipH="1">
            <a:off x="10742430" y="-37141"/>
            <a:ext cx="634500" cy="10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4" name="Google Shape;234;p6"/>
          <p:cNvGrpSpPr/>
          <p:nvPr/>
        </p:nvGrpSpPr>
        <p:grpSpPr>
          <a:xfrm rot="10800000">
            <a:off x="10954287" y="-37261"/>
            <a:ext cx="833491" cy="930000"/>
            <a:chOff x="6415621" y="443747"/>
            <a:chExt cx="1388458" cy="1549225"/>
          </a:xfrm>
        </p:grpSpPr>
        <p:sp>
          <p:nvSpPr>
            <p:cNvPr id="235" name="Google Shape;235;p6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6"/>
          <p:cNvSpPr/>
          <p:nvPr/>
        </p:nvSpPr>
        <p:spPr>
          <a:xfrm flipH="1">
            <a:off x="11499180" y="-83400"/>
            <a:ext cx="767420" cy="764330"/>
          </a:xfrm>
          <a:custGeom>
            <a:avLst/>
            <a:gdLst/>
            <a:ahLst/>
            <a:cxnLst/>
            <a:rect l="l" t="t" r="r" b="b"/>
            <a:pathLst>
              <a:path w="947432" h="943617" extrusionOk="0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bg>
      <p:bgPr>
        <a:solidFill>
          <a:schemeClr val="accent3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"/>
          <p:cNvSpPr/>
          <p:nvPr/>
        </p:nvSpPr>
        <p:spPr>
          <a:xfrm>
            <a:off x="1301250" y="1222500"/>
            <a:ext cx="9589500" cy="5635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7"/>
          <p:cNvSpPr txBox="1">
            <a:spLocks noGrp="1"/>
          </p:cNvSpPr>
          <p:nvPr>
            <p:ph type="title"/>
          </p:nvPr>
        </p:nvSpPr>
        <p:spPr>
          <a:xfrm>
            <a:off x="1291250" y="1454050"/>
            <a:ext cx="95895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50" name="Google Shape;250;p7"/>
          <p:cNvSpPr txBox="1">
            <a:spLocks noGrp="1"/>
          </p:cNvSpPr>
          <p:nvPr>
            <p:ph type="body" idx="1"/>
          </p:nvPr>
        </p:nvSpPr>
        <p:spPr>
          <a:xfrm>
            <a:off x="2199000" y="2966525"/>
            <a:ext cx="7794000" cy="2716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ctr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51" name="Google Shape;251;p7"/>
          <p:cNvGrpSpPr/>
          <p:nvPr/>
        </p:nvGrpSpPr>
        <p:grpSpPr>
          <a:xfrm>
            <a:off x="10216696" y="3914030"/>
            <a:ext cx="1812954" cy="2501662"/>
            <a:chOff x="259396" y="3664530"/>
            <a:chExt cx="1812954" cy="2501662"/>
          </a:xfrm>
        </p:grpSpPr>
        <p:sp>
          <p:nvSpPr>
            <p:cNvPr id="252" name="Google Shape;252;p7"/>
            <p:cNvSpPr/>
            <p:nvPr/>
          </p:nvSpPr>
          <p:spPr>
            <a:xfrm>
              <a:off x="1060156" y="4349599"/>
              <a:ext cx="684212" cy="1597125"/>
            </a:xfrm>
            <a:custGeom>
              <a:avLst/>
              <a:gdLst/>
              <a:ahLst/>
              <a:cxnLst/>
              <a:rect l="l" t="t" r="r" b="b"/>
              <a:pathLst>
                <a:path w="684212" h="1597125" extrusionOk="0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1316492" y="4740748"/>
              <a:ext cx="499154" cy="365381"/>
            </a:xfrm>
            <a:custGeom>
              <a:avLst/>
              <a:gdLst/>
              <a:ahLst/>
              <a:cxnLst/>
              <a:rect l="l" t="t" r="r" b="b"/>
              <a:pathLst>
                <a:path w="499154" h="365381" extrusionOk="0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1426327" y="4286272"/>
              <a:ext cx="579329" cy="543086"/>
            </a:xfrm>
            <a:custGeom>
              <a:avLst/>
              <a:gdLst/>
              <a:ahLst/>
              <a:cxnLst/>
              <a:rect l="l" t="t" r="r" b="b"/>
              <a:pathLst>
                <a:path w="579329" h="543086" extrusionOk="0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1645711" y="4008904"/>
              <a:ext cx="426639" cy="441396"/>
            </a:xfrm>
            <a:custGeom>
              <a:avLst/>
              <a:gdLst/>
              <a:ahLst/>
              <a:cxnLst/>
              <a:rect l="l" t="t" r="r" b="b"/>
              <a:pathLst>
                <a:path w="426639" h="441396" extrusionOk="0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1388329" y="4191271"/>
              <a:ext cx="110033" cy="635808"/>
            </a:xfrm>
            <a:custGeom>
              <a:avLst/>
              <a:gdLst/>
              <a:ahLst/>
              <a:cxnLst/>
              <a:rect l="l" t="t" r="r" b="b"/>
              <a:pathLst>
                <a:path w="110033" h="635808" extrusionOk="0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822665" y="4139149"/>
              <a:ext cx="450147" cy="2027043"/>
            </a:xfrm>
            <a:custGeom>
              <a:avLst/>
              <a:gdLst/>
              <a:ahLst/>
              <a:cxnLst/>
              <a:rect l="l" t="t" r="r" b="b"/>
              <a:pathLst>
                <a:path w="450147" h="2027043" extrusionOk="0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502887" y="3664530"/>
              <a:ext cx="349749" cy="531038"/>
            </a:xfrm>
            <a:custGeom>
              <a:avLst/>
              <a:gdLst/>
              <a:ahLst/>
              <a:cxnLst/>
              <a:rect l="l" t="t" r="r" b="b"/>
              <a:pathLst>
                <a:path w="349749" h="531038" extrusionOk="0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633113" y="4255535"/>
              <a:ext cx="309080" cy="161443"/>
            </a:xfrm>
            <a:custGeom>
              <a:avLst/>
              <a:gdLst/>
              <a:ahLst/>
              <a:cxnLst/>
              <a:rect l="l" t="t" r="r" b="b"/>
              <a:pathLst>
                <a:path w="309080" h="161443" extrusionOk="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287063" y="3837744"/>
              <a:ext cx="379620" cy="439743"/>
            </a:xfrm>
            <a:custGeom>
              <a:avLst/>
              <a:gdLst/>
              <a:ahLst/>
              <a:cxnLst/>
              <a:rect l="l" t="t" r="r" b="b"/>
              <a:pathLst>
                <a:path w="379620" h="439743" extrusionOk="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942190" y="3687690"/>
              <a:ext cx="141301" cy="825288"/>
            </a:xfrm>
            <a:custGeom>
              <a:avLst/>
              <a:gdLst/>
              <a:ahLst/>
              <a:cxnLst/>
              <a:rect l="l" t="t" r="r" b="b"/>
              <a:pathLst>
                <a:path w="141301" h="825288" extrusionOk="0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1083304" y="3808620"/>
              <a:ext cx="300599" cy="1051239"/>
            </a:xfrm>
            <a:custGeom>
              <a:avLst/>
              <a:gdLst/>
              <a:ahLst/>
              <a:cxnLst/>
              <a:rect l="l" t="t" r="r" b="b"/>
              <a:pathLst>
                <a:path w="300599" h="1051239" extrusionOk="0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259396" y="4451460"/>
              <a:ext cx="755570" cy="317914"/>
            </a:xfrm>
            <a:custGeom>
              <a:avLst/>
              <a:gdLst/>
              <a:ahLst/>
              <a:cxnLst/>
              <a:rect l="l" t="t" r="r" b="b"/>
              <a:pathLst>
                <a:path w="755570" h="317914" extrusionOk="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1000288" y="4745719"/>
              <a:ext cx="104008" cy="131922"/>
            </a:xfrm>
            <a:custGeom>
              <a:avLst/>
              <a:gdLst/>
              <a:ahLst/>
              <a:cxnLst/>
              <a:rect l="l" t="t" r="r" b="b"/>
              <a:pathLst>
                <a:path w="104008" h="131922" extrusionOk="0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7"/>
          <p:cNvSpPr/>
          <p:nvPr/>
        </p:nvSpPr>
        <p:spPr>
          <a:xfrm>
            <a:off x="10545633" y="5293463"/>
            <a:ext cx="1281479" cy="846474"/>
          </a:xfrm>
          <a:custGeom>
            <a:avLst/>
            <a:gdLst/>
            <a:ahLst/>
            <a:cxnLst/>
            <a:rect l="l" t="t" r="r" b="b"/>
            <a:pathLst>
              <a:path w="958115" h="632878" extrusionOk="0">
                <a:moveTo>
                  <a:pt x="0" y="170479"/>
                </a:moveTo>
                <a:lnTo>
                  <a:pt x="958110" y="0"/>
                </a:lnTo>
                <a:cubicBezTo>
                  <a:pt x="958110" y="0"/>
                  <a:pt x="963939" y="545202"/>
                  <a:pt x="598799" y="621468"/>
                </a:cubicBezTo>
                <a:cubicBezTo>
                  <a:pt x="136684" y="717985"/>
                  <a:pt x="0" y="170479"/>
                  <a:pt x="0" y="170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/>
          <p:nvPr/>
        </p:nvSpPr>
        <p:spPr>
          <a:xfrm>
            <a:off x="10808324" y="5624987"/>
            <a:ext cx="1287254" cy="837711"/>
          </a:xfrm>
          <a:custGeom>
            <a:avLst/>
            <a:gdLst/>
            <a:ahLst/>
            <a:cxnLst/>
            <a:rect l="l" t="t" r="r" b="b"/>
            <a:pathLst>
              <a:path w="962433" h="626326" extrusionOk="0">
                <a:moveTo>
                  <a:pt x="1666" y="0"/>
                </a:moveTo>
                <a:lnTo>
                  <a:pt x="962434" y="154800"/>
                </a:lnTo>
                <a:cubicBezTo>
                  <a:pt x="962434" y="154800"/>
                  <a:pt x="788260" y="671465"/>
                  <a:pt x="418385" y="623135"/>
                </a:cubicBezTo>
                <a:cubicBezTo>
                  <a:pt x="-49731" y="561965"/>
                  <a:pt x="1666" y="0"/>
                  <a:pt x="16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10456476" y="6044226"/>
            <a:ext cx="1340979" cy="767349"/>
          </a:xfrm>
          <a:custGeom>
            <a:avLst/>
            <a:gdLst/>
            <a:ahLst/>
            <a:cxnLst/>
            <a:rect l="l" t="t" r="r" b="b"/>
            <a:pathLst>
              <a:path w="1002601" h="573719" extrusionOk="0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/>
          <p:nvPr/>
        </p:nvSpPr>
        <p:spPr>
          <a:xfrm rot="10800000">
            <a:off x="1335376" y="-26615"/>
            <a:ext cx="969600" cy="1529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7"/>
          <p:cNvSpPr/>
          <p:nvPr/>
        </p:nvSpPr>
        <p:spPr>
          <a:xfrm rot="10800000">
            <a:off x="1091827" y="-26546"/>
            <a:ext cx="778800" cy="1228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0" name="Google Shape;270;p7"/>
          <p:cNvGrpSpPr/>
          <p:nvPr/>
        </p:nvGrpSpPr>
        <p:grpSpPr>
          <a:xfrm rot="10800000" flipH="1">
            <a:off x="587326" y="-26680"/>
            <a:ext cx="1022877" cy="1141314"/>
            <a:chOff x="6415621" y="443747"/>
            <a:chExt cx="1388458" cy="1549225"/>
          </a:xfrm>
        </p:grpSpPr>
        <p:sp>
          <p:nvSpPr>
            <p:cNvPr id="271" name="Google Shape;271;p7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7"/>
          <p:cNvSpPr/>
          <p:nvPr/>
        </p:nvSpPr>
        <p:spPr>
          <a:xfrm>
            <a:off x="1" y="-83399"/>
            <a:ext cx="942695" cy="938899"/>
          </a:xfrm>
          <a:custGeom>
            <a:avLst/>
            <a:gdLst/>
            <a:ahLst/>
            <a:cxnLst/>
            <a:rect l="l" t="t" r="r" b="b"/>
            <a:pathLst>
              <a:path w="947432" h="943617" extrusionOk="0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Big Title">
  <p:cSld name="CUSTOM_6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"/>
          <p:cNvSpPr/>
          <p:nvPr/>
        </p:nvSpPr>
        <p:spPr>
          <a:xfrm>
            <a:off x="1210600" y="1036025"/>
            <a:ext cx="9925800" cy="485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8"/>
          <p:cNvSpPr/>
          <p:nvPr/>
        </p:nvSpPr>
        <p:spPr>
          <a:xfrm flipH="1">
            <a:off x="934103" y="5332901"/>
            <a:ext cx="969600" cy="1529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8"/>
          <p:cNvSpPr/>
          <p:nvPr/>
        </p:nvSpPr>
        <p:spPr>
          <a:xfrm flipH="1">
            <a:off x="690553" y="5633732"/>
            <a:ext cx="778800" cy="1228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" name="Google Shape;287;p8"/>
          <p:cNvGrpSpPr/>
          <p:nvPr/>
        </p:nvGrpSpPr>
        <p:grpSpPr>
          <a:xfrm>
            <a:off x="186052" y="5720752"/>
            <a:ext cx="1022877" cy="1141314"/>
            <a:chOff x="6415621" y="443747"/>
            <a:chExt cx="1388458" cy="1549225"/>
          </a:xfrm>
        </p:grpSpPr>
        <p:sp>
          <p:nvSpPr>
            <p:cNvPr id="288" name="Google Shape;288;p8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8"/>
          <p:cNvSpPr/>
          <p:nvPr/>
        </p:nvSpPr>
        <p:spPr>
          <a:xfrm rot="10800000" flipH="1">
            <a:off x="-20272" y="5979886"/>
            <a:ext cx="942695" cy="938899"/>
          </a:xfrm>
          <a:custGeom>
            <a:avLst/>
            <a:gdLst/>
            <a:ahLst/>
            <a:cxnLst/>
            <a:rect l="l" t="t" r="r" b="b"/>
            <a:pathLst>
              <a:path w="947432" h="943617" extrusionOk="0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8"/>
          <p:cNvSpPr txBox="1">
            <a:spLocks noGrp="1"/>
          </p:cNvSpPr>
          <p:nvPr>
            <p:ph type="title"/>
          </p:nvPr>
        </p:nvSpPr>
        <p:spPr>
          <a:xfrm>
            <a:off x="1560250" y="1884875"/>
            <a:ext cx="92265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301" name="Google Shape;301;p8"/>
          <p:cNvSpPr txBox="1">
            <a:spLocks noGrp="1"/>
          </p:cNvSpPr>
          <p:nvPr>
            <p:ph type="subTitle" idx="1"/>
          </p:nvPr>
        </p:nvSpPr>
        <p:spPr>
          <a:xfrm>
            <a:off x="2961175" y="5919475"/>
            <a:ext cx="90516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8"/>
          <p:cNvSpPr/>
          <p:nvPr/>
        </p:nvSpPr>
        <p:spPr>
          <a:xfrm rot="10800000" flipH="1">
            <a:off x="10095403" y="-26615"/>
            <a:ext cx="969600" cy="1529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8"/>
          <p:cNvSpPr/>
          <p:nvPr/>
        </p:nvSpPr>
        <p:spPr>
          <a:xfrm rot="10800000" flipH="1">
            <a:off x="10529752" y="-26546"/>
            <a:ext cx="778800" cy="1228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4" name="Google Shape;304;p8"/>
          <p:cNvGrpSpPr/>
          <p:nvPr/>
        </p:nvGrpSpPr>
        <p:grpSpPr>
          <a:xfrm rot="10800000">
            <a:off x="10866376" y="-26680"/>
            <a:ext cx="1022877" cy="1141314"/>
            <a:chOff x="6415621" y="443747"/>
            <a:chExt cx="1388458" cy="1549225"/>
          </a:xfrm>
        </p:grpSpPr>
        <p:sp>
          <p:nvSpPr>
            <p:cNvPr id="305" name="Google Shape;305;p8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6" name="Google Shape;316;p8"/>
          <p:cNvSpPr/>
          <p:nvPr/>
        </p:nvSpPr>
        <p:spPr>
          <a:xfrm flipH="1">
            <a:off x="11305283" y="-83399"/>
            <a:ext cx="942695" cy="938899"/>
          </a:xfrm>
          <a:custGeom>
            <a:avLst/>
            <a:gdLst/>
            <a:ahLst/>
            <a:cxnLst/>
            <a:rect l="l" t="t" r="r" b="b"/>
            <a:pathLst>
              <a:path w="947432" h="943617" extrusionOk="0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Text and Image">
  <p:cSld name="CUSTOM_9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0"/>
          <p:cNvSpPr txBox="1">
            <a:spLocks noGrp="1"/>
          </p:cNvSpPr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356" name="Google Shape;356;p10"/>
          <p:cNvSpPr txBox="1">
            <a:spLocks noGrp="1"/>
          </p:cNvSpPr>
          <p:nvPr>
            <p:ph type="subTitle" idx="1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7" name="Google Shape;357;p10"/>
          <p:cNvSpPr>
            <a:spLocks noGrp="1"/>
          </p:cNvSpPr>
          <p:nvPr>
            <p:ph type="pic" idx="2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lvl="1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○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■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○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■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○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429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800"/>
              <a:buFont typeface="Poppins Light"/>
              <a:buChar char="■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7"/>
          <p:cNvSpPr txBox="1">
            <a:spLocks noGrp="1"/>
          </p:cNvSpPr>
          <p:nvPr>
            <p:ph type="subTitle" idx="1"/>
          </p:nvPr>
        </p:nvSpPr>
        <p:spPr>
          <a:xfrm>
            <a:off x="477375" y="4358175"/>
            <a:ext cx="70479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Uni Sans-Trial" panose="00000500000000000000" pitchFamily="50" charset="-52"/>
              </a:rPr>
              <a:t>Меркушев Д.В</a:t>
            </a:r>
            <a:r>
              <a:rPr lang="en-US" dirty="0">
                <a:latin typeface="Uni Sans-Trial" panose="00000500000000000000" pitchFamily="50" charset="-52"/>
              </a:rPr>
              <a:t>. </a:t>
            </a:r>
            <a:r>
              <a:rPr lang="ru-RU" dirty="0">
                <a:latin typeface="Uni Sans-Trial" panose="00000500000000000000" pitchFamily="50" charset="-52"/>
              </a:rPr>
              <a:t>Шамсутдинов Р.Н</a:t>
            </a:r>
            <a:r>
              <a:rPr lang="en-US" dirty="0">
                <a:latin typeface="Uni Sans-Trial" panose="00000500000000000000" pitchFamily="50" charset="-52"/>
              </a:rPr>
              <a:t>. </a:t>
            </a:r>
            <a:r>
              <a:rPr lang="ru-RU" dirty="0">
                <a:latin typeface="Uni Sans-Trial" panose="00000500000000000000" pitchFamily="50" charset="-52"/>
              </a:rPr>
              <a:t>Сайфуллин А.Р</a:t>
            </a:r>
            <a:r>
              <a:rPr lang="en-US" dirty="0">
                <a:latin typeface="Uni Sans-Trial" panose="00000500000000000000" pitchFamily="50" charset="-52"/>
              </a:rPr>
              <a:t>.</a:t>
            </a:r>
            <a:endParaRPr lang="ru-RU" dirty="0">
              <a:latin typeface="Uni Sans-Trial" panose="00000500000000000000" pitchFamily="50" charset="-52"/>
            </a:endParaRPr>
          </a:p>
        </p:txBody>
      </p:sp>
      <p:sp>
        <p:nvSpPr>
          <p:cNvPr id="458" name="Google Shape;458;p17"/>
          <p:cNvSpPr txBox="1">
            <a:spLocks noGrp="1"/>
          </p:cNvSpPr>
          <p:nvPr>
            <p:ph type="title"/>
          </p:nvPr>
        </p:nvSpPr>
        <p:spPr>
          <a:xfrm>
            <a:off x="477375" y="1689650"/>
            <a:ext cx="7047900" cy="25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400" b="1" dirty="0">
                <a:solidFill>
                  <a:schemeClr val="tx1"/>
                </a:solidFill>
                <a:latin typeface="Montserrat" panose="00000500000000000000" pitchFamily="2" charset="-52"/>
              </a:rPr>
              <a:t>Растущий стаканчик для рассады</a:t>
            </a:r>
            <a:r>
              <a:rPr lang="en-US" sz="5400" b="1" dirty="0">
                <a:solidFill>
                  <a:schemeClr val="tx1"/>
                </a:solidFill>
                <a:latin typeface="Montserrat" panose="00000500000000000000" pitchFamily="2" charset="-52"/>
              </a:rPr>
              <a:t>: 3 </a:t>
            </a:r>
            <a:r>
              <a:rPr lang="ru-RU" sz="5400" b="1" dirty="0">
                <a:solidFill>
                  <a:schemeClr val="tx1"/>
                </a:solidFill>
                <a:latin typeface="Montserrat" panose="00000500000000000000" pitchFamily="2" charset="-52"/>
              </a:rPr>
              <a:t>в 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1272D3-B541-17F3-887F-5B7C5A41996F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9"/>
          <p:cNvSpPr txBox="1">
            <a:spLocks noGrp="1"/>
          </p:cNvSpPr>
          <p:nvPr>
            <p:ph type="title"/>
          </p:nvPr>
        </p:nvSpPr>
        <p:spPr>
          <a:xfrm>
            <a:off x="250950" y="370225"/>
            <a:ext cx="3513528" cy="384551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484E32"/>
                </a:solidFill>
                <a:latin typeface="Montserrat" panose="00000500000000000000" pitchFamily="2" charset="-52"/>
              </a:rPr>
              <a:t>РАСТУЩИЙ СТАКАНЧИК ДЛЯ РАССАДЫ</a:t>
            </a:r>
            <a:r>
              <a:rPr lang="en-US" sz="2800" b="1" dirty="0">
                <a:solidFill>
                  <a:srgbClr val="484E32"/>
                </a:solidFill>
                <a:latin typeface="Montserrat" panose="00000500000000000000" pitchFamily="2" charset="-52"/>
              </a:rPr>
              <a:t>: 3 </a:t>
            </a:r>
            <a:r>
              <a:rPr lang="ru-RU" sz="2800" b="1" dirty="0">
                <a:solidFill>
                  <a:srgbClr val="484E32"/>
                </a:solidFill>
                <a:latin typeface="Montserrat" panose="00000500000000000000" pitchFamily="2" charset="-52"/>
              </a:rPr>
              <a:t>В 1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B05E4E-17DD-CDFB-BAD3-DE44ED6D6027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0FAC6-4820-85E5-65DD-A77664947605}"/>
              </a:ext>
            </a:extLst>
          </p:cNvPr>
          <p:cNvSpPr txBox="1"/>
          <p:nvPr/>
        </p:nvSpPr>
        <p:spPr>
          <a:xfrm>
            <a:off x="3836382" y="1387172"/>
            <a:ext cx="351352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Montserrat" panose="00000500000000000000" pitchFamily="2" charset="-52"/>
                <a:cs typeface="Times New Roman" pitchFamily="18" charset="0"/>
              </a:rPr>
              <a:t>Растущий контейнер для растений: 3 в 1. Контейнер, состоящий из 3 частей, который можно сложить или разложить, тем самым добавить или уменьшить объем контейнера.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2AC16C-B1B2-EDED-A111-7F1746A59850}"/>
              </a:ext>
            </a:extLst>
          </p:cNvPr>
          <p:cNvSpPr txBox="1"/>
          <p:nvPr/>
        </p:nvSpPr>
        <p:spPr>
          <a:xfrm>
            <a:off x="8017411" y="1387172"/>
            <a:ext cx="37051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Montserrat" panose="00000500000000000000" pitchFamily="2" charset="-52"/>
                <a:cs typeface="Times New Roman" pitchFamily="18" charset="0"/>
              </a:rPr>
              <a:t>Многие люди занимающиеся рассадой  с проблемой , что нужно пересаживать растение в более большой контейнер. В этом проекте мы разработали стакан 3 в 1. Он может изменять свой объем</a:t>
            </a:r>
            <a:r>
              <a:rPr lang="ru-RU" dirty="0">
                <a:latin typeface="Montserrat" panose="00000500000000000000" pitchFamily="2" charset="-52"/>
              </a:rPr>
              <a:t>.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571EFBA-4E7C-38FA-D2BE-F663B98408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8" t="61815" r="74181" b="5334"/>
          <a:stretch/>
        </p:blipFill>
        <p:spPr>
          <a:xfrm>
            <a:off x="5274945" y="5059681"/>
            <a:ext cx="1295400" cy="10668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27CAB07-6663-59A0-5905-E441C4F338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77" t="47641" r="45868" b="6787"/>
          <a:stretch/>
        </p:blipFill>
        <p:spPr>
          <a:xfrm>
            <a:off x="6943725" y="4600575"/>
            <a:ext cx="1306906" cy="145732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FCDDCE5-4529-02DA-3494-DABFD4BFC4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855" t="47641" r="30994" b="20190"/>
          <a:stretch/>
        </p:blipFill>
        <p:spPr>
          <a:xfrm>
            <a:off x="8017411" y="4600574"/>
            <a:ext cx="1080945" cy="1028701"/>
          </a:xfrm>
          <a:prstGeom prst="rect">
            <a:avLst/>
          </a:prstGeom>
        </p:spPr>
      </p:pic>
      <p:pic>
        <p:nvPicPr>
          <p:cNvPr id="448" name="Рисунок 447">
            <a:extLst>
              <a:ext uri="{FF2B5EF4-FFF2-40B4-BE49-F238E27FC236}">
                <a16:creationId xmlns:a16="http://schemas.microsoft.com/office/drawing/2014/main" id="{8E4CFB5E-B0EE-4A83-AB38-A792CBB8C57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196" t="22919" r="8440" b="6787"/>
          <a:stretch/>
        </p:blipFill>
        <p:spPr>
          <a:xfrm>
            <a:off x="8423596" y="3810000"/>
            <a:ext cx="1939604" cy="2247901"/>
          </a:xfrm>
          <a:prstGeom prst="rect">
            <a:avLst/>
          </a:prstGeom>
        </p:spPr>
      </p:pic>
      <p:pic>
        <p:nvPicPr>
          <p:cNvPr id="449" name="Рисунок 448">
            <a:extLst>
              <a:ext uri="{FF2B5EF4-FFF2-40B4-BE49-F238E27FC236}">
                <a16:creationId xmlns:a16="http://schemas.microsoft.com/office/drawing/2014/main" id="{C645C12E-36C4-3061-BF06-ED6728BC6F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855" t="47641" r="30994" b="20190"/>
          <a:stretch/>
        </p:blipFill>
        <p:spPr>
          <a:xfrm>
            <a:off x="6207546" y="4600573"/>
            <a:ext cx="1080945" cy="102870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A0EF6C-A07A-61A8-02FD-95C7C273BC26}"/>
              </a:ext>
            </a:extLst>
          </p:cNvPr>
          <p:cNvSpPr/>
          <p:nvPr/>
        </p:nvSpPr>
        <p:spPr>
          <a:xfrm>
            <a:off x="4963886" y="855023"/>
            <a:ext cx="6315721" cy="35863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EE6184-F88F-B64E-4AC0-3C3CF6C2D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594" y="969918"/>
            <a:ext cx="6300943" cy="2173825"/>
          </a:xfrm>
          <a:prstGeom prst="rect">
            <a:avLst/>
          </a:prstGeom>
        </p:spPr>
      </p:pic>
      <p:grpSp>
        <p:nvGrpSpPr>
          <p:cNvPr id="502" name="Google Shape;502;p23"/>
          <p:cNvGrpSpPr/>
          <p:nvPr/>
        </p:nvGrpSpPr>
        <p:grpSpPr>
          <a:xfrm>
            <a:off x="0" y="0"/>
            <a:ext cx="3914700" cy="6858000"/>
            <a:chOff x="0" y="0"/>
            <a:chExt cx="3914700" cy="6858000"/>
          </a:xfrm>
        </p:grpSpPr>
        <p:sp>
          <p:nvSpPr>
            <p:cNvPr id="503" name="Google Shape;503;p23"/>
            <p:cNvSpPr/>
            <p:nvPr/>
          </p:nvSpPr>
          <p:spPr>
            <a:xfrm>
              <a:off x="0" y="0"/>
              <a:ext cx="39147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3"/>
            <p:cNvSpPr/>
            <p:nvPr/>
          </p:nvSpPr>
          <p:spPr>
            <a:xfrm rot="5400000">
              <a:off x="-462658" y="6119355"/>
              <a:ext cx="1131345" cy="114589"/>
            </a:xfrm>
            <a:custGeom>
              <a:avLst/>
              <a:gdLst/>
              <a:ahLst/>
              <a:cxnLst/>
              <a:rect l="l" t="t" r="r" b="b"/>
              <a:pathLst>
                <a:path w="919793" h="87640" extrusionOk="0">
                  <a:moveTo>
                    <a:pt x="657321" y="73442"/>
                  </a:moveTo>
                  <a:cubicBezTo>
                    <a:pt x="659149" y="73404"/>
                    <a:pt x="660912" y="74128"/>
                    <a:pt x="662179" y="75442"/>
                  </a:cubicBezTo>
                  <a:cubicBezTo>
                    <a:pt x="663493" y="76709"/>
                    <a:pt x="664217" y="78471"/>
                    <a:pt x="664179" y="80300"/>
                  </a:cubicBezTo>
                  <a:cubicBezTo>
                    <a:pt x="664198" y="82148"/>
                    <a:pt x="663474" y="83939"/>
                    <a:pt x="662179" y="85253"/>
                  </a:cubicBezTo>
                  <a:cubicBezTo>
                    <a:pt x="660912" y="86568"/>
                    <a:pt x="659149" y="87291"/>
                    <a:pt x="657321" y="87253"/>
                  </a:cubicBezTo>
                  <a:cubicBezTo>
                    <a:pt x="655492" y="87291"/>
                    <a:pt x="653730" y="86568"/>
                    <a:pt x="652463" y="85253"/>
                  </a:cubicBezTo>
                  <a:cubicBezTo>
                    <a:pt x="651168" y="83939"/>
                    <a:pt x="650444" y="82148"/>
                    <a:pt x="650463" y="80300"/>
                  </a:cubicBezTo>
                  <a:cubicBezTo>
                    <a:pt x="650425" y="78471"/>
                    <a:pt x="651149" y="76709"/>
                    <a:pt x="652463" y="75442"/>
                  </a:cubicBezTo>
                  <a:cubicBezTo>
                    <a:pt x="653730" y="74128"/>
                    <a:pt x="655492" y="73404"/>
                    <a:pt x="657321" y="73442"/>
                  </a:cubicBezTo>
                  <a:close/>
                  <a:moveTo>
                    <a:pt x="783051" y="31056"/>
                  </a:moveTo>
                  <a:cubicBezTo>
                    <a:pt x="776688" y="30989"/>
                    <a:pt x="770602" y="33618"/>
                    <a:pt x="766287" y="38295"/>
                  </a:cubicBezTo>
                  <a:cubicBezTo>
                    <a:pt x="761677" y="42876"/>
                    <a:pt x="759134" y="49134"/>
                    <a:pt x="759238" y="55630"/>
                  </a:cubicBezTo>
                  <a:cubicBezTo>
                    <a:pt x="759229" y="59935"/>
                    <a:pt x="760343" y="64174"/>
                    <a:pt x="762477" y="67917"/>
                  </a:cubicBezTo>
                  <a:cubicBezTo>
                    <a:pt x="764468" y="71632"/>
                    <a:pt x="767468" y="74709"/>
                    <a:pt x="771144" y="76776"/>
                  </a:cubicBezTo>
                  <a:cubicBezTo>
                    <a:pt x="774783" y="78804"/>
                    <a:pt x="778888" y="79852"/>
                    <a:pt x="783051" y="79824"/>
                  </a:cubicBezTo>
                  <a:cubicBezTo>
                    <a:pt x="787213" y="79843"/>
                    <a:pt x="791319" y="78795"/>
                    <a:pt x="794957" y="76776"/>
                  </a:cubicBezTo>
                  <a:cubicBezTo>
                    <a:pt x="798586" y="74652"/>
                    <a:pt x="801587" y="71594"/>
                    <a:pt x="803625" y="67917"/>
                  </a:cubicBezTo>
                  <a:cubicBezTo>
                    <a:pt x="805730" y="64165"/>
                    <a:pt x="806816" y="59926"/>
                    <a:pt x="806768" y="55630"/>
                  </a:cubicBezTo>
                  <a:cubicBezTo>
                    <a:pt x="806873" y="49134"/>
                    <a:pt x="804330" y="42876"/>
                    <a:pt x="799719" y="38295"/>
                  </a:cubicBezTo>
                  <a:cubicBezTo>
                    <a:pt x="795452" y="33608"/>
                    <a:pt x="789385" y="30979"/>
                    <a:pt x="783051" y="31056"/>
                  </a:cubicBezTo>
                  <a:close/>
                  <a:moveTo>
                    <a:pt x="124778" y="30960"/>
                  </a:moveTo>
                  <a:cubicBezTo>
                    <a:pt x="120558" y="30922"/>
                    <a:pt x="116405" y="32046"/>
                    <a:pt x="112776" y="34198"/>
                  </a:cubicBezTo>
                  <a:cubicBezTo>
                    <a:pt x="109090" y="36332"/>
                    <a:pt x="106061" y="39428"/>
                    <a:pt x="104013" y="43152"/>
                  </a:cubicBezTo>
                  <a:cubicBezTo>
                    <a:pt x="101851" y="46886"/>
                    <a:pt x="100708" y="51124"/>
                    <a:pt x="100680" y="55439"/>
                  </a:cubicBezTo>
                  <a:cubicBezTo>
                    <a:pt x="100708" y="59754"/>
                    <a:pt x="101851" y="63993"/>
                    <a:pt x="104013" y="67726"/>
                  </a:cubicBezTo>
                  <a:cubicBezTo>
                    <a:pt x="106099" y="71489"/>
                    <a:pt x="109157" y="74613"/>
                    <a:pt x="112872" y="76775"/>
                  </a:cubicBezTo>
                  <a:cubicBezTo>
                    <a:pt x="116462" y="78956"/>
                    <a:pt x="120577" y="80109"/>
                    <a:pt x="124778" y="80109"/>
                  </a:cubicBezTo>
                  <a:cubicBezTo>
                    <a:pt x="129017" y="80080"/>
                    <a:pt x="133188" y="78966"/>
                    <a:pt x="136875" y="76870"/>
                  </a:cubicBezTo>
                  <a:cubicBezTo>
                    <a:pt x="140580" y="74822"/>
                    <a:pt x="143638" y="71784"/>
                    <a:pt x="145733" y="68107"/>
                  </a:cubicBezTo>
                  <a:cubicBezTo>
                    <a:pt x="147857" y="64297"/>
                    <a:pt x="148943" y="59992"/>
                    <a:pt x="148876" y="55630"/>
                  </a:cubicBezTo>
                  <a:cubicBezTo>
                    <a:pt x="149019" y="49057"/>
                    <a:pt x="146514" y="42714"/>
                    <a:pt x="141923" y="38008"/>
                  </a:cubicBezTo>
                  <a:cubicBezTo>
                    <a:pt x="137513" y="33484"/>
                    <a:pt x="131474" y="30950"/>
                    <a:pt x="125159" y="30960"/>
                  </a:cubicBezTo>
                  <a:close/>
                  <a:moveTo>
                    <a:pt x="202407" y="30865"/>
                  </a:moveTo>
                  <a:cubicBezTo>
                    <a:pt x="196739" y="30751"/>
                    <a:pt x="191243" y="32836"/>
                    <a:pt x="187072" y="36675"/>
                  </a:cubicBezTo>
                  <a:cubicBezTo>
                    <a:pt x="183538" y="40104"/>
                    <a:pt x="181061" y="44467"/>
                    <a:pt x="179928" y="49248"/>
                  </a:cubicBezTo>
                  <a:lnTo>
                    <a:pt x="225267" y="49248"/>
                  </a:lnTo>
                  <a:cubicBezTo>
                    <a:pt x="224486" y="45619"/>
                    <a:pt x="222923" y="42209"/>
                    <a:pt x="220695" y="39247"/>
                  </a:cubicBezTo>
                  <a:cubicBezTo>
                    <a:pt x="218580" y="36618"/>
                    <a:pt x="215875" y="34522"/>
                    <a:pt x="212789" y="33151"/>
                  </a:cubicBezTo>
                  <a:cubicBezTo>
                    <a:pt x="209541" y="31636"/>
                    <a:pt x="205988" y="30865"/>
                    <a:pt x="202407" y="30865"/>
                  </a:cubicBezTo>
                  <a:close/>
                  <a:moveTo>
                    <a:pt x="599885" y="30675"/>
                  </a:moveTo>
                  <a:cubicBezTo>
                    <a:pt x="595665" y="30637"/>
                    <a:pt x="591512" y="31761"/>
                    <a:pt x="587883" y="33914"/>
                  </a:cubicBezTo>
                  <a:cubicBezTo>
                    <a:pt x="584197" y="36047"/>
                    <a:pt x="581168" y="39143"/>
                    <a:pt x="579120" y="42867"/>
                  </a:cubicBezTo>
                  <a:cubicBezTo>
                    <a:pt x="576958" y="46601"/>
                    <a:pt x="575815" y="50839"/>
                    <a:pt x="575787" y="55154"/>
                  </a:cubicBezTo>
                  <a:cubicBezTo>
                    <a:pt x="575815" y="59469"/>
                    <a:pt x="576958" y="63708"/>
                    <a:pt x="579120" y="67442"/>
                  </a:cubicBezTo>
                  <a:cubicBezTo>
                    <a:pt x="581206" y="71204"/>
                    <a:pt x="584264" y="74328"/>
                    <a:pt x="587979" y="76490"/>
                  </a:cubicBezTo>
                  <a:cubicBezTo>
                    <a:pt x="591569" y="78672"/>
                    <a:pt x="595684" y="79824"/>
                    <a:pt x="599885" y="79824"/>
                  </a:cubicBezTo>
                  <a:cubicBezTo>
                    <a:pt x="604124" y="79796"/>
                    <a:pt x="608295" y="78681"/>
                    <a:pt x="611982" y="76586"/>
                  </a:cubicBezTo>
                  <a:cubicBezTo>
                    <a:pt x="615658" y="74509"/>
                    <a:pt x="618725" y="71480"/>
                    <a:pt x="620840" y="67823"/>
                  </a:cubicBezTo>
                  <a:cubicBezTo>
                    <a:pt x="622964" y="64013"/>
                    <a:pt x="624050" y="59707"/>
                    <a:pt x="623983" y="55345"/>
                  </a:cubicBezTo>
                  <a:cubicBezTo>
                    <a:pt x="624126" y="48773"/>
                    <a:pt x="621621" y="42429"/>
                    <a:pt x="617030" y="37724"/>
                  </a:cubicBezTo>
                  <a:cubicBezTo>
                    <a:pt x="612486" y="33209"/>
                    <a:pt x="606286" y="30770"/>
                    <a:pt x="599885" y="30961"/>
                  </a:cubicBezTo>
                  <a:close/>
                  <a:moveTo>
                    <a:pt x="429673" y="30675"/>
                  </a:moveTo>
                  <a:cubicBezTo>
                    <a:pt x="425425" y="30627"/>
                    <a:pt x="421234" y="31751"/>
                    <a:pt x="417576" y="33913"/>
                  </a:cubicBezTo>
                  <a:cubicBezTo>
                    <a:pt x="413890" y="36047"/>
                    <a:pt x="410861" y="39142"/>
                    <a:pt x="408813" y="42867"/>
                  </a:cubicBezTo>
                  <a:cubicBezTo>
                    <a:pt x="406680" y="46610"/>
                    <a:pt x="405565" y="50848"/>
                    <a:pt x="405575" y="55154"/>
                  </a:cubicBezTo>
                  <a:cubicBezTo>
                    <a:pt x="405565" y="59459"/>
                    <a:pt x="406680" y="63698"/>
                    <a:pt x="408813" y="67441"/>
                  </a:cubicBezTo>
                  <a:cubicBezTo>
                    <a:pt x="410899" y="71203"/>
                    <a:pt x="413957" y="74328"/>
                    <a:pt x="417672" y="76490"/>
                  </a:cubicBezTo>
                  <a:cubicBezTo>
                    <a:pt x="421262" y="78671"/>
                    <a:pt x="425377" y="79823"/>
                    <a:pt x="429578" y="79823"/>
                  </a:cubicBezTo>
                  <a:cubicBezTo>
                    <a:pt x="433855" y="79785"/>
                    <a:pt x="438046" y="78671"/>
                    <a:pt x="441770" y="76585"/>
                  </a:cubicBezTo>
                  <a:cubicBezTo>
                    <a:pt x="445446" y="74528"/>
                    <a:pt x="448476" y="71499"/>
                    <a:pt x="450533" y="67822"/>
                  </a:cubicBezTo>
                  <a:cubicBezTo>
                    <a:pt x="452667" y="64012"/>
                    <a:pt x="453743" y="59707"/>
                    <a:pt x="453676" y="55344"/>
                  </a:cubicBezTo>
                  <a:cubicBezTo>
                    <a:pt x="453819" y="48772"/>
                    <a:pt x="451314" y="42428"/>
                    <a:pt x="446723" y="37723"/>
                  </a:cubicBezTo>
                  <a:cubicBezTo>
                    <a:pt x="442122" y="33122"/>
                    <a:pt x="435798" y="30665"/>
                    <a:pt x="429292" y="30960"/>
                  </a:cubicBezTo>
                  <a:close/>
                  <a:moveTo>
                    <a:pt x="71723" y="24959"/>
                  </a:moveTo>
                  <a:lnTo>
                    <a:pt x="79819" y="24959"/>
                  </a:lnTo>
                  <a:lnTo>
                    <a:pt x="79819" y="85729"/>
                  </a:lnTo>
                  <a:lnTo>
                    <a:pt x="72009" y="85729"/>
                  </a:lnTo>
                  <a:close/>
                  <a:moveTo>
                    <a:pt x="546544" y="24674"/>
                  </a:moveTo>
                  <a:lnTo>
                    <a:pt x="554355" y="24674"/>
                  </a:lnTo>
                  <a:lnTo>
                    <a:pt x="554355" y="85443"/>
                  </a:lnTo>
                  <a:lnTo>
                    <a:pt x="546544" y="85443"/>
                  </a:lnTo>
                  <a:close/>
                  <a:moveTo>
                    <a:pt x="202311" y="23626"/>
                  </a:moveTo>
                  <a:cubicBezTo>
                    <a:pt x="211979" y="23283"/>
                    <a:pt x="221209" y="27655"/>
                    <a:pt x="227076" y="35342"/>
                  </a:cubicBezTo>
                  <a:cubicBezTo>
                    <a:pt x="231639" y="41285"/>
                    <a:pt x="234030" y="48620"/>
                    <a:pt x="233839" y="56106"/>
                  </a:cubicBezTo>
                  <a:lnTo>
                    <a:pt x="179166" y="56106"/>
                  </a:lnTo>
                  <a:cubicBezTo>
                    <a:pt x="179080" y="62545"/>
                    <a:pt x="181509" y="68765"/>
                    <a:pt x="185929" y="73442"/>
                  </a:cubicBezTo>
                  <a:cubicBezTo>
                    <a:pt x="190100" y="77937"/>
                    <a:pt x="195987" y="80433"/>
                    <a:pt x="202121" y="80300"/>
                  </a:cubicBezTo>
                  <a:cubicBezTo>
                    <a:pt x="205179" y="80290"/>
                    <a:pt x="208207" y="79738"/>
                    <a:pt x="211074" y="78680"/>
                  </a:cubicBezTo>
                  <a:cubicBezTo>
                    <a:pt x="213799" y="77661"/>
                    <a:pt x="216332" y="76213"/>
                    <a:pt x="218599" y="74394"/>
                  </a:cubicBezTo>
                  <a:cubicBezTo>
                    <a:pt x="221238" y="71784"/>
                    <a:pt x="223486" y="68793"/>
                    <a:pt x="225267" y="65536"/>
                  </a:cubicBezTo>
                  <a:lnTo>
                    <a:pt x="231839" y="69060"/>
                  </a:lnTo>
                  <a:cubicBezTo>
                    <a:pt x="229953" y="72880"/>
                    <a:pt x="227410" y="76328"/>
                    <a:pt x="224314" y="79252"/>
                  </a:cubicBezTo>
                  <a:cubicBezTo>
                    <a:pt x="221542" y="81824"/>
                    <a:pt x="218314" y="83862"/>
                    <a:pt x="214789" y="85253"/>
                  </a:cubicBezTo>
                  <a:cubicBezTo>
                    <a:pt x="210941" y="86643"/>
                    <a:pt x="206874" y="87320"/>
                    <a:pt x="202788" y="87253"/>
                  </a:cubicBezTo>
                  <a:cubicBezTo>
                    <a:pt x="193987" y="87834"/>
                    <a:pt x="185405" y="84319"/>
                    <a:pt x="179547" y="77728"/>
                  </a:cubicBezTo>
                  <a:cubicBezTo>
                    <a:pt x="174108" y="71699"/>
                    <a:pt x="171117" y="63850"/>
                    <a:pt x="171165" y="55725"/>
                  </a:cubicBezTo>
                  <a:cubicBezTo>
                    <a:pt x="171098" y="48267"/>
                    <a:pt x="173584" y="41000"/>
                    <a:pt x="178213" y="35151"/>
                  </a:cubicBezTo>
                  <a:cubicBezTo>
                    <a:pt x="183842" y="27560"/>
                    <a:pt x="192863" y="23245"/>
                    <a:pt x="202311" y="23626"/>
                  </a:cubicBezTo>
                  <a:close/>
                  <a:moveTo>
                    <a:pt x="783051" y="23436"/>
                  </a:moveTo>
                  <a:cubicBezTo>
                    <a:pt x="791909" y="23207"/>
                    <a:pt x="800415" y="26903"/>
                    <a:pt x="806292" y="33532"/>
                  </a:cubicBezTo>
                  <a:cubicBezTo>
                    <a:pt x="811816" y="39514"/>
                    <a:pt x="814817" y="47391"/>
                    <a:pt x="814674" y="55535"/>
                  </a:cubicBezTo>
                  <a:cubicBezTo>
                    <a:pt x="814760" y="63812"/>
                    <a:pt x="811578" y="71785"/>
                    <a:pt x="805816" y="77728"/>
                  </a:cubicBezTo>
                  <a:cubicBezTo>
                    <a:pt x="799977" y="84062"/>
                    <a:pt x="791662" y="87539"/>
                    <a:pt x="783051" y="87253"/>
                  </a:cubicBezTo>
                  <a:cubicBezTo>
                    <a:pt x="774412" y="87558"/>
                    <a:pt x="766058" y="84081"/>
                    <a:pt x="760191" y="77728"/>
                  </a:cubicBezTo>
                  <a:cubicBezTo>
                    <a:pt x="754428" y="71785"/>
                    <a:pt x="751247" y="63812"/>
                    <a:pt x="751333" y="55535"/>
                  </a:cubicBezTo>
                  <a:cubicBezTo>
                    <a:pt x="751237" y="47429"/>
                    <a:pt x="754228" y="39600"/>
                    <a:pt x="759715" y="33627"/>
                  </a:cubicBezTo>
                  <a:cubicBezTo>
                    <a:pt x="765620" y="26969"/>
                    <a:pt x="774154" y="23236"/>
                    <a:pt x="783051" y="23436"/>
                  </a:cubicBezTo>
                  <a:close/>
                  <a:moveTo>
                    <a:pt x="711804" y="23436"/>
                  </a:moveTo>
                  <a:cubicBezTo>
                    <a:pt x="715747" y="23407"/>
                    <a:pt x="719671" y="24017"/>
                    <a:pt x="723424" y="25246"/>
                  </a:cubicBezTo>
                  <a:cubicBezTo>
                    <a:pt x="726853" y="26322"/>
                    <a:pt x="730072" y="27960"/>
                    <a:pt x="732949" y="30103"/>
                  </a:cubicBezTo>
                  <a:cubicBezTo>
                    <a:pt x="735540" y="32170"/>
                    <a:pt x="737712" y="34732"/>
                    <a:pt x="739331" y="37628"/>
                  </a:cubicBezTo>
                  <a:lnTo>
                    <a:pt x="733139" y="41438"/>
                  </a:lnTo>
                  <a:cubicBezTo>
                    <a:pt x="728063" y="34466"/>
                    <a:pt x="719852" y="30475"/>
                    <a:pt x="711232" y="30770"/>
                  </a:cubicBezTo>
                  <a:cubicBezTo>
                    <a:pt x="704364" y="30570"/>
                    <a:pt x="697697" y="33142"/>
                    <a:pt x="692754" y="37914"/>
                  </a:cubicBezTo>
                  <a:cubicBezTo>
                    <a:pt x="687991" y="42410"/>
                    <a:pt x="685334" y="48696"/>
                    <a:pt x="685419" y="55249"/>
                  </a:cubicBezTo>
                  <a:cubicBezTo>
                    <a:pt x="685400" y="59640"/>
                    <a:pt x="686591" y="63955"/>
                    <a:pt x="688848" y="67727"/>
                  </a:cubicBezTo>
                  <a:cubicBezTo>
                    <a:pt x="691039" y="71756"/>
                    <a:pt x="694344" y="75061"/>
                    <a:pt x="698373" y="77252"/>
                  </a:cubicBezTo>
                  <a:cubicBezTo>
                    <a:pt x="702412" y="79414"/>
                    <a:pt x="706936" y="80529"/>
                    <a:pt x="711518" y="80491"/>
                  </a:cubicBezTo>
                  <a:cubicBezTo>
                    <a:pt x="720100" y="80624"/>
                    <a:pt x="728234" y="76661"/>
                    <a:pt x="733425" y="69823"/>
                  </a:cubicBezTo>
                  <a:lnTo>
                    <a:pt x="739616" y="73823"/>
                  </a:lnTo>
                  <a:cubicBezTo>
                    <a:pt x="736683" y="78205"/>
                    <a:pt x="732644" y="81719"/>
                    <a:pt x="727901" y="84015"/>
                  </a:cubicBezTo>
                  <a:cubicBezTo>
                    <a:pt x="722662" y="86482"/>
                    <a:pt x="716928" y="87720"/>
                    <a:pt x="711137" y="87634"/>
                  </a:cubicBezTo>
                  <a:cubicBezTo>
                    <a:pt x="702240" y="87806"/>
                    <a:pt x="693649" y="84367"/>
                    <a:pt x="687324" y="78109"/>
                  </a:cubicBezTo>
                  <a:cubicBezTo>
                    <a:pt x="681114" y="72375"/>
                    <a:pt x="677647" y="64270"/>
                    <a:pt x="677799" y="55821"/>
                  </a:cubicBezTo>
                  <a:cubicBezTo>
                    <a:pt x="677790" y="50058"/>
                    <a:pt x="679342" y="44400"/>
                    <a:pt x="682276" y="39438"/>
                  </a:cubicBezTo>
                  <a:cubicBezTo>
                    <a:pt x="685162" y="34437"/>
                    <a:pt x="689382" y="30351"/>
                    <a:pt x="694468" y="27627"/>
                  </a:cubicBezTo>
                  <a:cubicBezTo>
                    <a:pt x="699802" y="24808"/>
                    <a:pt x="705765" y="23369"/>
                    <a:pt x="711804" y="23436"/>
                  </a:cubicBezTo>
                  <a:close/>
                  <a:moveTo>
                    <a:pt x="262414" y="23245"/>
                  </a:moveTo>
                  <a:cubicBezTo>
                    <a:pt x="268786" y="23798"/>
                    <a:pt x="274692" y="26807"/>
                    <a:pt x="278892" y="31627"/>
                  </a:cubicBezTo>
                  <a:lnTo>
                    <a:pt x="273939" y="36771"/>
                  </a:lnTo>
                  <a:cubicBezTo>
                    <a:pt x="270777" y="33246"/>
                    <a:pt x="266376" y="31094"/>
                    <a:pt x="261652" y="30770"/>
                  </a:cubicBezTo>
                  <a:cubicBezTo>
                    <a:pt x="259223" y="30732"/>
                    <a:pt x="256871" y="31618"/>
                    <a:pt x="255080" y="33246"/>
                  </a:cubicBezTo>
                  <a:cubicBezTo>
                    <a:pt x="253394" y="34704"/>
                    <a:pt x="252422" y="36828"/>
                    <a:pt x="252413" y="39056"/>
                  </a:cubicBezTo>
                  <a:cubicBezTo>
                    <a:pt x="252499" y="41152"/>
                    <a:pt x="253261" y="43162"/>
                    <a:pt x="254604" y="44772"/>
                  </a:cubicBezTo>
                  <a:cubicBezTo>
                    <a:pt x="257385" y="47439"/>
                    <a:pt x="260604" y="49601"/>
                    <a:pt x="264129" y="51153"/>
                  </a:cubicBezTo>
                  <a:cubicBezTo>
                    <a:pt x="268643" y="53201"/>
                    <a:pt x="272701" y="56154"/>
                    <a:pt x="276035" y="59821"/>
                  </a:cubicBezTo>
                  <a:cubicBezTo>
                    <a:pt x="278016" y="62602"/>
                    <a:pt x="279073" y="65936"/>
                    <a:pt x="279083" y="69346"/>
                  </a:cubicBezTo>
                  <a:cubicBezTo>
                    <a:pt x="279130" y="74109"/>
                    <a:pt x="277235" y="78681"/>
                    <a:pt x="273844" y="82014"/>
                  </a:cubicBezTo>
                  <a:cubicBezTo>
                    <a:pt x="270339" y="85434"/>
                    <a:pt x="265595" y="87291"/>
                    <a:pt x="260699" y="87158"/>
                  </a:cubicBezTo>
                  <a:cubicBezTo>
                    <a:pt x="257204" y="87158"/>
                    <a:pt x="253756" y="86377"/>
                    <a:pt x="250603" y="84872"/>
                  </a:cubicBezTo>
                  <a:cubicBezTo>
                    <a:pt x="247526" y="83405"/>
                    <a:pt x="244821" y="81262"/>
                    <a:pt x="242697" y="78585"/>
                  </a:cubicBezTo>
                  <a:lnTo>
                    <a:pt x="247650" y="72966"/>
                  </a:lnTo>
                  <a:cubicBezTo>
                    <a:pt x="250651" y="76995"/>
                    <a:pt x="255299" y="79471"/>
                    <a:pt x="260319" y="79728"/>
                  </a:cubicBezTo>
                  <a:cubicBezTo>
                    <a:pt x="263262" y="79814"/>
                    <a:pt x="266129" y="78757"/>
                    <a:pt x="268320" y="76776"/>
                  </a:cubicBezTo>
                  <a:cubicBezTo>
                    <a:pt x="270406" y="74985"/>
                    <a:pt x="271625" y="72385"/>
                    <a:pt x="271653" y="69632"/>
                  </a:cubicBezTo>
                  <a:cubicBezTo>
                    <a:pt x="271634" y="67441"/>
                    <a:pt x="270863" y="65317"/>
                    <a:pt x="269463" y="63631"/>
                  </a:cubicBezTo>
                  <a:cubicBezTo>
                    <a:pt x="266653" y="60983"/>
                    <a:pt x="263433" y="58802"/>
                    <a:pt x="259938" y="57154"/>
                  </a:cubicBezTo>
                  <a:cubicBezTo>
                    <a:pt x="255623" y="55259"/>
                    <a:pt x="251784" y="52430"/>
                    <a:pt x="248698" y="48867"/>
                  </a:cubicBezTo>
                  <a:cubicBezTo>
                    <a:pt x="246698" y="46105"/>
                    <a:pt x="245660" y="42752"/>
                    <a:pt x="245745" y="39342"/>
                  </a:cubicBezTo>
                  <a:cubicBezTo>
                    <a:pt x="245631" y="34999"/>
                    <a:pt x="247355" y="30808"/>
                    <a:pt x="250508" y="27817"/>
                  </a:cubicBezTo>
                  <a:cubicBezTo>
                    <a:pt x="253699" y="24760"/>
                    <a:pt x="257994" y="23112"/>
                    <a:pt x="262414" y="23245"/>
                  </a:cubicBezTo>
                  <a:close/>
                  <a:moveTo>
                    <a:pt x="19813" y="23245"/>
                  </a:moveTo>
                  <a:cubicBezTo>
                    <a:pt x="26146" y="23845"/>
                    <a:pt x="32005" y="26836"/>
                    <a:pt x="36196" y="31627"/>
                  </a:cubicBezTo>
                  <a:lnTo>
                    <a:pt x="31147" y="36771"/>
                  </a:lnTo>
                  <a:cubicBezTo>
                    <a:pt x="28023" y="33256"/>
                    <a:pt x="23651" y="31104"/>
                    <a:pt x="18955" y="30770"/>
                  </a:cubicBezTo>
                  <a:cubicBezTo>
                    <a:pt x="16526" y="30732"/>
                    <a:pt x="14174" y="31618"/>
                    <a:pt x="12383" y="33247"/>
                  </a:cubicBezTo>
                  <a:cubicBezTo>
                    <a:pt x="10697" y="34704"/>
                    <a:pt x="9725" y="36828"/>
                    <a:pt x="9716" y="39057"/>
                  </a:cubicBezTo>
                  <a:cubicBezTo>
                    <a:pt x="9802" y="41152"/>
                    <a:pt x="10564" y="43162"/>
                    <a:pt x="11907" y="44772"/>
                  </a:cubicBezTo>
                  <a:cubicBezTo>
                    <a:pt x="14688" y="47439"/>
                    <a:pt x="17907" y="49601"/>
                    <a:pt x="21432" y="51154"/>
                  </a:cubicBezTo>
                  <a:cubicBezTo>
                    <a:pt x="25928" y="53201"/>
                    <a:pt x="29947" y="56145"/>
                    <a:pt x="33243" y="59821"/>
                  </a:cubicBezTo>
                  <a:cubicBezTo>
                    <a:pt x="35291" y="62574"/>
                    <a:pt x="36396" y="65917"/>
                    <a:pt x="36386" y="69346"/>
                  </a:cubicBezTo>
                  <a:cubicBezTo>
                    <a:pt x="36443" y="74128"/>
                    <a:pt x="34510" y="78710"/>
                    <a:pt x="31052" y="82015"/>
                  </a:cubicBezTo>
                  <a:cubicBezTo>
                    <a:pt x="27594" y="85453"/>
                    <a:pt x="22880" y="87311"/>
                    <a:pt x="18003" y="87158"/>
                  </a:cubicBezTo>
                  <a:cubicBezTo>
                    <a:pt x="14507" y="87158"/>
                    <a:pt x="11059" y="86377"/>
                    <a:pt x="7906" y="84872"/>
                  </a:cubicBezTo>
                  <a:cubicBezTo>
                    <a:pt x="4820" y="83405"/>
                    <a:pt x="2124" y="81262"/>
                    <a:pt x="0" y="78586"/>
                  </a:cubicBezTo>
                  <a:lnTo>
                    <a:pt x="4954" y="72966"/>
                  </a:lnTo>
                  <a:cubicBezTo>
                    <a:pt x="7954" y="76995"/>
                    <a:pt x="12602" y="79472"/>
                    <a:pt x="17622" y="79729"/>
                  </a:cubicBezTo>
                  <a:cubicBezTo>
                    <a:pt x="20574" y="79814"/>
                    <a:pt x="23432" y="78757"/>
                    <a:pt x="25623" y="76776"/>
                  </a:cubicBezTo>
                  <a:cubicBezTo>
                    <a:pt x="27718" y="74985"/>
                    <a:pt x="28928" y="72385"/>
                    <a:pt x="28956" y="69632"/>
                  </a:cubicBezTo>
                  <a:cubicBezTo>
                    <a:pt x="28937" y="67441"/>
                    <a:pt x="28166" y="65317"/>
                    <a:pt x="26766" y="63631"/>
                  </a:cubicBezTo>
                  <a:cubicBezTo>
                    <a:pt x="23956" y="60974"/>
                    <a:pt x="20746" y="58793"/>
                    <a:pt x="17241" y="57154"/>
                  </a:cubicBezTo>
                  <a:cubicBezTo>
                    <a:pt x="12973" y="55230"/>
                    <a:pt x="9163" y="52401"/>
                    <a:pt x="6097" y="48868"/>
                  </a:cubicBezTo>
                  <a:cubicBezTo>
                    <a:pt x="4096" y="46105"/>
                    <a:pt x="3058" y="42753"/>
                    <a:pt x="3144" y="39343"/>
                  </a:cubicBezTo>
                  <a:cubicBezTo>
                    <a:pt x="2991" y="34990"/>
                    <a:pt x="4725" y="30789"/>
                    <a:pt x="7906" y="27817"/>
                  </a:cubicBezTo>
                  <a:cubicBezTo>
                    <a:pt x="11088" y="24741"/>
                    <a:pt x="15383" y="23083"/>
                    <a:pt x="19813" y="23245"/>
                  </a:cubicBezTo>
                  <a:close/>
                  <a:moveTo>
                    <a:pt x="857726" y="23150"/>
                  </a:moveTo>
                  <a:cubicBezTo>
                    <a:pt x="860612" y="23141"/>
                    <a:pt x="863460" y="23722"/>
                    <a:pt x="866108" y="24865"/>
                  </a:cubicBezTo>
                  <a:cubicBezTo>
                    <a:pt x="868594" y="25865"/>
                    <a:pt x="870813" y="27427"/>
                    <a:pt x="872585" y="29437"/>
                  </a:cubicBezTo>
                  <a:cubicBezTo>
                    <a:pt x="874576" y="31885"/>
                    <a:pt x="876071" y="34695"/>
                    <a:pt x="876966" y="37724"/>
                  </a:cubicBezTo>
                  <a:cubicBezTo>
                    <a:pt x="879157" y="33352"/>
                    <a:pt x="882443" y="29608"/>
                    <a:pt x="886491" y="26865"/>
                  </a:cubicBezTo>
                  <a:cubicBezTo>
                    <a:pt x="890235" y="24436"/>
                    <a:pt x="894607" y="23141"/>
                    <a:pt x="899065" y="23150"/>
                  </a:cubicBezTo>
                  <a:cubicBezTo>
                    <a:pt x="903008" y="23065"/>
                    <a:pt x="906894" y="24160"/>
                    <a:pt x="910209" y="26294"/>
                  </a:cubicBezTo>
                  <a:cubicBezTo>
                    <a:pt x="913438" y="28446"/>
                    <a:pt x="915933" y="31542"/>
                    <a:pt x="917352" y="35152"/>
                  </a:cubicBezTo>
                  <a:cubicBezTo>
                    <a:pt x="919219" y="40667"/>
                    <a:pt x="920029" y="46486"/>
                    <a:pt x="919734" y="52297"/>
                  </a:cubicBezTo>
                  <a:lnTo>
                    <a:pt x="919734" y="85444"/>
                  </a:lnTo>
                  <a:lnTo>
                    <a:pt x="911733" y="85444"/>
                  </a:lnTo>
                  <a:lnTo>
                    <a:pt x="911733" y="52297"/>
                  </a:lnTo>
                  <a:cubicBezTo>
                    <a:pt x="911990" y="47772"/>
                    <a:pt x="911504" y="43239"/>
                    <a:pt x="910304" y="38867"/>
                  </a:cubicBezTo>
                  <a:cubicBezTo>
                    <a:pt x="909428" y="36419"/>
                    <a:pt x="907751" y="34333"/>
                    <a:pt x="905541" y="32961"/>
                  </a:cubicBezTo>
                  <a:cubicBezTo>
                    <a:pt x="903170" y="31418"/>
                    <a:pt x="900369" y="30646"/>
                    <a:pt x="897541" y="30770"/>
                  </a:cubicBezTo>
                  <a:cubicBezTo>
                    <a:pt x="893807" y="30713"/>
                    <a:pt x="890159" y="31885"/>
                    <a:pt x="887158" y="34104"/>
                  </a:cubicBezTo>
                  <a:cubicBezTo>
                    <a:pt x="884034" y="36304"/>
                    <a:pt x="881643" y="39390"/>
                    <a:pt x="880300" y="42962"/>
                  </a:cubicBezTo>
                  <a:cubicBezTo>
                    <a:pt x="878500" y="49144"/>
                    <a:pt x="877757" y="55583"/>
                    <a:pt x="878109" y="62012"/>
                  </a:cubicBezTo>
                  <a:lnTo>
                    <a:pt x="878109" y="85825"/>
                  </a:lnTo>
                  <a:lnTo>
                    <a:pt x="870394" y="85825"/>
                  </a:lnTo>
                  <a:lnTo>
                    <a:pt x="870394" y="54678"/>
                  </a:lnTo>
                  <a:cubicBezTo>
                    <a:pt x="870623" y="49687"/>
                    <a:pt x="870175" y="44686"/>
                    <a:pt x="869061" y="39819"/>
                  </a:cubicBezTo>
                  <a:cubicBezTo>
                    <a:pt x="868194" y="37238"/>
                    <a:pt x="866527" y="34999"/>
                    <a:pt x="864298" y="33437"/>
                  </a:cubicBezTo>
                  <a:cubicBezTo>
                    <a:pt x="861888" y="31875"/>
                    <a:pt x="859069" y="31075"/>
                    <a:pt x="856202" y="31151"/>
                  </a:cubicBezTo>
                  <a:cubicBezTo>
                    <a:pt x="852554" y="31142"/>
                    <a:pt x="848991" y="32275"/>
                    <a:pt x="846010" y="34390"/>
                  </a:cubicBezTo>
                  <a:cubicBezTo>
                    <a:pt x="842867" y="36552"/>
                    <a:pt x="840447" y="39600"/>
                    <a:pt x="839057" y="43153"/>
                  </a:cubicBezTo>
                  <a:cubicBezTo>
                    <a:pt x="837276" y="48620"/>
                    <a:pt x="836504" y="54364"/>
                    <a:pt x="836771" y="60107"/>
                  </a:cubicBezTo>
                  <a:lnTo>
                    <a:pt x="836771" y="85825"/>
                  </a:lnTo>
                  <a:lnTo>
                    <a:pt x="828960" y="85825"/>
                  </a:lnTo>
                  <a:lnTo>
                    <a:pt x="829056" y="24674"/>
                  </a:lnTo>
                  <a:lnTo>
                    <a:pt x="836866" y="24674"/>
                  </a:lnTo>
                  <a:lnTo>
                    <a:pt x="836866" y="35152"/>
                  </a:lnTo>
                  <a:cubicBezTo>
                    <a:pt x="839105" y="31828"/>
                    <a:pt x="841953" y="28951"/>
                    <a:pt x="845248" y="26675"/>
                  </a:cubicBezTo>
                  <a:cubicBezTo>
                    <a:pt x="849011" y="24379"/>
                    <a:pt x="853325" y="23160"/>
                    <a:pt x="857726" y="23150"/>
                  </a:cubicBezTo>
                  <a:close/>
                  <a:moveTo>
                    <a:pt x="321373" y="23149"/>
                  </a:moveTo>
                  <a:cubicBezTo>
                    <a:pt x="324259" y="23140"/>
                    <a:pt x="327107" y="23721"/>
                    <a:pt x="329755" y="24864"/>
                  </a:cubicBezTo>
                  <a:cubicBezTo>
                    <a:pt x="332222" y="25893"/>
                    <a:pt x="334442" y="27455"/>
                    <a:pt x="336232" y="29436"/>
                  </a:cubicBezTo>
                  <a:cubicBezTo>
                    <a:pt x="338194" y="31903"/>
                    <a:pt x="339671" y="34713"/>
                    <a:pt x="340614" y="37723"/>
                  </a:cubicBezTo>
                  <a:cubicBezTo>
                    <a:pt x="342804" y="33351"/>
                    <a:pt x="346091" y="29608"/>
                    <a:pt x="350139" y="26864"/>
                  </a:cubicBezTo>
                  <a:cubicBezTo>
                    <a:pt x="353882" y="24435"/>
                    <a:pt x="358254" y="23140"/>
                    <a:pt x="362712" y="23149"/>
                  </a:cubicBezTo>
                  <a:cubicBezTo>
                    <a:pt x="366655" y="23083"/>
                    <a:pt x="370532" y="24178"/>
                    <a:pt x="373856" y="26293"/>
                  </a:cubicBezTo>
                  <a:cubicBezTo>
                    <a:pt x="377047" y="28493"/>
                    <a:pt x="379523" y="31570"/>
                    <a:pt x="381000" y="35151"/>
                  </a:cubicBezTo>
                  <a:cubicBezTo>
                    <a:pt x="382781" y="40685"/>
                    <a:pt x="383552" y="46486"/>
                    <a:pt x="383286" y="52296"/>
                  </a:cubicBezTo>
                  <a:lnTo>
                    <a:pt x="383286" y="85443"/>
                  </a:lnTo>
                  <a:lnTo>
                    <a:pt x="375380" y="85443"/>
                  </a:lnTo>
                  <a:lnTo>
                    <a:pt x="375380" y="52296"/>
                  </a:lnTo>
                  <a:cubicBezTo>
                    <a:pt x="375637" y="47772"/>
                    <a:pt x="375152" y="43238"/>
                    <a:pt x="373951" y="38866"/>
                  </a:cubicBezTo>
                  <a:cubicBezTo>
                    <a:pt x="373046" y="36437"/>
                    <a:pt x="371370" y="34360"/>
                    <a:pt x="369189" y="32960"/>
                  </a:cubicBezTo>
                  <a:cubicBezTo>
                    <a:pt x="366808" y="31436"/>
                    <a:pt x="364017" y="30674"/>
                    <a:pt x="361188" y="30769"/>
                  </a:cubicBezTo>
                  <a:cubicBezTo>
                    <a:pt x="357454" y="30712"/>
                    <a:pt x="353806" y="31884"/>
                    <a:pt x="350806" y="34103"/>
                  </a:cubicBezTo>
                  <a:cubicBezTo>
                    <a:pt x="347681" y="36303"/>
                    <a:pt x="345291" y="39390"/>
                    <a:pt x="343948" y="42961"/>
                  </a:cubicBezTo>
                  <a:cubicBezTo>
                    <a:pt x="342100" y="49134"/>
                    <a:pt x="341357" y="55582"/>
                    <a:pt x="341757" y="62011"/>
                  </a:cubicBezTo>
                  <a:lnTo>
                    <a:pt x="341757" y="85824"/>
                  </a:lnTo>
                  <a:lnTo>
                    <a:pt x="333946" y="85824"/>
                  </a:lnTo>
                  <a:lnTo>
                    <a:pt x="333946" y="54677"/>
                  </a:lnTo>
                  <a:cubicBezTo>
                    <a:pt x="334213" y="49677"/>
                    <a:pt x="333727" y="44676"/>
                    <a:pt x="332518" y="39818"/>
                  </a:cubicBezTo>
                  <a:cubicBezTo>
                    <a:pt x="331679" y="37218"/>
                    <a:pt x="330003" y="34980"/>
                    <a:pt x="327755" y="33436"/>
                  </a:cubicBezTo>
                  <a:cubicBezTo>
                    <a:pt x="325345" y="31874"/>
                    <a:pt x="322526" y="31074"/>
                    <a:pt x="319659" y="31150"/>
                  </a:cubicBezTo>
                  <a:cubicBezTo>
                    <a:pt x="316039" y="31141"/>
                    <a:pt x="312505" y="32274"/>
                    <a:pt x="309562" y="34389"/>
                  </a:cubicBezTo>
                  <a:cubicBezTo>
                    <a:pt x="306419" y="36551"/>
                    <a:pt x="304000" y="39599"/>
                    <a:pt x="302609" y="43152"/>
                  </a:cubicBezTo>
                  <a:cubicBezTo>
                    <a:pt x="300828" y="48619"/>
                    <a:pt x="300056" y="54363"/>
                    <a:pt x="300323" y="60107"/>
                  </a:cubicBezTo>
                  <a:lnTo>
                    <a:pt x="300323" y="85824"/>
                  </a:lnTo>
                  <a:lnTo>
                    <a:pt x="292512" y="85824"/>
                  </a:lnTo>
                  <a:lnTo>
                    <a:pt x="292703" y="24674"/>
                  </a:lnTo>
                  <a:lnTo>
                    <a:pt x="300514" y="24674"/>
                  </a:lnTo>
                  <a:lnTo>
                    <a:pt x="300514" y="35151"/>
                  </a:lnTo>
                  <a:cubicBezTo>
                    <a:pt x="302752" y="31827"/>
                    <a:pt x="305600" y="28950"/>
                    <a:pt x="308895" y="26674"/>
                  </a:cubicBezTo>
                  <a:cubicBezTo>
                    <a:pt x="312648" y="24359"/>
                    <a:pt x="316963" y="23140"/>
                    <a:pt x="321373" y="23149"/>
                  </a:cubicBezTo>
                  <a:close/>
                  <a:moveTo>
                    <a:pt x="508635" y="22959"/>
                  </a:moveTo>
                  <a:cubicBezTo>
                    <a:pt x="512921" y="22883"/>
                    <a:pt x="517131" y="24073"/>
                    <a:pt x="520731" y="26388"/>
                  </a:cubicBezTo>
                  <a:cubicBezTo>
                    <a:pt x="524237" y="28703"/>
                    <a:pt x="526961" y="32017"/>
                    <a:pt x="528542" y="35913"/>
                  </a:cubicBezTo>
                  <a:cubicBezTo>
                    <a:pt x="530475" y="41809"/>
                    <a:pt x="531314" y="48000"/>
                    <a:pt x="531018" y="54201"/>
                  </a:cubicBezTo>
                  <a:lnTo>
                    <a:pt x="531018" y="85443"/>
                  </a:lnTo>
                  <a:lnTo>
                    <a:pt x="523208" y="85443"/>
                  </a:lnTo>
                  <a:lnTo>
                    <a:pt x="523208" y="56868"/>
                  </a:lnTo>
                  <a:cubicBezTo>
                    <a:pt x="523379" y="52182"/>
                    <a:pt x="523094" y="47495"/>
                    <a:pt x="522351" y="42866"/>
                  </a:cubicBezTo>
                  <a:cubicBezTo>
                    <a:pt x="521789" y="39171"/>
                    <a:pt x="519931" y="35799"/>
                    <a:pt x="517112" y="33341"/>
                  </a:cubicBezTo>
                  <a:cubicBezTo>
                    <a:pt x="514216" y="31217"/>
                    <a:pt x="510692" y="30150"/>
                    <a:pt x="507111" y="30293"/>
                  </a:cubicBezTo>
                  <a:cubicBezTo>
                    <a:pt x="502415" y="30255"/>
                    <a:pt x="497872" y="31951"/>
                    <a:pt x="494347" y="35056"/>
                  </a:cubicBezTo>
                  <a:cubicBezTo>
                    <a:pt x="490709" y="37989"/>
                    <a:pt x="488127" y="42038"/>
                    <a:pt x="487013" y="46581"/>
                  </a:cubicBezTo>
                  <a:cubicBezTo>
                    <a:pt x="486060" y="52048"/>
                    <a:pt x="485670" y="57601"/>
                    <a:pt x="485870" y="63154"/>
                  </a:cubicBezTo>
                  <a:lnTo>
                    <a:pt x="485870" y="85443"/>
                  </a:lnTo>
                  <a:lnTo>
                    <a:pt x="478059" y="85443"/>
                  </a:lnTo>
                  <a:lnTo>
                    <a:pt x="478059" y="24673"/>
                  </a:lnTo>
                  <a:lnTo>
                    <a:pt x="485870" y="24673"/>
                  </a:lnTo>
                  <a:lnTo>
                    <a:pt x="485870" y="35532"/>
                  </a:lnTo>
                  <a:cubicBezTo>
                    <a:pt x="488623" y="31665"/>
                    <a:pt x="492166" y="28417"/>
                    <a:pt x="496252" y="26007"/>
                  </a:cubicBezTo>
                  <a:cubicBezTo>
                    <a:pt x="500062" y="23988"/>
                    <a:pt x="504320" y="22940"/>
                    <a:pt x="508635" y="22959"/>
                  </a:cubicBezTo>
                  <a:close/>
                  <a:moveTo>
                    <a:pt x="599218" y="22769"/>
                  </a:moveTo>
                  <a:cubicBezTo>
                    <a:pt x="603914" y="22712"/>
                    <a:pt x="608553" y="23788"/>
                    <a:pt x="612744" y="25913"/>
                  </a:cubicBezTo>
                  <a:cubicBezTo>
                    <a:pt x="616954" y="28227"/>
                    <a:pt x="620573" y="31485"/>
                    <a:pt x="623316" y="35438"/>
                  </a:cubicBezTo>
                  <a:lnTo>
                    <a:pt x="623316" y="24674"/>
                  </a:lnTo>
                  <a:lnTo>
                    <a:pt x="631127" y="24674"/>
                  </a:lnTo>
                  <a:lnTo>
                    <a:pt x="631127" y="85444"/>
                  </a:lnTo>
                  <a:lnTo>
                    <a:pt x="623412" y="85444"/>
                  </a:lnTo>
                  <a:lnTo>
                    <a:pt x="623412" y="74966"/>
                  </a:lnTo>
                  <a:cubicBezTo>
                    <a:pt x="620449" y="78700"/>
                    <a:pt x="616716" y="81758"/>
                    <a:pt x="612458" y="83920"/>
                  </a:cubicBezTo>
                  <a:cubicBezTo>
                    <a:pt x="608295" y="86015"/>
                    <a:pt x="603685" y="87063"/>
                    <a:pt x="599028" y="86968"/>
                  </a:cubicBezTo>
                  <a:cubicBezTo>
                    <a:pt x="590684" y="87015"/>
                    <a:pt x="582702" y="83558"/>
                    <a:pt x="577025" y="77443"/>
                  </a:cubicBezTo>
                  <a:cubicBezTo>
                    <a:pt x="570862" y="71480"/>
                    <a:pt x="567414" y="63251"/>
                    <a:pt x="567500" y="54678"/>
                  </a:cubicBezTo>
                  <a:cubicBezTo>
                    <a:pt x="567424" y="46220"/>
                    <a:pt x="570872" y="38105"/>
                    <a:pt x="577025" y="32294"/>
                  </a:cubicBezTo>
                  <a:cubicBezTo>
                    <a:pt x="582740" y="26122"/>
                    <a:pt x="590808" y="22655"/>
                    <a:pt x="599218" y="22769"/>
                  </a:cubicBezTo>
                  <a:close/>
                  <a:moveTo>
                    <a:pt x="428911" y="22769"/>
                  </a:moveTo>
                  <a:cubicBezTo>
                    <a:pt x="433607" y="22712"/>
                    <a:pt x="438246" y="23788"/>
                    <a:pt x="442437" y="25912"/>
                  </a:cubicBezTo>
                  <a:cubicBezTo>
                    <a:pt x="446647" y="28227"/>
                    <a:pt x="450266" y="31484"/>
                    <a:pt x="453009" y="35437"/>
                  </a:cubicBezTo>
                  <a:lnTo>
                    <a:pt x="453009" y="24674"/>
                  </a:lnTo>
                  <a:lnTo>
                    <a:pt x="460820" y="24674"/>
                  </a:lnTo>
                  <a:lnTo>
                    <a:pt x="460820" y="85443"/>
                  </a:lnTo>
                  <a:lnTo>
                    <a:pt x="453105" y="85443"/>
                  </a:lnTo>
                  <a:lnTo>
                    <a:pt x="453105" y="74966"/>
                  </a:lnTo>
                  <a:cubicBezTo>
                    <a:pt x="450162" y="78719"/>
                    <a:pt x="446418" y="81786"/>
                    <a:pt x="442151" y="83919"/>
                  </a:cubicBezTo>
                  <a:cubicBezTo>
                    <a:pt x="437988" y="86015"/>
                    <a:pt x="433378" y="87063"/>
                    <a:pt x="428721" y="86967"/>
                  </a:cubicBezTo>
                  <a:cubicBezTo>
                    <a:pt x="420377" y="87015"/>
                    <a:pt x="412395" y="83557"/>
                    <a:pt x="406718" y="77442"/>
                  </a:cubicBezTo>
                  <a:cubicBezTo>
                    <a:pt x="400555" y="71480"/>
                    <a:pt x="397107" y="63250"/>
                    <a:pt x="397193" y="54677"/>
                  </a:cubicBezTo>
                  <a:cubicBezTo>
                    <a:pt x="397155" y="46229"/>
                    <a:pt x="400603" y="38132"/>
                    <a:pt x="406718" y="32294"/>
                  </a:cubicBezTo>
                  <a:cubicBezTo>
                    <a:pt x="412452" y="26141"/>
                    <a:pt x="420501" y="22683"/>
                    <a:pt x="428911" y="22769"/>
                  </a:cubicBezTo>
                  <a:close/>
                  <a:moveTo>
                    <a:pt x="48863" y="1529"/>
                  </a:moveTo>
                  <a:lnTo>
                    <a:pt x="56674" y="1529"/>
                  </a:lnTo>
                  <a:lnTo>
                    <a:pt x="56674" y="85730"/>
                  </a:lnTo>
                  <a:lnTo>
                    <a:pt x="48863" y="85730"/>
                  </a:lnTo>
                  <a:close/>
                  <a:moveTo>
                    <a:pt x="148209" y="1147"/>
                  </a:moveTo>
                  <a:lnTo>
                    <a:pt x="156020" y="1528"/>
                  </a:lnTo>
                  <a:lnTo>
                    <a:pt x="156020" y="85729"/>
                  </a:lnTo>
                  <a:lnTo>
                    <a:pt x="148305" y="85729"/>
                  </a:lnTo>
                  <a:lnTo>
                    <a:pt x="148305" y="75251"/>
                  </a:lnTo>
                  <a:cubicBezTo>
                    <a:pt x="145342" y="78985"/>
                    <a:pt x="141609" y="82042"/>
                    <a:pt x="137351" y="84205"/>
                  </a:cubicBezTo>
                  <a:cubicBezTo>
                    <a:pt x="133188" y="86300"/>
                    <a:pt x="128578" y="87348"/>
                    <a:pt x="123921" y="87253"/>
                  </a:cubicBezTo>
                  <a:cubicBezTo>
                    <a:pt x="115577" y="87300"/>
                    <a:pt x="107595" y="83843"/>
                    <a:pt x="101918" y="77728"/>
                  </a:cubicBezTo>
                  <a:cubicBezTo>
                    <a:pt x="95755" y="71765"/>
                    <a:pt x="92307" y="63535"/>
                    <a:pt x="92393" y="54963"/>
                  </a:cubicBezTo>
                  <a:cubicBezTo>
                    <a:pt x="92355" y="46514"/>
                    <a:pt x="95803" y="38418"/>
                    <a:pt x="101918" y="32579"/>
                  </a:cubicBezTo>
                  <a:cubicBezTo>
                    <a:pt x="107633" y="26407"/>
                    <a:pt x="115701" y="22940"/>
                    <a:pt x="124111" y="23054"/>
                  </a:cubicBezTo>
                  <a:cubicBezTo>
                    <a:pt x="128807" y="22997"/>
                    <a:pt x="133446" y="24073"/>
                    <a:pt x="137637" y="26197"/>
                  </a:cubicBezTo>
                  <a:cubicBezTo>
                    <a:pt x="141847" y="28512"/>
                    <a:pt x="145466" y="31769"/>
                    <a:pt x="148209" y="35722"/>
                  </a:cubicBezTo>
                  <a:close/>
                  <a:moveTo>
                    <a:pt x="550450" y="4"/>
                  </a:moveTo>
                  <a:cubicBezTo>
                    <a:pt x="552183" y="-63"/>
                    <a:pt x="553850" y="633"/>
                    <a:pt x="555022" y="1909"/>
                  </a:cubicBezTo>
                  <a:cubicBezTo>
                    <a:pt x="556260" y="3109"/>
                    <a:pt x="556946" y="4757"/>
                    <a:pt x="556927" y="6481"/>
                  </a:cubicBezTo>
                  <a:cubicBezTo>
                    <a:pt x="556927" y="8167"/>
                    <a:pt x="556241" y="9786"/>
                    <a:pt x="555022" y="10958"/>
                  </a:cubicBezTo>
                  <a:cubicBezTo>
                    <a:pt x="553822" y="12196"/>
                    <a:pt x="552174" y="12882"/>
                    <a:pt x="550450" y="12863"/>
                  </a:cubicBezTo>
                  <a:cubicBezTo>
                    <a:pt x="548764" y="12863"/>
                    <a:pt x="547144" y="12177"/>
                    <a:pt x="545973" y="10958"/>
                  </a:cubicBezTo>
                  <a:cubicBezTo>
                    <a:pt x="544754" y="9786"/>
                    <a:pt x="544068" y="8167"/>
                    <a:pt x="544068" y="6481"/>
                  </a:cubicBezTo>
                  <a:cubicBezTo>
                    <a:pt x="544049" y="4757"/>
                    <a:pt x="544735" y="3109"/>
                    <a:pt x="545973" y="1909"/>
                  </a:cubicBezTo>
                  <a:cubicBezTo>
                    <a:pt x="547116" y="652"/>
                    <a:pt x="548754" y="-44"/>
                    <a:pt x="550450" y="4"/>
                  </a:cubicBezTo>
                  <a:close/>
                  <a:moveTo>
                    <a:pt x="75628" y="4"/>
                  </a:moveTo>
                  <a:cubicBezTo>
                    <a:pt x="77362" y="-63"/>
                    <a:pt x="79029" y="633"/>
                    <a:pt x="80200" y="1909"/>
                  </a:cubicBezTo>
                  <a:cubicBezTo>
                    <a:pt x="81439" y="3109"/>
                    <a:pt x="82124" y="4757"/>
                    <a:pt x="82105" y="6481"/>
                  </a:cubicBezTo>
                  <a:cubicBezTo>
                    <a:pt x="82105" y="8167"/>
                    <a:pt x="81420" y="9786"/>
                    <a:pt x="80200" y="10958"/>
                  </a:cubicBezTo>
                  <a:cubicBezTo>
                    <a:pt x="79000" y="12196"/>
                    <a:pt x="77352" y="12882"/>
                    <a:pt x="75628" y="12863"/>
                  </a:cubicBezTo>
                  <a:cubicBezTo>
                    <a:pt x="73942" y="12863"/>
                    <a:pt x="72323" y="12177"/>
                    <a:pt x="71152" y="10958"/>
                  </a:cubicBezTo>
                  <a:cubicBezTo>
                    <a:pt x="69932" y="9786"/>
                    <a:pt x="69247" y="8167"/>
                    <a:pt x="69247" y="6481"/>
                  </a:cubicBezTo>
                  <a:cubicBezTo>
                    <a:pt x="69228" y="4757"/>
                    <a:pt x="69913" y="3109"/>
                    <a:pt x="71152" y="1909"/>
                  </a:cubicBezTo>
                  <a:cubicBezTo>
                    <a:pt x="72295" y="652"/>
                    <a:pt x="73933" y="-44"/>
                    <a:pt x="75628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6" name="Google Shape;506;p23"/>
          <p:cNvSpPr txBox="1">
            <a:spLocks noGrp="1"/>
          </p:cNvSpPr>
          <p:nvPr>
            <p:ph type="title" idx="4294967295"/>
          </p:nvPr>
        </p:nvSpPr>
        <p:spPr>
          <a:xfrm>
            <a:off x="-9" y="1555518"/>
            <a:ext cx="5256600" cy="435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F6F6E6"/>
                </a:solidFill>
                <a:latin typeface="Montserrat" panose="00000500000000000000" pitchFamily="2" charset="-52"/>
              </a:rPr>
              <a:t>МОДЕЛЬ</a:t>
            </a:r>
            <a:endParaRPr sz="6000" b="1" dirty="0">
              <a:solidFill>
                <a:srgbClr val="F6F6E6"/>
              </a:solidFill>
              <a:latin typeface="Montserrat" panose="00000500000000000000" pitchFamily="2" charset="-52"/>
            </a:endParaRPr>
          </a:p>
        </p:txBody>
      </p:sp>
      <p:sp>
        <p:nvSpPr>
          <p:cNvPr id="508" name="Google Shape;508;p23"/>
          <p:cNvSpPr/>
          <p:nvPr/>
        </p:nvSpPr>
        <p:spPr>
          <a:xfrm rot="5400000">
            <a:off x="638833" y="396572"/>
            <a:ext cx="1195509" cy="648389"/>
          </a:xfrm>
          <a:custGeom>
            <a:avLst/>
            <a:gdLst/>
            <a:ahLst/>
            <a:cxnLst/>
            <a:rect l="l" t="t" r="r" b="b"/>
            <a:pathLst>
              <a:path w="1449102" h="785926" extrusionOk="0">
                <a:moveTo>
                  <a:pt x="175981" y="9058"/>
                </a:moveTo>
                <a:cubicBezTo>
                  <a:pt x="-131582" y="-3181"/>
                  <a:pt x="51584" y="332175"/>
                  <a:pt x="79683" y="378504"/>
                </a:cubicBezTo>
                <a:cubicBezTo>
                  <a:pt x="192268" y="564175"/>
                  <a:pt x="271136" y="696459"/>
                  <a:pt x="492115" y="755771"/>
                </a:cubicBezTo>
                <a:cubicBezTo>
                  <a:pt x="713191" y="815140"/>
                  <a:pt x="965127" y="786937"/>
                  <a:pt x="1169915" y="670360"/>
                </a:cubicBezTo>
                <a:cubicBezTo>
                  <a:pt x="1326505" y="581225"/>
                  <a:pt x="1412136" y="306734"/>
                  <a:pt x="1439853" y="203425"/>
                </a:cubicBezTo>
                <a:cubicBezTo>
                  <a:pt x="1472143" y="83134"/>
                  <a:pt x="1424042" y="-7315"/>
                  <a:pt x="1229541" y="467"/>
                </a:cubicBezTo>
                <a:cubicBezTo>
                  <a:pt x="951221" y="11592"/>
                  <a:pt x="498307" y="21879"/>
                  <a:pt x="175981" y="90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3"/>
          <p:cNvSpPr/>
          <p:nvPr/>
        </p:nvSpPr>
        <p:spPr>
          <a:xfrm rot="5400000">
            <a:off x="1561238" y="488593"/>
            <a:ext cx="465122" cy="465106"/>
          </a:xfrm>
          <a:custGeom>
            <a:avLst/>
            <a:gdLst/>
            <a:ahLst/>
            <a:cxnLst/>
            <a:rect l="l" t="t" r="r" b="b"/>
            <a:pathLst>
              <a:path w="563784" h="563765" extrusionOk="0">
                <a:moveTo>
                  <a:pt x="0" y="281883"/>
                </a:moveTo>
                <a:cubicBezTo>
                  <a:pt x="0" y="126206"/>
                  <a:pt x="126206" y="0"/>
                  <a:pt x="281844" y="0"/>
                </a:cubicBezTo>
                <a:cubicBezTo>
                  <a:pt x="437578" y="0"/>
                  <a:pt x="563784" y="126206"/>
                  <a:pt x="563784" y="281883"/>
                </a:cubicBezTo>
                <a:cubicBezTo>
                  <a:pt x="563784" y="437559"/>
                  <a:pt x="437578" y="563766"/>
                  <a:pt x="281844" y="563766"/>
                </a:cubicBezTo>
                <a:cubicBezTo>
                  <a:pt x="126206" y="563766"/>
                  <a:pt x="0" y="437559"/>
                  <a:pt x="0" y="2818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0" name="Google Shape;510;p23"/>
          <p:cNvGrpSpPr/>
          <p:nvPr/>
        </p:nvGrpSpPr>
        <p:grpSpPr>
          <a:xfrm rot="5400000">
            <a:off x="77924" y="25566"/>
            <a:ext cx="1346110" cy="1501974"/>
            <a:chOff x="6415621" y="443747"/>
            <a:chExt cx="1388458" cy="1549225"/>
          </a:xfrm>
        </p:grpSpPr>
        <p:sp>
          <p:nvSpPr>
            <p:cNvPr id="511" name="Google Shape;511;p23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3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3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3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3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3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3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3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3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23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23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54B7B5-EE4B-6D44-37A7-4BB9D69A6DB1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solidFill>
            <a:srgbClr val="D7D6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7D6C2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B5F697C-C715-AC79-D75B-3B6C068751EC}"/>
              </a:ext>
            </a:extLst>
          </p:cNvPr>
          <p:cNvSpPr/>
          <p:nvPr/>
        </p:nvSpPr>
        <p:spPr>
          <a:xfrm rot="10800000">
            <a:off x="4940136" y="3336965"/>
            <a:ext cx="6412675" cy="106877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0E1CA8-8061-FB40-A83E-657096772E29}"/>
              </a:ext>
            </a:extLst>
          </p:cNvPr>
          <p:cNvSpPr/>
          <p:nvPr/>
        </p:nvSpPr>
        <p:spPr>
          <a:xfrm>
            <a:off x="4940136" y="3054432"/>
            <a:ext cx="6412675" cy="27313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F84B3C-C163-7105-D0F6-B35CDDEB6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384" y="835737"/>
            <a:ext cx="3144576" cy="22336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BF23DB-E4FA-FE9F-2FF4-EABF32A3B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960" y="835737"/>
            <a:ext cx="3196647" cy="22336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7A668D-A15E-A006-EEC3-F0594D087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8323" y="103498"/>
            <a:ext cx="9249215" cy="647625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677D4E-4181-F9AD-BFA1-0A08EE354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9039" y="1181443"/>
            <a:ext cx="5983772" cy="294102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D1202A-FCD8-14A1-026B-A51C7FF31B0B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3" name="Google Shape;463;p18"/>
          <p:cNvSpPr txBox="1">
            <a:spLocks noGrp="1"/>
          </p:cNvSpPr>
          <p:nvPr>
            <p:ph type="title"/>
          </p:nvPr>
        </p:nvSpPr>
        <p:spPr>
          <a:xfrm>
            <a:off x="180491" y="1464618"/>
            <a:ext cx="4678878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/>
            <a:r>
              <a:rPr lang="ru-RU" sz="2400" b="1" dirty="0">
                <a:solidFill>
                  <a:srgbClr val="484E32"/>
                </a:solidFill>
                <a:latin typeface="Montserrat" panose="00000500000000000000" pitchFamily="2" charset="-52"/>
              </a:rPr>
              <a:t>АКТУАЛЬНОСТЬ ПРОЕКТА</a:t>
            </a:r>
          </a:p>
        </p:txBody>
      </p:sp>
      <p:sp>
        <p:nvSpPr>
          <p:cNvPr id="464" name="Google Shape;464;p18"/>
          <p:cNvSpPr txBox="1">
            <a:spLocks noGrp="1"/>
          </p:cNvSpPr>
          <p:nvPr>
            <p:ph type="body" idx="1"/>
          </p:nvPr>
        </p:nvSpPr>
        <p:spPr>
          <a:xfrm>
            <a:off x="180491" y="2754682"/>
            <a:ext cx="6656024" cy="30692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Проект представляет собой инновационный контейнер для рассады и растений с раздвижной конструкцией. Это эффективное решение для ограниченных пространств, подходящее как для профессиональных садоводов, так и для любителей. Продукт обещает успешное внедрение на рынок садоводческих инструментов благодаря своей уникальности и востребованности среди целевой аудитории. Результат - продукт с потенциалом на рынке садоводческих инструментов</a:t>
            </a:r>
            <a:endParaRPr dirty="0"/>
          </a:p>
        </p:txBody>
      </p:sp>
      <p:sp>
        <p:nvSpPr>
          <p:cNvPr id="2" name="AutoShape 2" descr="Conjunto de 80 Potes de Germinação Biodegradável e 2 Envelopes de ...">
            <a:extLst>
              <a:ext uri="{FF2B5EF4-FFF2-40B4-BE49-F238E27FC236}">
                <a16:creationId xmlns:a16="http://schemas.microsoft.com/office/drawing/2014/main" id="{D034A7AF-AD8F-A75D-8914-4E1752A47D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7F227F-78C4-5C50-9AD1-532E6997EDA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31C67B-62B6-2EDE-664A-D3FA66BAFF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62"/>
          <a:stretch/>
        </p:blipFill>
        <p:spPr>
          <a:xfrm>
            <a:off x="6705889" y="2624599"/>
            <a:ext cx="3441057" cy="3211233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4A55F98-810D-2E93-4560-48FC6C4EE074}"/>
              </a:ext>
            </a:extLst>
          </p:cNvPr>
          <p:cNvSpPr/>
          <p:nvPr/>
        </p:nvSpPr>
        <p:spPr>
          <a:xfrm>
            <a:off x="0" y="2298700"/>
            <a:ext cx="3898900" cy="91200"/>
          </a:xfrm>
          <a:prstGeom prst="rect">
            <a:avLst/>
          </a:prstGeom>
          <a:solidFill>
            <a:srgbClr val="484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87BF86D-13F3-1755-949A-BDB5EA0EF114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E5613-69BC-2AE7-4962-1E86D3831C23}"/>
              </a:ext>
            </a:extLst>
          </p:cNvPr>
          <p:cNvSpPr txBox="1"/>
          <p:nvPr/>
        </p:nvSpPr>
        <p:spPr>
          <a:xfrm>
            <a:off x="474024" y="2151727"/>
            <a:ext cx="556655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Проблема большого использования пластиковых или картонных контейнеров для рассады. Ежегодно люди выращивают комнатные растения или рассаду для дачных участков, но для полноценного роста растения необходимо пересаживать в более крупные контейнеры. Это приводит к большому количеству финансовых и экологических последствий. После пересадки растения, большинство людей выбрасывают контейнеры.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8BED5D-0FBA-DF5A-7542-19D43CF66980}"/>
              </a:ext>
            </a:extLst>
          </p:cNvPr>
          <p:cNvSpPr txBox="1"/>
          <p:nvPr/>
        </p:nvSpPr>
        <p:spPr>
          <a:xfrm>
            <a:off x="570016" y="463138"/>
            <a:ext cx="51657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atin typeface="Montserrat" panose="00000500000000000000" pitchFamily="2" charset="-52"/>
              </a:rPr>
              <a:t>ПРОБЛЕМА</a:t>
            </a:r>
          </a:p>
        </p:txBody>
      </p:sp>
      <p:pic>
        <p:nvPicPr>
          <p:cNvPr id="1026" name="Picture 2" descr="Krásný samozavlažovací květináč zadarmo: Z PET lahve ho snadno vyrobí i ...">
            <a:extLst>
              <a:ext uri="{FF2B5EF4-FFF2-40B4-BE49-F238E27FC236}">
                <a16:creationId xmlns:a16="http://schemas.microsoft.com/office/drawing/2014/main" id="{1E25F428-B89E-C668-8D11-C5EE716B4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20" y="1478801"/>
            <a:ext cx="3075709" cy="461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BC9F70-B64C-1528-79B4-685557867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236" y="4404675"/>
            <a:ext cx="2453325" cy="245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7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2"/>
          <p:cNvSpPr txBox="1">
            <a:spLocks noGrp="1"/>
          </p:cNvSpPr>
          <p:nvPr>
            <p:ph type="title"/>
          </p:nvPr>
        </p:nvSpPr>
        <p:spPr>
          <a:xfrm>
            <a:off x="2481420" y="266633"/>
            <a:ext cx="95895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/>
            <a:r>
              <a:rPr lang="ru-RU" sz="2800" b="1" dirty="0">
                <a:latin typeface="Montserrat" panose="00000500000000000000" pitchFamily="2" charset="-52"/>
              </a:rPr>
              <a:t>Решение</a:t>
            </a:r>
            <a:endParaRPr lang="ru-RU" sz="2800" b="1" cap="all" dirty="0">
              <a:solidFill>
                <a:schemeClr val="tx1"/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92EDBA-6528-F679-62D1-EA6DD48EFA0F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solidFill>
            <a:srgbClr val="D7D6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7D6C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73F32B-4F1E-978A-E634-0FB45B27A860}"/>
              </a:ext>
            </a:extLst>
          </p:cNvPr>
          <p:cNvSpPr txBox="1"/>
          <p:nvPr/>
        </p:nvSpPr>
        <p:spPr>
          <a:xfrm>
            <a:off x="1429131" y="1740225"/>
            <a:ext cx="25690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484E3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Наш продукт имеет уникальный трехсекционный дизайн</a:t>
            </a:r>
            <a:endParaRPr lang="ru-RU" sz="1600" b="1" dirty="0">
              <a:solidFill>
                <a:srgbClr val="484E32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C7C21-330A-2989-874C-2D3C480E350F}"/>
              </a:ext>
            </a:extLst>
          </p:cNvPr>
          <p:cNvSpPr txBox="1"/>
          <p:nvPr/>
        </p:nvSpPr>
        <p:spPr>
          <a:xfrm>
            <a:off x="1429131" y="3032886"/>
            <a:ext cx="267062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  <a:cs typeface="Times New Roman" panose="02020603050405020304" pitchFamily="18" charset="0"/>
              </a:rPr>
              <a:t>В отличие от большинства существующих контейнеров для рассады, наш продукт предоставляет возможность выращивать разные виды растений в одном контейнере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98CC6B7-88AB-E13E-DA27-62B4F1F36BEA}"/>
              </a:ext>
            </a:extLst>
          </p:cNvPr>
          <p:cNvSpPr/>
          <p:nvPr/>
        </p:nvSpPr>
        <p:spPr>
          <a:xfrm>
            <a:off x="4099760" y="2090057"/>
            <a:ext cx="617383" cy="4571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40C88F-0A10-3BD9-AD14-F602600847F9}"/>
              </a:ext>
            </a:extLst>
          </p:cNvPr>
          <p:cNvSpPr txBox="1"/>
          <p:nvPr/>
        </p:nvSpPr>
        <p:spPr>
          <a:xfrm>
            <a:off x="4818743" y="1745731"/>
            <a:ext cx="22865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484E3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Мы используем экологически чистые материалы</a:t>
            </a:r>
            <a:endParaRPr lang="ru-RU" sz="1600" b="1" dirty="0">
              <a:solidFill>
                <a:srgbClr val="484E32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2486A9-2D45-E671-0D70-0D3E5CD7FDC2}"/>
              </a:ext>
            </a:extLst>
          </p:cNvPr>
          <p:cNvSpPr txBox="1"/>
          <p:nvPr/>
        </p:nvSpPr>
        <p:spPr>
          <a:xfrm>
            <a:off x="4721033" y="3026597"/>
            <a:ext cx="248194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Продукт изготовлен из материалов, соответствующих экологическим нормам. Это важно для тех, кто ценит заботу о природе и окружающей среде. 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759F785-2C3E-CFB8-0A63-96F2EA3A2F40}"/>
              </a:ext>
            </a:extLst>
          </p:cNvPr>
          <p:cNvSpPr/>
          <p:nvPr/>
        </p:nvSpPr>
        <p:spPr>
          <a:xfrm>
            <a:off x="7202976" y="2044338"/>
            <a:ext cx="617383" cy="4571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FB79FF-1064-16C0-AE88-8D21ADCBDDD7}"/>
              </a:ext>
            </a:extLst>
          </p:cNvPr>
          <p:cNvSpPr txBox="1"/>
          <p:nvPr/>
        </p:nvSpPr>
        <p:spPr>
          <a:xfrm>
            <a:off x="7925850" y="1740225"/>
            <a:ext cx="22865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484E3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Регулируемый размер контейнера</a:t>
            </a:r>
            <a:endParaRPr lang="ru-RU" sz="1600" b="1" dirty="0">
              <a:solidFill>
                <a:srgbClr val="484E32"/>
              </a:solidFill>
              <a:latin typeface="Montserrat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690EDA-2C67-765A-7ECA-43220ED52A70}"/>
              </a:ext>
            </a:extLst>
          </p:cNvPr>
          <p:cNvSpPr txBox="1"/>
          <p:nvPr/>
        </p:nvSpPr>
        <p:spPr>
          <a:xfrm>
            <a:off x="7511667" y="2817443"/>
            <a:ext cx="28883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Montserrat" panose="00000500000000000000" pitchFamily="2" charset="-52"/>
                <a:cs typeface="Times New Roman" panose="02020603050405020304" pitchFamily="18" charset="0"/>
              </a:rPr>
              <a:t>Инновационная раздвижная конструкция позволяет пользователю легко регулировать размер контейнера в зависимости от потребностей. Это особенно важно для растений с разной корневой системой или на разных этапах их развития.</a:t>
            </a: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FF5D075-CAAE-A46D-DD50-3953EDC2A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465" y="5314208"/>
            <a:ext cx="1104359" cy="110435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93407BE-0F7B-EF3C-86F2-4AA362D8A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820" y="5314208"/>
            <a:ext cx="1104360" cy="110436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A6F83DD-2ED6-56FF-F3DC-70D31AE6C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32" y="5310433"/>
            <a:ext cx="1104360" cy="11043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" grpId="0"/>
      <p:bldP spid="6" grpId="0"/>
      <p:bldP spid="8" grpId="0"/>
      <p:bldP spid="9" grpId="0" animBg="1"/>
      <p:bldP spid="11" grpId="0"/>
      <p:bldP spid="13" grpId="0"/>
      <p:bldP spid="15" grpId="0" animBg="1"/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23"/>
          <p:cNvGrpSpPr/>
          <p:nvPr/>
        </p:nvGrpSpPr>
        <p:grpSpPr>
          <a:xfrm>
            <a:off x="0" y="0"/>
            <a:ext cx="3705101" cy="6858000"/>
            <a:chOff x="0" y="0"/>
            <a:chExt cx="3914700" cy="6858000"/>
          </a:xfrm>
        </p:grpSpPr>
        <p:sp>
          <p:nvSpPr>
            <p:cNvPr id="503" name="Google Shape;503;p23"/>
            <p:cNvSpPr/>
            <p:nvPr/>
          </p:nvSpPr>
          <p:spPr>
            <a:xfrm>
              <a:off x="0" y="0"/>
              <a:ext cx="39147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3"/>
            <p:cNvSpPr/>
            <p:nvPr/>
          </p:nvSpPr>
          <p:spPr>
            <a:xfrm rot="5400000">
              <a:off x="-462658" y="6119355"/>
              <a:ext cx="1131345" cy="114589"/>
            </a:xfrm>
            <a:custGeom>
              <a:avLst/>
              <a:gdLst/>
              <a:ahLst/>
              <a:cxnLst/>
              <a:rect l="l" t="t" r="r" b="b"/>
              <a:pathLst>
                <a:path w="919793" h="87640" extrusionOk="0">
                  <a:moveTo>
                    <a:pt x="657321" y="73442"/>
                  </a:moveTo>
                  <a:cubicBezTo>
                    <a:pt x="659149" y="73404"/>
                    <a:pt x="660912" y="74128"/>
                    <a:pt x="662179" y="75442"/>
                  </a:cubicBezTo>
                  <a:cubicBezTo>
                    <a:pt x="663493" y="76709"/>
                    <a:pt x="664217" y="78471"/>
                    <a:pt x="664179" y="80300"/>
                  </a:cubicBezTo>
                  <a:cubicBezTo>
                    <a:pt x="664198" y="82148"/>
                    <a:pt x="663474" y="83939"/>
                    <a:pt x="662179" y="85253"/>
                  </a:cubicBezTo>
                  <a:cubicBezTo>
                    <a:pt x="660912" y="86568"/>
                    <a:pt x="659149" y="87291"/>
                    <a:pt x="657321" y="87253"/>
                  </a:cubicBezTo>
                  <a:cubicBezTo>
                    <a:pt x="655492" y="87291"/>
                    <a:pt x="653730" y="86568"/>
                    <a:pt x="652463" y="85253"/>
                  </a:cubicBezTo>
                  <a:cubicBezTo>
                    <a:pt x="651168" y="83939"/>
                    <a:pt x="650444" y="82148"/>
                    <a:pt x="650463" y="80300"/>
                  </a:cubicBezTo>
                  <a:cubicBezTo>
                    <a:pt x="650425" y="78471"/>
                    <a:pt x="651149" y="76709"/>
                    <a:pt x="652463" y="75442"/>
                  </a:cubicBezTo>
                  <a:cubicBezTo>
                    <a:pt x="653730" y="74128"/>
                    <a:pt x="655492" y="73404"/>
                    <a:pt x="657321" y="73442"/>
                  </a:cubicBezTo>
                  <a:close/>
                  <a:moveTo>
                    <a:pt x="783051" y="31056"/>
                  </a:moveTo>
                  <a:cubicBezTo>
                    <a:pt x="776688" y="30989"/>
                    <a:pt x="770602" y="33618"/>
                    <a:pt x="766287" y="38295"/>
                  </a:cubicBezTo>
                  <a:cubicBezTo>
                    <a:pt x="761677" y="42876"/>
                    <a:pt x="759134" y="49134"/>
                    <a:pt x="759238" y="55630"/>
                  </a:cubicBezTo>
                  <a:cubicBezTo>
                    <a:pt x="759229" y="59935"/>
                    <a:pt x="760343" y="64174"/>
                    <a:pt x="762477" y="67917"/>
                  </a:cubicBezTo>
                  <a:cubicBezTo>
                    <a:pt x="764468" y="71632"/>
                    <a:pt x="767468" y="74709"/>
                    <a:pt x="771144" y="76776"/>
                  </a:cubicBezTo>
                  <a:cubicBezTo>
                    <a:pt x="774783" y="78804"/>
                    <a:pt x="778888" y="79852"/>
                    <a:pt x="783051" y="79824"/>
                  </a:cubicBezTo>
                  <a:cubicBezTo>
                    <a:pt x="787213" y="79843"/>
                    <a:pt x="791319" y="78795"/>
                    <a:pt x="794957" y="76776"/>
                  </a:cubicBezTo>
                  <a:cubicBezTo>
                    <a:pt x="798586" y="74652"/>
                    <a:pt x="801587" y="71594"/>
                    <a:pt x="803625" y="67917"/>
                  </a:cubicBezTo>
                  <a:cubicBezTo>
                    <a:pt x="805730" y="64165"/>
                    <a:pt x="806816" y="59926"/>
                    <a:pt x="806768" y="55630"/>
                  </a:cubicBezTo>
                  <a:cubicBezTo>
                    <a:pt x="806873" y="49134"/>
                    <a:pt x="804330" y="42876"/>
                    <a:pt x="799719" y="38295"/>
                  </a:cubicBezTo>
                  <a:cubicBezTo>
                    <a:pt x="795452" y="33608"/>
                    <a:pt x="789385" y="30979"/>
                    <a:pt x="783051" y="31056"/>
                  </a:cubicBezTo>
                  <a:close/>
                  <a:moveTo>
                    <a:pt x="124778" y="30960"/>
                  </a:moveTo>
                  <a:cubicBezTo>
                    <a:pt x="120558" y="30922"/>
                    <a:pt x="116405" y="32046"/>
                    <a:pt x="112776" y="34198"/>
                  </a:cubicBezTo>
                  <a:cubicBezTo>
                    <a:pt x="109090" y="36332"/>
                    <a:pt x="106061" y="39428"/>
                    <a:pt x="104013" y="43152"/>
                  </a:cubicBezTo>
                  <a:cubicBezTo>
                    <a:pt x="101851" y="46886"/>
                    <a:pt x="100708" y="51124"/>
                    <a:pt x="100680" y="55439"/>
                  </a:cubicBezTo>
                  <a:cubicBezTo>
                    <a:pt x="100708" y="59754"/>
                    <a:pt x="101851" y="63993"/>
                    <a:pt x="104013" y="67726"/>
                  </a:cubicBezTo>
                  <a:cubicBezTo>
                    <a:pt x="106099" y="71489"/>
                    <a:pt x="109157" y="74613"/>
                    <a:pt x="112872" y="76775"/>
                  </a:cubicBezTo>
                  <a:cubicBezTo>
                    <a:pt x="116462" y="78956"/>
                    <a:pt x="120577" y="80109"/>
                    <a:pt x="124778" y="80109"/>
                  </a:cubicBezTo>
                  <a:cubicBezTo>
                    <a:pt x="129017" y="80080"/>
                    <a:pt x="133188" y="78966"/>
                    <a:pt x="136875" y="76870"/>
                  </a:cubicBezTo>
                  <a:cubicBezTo>
                    <a:pt x="140580" y="74822"/>
                    <a:pt x="143638" y="71784"/>
                    <a:pt x="145733" y="68107"/>
                  </a:cubicBezTo>
                  <a:cubicBezTo>
                    <a:pt x="147857" y="64297"/>
                    <a:pt x="148943" y="59992"/>
                    <a:pt x="148876" y="55630"/>
                  </a:cubicBezTo>
                  <a:cubicBezTo>
                    <a:pt x="149019" y="49057"/>
                    <a:pt x="146514" y="42714"/>
                    <a:pt x="141923" y="38008"/>
                  </a:cubicBezTo>
                  <a:cubicBezTo>
                    <a:pt x="137513" y="33484"/>
                    <a:pt x="131474" y="30950"/>
                    <a:pt x="125159" y="30960"/>
                  </a:cubicBezTo>
                  <a:close/>
                  <a:moveTo>
                    <a:pt x="202407" y="30865"/>
                  </a:moveTo>
                  <a:cubicBezTo>
                    <a:pt x="196739" y="30751"/>
                    <a:pt x="191243" y="32836"/>
                    <a:pt x="187072" y="36675"/>
                  </a:cubicBezTo>
                  <a:cubicBezTo>
                    <a:pt x="183538" y="40104"/>
                    <a:pt x="181061" y="44467"/>
                    <a:pt x="179928" y="49248"/>
                  </a:cubicBezTo>
                  <a:lnTo>
                    <a:pt x="225267" y="49248"/>
                  </a:lnTo>
                  <a:cubicBezTo>
                    <a:pt x="224486" y="45619"/>
                    <a:pt x="222923" y="42209"/>
                    <a:pt x="220695" y="39247"/>
                  </a:cubicBezTo>
                  <a:cubicBezTo>
                    <a:pt x="218580" y="36618"/>
                    <a:pt x="215875" y="34522"/>
                    <a:pt x="212789" y="33151"/>
                  </a:cubicBezTo>
                  <a:cubicBezTo>
                    <a:pt x="209541" y="31636"/>
                    <a:pt x="205988" y="30865"/>
                    <a:pt x="202407" y="30865"/>
                  </a:cubicBezTo>
                  <a:close/>
                  <a:moveTo>
                    <a:pt x="599885" y="30675"/>
                  </a:moveTo>
                  <a:cubicBezTo>
                    <a:pt x="595665" y="30637"/>
                    <a:pt x="591512" y="31761"/>
                    <a:pt x="587883" y="33914"/>
                  </a:cubicBezTo>
                  <a:cubicBezTo>
                    <a:pt x="584197" y="36047"/>
                    <a:pt x="581168" y="39143"/>
                    <a:pt x="579120" y="42867"/>
                  </a:cubicBezTo>
                  <a:cubicBezTo>
                    <a:pt x="576958" y="46601"/>
                    <a:pt x="575815" y="50839"/>
                    <a:pt x="575787" y="55154"/>
                  </a:cubicBezTo>
                  <a:cubicBezTo>
                    <a:pt x="575815" y="59469"/>
                    <a:pt x="576958" y="63708"/>
                    <a:pt x="579120" y="67442"/>
                  </a:cubicBezTo>
                  <a:cubicBezTo>
                    <a:pt x="581206" y="71204"/>
                    <a:pt x="584264" y="74328"/>
                    <a:pt x="587979" y="76490"/>
                  </a:cubicBezTo>
                  <a:cubicBezTo>
                    <a:pt x="591569" y="78672"/>
                    <a:pt x="595684" y="79824"/>
                    <a:pt x="599885" y="79824"/>
                  </a:cubicBezTo>
                  <a:cubicBezTo>
                    <a:pt x="604124" y="79796"/>
                    <a:pt x="608295" y="78681"/>
                    <a:pt x="611982" y="76586"/>
                  </a:cubicBezTo>
                  <a:cubicBezTo>
                    <a:pt x="615658" y="74509"/>
                    <a:pt x="618725" y="71480"/>
                    <a:pt x="620840" y="67823"/>
                  </a:cubicBezTo>
                  <a:cubicBezTo>
                    <a:pt x="622964" y="64013"/>
                    <a:pt x="624050" y="59707"/>
                    <a:pt x="623983" y="55345"/>
                  </a:cubicBezTo>
                  <a:cubicBezTo>
                    <a:pt x="624126" y="48773"/>
                    <a:pt x="621621" y="42429"/>
                    <a:pt x="617030" y="37724"/>
                  </a:cubicBezTo>
                  <a:cubicBezTo>
                    <a:pt x="612486" y="33209"/>
                    <a:pt x="606286" y="30770"/>
                    <a:pt x="599885" y="30961"/>
                  </a:cubicBezTo>
                  <a:close/>
                  <a:moveTo>
                    <a:pt x="429673" y="30675"/>
                  </a:moveTo>
                  <a:cubicBezTo>
                    <a:pt x="425425" y="30627"/>
                    <a:pt x="421234" y="31751"/>
                    <a:pt x="417576" y="33913"/>
                  </a:cubicBezTo>
                  <a:cubicBezTo>
                    <a:pt x="413890" y="36047"/>
                    <a:pt x="410861" y="39142"/>
                    <a:pt x="408813" y="42867"/>
                  </a:cubicBezTo>
                  <a:cubicBezTo>
                    <a:pt x="406680" y="46610"/>
                    <a:pt x="405565" y="50848"/>
                    <a:pt x="405575" y="55154"/>
                  </a:cubicBezTo>
                  <a:cubicBezTo>
                    <a:pt x="405565" y="59459"/>
                    <a:pt x="406680" y="63698"/>
                    <a:pt x="408813" y="67441"/>
                  </a:cubicBezTo>
                  <a:cubicBezTo>
                    <a:pt x="410899" y="71203"/>
                    <a:pt x="413957" y="74328"/>
                    <a:pt x="417672" y="76490"/>
                  </a:cubicBezTo>
                  <a:cubicBezTo>
                    <a:pt x="421262" y="78671"/>
                    <a:pt x="425377" y="79823"/>
                    <a:pt x="429578" y="79823"/>
                  </a:cubicBezTo>
                  <a:cubicBezTo>
                    <a:pt x="433855" y="79785"/>
                    <a:pt x="438046" y="78671"/>
                    <a:pt x="441770" y="76585"/>
                  </a:cubicBezTo>
                  <a:cubicBezTo>
                    <a:pt x="445446" y="74528"/>
                    <a:pt x="448476" y="71499"/>
                    <a:pt x="450533" y="67822"/>
                  </a:cubicBezTo>
                  <a:cubicBezTo>
                    <a:pt x="452667" y="64012"/>
                    <a:pt x="453743" y="59707"/>
                    <a:pt x="453676" y="55344"/>
                  </a:cubicBezTo>
                  <a:cubicBezTo>
                    <a:pt x="453819" y="48772"/>
                    <a:pt x="451314" y="42428"/>
                    <a:pt x="446723" y="37723"/>
                  </a:cubicBezTo>
                  <a:cubicBezTo>
                    <a:pt x="442122" y="33122"/>
                    <a:pt x="435798" y="30665"/>
                    <a:pt x="429292" y="30960"/>
                  </a:cubicBezTo>
                  <a:close/>
                  <a:moveTo>
                    <a:pt x="71723" y="24959"/>
                  </a:moveTo>
                  <a:lnTo>
                    <a:pt x="79819" y="24959"/>
                  </a:lnTo>
                  <a:lnTo>
                    <a:pt x="79819" y="85729"/>
                  </a:lnTo>
                  <a:lnTo>
                    <a:pt x="72009" y="85729"/>
                  </a:lnTo>
                  <a:close/>
                  <a:moveTo>
                    <a:pt x="546544" y="24674"/>
                  </a:moveTo>
                  <a:lnTo>
                    <a:pt x="554355" y="24674"/>
                  </a:lnTo>
                  <a:lnTo>
                    <a:pt x="554355" y="85443"/>
                  </a:lnTo>
                  <a:lnTo>
                    <a:pt x="546544" y="85443"/>
                  </a:lnTo>
                  <a:close/>
                  <a:moveTo>
                    <a:pt x="202311" y="23626"/>
                  </a:moveTo>
                  <a:cubicBezTo>
                    <a:pt x="211979" y="23283"/>
                    <a:pt x="221209" y="27655"/>
                    <a:pt x="227076" y="35342"/>
                  </a:cubicBezTo>
                  <a:cubicBezTo>
                    <a:pt x="231639" y="41285"/>
                    <a:pt x="234030" y="48620"/>
                    <a:pt x="233839" y="56106"/>
                  </a:cubicBezTo>
                  <a:lnTo>
                    <a:pt x="179166" y="56106"/>
                  </a:lnTo>
                  <a:cubicBezTo>
                    <a:pt x="179080" y="62545"/>
                    <a:pt x="181509" y="68765"/>
                    <a:pt x="185929" y="73442"/>
                  </a:cubicBezTo>
                  <a:cubicBezTo>
                    <a:pt x="190100" y="77937"/>
                    <a:pt x="195987" y="80433"/>
                    <a:pt x="202121" y="80300"/>
                  </a:cubicBezTo>
                  <a:cubicBezTo>
                    <a:pt x="205179" y="80290"/>
                    <a:pt x="208207" y="79738"/>
                    <a:pt x="211074" y="78680"/>
                  </a:cubicBezTo>
                  <a:cubicBezTo>
                    <a:pt x="213799" y="77661"/>
                    <a:pt x="216332" y="76213"/>
                    <a:pt x="218599" y="74394"/>
                  </a:cubicBezTo>
                  <a:cubicBezTo>
                    <a:pt x="221238" y="71784"/>
                    <a:pt x="223486" y="68793"/>
                    <a:pt x="225267" y="65536"/>
                  </a:cubicBezTo>
                  <a:lnTo>
                    <a:pt x="231839" y="69060"/>
                  </a:lnTo>
                  <a:cubicBezTo>
                    <a:pt x="229953" y="72880"/>
                    <a:pt x="227410" y="76328"/>
                    <a:pt x="224314" y="79252"/>
                  </a:cubicBezTo>
                  <a:cubicBezTo>
                    <a:pt x="221542" y="81824"/>
                    <a:pt x="218314" y="83862"/>
                    <a:pt x="214789" y="85253"/>
                  </a:cubicBezTo>
                  <a:cubicBezTo>
                    <a:pt x="210941" y="86643"/>
                    <a:pt x="206874" y="87320"/>
                    <a:pt x="202788" y="87253"/>
                  </a:cubicBezTo>
                  <a:cubicBezTo>
                    <a:pt x="193987" y="87834"/>
                    <a:pt x="185405" y="84319"/>
                    <a:pt x="179547" y="77728"/>
                  </a:cubicBezTo>
                  <a:cubicBezTo>
                    <a:pt x="174108" y="71699"/>
                    <a:pt x="171117" y="63850"/>
                    <a:pt x="171165" y="55725"/>
                  </a:cubicBezTo>
                  <a:cubicBezTo>
                    <a:pt x="171098" y="48267"/>
                    <a:pt x="173584" y="41000"/>
                    <a:pt x="178213" y="35151"/>
                  </a:cubicBezTo>
                  <a:cubicBezTo>
                    <a:pt x="183842" y="27560"/>
                    <a:pt x="192863" y="23245"/>
                    <a:pt x="202311" y="23626"/>
                  </a:cubicBezTo>
                  <a:close/>
                  <a:moveTo>
                    <a:pt x="783051" y="23436"/>
                  </a:moveTo>
                  <a:cubicBezTo>
                    <a:pt x="791909" y="23207"/>
                    <a:pt x="800415" y="26903"/>
                    <a:pt x="806292" y="33532"/>
                  </a:cubicBezTo>
                  <a:cubicBezTo>
                    <a:pt x="811816" y="39514"/>
                    <a:pt x="814817" y="47391"/>
                    <a:pt x="814674" y="55535"/>
                  </a:cubicBezTo>
                  <a:cubicBezTo>
                    <a:pt x="814760" y="63812"/>
                    <a:pt x="811578" y="71785"/>
                    <a:pt x="805816" y="77728"/>
                  </a:cubicBezTo>
                  <a:cubicBezTo>
                    <a:pt x="799977" y="84062"/>
                    <a:pt x="791662" y="87539"/>
                    <a:pt x="783051" y="87253"/>
                  </a:cubicBezTo>
                  <a:cubicBezTo>
                    <a:pt x="774412" y="87558"/>
                    <a:pt x="766058" y="84081"/>
                    <a:pt x="760191" y="77728"/>
                  </a:cubicBezTo>
                  <a:cubicBezTo>
                    <a:pt x="754428" y="71785"/>
                    <a:pt x="751247" y="63812"/>
                    <a:pt x="751333" y="55535"/>
                  </a:cubicBezTo>
                  <a:cubicBezTo>
                    <a:pt x="751237" y="47429"/>
                    <a:pt x="754228" y="39600"/>
                    <a:pt x="759715" y="33627"/>
                  </a:cubicBezTo>
                  <a:cubicBezTo>
                    <a:pt x="765620" y="26969"/>
                    <a:pt x="774154" y="23236"/>
                    <a:pt x="783051" y="23436"/>
                  </a:cubicBezTo>
                  <a:close/>
                  <a:moveTo>
                    <a:pt x="711804" y="23436"/>
                  </a:moveTo>
                  <a:cubicBezTo>
                    <a:pt x="715747" y="23407"/>
                    <a:pt x="719671" y="24017"/>
                    <a:pt x="723424" y="25246"/>
                  </a:cubicBezTo>
                  <a:cubicBezTo>
                    <a:pt x="726853" y="26322"/>
                    <a:pt x="730072" y="27960"/>
                    <a:pt x="732949" y="30103"/>
                  </a:cubicBezTo>
                  <a:cubicBezTo>
                    <a:pt x="735540" y="32170"/>
                    <a:pt x="737712" y="34732"/>
                    <a:pt x="739331" y="37628"/>
                  </a:cubicBezTo>
                  <a:lnTo>
                    <a:pt x="733139" y="41438"/>
                  </a:lnTo>
                  <a:cubicBezTo>
                    <a:pt x="728063" y="34466"/>
                    <a:pt x="719852" y="30475"/>
                    <a:pt x="711232" y="30770"/>
                  </a:cubicBezTo>
                  <a:cubicBezTo>
                    <a:pt x="704364" y="30570"/>
                    <a:pt x="697697" y="33142"/>
                    <a:pt x="692754" y="37914"/>
                  </a:cubicBezTo>
                  <a:cubicBezTo>
                    <a:pt x="687991" y="42410"/>
                    <a:pt x="685334" y="48696"/>
                    <a:pt x="685419" y="55249"/>
                  </a:cubicBezTo>
                  <a:cubicBezTo>
                    <a:pt x="685400" y="59640"/>
                    <a:pt x="686591" y="63955"/>
                    <a:pt x="688848" y="67727"/>
                  </a:cubicBezTo>
                  <a:cubicBezTo>
                    <a:pt x="691039" y="71756"/>
                    <a:pt x="694344" y="75061"/>
                    <a:pt x="698373" y="77252"/>
                  </a:cubicBezTo>
                  <a:cubicBezTo>
                    <a:pt x="702412" y="79414"/>
                    <a:pt x="706936" y="80529"/>
                    <a:pt x="711518" y="80491"/>
                  </a:cubicBezTo>
                  <a:cubicBezTo>
                    <a:pt x="720100" y="80624"/>
                    <a:pt x="728234" y="76661"/>
                    <a:pt x="733425" y="69823"/>
                  </a:cubicBezTo>
                  <a:lnTo>
                    <a:pt x="739616" y="73823"/>
                  </a:lnTo>
                  <a:cubicBezTo>
                    <a:pt x="736683" y="78205"/>
                    <a:pt x="732644" y="81719"/>
                    <a:pt x="727901" y="84015"/>
                  </a:cubicBezTo>
                  <a:cubicBezTo>
                    <a:pt x="722662" y="86482"/>
                    <a:pt x="716928" y="87720"/>
                    <a:pt x="711137" y="87634"/>
                  </a:cubicBezTo>
                  <a:cubicBezTo>
                    <a:pt x="702240" y="87806"/>
                    <a:pt x="693649" y="84367"/>
                    <a:pt x="687324" y="78109"/>
                  </a:cubicBezTo>
                  <a:cubicBezTo>
                    <a:pt x="681114" y="72375"/>
                    <a:pt x="677647" y="64270"/>
                    <a:pt x="677799" y="55821"/>
                  </a:cubicBezTo>
                  <a:cubicBezTo>
                    <a:pt x="677790" y="50058"/>
                    <a:pt x="679342" y="44400"/>
                    <a:pt x="682276" y="39438"/>
                  </a:cubicBezTo>
                  <a:cubicBezTo>
                    <a:pt x="685162" y="34437"/>
                    <a:pt x="689382" y="30351"/>
                    <a:pt x="694468" y="27627"/>
                  </a:cubicBezTo>
                  <a:cubicBezTo>
                    <a:pt x="699802" y="24808"/>
                    <a:pt x="705765" y="23369"/>
                    <a:pt x="711804" y="23436"/>
                  </a:cubicBezTo>
                  <a:close/>
                  <a:moveTo>
                    <a:pt x="262414" y="23245"/>
                  </a:moveTo>
                  <a:cubicBezTo>
                    <a:pt x="268786" y="23798"/>
                    <a:pt x="274692" y="26807"/>
                    <a:pt x="278892" y="31627"/>
                  </a:cubicBezTo>
                  <a:lnTo>
                    <a:pt x="273939" y="36771"/>
                  </a:lnTo>
                  <a:cubicBezTo>
                    <a:pt x="270777" y="33246"/>
                    <a:pt x="266376" y="31094"/>
                    <a:pt x="261652" y="30770"/>
                  </a:cubicBezTo>
                  <a:cubicBezTo>
                    <a:pt x="259223" y="30732"/>
                    <a:pt x="256871" y="31618"/>
                    <a:pt x="255080" y="33246"/>
                  </a:cubicBezTo>
                  <a:cubicBezTo>
                    <a:pt x="253394" y="34704"/>
                    <a:pt x="252422" y="36828"/>
                    <a:pt x="252413" y="39056"/>
                  </a:cubicBezTo>
                  <a:cubicBezTo>
                    <a:pt x="252499" y="41152"/>
                    <a:pt x="253261" y="43162"/>
                    <a:pt x="254604" y="44772"/>
                  </a:cubicBezTo>
                  <a:cubicBezTo>
                    <a:pt x="257385" y="47439"/>
                    <a:pt x="260604" y="49601"/>
                    <a:pt x="264129" y="51153"/>
                  </a:cubicBezTo>
                  <a:cubicBezTo>
                    <a:pt x="268643" y="53201"/>
                    <a:pt x="272701" y="56154"/>
                    <a:pt x="276035" y="59821"/>
                  </a:cubicBezTo>
                  <a:cubicBezTo>
                    <a:pt x="278016" y="62602"/>
                    <a:pt x="279073" y="65936"/>
                    <a:pt x="279083" y="69346"/>
                  </a:cubicBezTo>
                  <a:cubicBezTo>
                    <a:pt x="279130" y="74109"/>
                    <a:pt x="277235" y="78681"/>
                    <a:pt x="273844" y="82014"/>
                  </a:cubicBezTo>
                  <a:cubicBezTo>
                    <a:pt x="270339" y="85434"/>
                    <a:pt x="265595" y="87291"/>
                    <a:pt x="260699" y="87158"/>
                  </a:cubicBezTo>
                  <a:cubicBezTo>
                    <a:pt x="257204" y="87158"/>
                    <a:pt x="253756" y="86377"/>
                    <a:pt x="250603" y="84872"/>
                  </a:cubicBezTo>
                  <a:cubicBezTo>
                    <a:pt x="247526" y="83405"/>
                    <a:pt x="244821" y="81262"/>
                    <a:pt x="242697" y="78585"/>
                  </a:cubicBezTo>
                  <a:lnTo>
                    <a:pt x="247650" y="72966"/>
                  </a:lnTo>
                  <a:cubicBezTo>
                    <a:pt x="250651" y="76995"/>
                    <a:pt x="255299" y="79471"/>
                    <a:pt x="260319" y="79728"/>
                  </a:cubicBezTo>
                  <a:cubicBezTo>
                    <a:pt x="263262" y="79814"/>
                    <a:pt x="266129" y="78757"/>
                    <a:pt x="268320" y="76776"/>
                  </a:cubicBezTo>
                  <a:cubicBezTo>
                    <a:pt x="270406" y="74985"/>
                    <a:pt x="271625" y="72385"/>
                    <a:pt x="271653" y="69632"/>
                  </a:cubicBezTo>
                  <a:cubicBezTo>
                    <a:pt x="271634" y="67441"/>
                    <a:pt x="270863" y="65317"/>
                    <a:pt x="269463" y="63631"/>
                  </a:cubicBezTo>
                  <a:cubicBezTo>
                    <a:pt x="266653" y="60983"/>
                    <a:pt x="263433" y="58802"/>
                    <a:pt x="259938" y="57154"/>
                  </a:cubicBezTo>
                  <a:cubicBezTo>
                    <a:pt x="255623" y="55259"/>
                    <a:pt x="251784" y="52430"/>
                    <a:pt x="248698" y="48867"/>
                  </a:cubicBezTo>
                  <a:cubicBezTo>
                    <a:pt x="246698" y="46105"/>
                    <a:pt x="245660" y="42752"/>
                    <a:pt x="245745" y="39342"/>
                  </a:cubicBezTo>
                  <a:cubicBezTo>
                    <a:pt x="245631" y="34999"/>
                    <a:pt x="247355" y="30808"/>
                    <a:pt x="250508" y="27817"/>
                  </a:cubicBezTo>
                  <a:cubicBezTo>
                    <a:pt x="253699" y="24760"/>
                    <a:pt x="257994" y="23112"/>
                    <a:pt x="262414" y="23245"/>
                  </a:cubicBezTo>
                  <a:close/>
                  <a:moveTo>
                    <a:pt x="19813" y="23245"/>
                  </a:moveTo>
                  <a:cubicBezTo>
                    <a:pt x="26146" y="23845"/>
                    <a:pt x="32005" y="26836"/>
                    <a:pt x="36196" y="31627"/>
                  </a:cubicBezTo>
                  <a:lnTo>
                    <a:pt x="31147" y="36771"/>
                  </a:lnTo>
                  <a:cubicBezTo>
                    <a:pt x="28023" y="33256"/>
                    <a:pt x="23651" y="31104"/>
                    <a:pt x="18955" y="30770"/>
                  </a:cubicBezTo>
                  <a:cubicBezTo>
                    <a:pt x="16526" y="30732"/>
                    <a:pt x="14174" y="31618"/>
                    <a:pt x="12383" y="33247"/>
                  </a:cubicBezTo>
                  <a:cubicBezTo>
                    <a:pt x="10697" y="34704"/>
                    <a:pt x="9725" y="36828"/>
                    <a:pt x="9716" y="39057"/>
                  </a:cubicBezTo>
                  <a:cubicBezTo>
                    <a:pt x="9802" y="41152"/>
                    <a:pt x="10564" y="43162"/>
                    <a:pt x="11907" y="44772"/>
                  </a:cubicBezTo>
                  <a:cubicBezTo>
                    <a:pt x="14688" y="47439"/>
                    <a:pt x="17907" y="49601"/>
                    <a:pt x="21432" y="51154"/>
                  </a:cubicBezTo>
                  <a:cubicBezTo>
                    <a:pt x="25928" y="53201"/>
                    <a:pt x="29947" y="56145"/>
                    <a:pt x="33243" y="59821"/>
                  </a:cubicBezTo>
                  <a:cubicBezTo>
                    <a:pt x="35291" y="62574"/>
                    <a:pt x="36396" y="65917"/>
                    <a:pt x="36386" y="69346"/>
                  </a:cubicBezTo>
                  <a:cubicBezTo>
                    <a:pt x="36443" y="74128"/>
                    <a:pt x="34510" y="78710"/>
                    <a:pt x="31052" y="82015"/>
                  </a:cubicBezTo>
                  <a:cubicBezTo>
                    <a:pt x="27594" y="85453"/>
                    <a:pt x="22880" y="87311"/>
                    <a:pt x="18003" y="87158"/>
                  </a:cubicBezTo>
                  <a:cubicBezTo>
                    <a:pt x="14507" y="87158"/>
                    <a:pt x="11059" y="86377"/>
                    <a:pt x="7906" y="84872"/>
                  </a:cubicBezTo>
                  <a:cubicBezTo>
                    <a:pt x="4820" y="83405"/>
                    <a:pt x="2124" y="81262"/>
                    <a:pt x="0" y="78586"/>
                  </a:cubicBezTo>
                  <a:lnTo>
                    <a:pt x="4954" y="72966"/>
                  </a:lnTo>
                  <a:cubicBezTo>
                    <a:pt x="7954" y="76995"/>
                    <a:pt x="12602" y="79472"/>
                    <a:pt x="17622" y="79729"/>
                  </a:cubicBezTo>
                  <a:cubicBezTo>
                    <a:pt x="20574" y="79814"/>
                    <a:pt x="23432" y="78757"/>
                    <a:pt x="25623" y="76776"/>
                  </a:cubicBezTo>
                  <a:cubicBezTo>
                    <a:pt x="27718" y="74985"/>
                    <a:pt x="28928" y="72385"/>
                    <a:pt x="28956" y="69632"/>
                  </a:cubicBezTo>
                  <a:cubicBezTo>
                    <a:pt x="28937" y="67441"/>
                    <a:pt x="28166" y="65317"/>
                    <a:pt x="26766" y="63631"/>
                  </a:cubicBezTo>
                  <a:cubicBezTo>
                    <a:pt x="23956" y="60974"/>
                    <a:pt x="20746" y="58793"/>
                    <a:pt x="17241" y="57154"/>
                  </a:cubicBezTo>
                  <a:cubicBezTo>
                    <a:pt x="12973" y="55230"/>
                    <a:pt x="9163" y="52401"/>
                    <a:pt x="6097" y="48868"/>
                  </a:cubicBezTo>
                  <a:cubicBezTo>
                    <a:pt x="4096" y="46105"/>
                    <a:pt x="3058" y="42753"/>
                    <a:pt x="3144" y="39343"/>
                  </a:cubicBezTo>
                  <a:cubicBezTo>
                    <a:pt x="2991" y="34990"/>
                    <a:pt x="4725" y="30789"/>
                    <a:pt x="7906" y="27817"/>
                  </a:cubicBezTo>
                  <a:cubicBezTo>
                    <a:pt x="11088" y="24741"/>
                    <a:pt x="15383" y="23083"/>
                    <a:pt x="19813" y="23245"/>
                  </a:cubicBezTo>
                  <a:close/>
                  <a:moveTo>
                    <a:pt x="857726" y="23150"/>
                  </a:moveTo>
                  <a:cubicBezTo>
                    <a:pt x="860612" y="23141"/>
                    <a:pt x="863460" y="23722"/>
                    <a:pt x="866108" y="24865"/>
                  </a:cubicBezTo>
                  <a:cubicBezTo>
                    <a:pt x="868594" y="25865"/>
                    <a:pt x="870813" y="27427"/>
                    <a:pt x="872585" y="29437"/>
                  </a:cubicBezTo>
                  <a:cubicBezTo>
                    <a:pt x="874576" y="31885"/>
                    <a:pt x="876071" y="34695"/>
                    <a:pt x="876966" y="37724"/>
                  </a:cubicBezTo>
                  <a:cubicBezTo>
                    <a:pt x="879157" y="33352"/>
                    <a:pt x="882443" y="29608"/>
                    <a:pt x="886491" y="26865"/>
                  </a:cubicBezTo>
                  <a:cubicBezTo>
                    <a:pt x="890235" y="24436"/>
                    <a:pt x="894607" y="23141"/>
                    <a:pt x="899065" y="23150"/>
                  </a:cubicBezTo>
                  <a:cubicBezTo>
                    <a:pt x="903008" y="23065"/>
                    <a:pt x="906894" y="24160"/>
                    <a:pt x="910209" y="26294"/>
                  </a:cubicBezTo>
                  <a:cubicBezTo>
                    <a:pt x="913438" y="28446"/>
                    <a:pt x="915933" y="31542"/>
                    <a:pt x="917352" y="35152"/>
                  </a:cubicBezTo>
                  <a:cubicBezTo>
                    <a:pt x="919219" y="40667"/>
                    <a:pt x="920029" y="46486"/>
                    <a:pt x="919734" y="52297"/>
                  </a:cubicBezTo>
                  <a:lnTo>
                    <a:pt x="919734" y="85444"/>
                  </a:lnTo>
                  <a:lnTo>
                    <a:pt x="911733" y="85444"/>
                  </a:lnTo>
                  <a:lnTo>
                    <a:pt x="911733" y="52297"/>
                  </a:lnTo>
                  <a:cubicBezTo>
                    <a:pt x="911990" y="47772"/>
                    <a:pt x="911504" y="43239"/>
                    <a:pt x="910304" y="38867"/>
                  </a:cubicBezTo>
                  <a:cubicBezTo>
                    <a:pt x="909428" y="36419"/>
                    <a:pt x="907751" y="34333"/>
                    <a:pt x="905541" y="32961"/>
                  </a:cubicBezTo>
                  <a:cubicBezTo>
                    <a:pt x="903170" y="31418"/>
                    <a:pt x="900369" y="30646"/>
                    <a:pt x="897541" y="30770"/>
                  </a:cubicBezTo>
                  <a:cubicBezTo>
                    <a:pt x="893807" y="30713"/>
                    <a:pt x="890159" y="31885"/>
                    <a:pt x="887158" y="34104"/>
                  </a:cubicBezTo>
                  <a:cubicBezTo>
                    <a:pt x="884034" y="36304"/>
                    <a:pt x="881643" y="39390"/>
                    <a:pt x="880300" y="42962"/>
                  </a:cubicBezTo>
                  <a:cubicBezTo>
                    <a:pt x="878500" y="49144"/>
                    <a:pt x="877757" y="55583"/>
                    <a:pt x="878109" y="62012"/>
                  </a:cubicBezTo>
                  <a:lnTo>
                    <a:pt x="878109" y="85825"/>
                  </a:lnTo>
                  <a:lnTo>
                    <a:pt x="870394" y="85825"/>
                  </a:lnTo>
                  <a:lnTo>
                    <a:pt x="870394" y="54678"/>
                  </a:lnTo>
                  <a:cubicBezTo>
                    <a:pt x="870623" y="49687"/>
                    <a:pt x="870175" y="44686"/>
                    <a:pt x="869061" y="39819"/>
                  </a:cubicBezTo>
                  <a:cubicBezTo>
                    <a:pt x="868194" y="37238"/>
                    <a:pt x="866527" y="34999"/>
                    <a:pt x="864298" y="33437"/>
                  </a:cubicBezTo>
                  <a:cubicBezTo>
                    <a:pt x="861888" y="31875"/>
                    <a:pt x="859069" y="31075"/>
                    <a:pt x="856202" y="31151"/>
                  </a:cubicBezTo>
                  <a:cubicBezTo>
                    <a:pt x="852554" y="31142"/>
                    <a:pt x="848991" y="32275"/>
                    <a:pt x="846010" y="34390"/>
                  </a:cubicBezTo>
                  <a:cubicBezTo>
                    <a:pt x="842867" y="36552"/>
                    <a:pt x="840447" y="39600"/>
                    <a:pt x="839057" y="43153"/>
                  </a:cubicBezTo>
                  <a:cubicBezTo>
                    <a:pt x="837276" y="48620"/>
                    <a:pt x="836504" y="54364"/>
                    <a:pt x="836771" y="60107"/>
                  </a:cubicBezTo>
                  <a:lnTo>
                    <a:pt x="836771" y="85825"/>
                  </a:lnTo>
                  <a:lnTo>
                    <a:pt x="828960" y="85825"/>
                  </a:lnTo>
                  <a:lnTo>
                    <a:pt x="829056" y="24674"/>
                  </a:lnTo>
                  <a:lnTo>
                    <a:pt x="836866" y="24674"/>
                  </a:lnTo>
                  <a:lnTo>
                    <a:pt x="836866" y="35152"/>
                  </a:lnTo>
                  <a:cubicBezTo>
                    <a:pt x="839105" y="31828"/>
                    <a:pt x="841953" y="28951"/>
                    <a:pt x="845248" y="26675"/>
                  </a:cubicBezTo>
                  <a:cubicBezTo>
                    <a:pt x="849011" y="24379"/>
                    <a:pt x="853325" y="23160"/>
                    <a:pt x="857726" y="23150"/>
                  </a:cubicBezTo>
                  <a:close/>
                  <a:moveTo>
                    <a:pt x="321373" y="23149"/>
                  </a:moveTo>
                  <a:cubicBezTo>
                    <a:pt x="324259" y="23140"/>
                    <a:pt x="327107" y="23721"/>
                    <a:pt x="329755" y="24864"/>
                  </a:cubicBezTo>
                  <a:cubicBezTo>
                    <a:pt x="332222" y="25893"/>
                    <a:pt x="334442" y="27455"/>
                    <a:pt x="336232" y="29436"/>
                  </a:cubicBezTo>
                  <a:cubicBezTo>
                    <a:pt x="338194" y="31903"/>
                    <a:pt x="339671" y="34713"/>
                    <a:pt x="340614" y="37723"/>
                  </a:cubicBezTo>
                  <a:cubicBezTo>
                    <a:pt x="342804" y="33351"/>
                    <a:pt x="346091" y="29608"/>
                    <a:pt x="350139" y="26864"/>
                  </a:cubicBezTo>
                  <a:cubicBezTo>
                    <a:pt x="353882" y="24435"/>
                    <a:pt x="358254" y="23140"/>
                    <a:pt x="362712" y="23149"/>
                  </a:cubicBezTo>
                  <a:cubicBezTo>
                    <a:pt x="366655" y="23083"/>
                    <a:pt x="370532" y="24178"/>
                    <a:pt x="373856" y="26293"/>
                  </a:cubicBezTo>
                  <a:cubicBezTo>
                    <a:pt x="377047" y="28493"/>
                    <a:pt x="379523" y="31570"/>
                    <a:pt x="381000" y="35151"/>
                  </a:cubicBezTo>
                  <a:cubicBezTo>
                    <a:pt x="382781" y="40685"/>
                    <a:pt x="383552" y="46486"/>
                    <a:pt x="383286" y="52296"/>
                  </a:cubicBezTo>
                  <a:lnTo>
                    <a:pt x="383286" y="85443"/>
                  </a:lnTo>
                  <a:lnTo>
                    <a:pt x="375380" y="85443"/>
                  </a:lnTo>
                  <a:lnTo>
                    <a:pt x="375380" y="52296"/>
                  </a:lnTo>
                  <a:cubicBezTo>
                    <a:pt x="375637" y="47772"/>
                    <a:pt x="375152" y="43238"/>
                    <a:pt x="373951" y="38866"/>
                  </a:cubicBezTo>
                  <a:cubicBezTo>
                    <a:pt x="373046" y="36437"/>
                    <a:pt x="371370" y="34360"/>
                    <a:pt x="369189" y="32960"/>
                  </a:cubicBezTo>
                  <a:cubicBezTo>
                    <a:pt x="366808" y="31436"/>
                    <a:pt x="364017" y="30674"/>
                    <a:pt x="361188" y="30769"/>
                  </a:cubicBezTo>
                  <a:cubicBezTo>
                    <a:pt x="357454" y="30712"/>
                    <a:pt x="353806" y="31884"/>
                    <a:pt x="350806" y="34103"/>
                  </a:cubicBezTo>
                  <a:cubicBezTo>
                    <a:pt x="347681" y="36303"/>
                    <a:pt x="345291" y="39390"/>
                    <a:pt x="343948" y="42961"/>
                  </a:cubicBezTo>
                  <a:cubicBezTo>
                    <a:pt x="342100" y="49134"/>
                    <a:pt x="341357" y="55582"/>
                    <a:pt x="341757" y="62011"/>
                  </a:cubicBezTo>
                  <a:lnTo>
                    <a:pt x="341757" y="85824"/>
                  </a:lnTo>
                  <a:lnTo>
                    <a:pt x="333946" y="85824"/>
                  </a:lnTo>
                  <a:lnTo>
                    <a:pt x="333946" y="54677"/>
                  </a:lnTo>
                  <a:cubicBezTo>
                    <a:pt x="334213" y="49677"/>
                    <a:pt x="333727" y="44676"/>
                    <a:pt x="332518" y="39818"/>
                  </a:cubicBezTo>
                  <a:cubicBezTo>
                    <a:pt x="331679" y="37218"/>
                    <a:pt x="330003" y="34980"/>
                    <a:pt x="327755" y="33436"/>
                  </a:cubicBezTo>
                  <a:cubicBezTo>
                    <a:pt x="325345" y="31874"/>
                    <a:pt x="322526" y="31074"/>
                    <a:pt x="319659" y="31150"/>
                  </a:cubicBezTo>
                  <a:cubicBezTo>
                    <a:pt x="316039" y="31141"/>
                    <a:pt x="312505" y="32274"/>
                    <a:pt x="309562" y="34389"/>
                  </a:cubicBezTo>
                  <a:cubicBezTo>
                    <a:pt x="306419" y="36551"/>
                    <a:pt x="304000" y="39599"/>
                    <a:pt x="302609" y="43152"/>
                  </a:cubicBezTo>
                  <a:cubicBezTo>
                    <a:pt x="300828" y="48619"/>
                    <a:pt x="300056" y="54363"/>
                    <a:pt x="300323" y="60107"/>
                  </a:cubicBezTo>
                  <a:lnTo>
                    <a:pt x="300323" y="85824"/>
                  </a:lnTo>
                  <a:lnTo>
                    <a:pt x="292512" y="85824"/>
                  </a:lnTo>
                  <a:lnTo>
                    <a:pt x="292703" y="24674"/>
                  </a:lnTo>
                  <a:lnTo>
                    <a:pt x="300514" y="24674"/>
                  </a:lnTo>
                  <a:lnTo>
                    <a:pt x="300514" y="35151"/>
                  </a:lnTo>
                  <a:cubicBezTo>
                    <a:pt x="302752" y="31827"/>
                    <a:pt x="305600" y="28950"/>
                    <a:pt x="308895" y="26674"/>
                  </a:cubicBezTo>
                  <a:cubicBezTo>
                    <a:pt x="312648" y="24359"/>
                    <a:pt x="316963" y="23140"/>
                    <a:pt x="321373" y="23149"/>
                  </a:cubicBezTo>
                  <a:close/>
                  <a:moveTo>
                    <a:pt x="508635" y="22959"/>
                  </a:moveTo>
                  <a:cubicBezTo>
                    <a:pt x="512921" y="22883"/>
                    <a:pt x="517131" y="24073"/>
                    <a:pt x="520731" y="26388"/>
                  </a:cubicBezTo>
                  <a:cubicBezTo>
                    <a:pt x="524237" y="28703"/>
                    <a:pt x="526961" y="32017"/>
                    <a:pt x="528542" y="35913"/>
                  </a:cubicBezTo>
                  <a:cubicBezTo>
                    <a:pt x="530475" y="41809"/>
                    <a:pt x="531314" y="48000"/>
                    <a:pt x="531018" y="54201"/>
                  </a:cubicBezTo>
                  <a:lnTo>
                    <a:pt x="531018" y="85443"/>
                  </a:lnTo>
                  <a:lnTo>
                    <a:pt x="523208" y="85443"/>
                  </a:lnTo>
                  <a:lnTo>
                    <a:pt x="523208" y="56868"/>
                  </a:lnTo>
                  <a:cubicBezTo>
                    <a:pt x="523379" y="52182"/>
                    <a:pt x="523094" y="47495"/>
                    <a:pt x="522351" y="42866"/>
                  </a:cubicBezTo>
                  <a:cubicBezTo>
                    <a:pt x="521789" y="39171"/>
                    <a:pt x="519931" y="35799"/>
                    <a:pt x="517112" y="33341"/>
                  </a:cubicBezTo>
                  <a:cubicBezTo>
                    <a:pt x="514216" y="31217"/>
                    <a:pt x="510692" y="30150"/>
                    <a:pt x="507111" y="30293"/>
                  </a:cubicBezTo>
                  <a:cubicBezTo>
                    <a:pt x="502415" y="30255"/>
                    <a:pt x="497872" y="31951"/>
                    <a:pt x="494347" y="35056"/>
                  </a:cubicBezTo>
                  <a:cubicBezTo>
                    <a:pt x="490709" y="37989"/>
                    <a:pt x="488127" y="42038"/>
                    <a:pt x="487013" y="46581"/>
                  </a:cubicBezTo>
                  <a:cubicBezTo>
                    <a:pt x="486060" y="52048"/>
                    <a:pt x="485670" y="57601"/>
                    <a:pt x="485870" y="63154"/>
                  </a:cubicBezTo>
                  <a:lnTo>
                    <a:pt x="485870" y="85443"/>
                  </a:lnTo>
                  <a:lnTo>
                    <a:pt x="478059" y="85443"/>
                  </a:lnTo>
                  <a:lnTo>
                    <a:pt x="478059" y="24673"/>
                  </a:lnTo>
                  <a:lnTo>
                    <a:pt x="485870" y="24673"/>
                  </a:lnTo>
                  <a:lnTo>
                    <a:pt x="485870" y="35532"/>
                  </a:lnTo>
                  <a:cubicBezTo>
                    <a:pt x="488623" y="31665"/>
                    <a:pt x="492166" y="28417"/>
                    <a:pt x="496252" y="26007"/>
                  </a:cubicBezTo>
                  <a:cubicBezTo>
                    <a:pt x="500062" y="23988"/>
                    <a:pt x="504320" y="22940"/>
                    <a:pt x="508635" y="22959"/>
                  </a:cubicBezTo>
                  <a:close/>
                  <a:moveTo>
                    <a:pt x="599218" y="22769"/>
                  </a:moveTo>
                  <a:cubicBezTo>
                    <a:pt x="603914" y="22712"/>
                    <a:pt x="608553" y="23788"/>
                    <a:pt x="612744" y="25913"/>
                  </a:cubicBezTo>
                  <a:cubicBezTo>
                    <a:pt x="616954" y="28227"/>
                    <a:pt x="620573" y="31485"/>
                    <a:pt x="623316" y="35438"/>
                  </a:cubicBezTo>
                  <a:lnTo>
                    <a:pt x="623316" y="24674"/>
                  </a:lnTo>
                  <a:lnTo>
                    <a:pt x="631127" y="24674"/>
                  </a:lnTo>
                  <a:lnTo>
                    <a:pt x="631127" y="85444"/>
                  </a:lnTo>
                  <a:lnTo>
                    <a:pt x="623412" y="85444"/>
                  </a:lnTo>
                  <a:lnTo>
                    <a:pt x="623412" y="74966"/>
                  </a:lnTo>
                  <a:cubicBezTo>
                    <a:pt x="620449" y="78700"/>
                    <a:pt x="616716" y="81758"/>
                    <a:pt x="612458" y="83920"/>
                  </a:cubicBezTo>
                  <a:cubicBezTo>
                    <a:pt x="608295" y="86015"/>
                    <a:pt x="603685" y="87063"/>
                    <a:pt x="599028" y="86968"/>
                  </a:cubicBezTo>
                  <a:cubicBezTo>
                    <a:pt x="590684" y="87015"/>
                    <a:pt x="582702" y="83558"/>
                    <a:pt x="577025" y="77443"/>
                  </a:cubicBezTo>
                  <a:cubicBezTo>
                    <a:pt x="570862" y="71480"/>
                    <a:pt x="567414" y="63251"/>
                    <a:pt x="567500" y="54678"/>
                  </a:cubicBezTo>
                  <a:cubicBezTo>
                    <a:pt x="567424" y="46220"/>
                    <a:pt x="570872" y="38105"/>
                    <a:pt x="577025" y="32294"/>
                  </a:cubicBezTo>
                  <a:cubicBezTo>
                    <a:pt x="582740" y="26122"/>
                    <a:pt x="590808" y="22655"/>
                    <a:pt x="599218" y="22769"/>
                  </a:cubicBezTo>
                  <a:close/>
                  <a:moveTo>
                    <a:pt x="428911" y="22769"/>
                  </a:moveTo>
                  <a:cubicBezTo>
                    <a:pt x="433607" y="22712"/>
                    <a:pt x="438246" y="23788"/>
                    <a:pt x="442437" y="25912"/>
                  </a:cubicBezTo>
                  <a:cubicBezTo>
                    <a:pt x="446647" y="28227"/>
                    <a:pt x="450266" y="31484"/>
                    <a:pt x="453009" y="35437"/>
                  </a:cubicBezTo>
                  <a:lnTo>
                    <a:pt x="453009" y="24674"/>
                  </a:lnTo>
                  <a:lnTo>
                    <a:pt x="460820" y="24674"/>
                  </a:lnTo>
                  <a:lnTo>
                    <a:pt x="460820" y="85443"/>
                  </a:lnTo>
                  <a:lnTo>
                    <a:pt x="453105" y="85443"/>
                  </a:lnTo>
                  <a:lnTo>
                    <a:pt x="453105" y="74966"/>
                  </a:lnTo>
                  <a:cubicBezTo>
                    <a:pt x="450162" y="78719"/>
                    <a:pt x="446418" y="81786"/>
                    <a:pt x="442151" y="83919"/>
                  </a:cubicBezTo>
                  <a:cubicBezTo>
                    <a:pt x="437988" y="86015"/>
                    <a:pt x="433378" y="87063"/>
                    <a:pt x="428721" y="86967"/>
                  </a:cubicBezTo>
                  <a:cubicBezTo>
                    <a:pt x="420377" y="87015"/>
                    <a:pt x="412395" y="83557"/>
                    <a:pt x="406718" y="77442"/>
                  </a:cubicBezTo>
                  <a:cubicBezTo>
                    <a:pt x="400555" y="71480"/>
                    <a:pt x="397107" y="63250"/>
                    <a:pt x="397193" y="54677"/>
                  </a:cubicBezTo>
                  <a:cubicBezTo>
                    <a:pt x="397155" y="46229"/>
                    <a:pt x="400603" y="38132"/>
                    <a:pt x="406718" y="32294"/>
                  </a:cubicBezTo>
                  <a:cubicBezTo>
                    <a:pt x="412452" y="26141"/>
                    <a:pt x="420501" y="22683"/>
                    <a:pt x="428911" y="22769"/>
                  </a:cubicBezTo>
                  <a:close/>
                  <a:moveTo>
                    <a:pt x="48863" y="1529"/>
                  </a:moveTo>
                  <a:lnTo>
                    <a:pt x="56674" y="1529"/>
                  </a:lnTo>
                  <a:lnTo>
                    <a:pt x="56674" y="85730"/>
                  </a:lnTo>
                  <a:lnTo>
                    <a:pt x="48863" y="85730"/>
                  </a:lnTo>
                  <a:close/>
                  <a:moveTo>
                    <a:pt x="148209" y="1147"/>
                  </a:moveTo>
                  <a:lnTo>
                    <a:pt x="156020" y="1528"/>
                  </a:lnTo>
                  <a:lnTo>
                    <a:pt x="156020" y="85729"/>
                  </a:lnTo>
                  <a:lnTo>
                    <a:pt x="148305" y="85729"/>
                  </a:lnTo>
                  <a:lnTo>
                    <a:pt x="148305" y="75251"/>
                  </a:lnTo>
                  <a:cubicBezTo>
                    <a:pt x="145342" y="78985"/>
                    <a:pt x="141609" y="82042"/>
                    <a:pt x="137351" y="84205"/>
                  </a:cubicBezTo>
                  <a:cubicBezTo>
                    <a:pt x="133188" y="86300"/>
                    <a:pt x="128578" y="87348"/>
                    <a:pt x="123921" y="87253"/>
                  </a:cubicBezTo>
                  <a:cubicBezTo>
                    <a:pt x="115577" y="87300"/>
                    <a:pt x="107595" y="83843"/>
                    <a:pt x="101918" y="77728"/>
                  </a:cubicBezTo>
                  <a:cubicBezTo>
                    <a:pt x="95755" y="71765"/>
                    <a:pt x="92307" y="63535"/>
                    <a:pt x="92393" y="54963"/>
                  </a:cubicBezTo>
                  <a:cubicBezTo>
                    <a:pt x="92355" y="46514"/>
                    <a:pt x="95803" y="38418"/>
                    <a:pt x="101918" y="32579"/>
                  </a:cubicBezTo>
                  <a:cubicBezTo>
                    <a:pt x="107633" y="26407"/>
                    <a:pt x="115701" y="22940"/>
                    <a:pt x="124111" y="23054"/>
                  </a:cubicBezTo>
                  <a:cubicBezTo>
                    <a:pt x="128807" y="22997"/>
                    <a:pt x="133446" y="24073"/>
                    <a:pt x="137637" y="26197"/>
                  </a:cubicBezTo>
                  <a:cubicBezTo>
                    <a:pt x="141847" y="28512"/>
                    <a:pt x="145466" y="31769"/>
                    <a:pt x="148209" y="35722"/>
                  </a:cubicBezTo>
                  <a:close/>
                  <a:moveTo>
                    <a:pt x="550450" y="4"/>
                  </a:moveTo>
                  <a:cubicBezTo>
                    <a:pt x="552183" y="-63"/>
                    <a:pt x="553850" y="633"/>
                    <a:pt x="555022" y="1909"/>
                  </a:cubicBezTo>
                  <a:cubicBezTo>
                    <a:pt x="556260" y="3109"/>
                    <a:pt x="556946" y="4757"/>
                    <a:pt x="556927" y="6481"/>
                  </a:cubicBezTo>
                  <a:cubicBezTo>
                    <a:pt x="556927" y="8167"/>
                    <a:pt x="556241" y="9786"/>
                    <a:pt x="555022" y="10958"/>
                  </a:cubicBezTo>
                  <a:cubicBezTo>
                    <a:pt x="553822" y="12196"/>
                    <a:pt x="552174" y="12882"/>
                    <a:pt x="550450" y="12863"/>
                  </a:cubicBezTo>
                  <a:cubicBezTo>
                    <a:pt x="548764" y="12863"/>
                    <a:pt x="547144" y="12177"/>
                    <a:pt x="545973" y="10958"/>
                  </a:cubicBezTo>
                  <a:cubicBezTo>
                    <a:pt x="544754" y="9786"/>
                    <a:pt x="544068" y="8167"/>
                    <a:pt x="544068" y="6481"/>
                  </a:cubicBezTo>
                  <a:cubicBezTo>
                    <a:pt x="544049" y="4757"/>
                    <a:pt x="544735" y="3109"/>
                    <a:pt x="545973" y="1909"/>
                  </a:cubicBezTo>
                  <a:cubicBezTo>
                    <a:pt x="547116" y="652"/>
                    <a:pt x="548754" y="-44"/>
                    <a:pt x="550450" y="4"/>
                  </a:cubicBezTo>
                  <a:close/>
                  <a:moveTo>
                    <a:pt x="75628" y="4"/>
                  </a:moveTo>
                  <a:cubicBezTo>
                    <a:pt x="77362" y="-63"/>
                    <a:pt x="79029" y="633"/>
                    <a:pt x="80200" y="1909"/>
                  </a:cubicBezTo>
                  <a:cubicBezTo>
                    <a:pt x="81439" y="3109"/>
                    <a:pt x="82124" y="4757"/>
                    <a:pt x="82105" y="6481"/>
                  </a:cubicBezTo>
                  <a:cubicBezTo>
                    <a:pt x="82105" y="8167"/>
                    <a:pt x="81420" y="9786"/>
                    <a:pt x="80200" y="10958"/>
                  </a:cubicBezTo>
                  <a:cubicBezTo>
                    <a:pt x="79000" y="12196"/>
                    <a:pt x="77352" y="12882"/>
                    <a:pt x="75628" y="12863"/>
                  </a:cubicBezTo>
                  <a:cubicBezTo>
                    <a:pt x="73942" y="12863"/>
                    <a:pt x="72323" y="12177"/>
                    <a:pt x="71152" y="10958"/>
                  </a:cubicBezTo>
                  <a:cubicBezTo>
                    <a:pt x="69932" y="9786"/>
                    <a:pt x="69247" y="8167"/>
                    <a:pt x="69247" y="6481"/>
                  </a:cubicBezTo>
                  <a:cubicBezTo>
                    <a:pt x="69228" y="4757"/>
                    <a:pt x="69913" y="3109"/>
                    <a:pt x="71152" y="1909"/>
                  </a:cubicBezTo>
                  <a:cubicBezTo>
                    <a:pt x="72295" y="652"/>
                    <a:pt x="73933" y="-44"/>
                    <a:pt x="75628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6" name="Google Shape;506;p23"/>
          <p:cNvSpPr txBox="1">
            <a:spLocks noGrp="1"/>
          </p:cNvSpPr>
          <p:nvPr>
            <p:ph type="title" idx="4294967295"/>
          </p:nvPr>
        </p:nvSpPr>
        <p:spPr>
          <a:xfrm>
            <a:off x="-9" y="1555518"/>
            <a:ext cx="5256600" cy="435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6F6E6"/>
                </a:solidFill>
                <a:latin typeface="Montserrat" panose="00000500000000000000" pitchFamily="2" charset="-52"/>
              </a:rPr>
              <a:t>ЦЕЛЕВАЯ</a:t>
            </a:r>
            <a:br>
              <a:rPr lang="ru-RU" b="1" dirty="0">
                <a:solidFill>
                  <a:srgbClr val="F6F6E6"/>
                </a:solidFill>
                <a:latin typeface="Montserrat" panose="00000500000000000000" pitchFamily="2" charset="-52"/>
              </a:rPr>
            </a:br>
            <a:r>
              <a:rPr lang="ru-RU" b="1" dirty="0">
                <a:solidFill>
                  <a:srgbClr val="F6F6E6"/>
                </a:solidFill>
                <a:latin typeface="Montserrat" panose="00000500000000000000" pitchFamily="2" charset="-52"/>
              </a:rPr>
              <a:t>АУДИТОРИЯ</a:t>
            </a:r>
            <a:endParaRPr b="1" dirty="0">
              <a:solidFill>
                <a:srgbClr val="F6F6E6"/>
              </a:solidFill>
              <a:latin typeface="Montserrat" panose="00000500000000000000" pitchFamily="2" charset="-52"/>
            </a:endParaRPr>
          </a:p>
        </p:txBody>
      </p:sp>
      <p:sp>
        <p:nvSpPr>
          <p:cNvPr id="508" name="Google Shape;508;p23"/>
          <p:cNvSpPr/>
          <p:nvPr/>
        </p:nvSpPr>
        <p:spPr>
          <a:xfrm rot="5400000">
            <a:off x="638833" y="396572"/>
            <a:ext cx="1195509" cy="648389"/>
          </a:xfrm>
          <a:custGeom>
            <a:avLst/>
            <a:gdLst/>
            <a:ahLst/>
            <a:cxnLst/>
            <a:rect l="l" t="t" r="r" b="b"/>
            <a:pathLst>
              <a:path w="1449102" h="785926" extrusionOk="0">
                <a:moveTo>
                  <a:pt x="175981" y="9058"/>
                </a:moveTo>
                <a:cubicBezTo>
                  <a:pt x="-131582" y="-3181"/>
                  <a:pt x="51584" y="332175"/>
                  <a:pt x="79683" y="378504"/>
                </a:cubicBezTo>
                <a:cubicBezTo>
                  <a:pt x="192268" y="564175"/>
                  <a:pt x="271136" y="696459"/>
                  <a:pt x="492115" y="755771"/>
                </a:cubicBezTo>
                <a:cubicBezTo>
                  <a:pt x="713191" y="815140"/>
                  <a:pt x="965127" y="786937"/>
                  <a:pt x="1169915" y="670360"/>
                </a:cubicBezTo>
                <a:cubicBezTo>
                  <a:pt x="1326505" y="581225"/>
                  <a:pt x="1412136" y="306734"/>
                  <a:pt x="1439853" y="203425"/>
                </a:cubicBezTo>
                <a:cubicBezTo>
                  <a:pt x="1472143" y="83134"/>
                  <a:pt x="1424042" y="-7315"/>
                  <a:pt x="1229541" y="467"/>
                </a:cubicBezTo>
                <a:cubicBezTo>
                  <a:pt x="951221" y="11592"/>
                  <a:pt x="498307" y="21879"/>
                  <a:pt x="175981" y="90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3"/>
          <p:cNvSpPr/>
          <p:nvPr/>
        </p:nvSpPr>
        <p:spPr>
          <a:xfrm rot="5400000">
            <a:off x="1561238" y="488593"/>
            <a:ext cx="465122" cy="465106"/>
          </a:xfrm>
          <a:custGeom>
            <a:avLst/>
            <a:gdLst/>
            <a:ahLst/>
            <a:cxnLst/>
            <a:rect l="l" t="t" r="r" b="b"/>
            <a:pathLst>
              <a:path w="563784" h="563765" extrusionOk="0">
                <a:moveTo>
                  <a:pt x="0" y="281883"/>
                </a:moveTo>
                <a:cubicBezTo>
                  <a:pt x="0" y="126206"/>
                  <a:pt x="126206" y="0"/>
                  <a:pt x="281844" y="0"/>
                </a:cubicBezTo>
                <a:cubicBezTo>
                  <a:pt x="437578" y="0"/>
                  <a:pt x="563784" y="126206"/>
                  <a:pt x="563784" y="281883"/>
                </a:cubicBezTo>
                <a:cubicBezTo>
                  <a:pt x="563784" y="437559"/>
                  <a:pt x="437578" y="563766"/>
                  <a:pt x="281844" y="563766"/>
                </a:cubicBezTo>
                <a:cubicBezTo>
                  <a:pt x="126206" y="563766"/>
                  <a:pt x="0" y="437559"/>
                  <a:pt x="0" y="2818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0" name="Google Shape;510;p23"/>
          <p:cNvGrpSpPr/>
          <p:nvPr/>
        </p:nvGrpSpPr>
        <p:grpSpPr>
          <a:xfrm rot="5400000">
            <a:off x="77924" y="25566"/>
            <a:ext cx="1346110" cy="1501974"/>
            <a:chOff x="6415621" y="443747"/>
            <a:chExt cx="1388458" cy="1549225"/>
          </a:xfrm>
        </p:grpSpPr>
        <p:sp>
          <p:nvSpPr>
            <p:cNvPr id="511" name="Google Shape;511;p23"/>
            <p:cNvSpPr/>
            <p:nvPr/>
          </p:nvSpPr>
          <p:spPr>
            <a:xfrm>
              <a:off x="6415621" y="443747"/>
              <a:ext cx="1388458" cy="1539461"/>
            </a:xfrm>
            <a:custGeom>
              <a:avLst/>
              <a:gdLst/>
              <a:ahLst/>
              <a:cxnLst/>
              <a:rect l="l" t="t" r="r" b="b"/>
              <a:pathLst>
                <a:path w="1388458" h="1539461" extrusionOk="0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3"/>
            <p:cNvSpPr/>
            <p:nvPr/>
          </p:nvSpPr>
          <p:spPr>
            <a:xfrm>
              <a:off x="6462903" y="500981"/>
              <a:ext cx="1293894" cy="1484418"/>
            </a:xfrm>
            <a:custGeom>
              <a:avLst/>
              <a:gdLst/>
              <a:ahLst/>
              <a:cxnLst/>
              <a:rect l="l" t="t" r="r" b="b"/>
              <a:pathLst>
                <a:path w="1293894" h="1484418" extrusionOk="0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3"/>
            <p:cNvSpPr/>
            <p:nvPr/>
          </p:nvSpPr>
          <p:spPr>
            <a:xfrm>
              <a:off x="6512994" y="560471"/>
              <a:ext cx="1193711" cy="1425319"/>
            </a:xfrm>
            <a:custGeom>
              <a:avLst/>
              <a:gdLst/>
              <a:ahLst/>
              <a:cxnLst/>
              <a:rect l="l" t="t" r="r" b="b"/>
              <a:pathLst>
                <a:path w="1193711" h="1425319" extrusionOk="0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3"/>
            <p:cNvSpPr/>
            <p:nvPr/>
          </p:nvSpPr>
          <p:spPr>
            <a:xfrm>
              <a:off x="6568315" y="612656"/>
              <a:ext cx="1083068" cy="1375325"/>
            </a:xfrm>
            <a:custGeom>
              <a:avLst/>
              <a:gdLst/>
              <a:ahLst/>
              <a:cxnLst/>
              <a:rect l="l" t="t" r="r" b="b"/>
              <a:pathLst>
                <a:path w="1083068" h="1375325" extrusionOk="0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3"/>
            <p:cNvSpPr/>
            <p:nvPr/>
          </p:nvSpPr>
          <p:spPr>
            <a:xfrm>
              <a:off x="6619455" y="667972"/>
              <a:ext cx="980789" cy="1325000"/>
            </a:xfrm>
            <a:custGeom>
              <a:avLst/>
              <a:gdLst/>
              <a:ahLst/>
              <a:cxnLst/>
              <a:rect l="l" t="t" r="r" b="b"/>
              <a:pathLst>
                <a:path w="980789" h="1325000" extrusionOk="0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3"/>
            <p:cNvSpPr/>
            <p:nvPr/>
          </p:nvSpPr>
          <p:spPr>
            <a:xfrm>
              <a:off x="6673729" y="722243"/>
              <a:ext cx="872242" cy="1265728"/>
            </a:xfrm>
            <a:custGeom>
              <a:avLst/>
              <a:gdLst/>
              <a:ahLst/>
              <a:cxnLst/>
              <a:rect l="l" t="t" r="r" b="b"/>
              <a:pathLst>
                <a:path w="872242" h="1265728" extrusionOk="0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3"/>
            <p:cNvSpPr/>
            <p:nvPr/>
          </p:nvSpPr>
          <p:spPr>
            <a:xfrm>
              <a:off x="6732203" y="784864"/>
              <a:ext cx="755294" cy="1202497"/>
            </a:xfrm>
            <a:custGeom>
              <a:avLst/>
              <a:gdLst/>
              <a:ahLst/>
              <a:cxnLst/>
              <a:rect l="l" t="t" r="r" b="b"/>
              <a:pathLst>
                <a:path w="755294" h="1202497" extrusionOk="0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3"/>
            <p:cNvSpPr/>
            <p:nvPr/>
          </p:nvSpPr>
          <p:spPr>
            <a:xfrm>
              <a:off x="6779171" y="840181"/>
              <a:ext cx="666583" cy="1144400"/>
            </a:xfrm>
            <a:custGeom>
              <a:avLst/>
              <a:gdLst/>
              <a:ahLst/>
              <a:cxnLst/>
              <a:rect l="l" t="t" r="r" b="b"/>
              <a:pathLst>
                <a:path w="666583" h="1144400" extrusionOk="0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3"/>
            <p:cNvSpPr/>
            <p:nvPr/>
          </p:nvSpPr>
          <p:spPr>
            <a:xfrm>
              <a:off x="6826131" y="904889"/>
              <a:ext cx="570102" cy="1080568"/>
            </a:xfrm>
            <a:custGeom>
              <a:avLst/>
              <a:gdLst/>
              <a:ahLst/>
              <a:cxnLst/>
              <a:rect l="l" t="t" r="r" b="b"/>
              <a:pathLst>
                <a:path w="570102" h="1080568" extrusionOk="0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23"/>
            <p:cNvSpPr/>
            <p:nvPr/>
          </p:nvSpPr>
          <p:spPr>
            <a:xfrm>
              <a:off x="6881393" y="973667"/>
              <a:ext cx="456517" cy="1015038"/>
            </a:xfrm>
            <a:custGeom>
              <a:avLst/>
              <a:gdLst/>
              <a:ahLst/>
              <a:cxnLst/>
              <a:rect l="l" t="t" r="r" b="b"/>
              <a:pathLst>
                <a:path w="456517" h="1015038" extrusionOk="0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23"/>
            <p:cNvSpPr/>
            <p:nvPr/>
          </p:nvSpPr>
          <p:spPr>
            <a:xfrm>
              <a:off x="6936771" y="1043623"/>
              <a:ext cx="346166" cy="942672"/>
            </a:xfrm>
            <a:custGeom>
              <a:avLst/>
              <a:gdLst/>
              <a:ahLst/>
              <a:cxnLst/>
              <a:rect l="l" t="t" r="r" b="b"/>
              <a:pathLst>
                <a:path w="346166" h="942672" extrusionOk="0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54B7B5-EE4B-6D44-37A7-4BB9D69A6DB1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solidFill>
            <a:srgbClr val="D7D6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7D6C2"/>
              </a:solidFill>
            </a:endParaRPr>
          </a:p>
        </p:txBody>
      </p:sp>
      <p:grpSp>
        <p:nvGrpSpPr>
          <p:cNvPr id="488" name="Группа 487">
            <a:extLst>
              <a:ext uri="{FF2B5EF4-FFF2-40B4-BE49-F238E27FC236}">
                <a16:creationId xmlns:a16="http://schemas.microsoft.com/office/drawing/2014/main" id="{7673C478-E0B2-9D45-F4E3-1E24BF22506E}"/>
              </a:ext>
            </a:extLst>
          </p:cNvPr>
          <p:cNvGrpSpPr/>
          <p:nvPr/>
        </p:nvGrpSpPr>
        <p:grpSpPr>
          <a:xfrm>
            <a:off x="3915539" y="455959"/>
            <a:ext cx="5329233" cy="3417284"/>
            <a:chOff x="3915539" y="455959"/>
            <a:chExt cx="5329233" cy="3417284"/>
          </a:xfrm>
        </p:grpSpPr>
        <p:sp>
          <p:nvSpPr>
            <p:cNvPr id="20" name="Google Shape;509;p23">
              <a:extLst>
                <a:ext uri="{FF2B5EF4-FFF2-40B4-BE49-F238E27FC236}">
                  <a16:creationId xmlns:a16="http://schemas.microsoft.com/office/drawing/2014/main" id="{4D8452A4-B942-E703-B0F0-1E0A220B73A5}"/>
                </a:ext>
              </a:extLst>
            </p:cNvPr>
            <p:cNvSpPr/>
            <p:nvPr/>
          </p:nvSpPr>
          <p:spPr>
            <a:xfrm rot="5400000">
              <a:off x="3915536" y="468038"/>
              <a:ext cx="172893" cy="172887"/>
            </a:xfrm>
            <a:custGeom>
              <a:avLst/>
              <a:gdLst/>
              <a:ahLst/>
              <a:cxnLst/>
              <a:rect l="l" t="t" r="r" b="b"/>
              <a:pathLst>
                <a:path w="563784" h="563765" extrusionOk="0">
                  <a:moveTo>
                    <a:pt x="0" y="281883"/>
                  </a:moveTo>
                  <a:cubicBezTo>
                    <a:pt x="0" y="126206"/>
                    <a:pt x="126206" y="0"/>
                    <a:pt x="281844" y="0"/>
                  </a:cubicBezTo>
                  <a:cubicBezTo>
                    <a:pt x="437578" y="0"/>
                    <a:pt x="563784" y="126206"/>
                    <a:pt x="563784" y="281883"/>
                  </a:cubicBezTo>
                  <a:cubicBezTo>
                    <a:pt x="563784" y="437559"/>
                    <a:pt x="437578" y="563766"/>
                    <a:pt x="281844" y="563766"/>
                  </a:cubicBezTo>
                  <a:cubicBezTo>
                    <a:pt x="126206" y="563766"/>
                    <a:pt x="0" y="437559"/>
                    <a:pt x="0" y="281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509;p23">
              <a:extLst>
                <a:ext uri="{FF2B5EF4-FFF2-40B4-BE49-F238E27FC236}">
                  <a16:creationId xmlns:a16="http://schemas.microsoft.com/office/drawing/2014/main" id="{13079C33-7590-F52B-1811-C900F7C58CFF}"/>
                </a:ext>
              </a:extLst>
            </p:cNvPr>
            <p:cNvSpPr/>
            <p:nvPr/>
          </p:nvSpPr>
          <p:spPr>
            <a:xfrm rot="5400000">
              <a:off x="6640757" y="455962"/>
              <a:ext cx="172893" cy="172887"/>
            </a:xfrm>
            <a:custGeom>
              <a:avLst/>
              <a:gdLst/>
              <a:ahLst/>
              <a:cxnLst/>
              <a:rect l="l" t="t" r="r" b="b"/>
              <a:pathLst>
                <a:path w="563784" h="563765" extrusionOk="0">
                  <a:moveTo>
                    <a:pt x="0" y="281883"/>
                  </a:moveTo>
                  <a:cubicBezTo>
                    <a:pt x="0" y="126206"/>
                    <a:pt x="126206" y="0"/>
                    <a:pt x="281844" y="0"/>
                  </a:cubicBezTo>
                  <a:cubicBezTo>
                    <a:pt x="437578" y="0"/>
                    <a:pt x="563784" y="126206"/>
                    <a:pt x="563784" y="281883"/>
                  </a:cubicBezTo>
                  <a:cubicBezTo>
                    <a:pt x="563784" y="437559"/>
                    <a:pt x="437578" y="563766"/>
                    <a:pt x="281844" y="563766"/>
                  </a:cubicBezTo>
                  <a:cubicBezTo>
                    <a:pt x="126206" y="563766"/>
                    <a:pt x="0" y="437559"/>
                    <a:pt x="0" y="281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509;p23">
              <a:extLst>
                <a:ext uri="{FF2B5EF4-FFF2-40B4-BE49-F238E27FC236}">
                  <a16:creationId xmlns:a16="http://schemas.microsoft.com/office/drawing/2014/main" id="{EBD10C4C-0B4E-D38E-13DA-48CEBFF74F86}"/>
                </a:ext>
              </a:extLst>
            </p:cNvPr>
            <p:cNvSpPr/>
            <p:nvPr/>
          </p:nvSpPr>
          <p:spPr>
            <a:xfrm rot="5400000">
              <a:off x="9071882" y="468039"/>
              <a:ext cx="172893" cy="172887"/>
            </a:xfrm>
            <a:custGeom>
              <a:avLst/>
              <a:gdLst/>
              <a:ahLst/>
              <a:cxnLst/>
              <a:rect l="l" t="t" r="r" b="b"/>
              <a:pathLst>
                <a:path w="563784" h="563765" extrusionOk="0">
                  <a:moveTo>
                    <a:pt x="0" y="281883"/>
                  </a:moveTo>
                  <a:cubicBezTo>
                    <a:pt x="0" y="126206"/>
                    <a:pt x="126206" y="0"/>
                    <a:pt x="281844" y="0"/>
                  </a:cubicBezTo>
                  <a:cubicBezTo>
                    <a:pt x="437578" y="0"/>
                    <a:pt x="563784" y="126206"/>
                    <a:pt x="563784" y="281883"/>
                  </a:cubicBezTo>
                  <a:cubicBezTo>
                    <a:pt x="563784" y="437559"/>
                    <a:pt x="437578" y="563766"/>
                    <a:pt x="281844" y="563766"/>
                  </a:cubicBezTo>
                  <a:cubicBezTo>
                    <a:pt x="126206" y="563766"/>
                    <a:pt x="0" y="437559"/>
                    <a:pt x="0" y="281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509;p23">
              <a:extLst>
                <a:ext uri="{FF2B5EF4-FFF2-40B4-BE49-F238E27FC236}">
                  <a16:creationId xmlns:a16="http://schemas.microsoft.com/office/drawing/2014/main" id="{EB639156-52CA-3D37-4BB9-BA60F55962FE}"/>
                </a:ext>
              </a:extLst>
            </p:cNvPr>
            <p:cNvSpPr/>
            <p:nvPr/>
          </p:nvSpPr>
          <p:spPr>
            <a:xfrm rot="5400000">
              <a:off x="3915536" y="3700352"/>
              <a:ext cx="172893" cy="172887"/>
            </a:xfrm>
            <a:custGeom>
              <a:avLst/>
              <a:gdLst/>
              <a:ahLst/>
              <a:cxnLst/>
              <a:rect l="l" t="t" r="r" b="b"/>
              <a:pathLst>
                <a:path w="563784" h="563765" extrusionOk="0">
                  <a:moveTo>
                    <a:pt x="0" y="281883"/>
                  </a:moveTo>
                  <a:cubicBezTo>
                    <a:pt x="0" y="126206"/>
                    <a:pt x="126206" y="0"/>
                    <a:pt x="281844" y="0"/>
                  </a:cubicBezTo>
                  <a:cubicBezTo>
                    <a:pt x="437578" y="0"/>
                    <a:pt x="563784" y="126206"/>
                    <a:pt x="563784" y="281883"/>
                  </a:cubicBezTo>
                  <a:cubicBezTo>
                    <a:pt x="563784" y="437559"/>
                    <a:pt x="437578" y="563766"/>
                    <a:pt x="281844" y="563766"/>
                  </a:cubicBezTo>
                  <a:cubicBezTo>
                    <a:pt x="126206" y="563766"/>
                    <a:pt x="0" y="437559"/>
                    <a:pt x="0" y="281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509;p23">
              <a:extLst>
                <a:ext uri="{FF2B5EF4-FFF2-40B4-BE49-F238E27FC236}">
                  <a16:creationId xmlns:a16="http://schemas.microsoft.com/office/drawing/2014/main" id="{8567E8D9-EEA5-C2C4-FA43-089D4B7198C7}"/>
                </a:ext>
              </a:extLst>
            </p:cNvPr>
            <p:cNvSpPr/>
            <p:nvPr/>
          </p:nvSpPr>
          <p:spPr>
            <a:xfrm rot="5400000">
              <a:off x="6640757" y="3688276"/>
              <a:ext cx="172893" cy="172887"/>
            </a:xfrm>
            <a:custGeom>
              <a:avLst/>
              <a:gdLst/>
              <a:ahLst/>
              <a:cxnLst/>
              <a:rect l="l" t="t" r="r" b="b"/>
              <a:pathLst>
                <a:path w="563784" h="563765" extrusionOk="0">
                  <a:moveTo>
                    <a:pt x="0" y="281883"/>
                  </a:moveTo>
                  <a:cubicBezTo>
                    <a:pt x="0" y="126206"/>
                    <a:pt x="126206" y="0"/>
                    <a:pt x="281844" y="0"/>
                  </a:cubicBezTo>
                  <a:cubicBezTo>
                    <a:pt x="437578" y="0"/>
                    <a:pt x="563784" y="126206"/>
                    <a:pt x="563784" y="281883"/>
                  </a:cubicBezTo>
                  <a:cubicBezTo>
                    <a:pt x="563784" y="437559"/>
                    <a:pt x="437578" y="563766"/>
                    <a:pt x="281844" y="563766"/>
                  </a:cubicBezTo>
                  <a:cubicBezTo>
                    <a:pt x="126206" y="563766"/>
                    <a:pt x="0" y="437559"/>
                    <a:pt x="0" y="281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509;p23">
              <a:extLst>
                <a:ext uri="{FF2B5EF4-FFF2-40B4-BE49-F238E27FC236}">
                  <a16:creationId xmlns:a16="http://schemas.microsoft.com/office/drawing/2014/main" id="{E2F9805C-E9C8-6490-F5A8-0B7CAB447501}"/>
                </a:ext>
              </a:extLst>
            </p:cNvPr>
            <p:cNvSpPr/>
            <p:nvPr/>
          </p:nvSpPr>
          <p:spPr>
            <a:xfrm rot="5400000">
              <a:off x="9071882" y="3700353"/>
              <a:ext cx="172893" cy="172887"/>
            </a:xfrm>
            <a:custGeom>
              <a:avLst/>
              <a:gdLst/>
              <a:ahLst/>
              <a:cxnLst/>
              <a:rect l="l" t="t" r="r" b="b"/>
              <a:pathLst>
                <a:path w="563784" h="563765" extrusionOk="0">
                  <a:moveTo>
                    <a:pt x="0" y="281883"/>
                  </a:moveTo>
                  <a:cubicBezTo>
                    <a:pt x="0" y="126206"/>
                    <a:pt x="126206" y="0"/>
                    <a:pt x="281844" y="0"/>
                  </a:cubicBezTo>
                  <a:cubicBezTo>
                    <a:pt x="437578" y="0"/>
                    <a:pt x="563784" y="126206"/>
                    <a:pt x="563784" y="281883"/>
                  </a:cubicBezTo>
                  <a:cubicBezTo>
                    <a:pt x="563784" y="437559"/>
                    <a:pt x="437578" y="563766"/>
                    <a:pt x="281844" y="563766"/>
                  </a:cubicBezTo>
                  <a:cubicBezTo>
                    <a:pt x="126206" y="563766"/>
                    <a:pt x="0" y="437559"/>
                    <a:pt x="0" y="281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9" name="Группа 488">
            <a:extLst>
              <a:ext uri="{FF2B5EF4-FFF2-40B4-BE49-F238E27FC236}">
                <a16:creationId xmlns:a16="http://schemas.microsoft.com/office/drawing/2014/main" id="{DECDEF4D-DD61-5508-FDA4-362882E2448D}"/>
              </a:ext>
            </a:extLst>
          </p:cNvPr>
          <p:cNvGrpSpPr/>
          <p:nvPr/>
        </p:nvGrpSpPr>
        <p:grpSpPr>
          <a:xfrm>
            <a:off x="4122191" y="149338"/>
            <a:ext cx="7723393" cy="4161712"/>
            <a:chOff x="4122191" y="149338"/>
            <a:chExt cx="7723393" cy="41617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51A15E-1EEE-E568-BEB8-878213EFE6A3}"/>
                </a:ext>
              </a:extLst>
            </p:cNvPr>
            <p:cNvSpPr txBox="1"/>
            <p:nvPr/>
          </p:nvSpPr>
          <p:spPr>
            <a:xfrm>
              <a:off x="4161363" y="162673"/>
              <a:ext cx="251756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Профессиональные садоводы и агрономы: </a:t>
              </a:r>
              <a:endParaRPr lang="ru-RU" sz="1600" b="1" dirty="0">
                <a:latin typeface="Montserrat" panose="00000500000000000000" pitchFamily="2" charset="-5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44D9C0-76C4-5118-D187-739C299BD5A7}"/>
                </a:ext>
              </a:extLst>
            </p:cNvPr>
            <p:cNvSpPr txBox="1"/>
            <p:nvPr/>
          </p:nvSpPr>
          <p:spPr>
            <a:xfrm>
              <a:off x="6865753" y="224005"/>
              <a:ext cx="251756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Любители огородничества: </a:t>
              </a:r>
              <a:endParaRPr lang="ru-RU" sz="1600" b="1" dirty="0">
                <a:latin typeface="Montserrat" panose="00000500000000000000" pitchFamily="2" charset="-52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854524-647F-0BC7-BDC4-DF41DB02BB24}"/>
                </a:ext>
              </a:extLst>
            </p:cNvPr>
            <p:cNvSpPr txBox="1"/>
            <p:nvPr/>
          </p:nvSpPr>
          <p:spPr>
            <a:xfrm>
              <a:off x="9348797" y="149338"/>
              <a:ext cx="249678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600" b="1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Городские жители с ограниченным пространством: </a:t>
              </a:r>
              <a:endParaRPr lang="ru-RU" sz="1600" b="1" dirty="0">
                <a:latin typeface="Montserrat" panose="00000500000000000000" pitchFamily="2" charset="-52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686299E-6C8E-ECC6-0E3E-58FCCEBEF896}"/>
                </a:ext>
              </a:extLst>
            </p:cNvPr>
            <p:cNvSpPr txBox="1"/>
            <p:nvPr/>
          </p:nvSpPr>
          <p:spPr>
            <a:xfrm>
              <a:off x="4122191" y="3233832"/>
              <a:ext cx="238666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Люди, предпочитающие экологически чистые продукты:</a:t>
              </a:r>
              <a:endParaRPr lang="ru-RU" sz="1600" b="1" dirty="0">
                <a:latin typeface="Montserrat" panose="00000500000000000000" pitchFamily="2" charset="-52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88B9A9-DF63-74E1-95E2-6B9427969375}"/>
                </a:ext>
              </a:extLst>
            </p:cNvPr>
            <p:cNvSpPr txBox="1"/>
            <p:nvPr/>
          </p:nvSpPr>
          <p:spPr>
            <a:xfrm>
              <a:off x="6940789" y="3408709"/>
              <a:ext cx="251666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Семейные садоводы:</a:t>
              </a:r>
              <a:endParaRPr lang="ru-RU" sz="1600" b="1" dirty="0">
                <a:latin typeface="Montserrat" panose="00000500000000000000" pitchFamily="2" charset="-52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107510-D6F8-7F46-096A-E3BEADB32258}"/>
                </a:ext>
              </a:extLst>
            </p:cNvPr>
            <p:cNvSpPr txBox="1"/>
            <p:nvPr/>
          </p:nvSpPr>
          <p:spPr>
            <a:xfrm>
              <a:off x="9383322" y="3405740"/>
              <a:ext cx="217721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Малый и средний бизнес: </a:t>
              </a:r>
              <a:endParaRPr lang="ru-RU" sz="1600" b="1" dirty="0">
                <a:latin typeface="Montserrat" panose="00000500000000000000" pitchFamily="2" charset="-52"/>
              </a:endParaRPr>
            </a:p>
          </p:txBody>
        </p:sp>
      </p:grpSp>
      <p:grpSp>
        <p:nvGrpSpPr>
          <p:cNvPr id="490" name="Группа 489">
            <a:extLst>
              <a:ext uri="{FF2B5EF4-FFF2-40B4-BE49-F238E27FC236}">
                <a16:creationId xmlns:a16="http://schemas.microsoft.com/office/drawing/2014/main" id="{F1746A66-E772-D9A7-FB58-36BE8A5441BF}"/>
              </a:ext>
            </a:extLst>
          </p:cNvPr>
          <p:cNvGrpSpPr/>
          <p:nvPr/>
        </p:nvGrpSpPr>
        <p:grpSpPr>
          <a:xfrm>
            <a:off x="4122191" y="971058"/>
            <a:ext cx="7598132" cy="5586761"/>
            <a:chOff x="4122191" y="971058"/>
            <a:chExt cx="7598132" cy="558676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9CA11F-425A-6095-A512-074141AF0B24}"/>
                </a:ext>
              </a:extLst>
            </p:cNvPr>
            <p:cNvSpPr txBox="1"/>
            <p:nvPr/>
          </p:nvSpPr>
          <p:spPr>
            <a:xfrm>
              <a:off x="4123191" y="997658"/>
              <a:ext cx="2555741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Эксперты, занимающиеся профессиональным выращиванием растений, могут использовать раскладной стаканчик для эффективной организации рассады разных видов.</a:t>
              </a:r>
              <a:endParaRPr lang="ru-RU" dirty="0">
                <a:latin typeface="Montserrat" panose="00000500000000000000" pitchFamily="2" charset="-5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1C9648-28E9-A544-7699-0604249801FF}"/>
                </a:ext>
              </a:extLst>
            </p:cNvPr>
            <p:cNvSpPr txBox="1"/>
            <p:nvPr/>
          </p:nvSpPr>
          <p:spPr>
            <a:xfrm>
              <a:off x="6813647" y="971058"/>
              <a:ext cx="2116597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Люди, увлеченные выращиванием растений в собственном саду или на балконе, найдут в этом продукте удобное решение для разнообразия своих посадок.</a:t>
              </a:r>
              <a:endParaRPr lang="ru-RU" dirty="0">
                <a:latin typeface="Montserrat" panose="00000500000000000000" pitchFamily="2" charset="-52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EDD938-C2E7-084A-1709-DBDEA9D94BA0}"/>
                </a:ext>
              </a:extLst>
            </p:cNvPr>
            <p:cNvSpPr txBox="1"/>
            <p:nvPr/>
          </p:nvSpPr>
          <p:spPr>
            <a:xfrm>
              <a:off x="9383322" y="993670"/>
              <a:ext cx="2337001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Люди, проживающие в квартирах или небольших домах, могут воспользоваться стаканчиком для эффективного выращивания рассады в ограниченных условиях.</a:t>
              </a:r>
              <a:endParaRPr lang="ru-RU" dirty="0">
                <a:latin typeface="Montserrat" panose="00000500000000000000" pitchFamily="2" charset="-52"/>
              </a:endParaRPr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9373CA2F-F256-C207-DF73-89B75B0CFC7B}"/>
                </a:ext>
              </a:extLst>
            </p:cNvPr>
            <p:cNvSpPr txBox="1"/>
            <p:nvPr/>
          </p:nvSpPr>
          <p:spPr>
            <a:xfrm>
              <a:off x="4122191" y="4311050"/>
              <a:ext cx="2164278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Потребители, уделяющие внимание охране окружающей среды, оценят возможность многоразового использования и использования устойчивых материалов</a:t>
              </a:r>
              <a:endParaRPr lang="ru-RU" dirty="0">
                <a:latin typeface="Montserrat" panose="00000500000000000000" pitchFamily="2" charset="-52"/>
              </a:endParaRPr>
            </a:p>
          </p:txBody>
        </p: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021408C3-5AD4-529B-20E8-D8F3F48EB183}"/>
                </a:ext>
              </a:extLst>
            </p:cNvPr>
            <p:cNvSpPr txBox="1"/>
            <p:nvPr/>
          </p:nvSpPr>
          <p:spPr>
            <a:xfrm>
              <a:off x="6865753" y="4311049"/>
              <a:ext cx="2324887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Семьи, занимающиеся совместным выращиванием растений, найдут в этом продукте удобное решение для организации разнообразных посадок для каждого члена семьи. </a:t>
              </a:r>
              <a:endParaRPr lang="ru-RU" dirty="0">
                <a:latin typeface="Montserrat" panose="00000500000000000000" pitchFamily="2" charset="-52"/>
              </a:endParaRP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19AAEE41-54A7-4AD1-F3C6-E776B2A3814F}"/>
                </a:ext>
              </a:extLst>
            </p:cNvPr>
            <p:cNvSpPr txBox="1"/>
            <p:nvPr/>
          </p:nvSpPr>
          <p:spPr>
            <a:xfrm>
              <a:off x="9383322" y="4311049"/>
              <a:ext cx="1867395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ln>
                    <a:noFill/>
                  </a:ln>
                  <a:solidFill>
                    <a:srgbClr val="000000"/>
                  </a:solidFill>
                  <a:effectLst/>
                  <a:latin typeface="Montserrat" panose="00000500000000000000" pitchFamily="2" charset="-52"/>
                  <a:ea typeface="Times New Roman" panose="02020603050405020304" pitchFamily="18" charset="0"/>
                </a:rPr>
                <a:t>Предприниматели могут покупать наши контейнеры для уменьшения расходов.</a:t>
              </a:r>
              <a:endParaRPr lang="ru-RU" dirty="0">
                <a:latin typeface="Montserrat" panose="00000500000000000000" pitchFamily="2" charset="-52"/>
              </a:endParaRPr>
            </a:p>
          </p:txBody>
        </p:sp>
      </p:grpSp>
      <p:pic>
        <p:nvPicPr>
          <p:cNvPr id="487" name="Рисунок 486">
            <a:extLst>
              <a:ext uri="{FF2B5EF4-FFF2-40B4-BE49-F238E27FC236}">
                <a16:creationId xmlns:a16="http://schemas.microsoft.com/office/drawing/2014/main" id="{4FA42392-C38C-1D22-1BE0-404107978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41" y="4710164"/>
            <a:ext cx="1592772" cy="159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521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0"/>
          <p:cNvSpPr txBox="1">
            <a:spLocks noGrp="1"/>
          </p:cNvSpPr>
          <p:nvPr>
            <p:ph type="title"/>
          </p:nvPr>
        </p:nvSpPr>
        <p:spPr>
          <a:xfrm>
            <a:off x="2413650" y="335575"/>
            <a:ext cx="88887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/>
            <a:r>
              <a:rPr lang="ru-RU" sz="3200" b="1" cap="all" dirty="0">
                <a:solidFill>
                  <a:srgbClr val="484E32"/>
                </a:solidFill>
                <a:latin typeface="Montserrat" panose="00000500000000000000" pitchFamily="2" charset="-52"/>
              </a:rPr>
              <a:t>Опрос респондентов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BE45259-6AF3-E9A8-3AE4-7946208B2BC7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solidFill>
            <a:srgbClr val="D7D6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7D6C2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FE523FB-D730-820E-C733-FFE7665CDA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15927"/>
              </p:ext>
            </p:extLst>
          </p:nvPr>
        </p:nvGraphicFramePr>
        <p:xfrm>
          <a:off x="1651649" y="1798880"/>
          <a:ext cx="8888701" cy="4287224"/>
        </p:xfrm>
        <a:graphic>
          <a:graphicData uri="http://schemas.openxmlformats.org/drawingml/2006/table">
            <a:tbl>
              <a:tblPr/>
              <a:tblGrid>
                <a:gridCol w="2224347">
                  <a:extLst>
                    <a:ext uri="{9D8B030D-6E8A-4147-A177-3AD203B41FA5}">
                      <a16:colId xmlns:a16="http://schemas.microsoft.com/office/drawing/2014/main" val="4291180753"/>
                    </a:ext>
                  </a:extLst>
                </a:gridCol>
                <a:gridCol w="2215660">
                  <a:extLst>
                    <a:ext uri="{9D8B030D-6E8A-4147-A177-3AD203B41FA5}">
                      <a16:colId xmlns:a16="http://schemas.microsoft.com/office/drawing/2014/main" val="870745159"/>
                    </a:ext>
                  </a:extLst>
                </a:gridCol>
                <a:gridCol w="2224347">
                  <a:extLst>
                    <a:ext uri="{9D8B030D-6E8A-4147-A177-3AD203B41FA5}">
                      <a16:colId xmlns:a16="http://schemas.microsoft.com/office/drawing/2014/main" val="696674000"/>
                    </a:ext>
                  </a:extLst>
                </a:gridCol>
                <a:gridCol w="2224347">
                  <a:extLst>
                    <a:ext uri="{9D8B030D-6E8A-4147-A177-3AD203B41FA5}">
                      <a16:colId xmlns:a16="http://schemas.microsoft.com/office/drawing/2014/main" val="3193930626"/>
                    </a:ext>
                  </a:extLst>
                </a:gridCol>
              </a:tblGrid>
              <a:tr h="4109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Гипотеза</a:t>
                      </a:r>
                    </a:p>
                  </a:txBody>
                  <a:tcPr marL="7048" marR="7048" marT="704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Метрика для принятия решения</a:t>
                      </a:r>
                    </a:p>
                  </a:txBody>
                  <a:tcPr marL="7048" marR="7048" marT="704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Результат исследования</a:t>
                      </a:r>
                    </a:p>
                  </a:txBody>
                  <a:tcPr marL="7048" marR="7048" marT="704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Вывод</a:t>
                      </a:r>
                    </a:p>
                  </a:txBody>
                  <a:tcPr marL="7048" marR="7048" marT="704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935856"/>
                  </a:ext>
                </a:extLst>
              </a:tr>
              <a:tr h="2053305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Многие недовольны постоянной пересадкой рассады , т.к контейнер должен соответствовать этапу роста растения .</a:t>
                      </a:r>
                    </a:p>
                  </a:txBody>
                  <a:tcPr marL="7048" marR="7048" marT="704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Если больше 80% опрошенных подтвердят, что при пересадки растения в другой контейнер испытывают трудности.</a:t>
                      </a:r>
                    </a:p>
                  </a:txBody>
                  <a:tcPr marL="7048" marR="7048" marT="704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 В опросе принимали участия садоводы. Более 80% респондентов подтвердили, что испытывают трудности . </a:t>
                      </a:r>
                    </a:p>
                  </a:txBody>
                  <a:tcPr marL="7048" marR="7048" marT="704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  <a:sym typeface="Calibri"/>
                        </a:rPr>
                        <a:t>Гипотеза подтверждена, что подчеркивает важность проекта. Исследование выявило, что более 80% клиентов действительно нуждаются в данном продукте, и опрос позволил выработать стратегии для снижения рисков при разработке.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marL="7048" marR="7048" marT="704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644833"/>
                  </a:ext>
                </a:extLst>
              </a:tr>
              <a:tr h="182297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Хотели бы люди, которые занимаются выращиванием рассады заменить привычные контейнеры, на контейнеры 3 в 1.</a:t>
                      </a:r>
                    </a:p>
                  </a:txBody>
                  <a:tcPr marL="7048" marR="7048" marT="704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Если больше 80% опрошенных подтвердят, что хотели бы заменить контейнеры для рассады, то гипотеза считается подтвержденной.</a:t>
                      </a:r>
                    </a:p>
                  </a:txBody>
                  <a:tcPr marL="7048" marR="7048" marT="704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О замене контейнеров высказались в опросе люди занимающиеся выращиванием рассады, более 86%, согласны с заменой на более экологичный продукт, который упростит выращивание рассады. </a:t>
                      </a:r>
                    </a:p>
                  </a:txBody>
                  <a:tcPr marL="7048" marR="7048" marT="704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  <a:sym typeface="Calibri"/>
                        </a:rPr>
                        <a:t>Гипотеза подтвердилась, что дает зелёный свет для разработки дополнительных шагов продвижения проекта и его внедрения в системы.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marL="7048" marR="7048" marT="704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55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C8A2034-5191-06D3-9468-013432DB3667}"/>
              </a:ext>
            </a:extLst>
          </p:cNvPr>
          <p:cNvSpPr txBox="1"/>
          <p:nvPr/>
        </p:nvSpPr>
        <p:spPr>
          <a:xfrm>
            <a:off x="3560278" y="124892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dirty="0">
                <a:latin typeface="Montserrat" panose="00000500000000000000" pitchFamily="2" charset="-52"/>
              </a:rPr>
              <a:t>Провели опрос и доказали гипотезу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7"/>
          <p:cNvSpPr txBox="1">
            <a:spLocks noGrp="1"/>
          </p:cNvSpPr>
          <p:nvPr>
            <p:ph type="title"/>
          </p:nvPr>
        </p:nvSpPr>
        <p:spPr>
          <a:xfrm>
            <a:off x="843148" y="61079"/>
            <a:ext cx="5991596" cy="123899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6F6E6"/>
                </a:solidFill>
                <a:latin typeface="Montserrat" panose="00000500000000000000" pitchFamily="2" charset="-52"/>
              </a:rPr>
              <a:t>КОНКУРЕНТЫ</a:t>
            </a:r>
            <a:endParaRPr sz="5400" b="1" dirty="0">
              <a:solidFill>
                <a:srgbClr val="F6F6E6"/>
              </a:solidFill>
              <a:latin typeface="Montserrat" panose="00000500000000000000" pitchFamily="2" charset="-52"/>
            </a:endParaRPr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571ABDCB-B191-B8A6-BDD6-E8CE7CAD2FE9}"/>
              </a:ext>
            </a:extLst>
          </p:cNvPr>
          <p:cNvSpPr/>
          <p:nvPr/>
        </p:nvSpPr>
        <p:spPr>
          <a:xfrm>
            <a:off x="-13352" y="5422900"/>
            <a:ext cx="330852" cy="1297382"/>
          </a:xfrm>
          <a:custGeom>
            <a:avLst/>
            <a:gdLst>
              <a:gd name="connsiteX0" fmla="*/ 203852 w 330852"/>
              <a:gd name="connsiteY0" fmla="*/ 787400 h 1297382"/>
              <a:gd name="connsiteX1" fmla="*/ 216552 w 330852"/>
              <a:gd name="connsiteY1" fmla="*/ 723900 h 1297382"/>
              <a:gd name="connsiteX2" fmla="*/ 241952 w 330852"/>
              <a:gd name="connsiteY2" fmla="*/ 660400 h 1297382"/>
              <a:gd name="connsiteX3" fmla="*/ 267352 w 330852"/>
              <a:gd name="connsiteY3" fmla="*/ 584200 h 1297382"/>
              <a:gd name="connsiteX4" fmla="*/ 280052 w 330852"/>
              <a:gd name="connsiteY4" fmla="*/ 533400 h 1297382"/>
              <a:gd name="connsiteX5" fmla="*/ 318152 w 330852"/>
              <a:gd name="connsiteY5" fmla="*/ 393700 h 1297382"/>
              <a:gd name="connsiteX6" fmla="*/ 330852 w 330852"/>
              <a:gd name="connsiteY6" fmla="*/ 292100 h 1297382"/>
              <a:gd name="connsiteX7" fmla="*/ 318152 w 330852"/>
              <a:gd name="connsiteY7" fmla="*/ 127000 h 1297382"/>
              <a:gd name="connsiteX8" fmla="*/ 267352 w 330852"/>
              <a:gd name="connsiteY8" fmla="*/ 88900 h 1297382"/>
              <a:gd name="connsiteX9" fmla="*/ 241952 w 330852"/>
              <a:gd name="connsiteY9" fmla="*/ 50800 h 1297382"/>
              <a:gd name="connsiteX10" fmla="*/ 102252 w 330852"/>
              <a:gd name="connsiteY10" fmla="*/ 0 h 1297382"/>
              <a:gd name="connsiteX11" fmla="*/ 64152 w 330852"/>
              <a:gd name="connsiteY11" fmla="*/ 50800 h 1297382"/>
              <a:gd name="connsiteX12" fmla="*/ 13352 w 330852"/>
              <a:gd name="connsiteY12" fmla="*/ 215900 h 1297382"/>
              <a:gd name="connsiteX13" fmla="*/ 13352 w 330852"/>
              <a:gd name="connsiteY13" fmla="*/ 419100 h 1297382"/>
              <a:gd name="connsiteX14" fmla="*/ 26052 w 330852"/>
              <a:gd name="connsiteY14" fmla="*/ 698500 h 1297382"/>
              <a:gd name="connsiteX15" fmla="*/ 38752 w 330852"/>
              <a:gd name="connsiteY15" fmla="*/ 736600 h 1297382"/>
              <a:gd name="connsiteX16" fmla="*/ 64152 w 330852"/>
              <a:gd name="connsiteY16" fmla="*/ 800100 h 1297382"/>
              <a:gd name="connsiteX17" fmla="*/ 26052 w 330852"/>
              <a:gd name="connsiteY17" fmla="*/ 1079500 h 1297382"/>
              <a:gd name="connsiteX18" fmla="*/ 64152 w 330852"/>
              <a:gd name="connsiteY18" fmla="*/ 1295400 h 1297382"/>
              <a:gd name="connsiteX19" fmla="*/ 89552 w 330852"/>
              <a:gd name="connsiteY19" fmla="*/ 1257300 h 1297382"/>
              <a:gd name="connsiteX20" fmla="*/ 102252 w 330852"/>
              <a:gd name="connsiteY20" fmla="*/ 1193800 h 1297382"/>
              <a:gd name="connsiteX21" fmla="*/ 140352 w 330852"/>
              <a:gd name="connsiteY21" fmla="*/ 952500 h 1297382"/>
              <a:gd name="connsiteX22" fmla="*/ 153052 w 330852"/>
              <a:gd name="connsiteY22" fmla="*/ 889000 h 1297382"/>
              <a:gd name="connsiteX23" fmla="*/ 191152 w 330852"/>
              <a:gd name="connsiteY23" fmla="*/ 787400 h 1297382"/>
              <a:gd name="connsiteX24" fmla="*/ 203852 w 330852"/>
              <a:gd name="connsiteY24" fmla="*/ 685800 h 1297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0852" h="1297382">
                <a:moveTo>
                  <a:pt x="203852" y="787400"/>
                </a:moveTo>
                <a:cubicBezTo>
                  <a:pt x="208085" y="766233"/>
                  <a:pt x="210349" y="744575"/>
                  <a:pt x="216552" y="723900"/>
                </a:cubicBezTo>
                <a:cubicBezTo>
                  <a:pt x="223103" y="702064"/>
                  <a:pt x="234161" y="681825"/>
                  <a:pt x="241952" y="660400"/>
                </a:cubicBezTo>
                <a:cubicBezTo>
                  <a:pt x="251102" y="635238"/>
                  <a:pt x="259659" y="609845"/>
                  <a:pt x="267352" y="584200"/>
                </a:cubicBezTo>
                <a:cubicBezTo>
                  <a:pt x="272368" y="567482"/>
                  <a:pt x="275257" y="550183"/>
                  <a:pt x="280052" y="533400"/>
                </a:cubicBezTo>
                <a:cubicBezTo>
                  <a:pt x="296664" y="475258"/>
                  <a:pt x="308091" y="474190"/>
                  <a:pt x="318152" y="393700"/>
                </a:cubicBezTo>
                <a:lnTo>
                  <a:pt x="330852" y="292100"/>
                </a:lnTo>
                <a:cubicBezTo>
                  <a:pt x="326619" y="237067"/>
                  <a:pt x="334616" y="179683"/>
                  <a:pt x="318152" y="127000"/>
                </a:cubicBezTo>
                <a:cubicBezTo>
                  <a:pt x="311839" y="106797"/>
                  <a:pt x="282319" y="103867"/>
                  <a:pt x="267352" y="88900"/>
                </a:cubicBezTo>
                <a:cubicBezTo>
                  <a:pt x="256559" y="78107"/>
                  <a:pt x="252745" y="61593"/>
                  <a:pt x="241952" y="50800"/>
                </a:cubicBezTo>
                <a:cubicBezTo>
                  <a:pt x="205881" y="14729"/>
                  <a:pt x="148852" y="9320"/>
                  <a:pt x="102252" y="0"/>
                </a:cubicBezTo>
                <a:cubicBezTo>
                  <a:pt x="89552" y="16933"/>
                  <a:pt x="71271" y="30866"/>
                  <a:pt x="64152" y="50800"/>
                </a:cubicBezTo>
                <a:cubicBezTo>
                  <a:pt x="-12292" y="264843"/>
                  <a:pt x="79688" y="116396"/>
                  <a:pt x="13352" y="215900"/>
                </a:cubicBezTo>
                <a:cubicBezTo>
                  <a:pt x="-10249" y="333904"/>
                  <a:pt x="2446" y="239159"/>
                  <a:pt x="13352" y="419100"/>
                </a:cubicBezTo>
                <a:cubicBezTo>
                  <a:pt x="18992" y="512159"/>
                  <a:pt x="18617" y="605567"/>
                  <a:pt x="26052" y="698500"/>
                </a:cubicBezTo>
                <a:cubicBezTo>
                  <a:pt x="27120" y="711844"/>
                  <a:pt x="34052" y="724065"/>
                  <a:pt x="38752" y="736600"/>
                </a:cubicBezTo>
                <a:cubicBezTo>
                  <a:pt x="46757" y="757946"/>
                  <a:pt x="55685" y="778933"/>
                  <a:pt x="64152" y="800100"/>
                </a:cubicBezTo>
                <a:cubicBezTo>
                  <a:pt x="37351" y="1054713"/>
                  <a:pt x="64328" y="964673"/>
                  <a:pt x="26052" y="1079500"/>
                </a:cubicBezTo>
                <a:cubicBezTo>
                  <a:pt x="27597" y="1094949"/>
                  <a:pt x="37366" y="1268614"/>
                  <a:pt x="64152" y="1295400"/>
                </a:cubicBezTo>
                <a:cubicBezTo>
                  <a:pt x="74945" y="1306193"/>
                  <a:pt x="81085" y="1270000"/>
                  <a:pt x="89552" y="1257300"/>
                </a:cubicBezTo>
                <a:cubicBezTo>
                  <a:pt x="93785" y="1236133"/>
                  <a:pt x="100205" y="1215289"/>
                  <a:pt x="102252" y="1193800"/>
                </a:cubicBezTo>
                <a:cubicBezTo>
                  <a:pt x="124247" y="962852"/>
                  <a:pt x="75431" y="1049882"/>
                  <a:pt x="140352" y="952500"/>
                </a:cubicBezTo>
                <a:cubicBezTo>
                  <a:pt x="144585" y="931333"/>
                  <a:pt x="146226" y="909478"/>
                  <a:pt x="153052" y="889000"/>
                </a:cubicBezTo>
                <a:cubicBezTo>
                  <a:pt x="184823" y="793687"/>
                  <a:pt x="175183" y="883212"/>
                  <a:pt x="191152" y="787400"/>
                </a:cubicBezTo>
                <a:cubicBezTo>
                  <a:pt x="196763" y="753734"/>
                  <a:pt x="203852" y="685800"/>
                  <a:pt x="203852" y="685800"/>
                </a:cubicBezTo>
              </a:path>
            </a:pathLst>
          </a:custGeom>
          <a:solidFill>
            <a:srgbClr val="D7D6C2"/>
          </a:solidFill>
          <a:ln>
            <a:solidFill>
              <a:srgbClr val="D7D6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5DEC3720-EC57-8380-C63C-4326F8C0D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969957"/>
              </p:ext>
            </p:extLst>
          </p:nvPr>
        </p:nvGraphicFramePr>
        <p:xfrm>
          <a:off x="1603169" y="1234478"/>
          <a:ext cx="8753433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161">
                  <a:extLst>
                    <a:ext uri="{9D8B030D-6E8A-4147-A177-3AD203B41FA5}">
                      <a16:colId xmlns:a16="http://schemas.microsoft.com/office/drawing/2014/main" val="3981105840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3231238301"/>
                    </a:ext>
                  </a:extLst>
                </a:gridCol>
                <a:gridCol w="2543298">
                  <a:extLst>
                    <a:ext uri="{9D8B030D-6E8A-4147-A177-3AD203B41FA5}">
                      <a16:colId xmlns:a16="http://schemas.microsoft.com/office/drawing/2014/main" val="3965927515"/>
                    </a:ext>
                  </a:extLst>
                </a:gridCol>
                <a:gridCol w="2130301">
                  <a:extLst>
                    <a:ext uri="{9D8B030D-6E8A-4147-A177-3AD203B41FA5}">
                      <a16:colId xmlns:a16="http://schemas.microsoft.com/office/drawing/2014/main" val="3275853410"/>
                    </a:ext>
                  </a:extLst>
                </a:gridCol>
              </a:tblGrid>
              <a:tr h="498764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Montserrat" panose="00000500000000000000" pitchFamily="2" charset="-52"/>
                        </a:rPr>
                        <a:t>Параметр \ категория исследования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Montserrat" panose="00000500000000000000" pitchFamily="2" charset="-52"/>
                        </a:rPr>
                        <a:t>Рассадатара</a:t>
                      </a:r>
                      <a:endParaRPr lang="ru-RU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Montserrat" panose="00000500000000000000" pitchFamily="2" charset="-52"/>
                        </a:rPr>
                        <a:t>Агротара</a:t>
                      </a:r>
                      <a:endParaRPr lang="ru-RU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Montserrat" panose="00000500000000000000" pitchFamily="2" charset="-52"/>
                        </a:rPr>
                        <a:t>Альянсэкопром</a:t>
                      </a:r>
                      <a:endParaRPr lang="ru-RU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5921926"/>
                  </a:ext>
                </a:extLst>
              </a:tr>
              <a:tr h="47688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Позиционирование компании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Москва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latin typeface="Montserrat" panose="00000500000000000000" pitchFamily="2" charset="-52"/>
                        </a:rPr>
                        <a:t>Москва</a:t>
                      </a:r>
                    </a:p>
                    <a:p>
                      <a:endParaRPr lang="ru-RU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Жлобин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7599476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Преимущества компании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Собственное производство и широкий ассортимент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Собственное производство и обильное количество товаров, изготовление контейнеров под заказ, работа с транспортными компаниями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100% переработанные материалы, которые подлежат вторичной переработке.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6932392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Слабые стороны компании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Отсутствие эко контейнеров в продаже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Самовывоз со склада поставщика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Завышенная цена на производимый товар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8453562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Уникальные особенности компании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Быстрая доставка по РФ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Высокое качество продукции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anose="00000500000000000000" pitchFamily="2" charset="-52"/>
                        </a:rPr>
                        <a:t>Большое ассортимент горшков, кассет и контейнеров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326044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7872CF-4365-333C-682D-78B2C18E5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85556" y="4285046"/>
            <a:ext cx="2685883" cy="259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29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5"/>
          <p:cNvSpPr txBox="1">
            <a:spLocks noGrp="1"/>
          </p:cNvSpPr>
          <p:nvPr>
            <p:ph type="title"/>
          </p:nvPr>
        </p:nvSpPr>
        <p:spPr>
          <a:xfrm>
            <a:off x="1607325" y="912563"/>
            <a:ext cx="90783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Montserrat" panose="00000500000000000000" pitchFamily="2" charset="-52"/>
              </a:rPr>
              <a:t>РЫНОК</a:t>
            </a:r>
            <a:endParaRPr b="1" dirty="0">
              <a:latin typeface="Montserrat" panose="00000500000000000000" pitchFamily="2" charset="-52"/>
            </a:endParaRPr>
          </a:p>
        </p:txBody>
      </p:sp>
      <p:sp>
        <p:nvSpPr>
          <p:cNvPr id="536" name="Google Shape;536;p25"/>
          <p:cNvSpPr txBox="1">
            <a:spLocks noGrp="1"/>
          </p:cNvSpPr>
          <p:nvPr>
            <p:ph type="body" idx="2"/>
          </p:nvPr>
        </p:nvSpPr>
        <p:spPr>
          <a:xfrm>
            <a:off x="6880332" y="1889147"/>
            <a:ext cx="3433623" cy="149332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Montserrat" panose="00000500000000000000" pitchFamily="2" charset="-52"/>
              </a:rPr>
              <a:t>Низкая теплопроводность и возможность брендирования делают их привлекательными для садоводов и рассадников. </a:t>
            </a:r>
            <a:endParaRPr lang="en-US" sz="1600" dirty="0">
              <a:latin typeface="Montserrat" panose="00000500000000000000" pitchFamily="2" charset="-52"/>
            </a:endParaRPr>
          </a:p>
        </p:txBody>
      </p:sp>
      <p:sp>
        <p:nvSpPr>
          <p:cNvPr id="537" name="Google Shape;537;p25"/>
          <p:cNvSpPr txBox="1">
            <a:spLocks noGrp="1"/>
          </p:cNvSpPr>
          <p:nvPr>
            <p:ph type="body" idx="1"/>
          </p:nvPr>
        </p:nvSpPr>
        <p:spPr>
          <a:xfrm>
            <a:off x="1506374" y="1860900"/>
            <a:ext cx="4498491" cy="3136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5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Рынок одноразовой бумажной посуды в России демонстрирует перспективы для инновационных продуктов, таких как контейнеры для рассады "3 в 1" с изменяемым объемом. </a:t>
            </a:r>
            <a:endParaRPr sz="1600" dirty="0">
              <a:solidFill>
                <a:schemeClr val="accent5"/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EBFA0F-5FD6-4CC8-9F7B-12D5D3AA84C4}"/>
              </a:ext>
            </a:extLst>
          </p:cNvPr>
          <p:cNvSpPr/>
          <p:nvPr/>
        </p:nvSpPr>
        <p:spPr>
          <a:xfrm>
            <a:off x="0" y="5544457"/>
            <a:ext cx="145143" cy="1313543"/>
          </a:xfrm>
          <a:prstGeom prst="rect">
            <a:avLst/>
          </a:prstGeom>
          <a:solidFill>
            <a:srgbClr val="D7D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52A3635-39AC-DD0E-E8B0-31703A9FAF8C}"/>
              </a:ext>
            </a:extLst>
          </p:cNvPr>
          <p:cNvSpPr/>
          <p:nvPr/>
        </p:nvSpPr>
        <p:spPr>
          <a:xfrm>
            <a:off x="90488" y="5614988"/>
            <a:ext cx="109537" cy="257175"/>
          </a:xfrm>
          <a:prstGeom prst="rect">
            <a:avLst/>
          </a:prstGeom>
          <a:solidFill>
            <a:srgbClr val="D7D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5E1989-810B-343B-9B59-E6C826850490}"/>
              </a:ext>
            </a:extLst>
          </p:cNvPr>
          <p:cNvSpPr txBox="1"/>
          <p:nvPr/>
        </p:nvSpPr>
        <p:spPr>
          <a:xfrm>
            <a:off x="1736766" y="4054868"/>
            <a:ext cx="42681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1" dirty="0">
                <a:solidFill>
                  <a:schemeClr val="tx1"/>
                </a:solidFill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Сегмент только начинает свое развитие, предоставляя возможности для бизнеса в данной отрасли. Производство бумажных стаканчиков в России обеспечивает безопасность, удобство использования и экологическую дружелюбность. </a:t>
            </a:r>
            <a:endParaRPr lang="ru-RU" i="1" dirty="0">
              <a:latin typeface="Montserrat" panose="00000500000000000000" pitchFamily="2" charset="-52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288C38-41D3-751E-DF29-703DDCDDA3B9}"/>
              </a:ext>
            </a:extLst>
          </p:cNvPr>
          <p:cNvSpPr/>
          <p:nvPr/>
        </p:nvSpPr>
        <p:spPr>
          <a:xfrm>
            <a:off x="3640425" y="3591628"/>
            <a:ext cx="45719" cy="332509"/>
          </a:xfrm>
          <a:prstGeom prst="rect">
            <a:avLst/>
          </a:prstGeom>
          <a:solidFill>
            <a:srgbClr val="3B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7C5EAD-AA70-DAAF-C046-78664473BDDB}"/>
              </a:ext>
            </a:extLst>
          </p:cNvPr>
          <p:cNvSpPr txBox="1"/>
          <p:nvPr/>
        </p:nvSpPr>
        <p:spPr>
          <a:xfrm>
            <a:off x="6647616" y="4054868"/>
            <a:ext cx="41385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1" dirty="0">
                <a:solidFill>
                  <a:schemeClr val="tx1"/>
                </a:solidFill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С учетом активного развития рынка, инновационные продукты имеют отличные перспективы на успешное внедрение и поддержку экологически устойчивых практик в сельском хозяйстве.</a:t>
            </a:r>
            <a:endParaRPr lang="ru-RU" i="1" dirty="0">
              <a:latin typeface="Montserrat" panose="000005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1633A55-41ED-7733-E3D4-D0A8975D2400}"/>
              </a:ext>
            </a:extLst>
          </p:cNvPr>
          <p:cNvSpPr/>
          <p:nvPr/>
        </p:nvSpPr>
        <p:spPr>
          <a:xfrm>
            <a:off x="8551425" y="3590774"/>
            <a:ext cx="45719" cy="332509"/>
          </a:xfrm>
          <a:prstGeom prst="rect">
            <a:avLst/>
          </a:prstGeom>
          <a:solidFill>
            <a:srgbClr val="3B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7063FB-F90B-8867-18E7-96168E477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452" y="2926446"/>
            <a:ext cx="912046" cy="91204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" grpId="0"/>
      <p:bldP spid="536" grpId="0" build="p"/>
      <p:bldP spid="537" grpId="0" build="p"/>
      <p:bldP spid="5" grpId="0"/>
      <p:bldP spid="6" grpId="0" animBg="1"/>
      <p:bldP spid="8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829048B-F2B7-1AB3-219A-851AF641721C}"/>
              </a:ext>
            </a:extLst>
          </p:cNvPr>
          <p:cNvSpPr/>
          <p:nvPr/>
        </p:nvSpPr>
        <p:spPr>
          <a:xfrm>
            <a:off x="0" y="1209675"/>
            <a:ext cx="1304925" cy="56483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/>
          </p:nvPr>
        </p:nvSpPr>
        <p:spPr>
          <a:xfrm>
            <a:off x="2413650" y="335575"/>
            <a:ext cx="88887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/>
            <a:r>
              <a:rPr lang="ru-RU" sz="3200" b="1" cap="all" dirty="0">
                <a:solidFill>
                  <a:srgbClr val="484E32"/>
                </a:solidFill>
                <a:latin typeface="Montserrat" panose="00000500000000000000" pitchFamily="2" charset="-52"/>
              </a:rPr>
              <a:t>МОНЕТИЗАЦИЯ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9BCDC56-4516-2298-8F0C-4E64300D153E}"/>
              </a:ext>
            </a:extLst>
          </p:cNvPr>
          <p:cNvSpPr/>
          <p:nvPr/>
        </p:nvSpPr>
        <p:spPr>
          <a:xfrm>
            <a:off x="209256" y="2618790"/>
            <a:ext cx="2859644" cy="2859644"/>
          </a:xfrm>
          <a:prstGeom prst="ellipse">
            <a:avLst/>
          </a:prstGeom>
          <a:solidFill>
            <a:srgbClr val="85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47F3F88-DF6A-BDC3-AD16-D7A49A05CB74}"/>
              </a:ext>
            </a:extLst>
          </p:cNvPr>
          <p:cNvSpPr/>
          <p:nvPr/>
        </p:nvSpPr>
        <p:spPr>
          <a:xfrm>
            <a:off x="506011" y="3212301"/>
            <a:ext cx="2266133" cy="2266133"/>
          </a:xfrm>
          <a:prstGeom prst="ellipse">
            <a:avLst/>
          </a:prstGeom>
          <a:solidFill>
            <a:srgbClr val="3B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A61F65B-045F-8607-8C6A-CBB72B974580}"/>
              </a:ext>
            </a:extLst>
          </p:cNvPr>
          <p:cNvSpPr/>
          <p:nvPr/>
        </p:nvSpPr>
        <p:spPr>
          <a:xfrm>
            <a:off x="892692" y="3997411"/>
            <a:ext cx="1492770" cy="1492770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5CEE2D-1808-A299-F74C-EEFB2BDC21CC}"/>
              </a:ext>
            </a:extLst>
          </p:cNvPr>
          <p:cNvSpPr txBox="1"/>
          <p:nvPr/>
        </p:nvSpPr>
        <p:spPr>
          <a:xfrm>
            <a:off x="1272775" y="2762344"/>
            <a:ext cx="787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6F6E6"/>
                </a:solidFill>
                <a:latin typeface="Montserrat" panose="00000500000000000000" pitchFamily="2" charset="-52"/>
              </a:rPr>
              <a:t>TAM</a:t>
            </a:r>
            <a:endParaRPr lang="ru-RU" sz="2000" b="1" dirty="0">
              <a:solidFill>
                <a:srgbClr val="F6F6E6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1D9673-A5FC-1C8A-870F-718EA284A310}"/>
              </a:ext>
            </a:extLst>
          </p:cNvPr>
          <p:cNvSpPr txBox="1"/>
          <p:nvPr/>
        </p:nvSpPr>
        <p:spPr>
          <a:xfrm>
            <a:off x="1268831" y="3416661"/>
            <a:ext cx="829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6F6E6"/>
                </a:solidFill>
                <a:latin typeface="Montserrat" panose="00000500000000000000" pitchFamily="2" charset="-52"/>
              </a:rPr>
              <a:t>SAM</a:t>
            </a:r>
            <a:endParaRPr lang="ru-RU" sz="2000" b="1" dirty="0">
              <a:solidFill>
                <a:srgbClr val="F6F6E6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8C73F7-5253-091F-36CB-3B0F6B583612}"/>
              </a:ext>
            </a:extLst>
          </p:cNvPr>
          <p:cNvSpPr txBox="1"/>
          <p:nvPr/>
        </p:nvSpPr>
        <p:spPr>
          <a:xfrm>
            <a:off x="1253619" y="4544760"/>
            <a:ext cx="935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84E32"/>
                </a:solidFill>
                <a:latin typeface="Montserrat" panose="00000500000000000000" pitchFamily="2" charset="-52"/>
              </a:rPr>
              <a:t>SOM</a:t>
            </a:r>
            <a:endParaRPr lang="ru-RU" sz="2000" b="1" dirty="0">
              <a:solidFill>
                <a:srgbClr val="484E32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0E496F-F6FC-C61E-1CAB-DE2F5CB024F2}"/>
              </a:ext>
            </a:extLst>
          </p:cNvPr>
          <p:cNvSpPr txBox="1"/>
          <p:nvPr/>
        </p:nvSpPr>
        <p:spPr>
          <a:xfrm>
            <a:off x="2924921" y="2291224"/>
            <a:ext cx="79532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Montserrat" panose="00000500000000000000" pitchFamily="2" charset="-52"/>
                <a:ea typeface="Calibri" panose="020F0502020204030204" pitchFamily="34" charset="0"/>
              </a:rPr>
              <a:t>Количество садоводов любителей в России превышает 60 млн человек, Практически 100% либо сами выращивают рассаду либо покупают готовую. Если допустить, что в среднем на одного садовода любителя приходится 50 высаженных саженцев в год (в совокупности всех культур) А предполагаемая оптовая цена контейнера нашего производства 10 рублей/штука</a:t>
            </a:r>
            <a:br>
              <a:rPr lang="ru-RU" sz="1200" dirty="0">
                <a:effectLst/>
                <a:latin typeface="Montserrat" panose="00000500000000000000" pitchFamily="2" charset="-52"/>
                <a:ea typeface="Calibri" panose="020F0502020204030204" pitchFamily="34" charset="0"/>
              </a:rPr>
            </a:br>
            <a:r>
              <a:rPr lang="ru-RU" sz="1200" dirty="0">
                <a:effectLst/>
                <a:latin typeface="Montserrat" panose="00000500000000000000" pitchFamily="2" charset="-52"/>
                <a:ea typeface="Calibri" panose="020F0502020204030204" pitchFamily="34" charset="0"/>
              </a:rPr>
              <a:t>ТАМ:  30 млрд. рублей/год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5F5272-C8AC-1000-DA35-858A0B82E5FB}"/>
              </a:ext>
            </a:extLst>
          </p:cNvPr>
          <p:cNvSpPr txBox="1"/>
          <p:nvPr/>
        </p:nvSpPr>
        <p:spPr>
          <a:xfrm>
            <a:off x="3637555" y="3624342"/>
            <a:ext cx="65279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Montserrat" panose="00000500000000000000" pitchFamily="2" charset="-52"/>
                <a:ea typeface="Calibri" panose="020F0502020204030204" pitchFamily="34" charset="0"/>
              </a:rPr>
              <a:t>SAM представляет собой сегмент рынка, который может быть реально обслужен нашим проектом. В данном случае, SAM ограничивается наличием конкурентов и ценообразованием. Исследования показали, что в первый год мы сможем охватить примерно 5% потенциального рынка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  <a:ea typeface="Calibri" panose="020F0502020204030204" pitchFamily="34" charset="0"/>
              </a:rPr>
              <a:t>Таким образом, расчетный объем SAM оцениваем в  1,5 млрд. </a:t>
            </a:r>
            <a:r>
              <a:rPr lang="ru-RU" sz="1200" dirty="0" err="1">
                <a:latin typeface="Montserrat" panose="00000500000000000000" pitchFamily="2" charset="-52"/>
                <a:ea typeface="Calibri" panose="020F0502020204030204" pitchFamily="34" charset="0"/>
              </a:rPr>
              <a:t>руб</a:t>
            </a:r>
            <a:r>
              <a:rPr lang="ru-RU" sz="1200" dirty="0">
                <a:latin typeface="Montserrat" panose="00000500000000000000" pitchFamily="2" charset="-52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AE1C09-1093-E08A-E1A7-5A5E1E4CDDF1}"/>
              </a:ext>
            </a:extLst>
          </p:cNvPr>
          <p:cNvSpPr txBox="1"/>
          <p:nvPr/>
        </p:nvSpPr>
        <p:spPr>
          <a:xfrm>
            <a:off x="3197612" y="4990572"/>
            <a:ext cx="69679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Montserrat" panose="00000500000000000000" pitchFamily="2" charset="-52"/>
                <a:ea typeface="Calibri" panose="020F0502020204030204" pitchFamily="34" charset="0"/>
              </a:rPr>
              <a:t>SOM. Мы оцениваем возможности захвата рынка с учетом заинтересованности потенциальных клиентов в нашем продукте. Анализ статистических данных показал заинтересованность в нашем продукте  80% респондентов. А также перспективами захвата 5% рынка:</a:t>
            </a:r>
          </a:p>
          <a:p>
            <a:pPr algn="ctr"/>
            <a:r>
              <a:rPr lang="ru-RU" sz="1200" dirty="0">
                <a:effectLst/>
                <a:latin typeface="Montserrat" panose="00000500000000000000" pitchFamily="2" charset="-52"/>
                <a:ea typeface="Calibri" panose="020F0502020204030204" pitchFamily="34" charset="0"/>
              </a:rPr>
              <a:t>SOM=60 000 000 руб. в год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158D566-84DC-DF91-1F15-28FC4CBB063E}"/>
              </a:ext>
            </a:extLst>
          </p:cNvPr>
          <p:cNvSpPr/>
          <p:nvPr/>
        </p:nvSpPr>
        <p:spPr>
          <a:xfrm>
            <a:off x="5544921" y="2102757"/>
            <a:ext cx="2273300" cy="7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55C8626-AE97-B7FD-4D13-DFE59CDB9F7D}"/>
              </a:ext>
            </a:extLst>
          </p:cNvPr>
          <p:cNvSpPr/>
          <p:nvPr/>
        </p:nvSpPr>
        <p:spPr>
          <a:xfrm>
            <a:off x="5544921" y="3419146"/>
            <a:ext cx="2273300" cy="76200"/>
          </a:xfrm>
          <a:prstGeom prst="rect">
            <a:avLst/>
          </a:prstGeom>
          <a:solidFill>
            <a:srgbClr val="3B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9D0165A-781A-DDEC-7EDF-3FB2648B9680}"/>
              </a:ext>
            </a:extLst>
          </p:cNvPr>
          <p:cNvSpPr/>
          <p:nvPr/>
        </p:nvSpPr>
        <p:spPr>
          <a:xfrm>
            <a:off x="5544921" y="4761113"/>
            <a:ext cx="2273300" cy="76200"/>
          </a:xfrm>
          <a:prstGeom prst="rect">
            <a:avLst/>
          </a:prstGeom>
          <a:solidFill>
            <a:srgbClr val="F6F6E6"/>
          </a:solidFill>
          <a:ln w="3175">
            <a:solidFill>
              <a:srgbClr val="484E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677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" grpId="0"/>
      <p:bldP spid="3" grpId="0" animBg="1"/>
      <p:bldP spid="4" grpId="0" animBg="1"/>
      <p:bldP spid="6" grpId="0" animBg="1"/>
      <p:bldP spid="8" grpId="0"/>
      <p:bldP spid="9" grpId="0"/>
      <p:bldP spid="10" grpId="0"/>
      <p:bldP spid="17" grpId="0"/>
      <p:bldP spid="19" grpId="0"/>
      <p:bldP spid="21" grpId="0"/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829048B-F2B7-1AB3-219A-851AF641721C}"/>
              </a:ext>
            </a:extLst>
          </p:cNvPr>
          <p:cNvSpPr/>
          <p:nvPr/>
        </p:nvSpPr>
        <p:spPr>
          <a:xfrm>
            <a:off x="0" y="1209675"/>
            <a:ext cx="1304925" cy="56483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/>
          </p:nvPr>
        </p:nvSpPr>
        <p:spPr>
          <a:xfrm>
            <a:off x="2413650" y="335575"/>
            <a:ext cx="88887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/>
            <a:r>
              <a:rPr lang="ru-RU" sz="3200" b="1" cap="all" dirty="0">
                <a:solidFill>
                  <a:srgbClr val="484E32"/>
                </a:solidFill>
                <a:latin typeface="Montserrat" panose="00000500000000000000" pitchFamily="2" charset="-52"/>
              </a:rPr>
              <a:t>Рентабельность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D3B09C-5054-2BBD-E59B-FF84E0A043C8}"/>
              </a:ext>
            </a:extLst>
          </p:cNvPr>
          <p:cNvSpPr txBox="1"/>
          <p:nvPr/>
        </p:nvSpPr>
        <p:spPr>
          <a:xfrm>
            <a:off x="165101" y="1799417"/>
            <a:ext cx="41891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ctr"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400" i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Предполагаемая выручка на первый год примерно составит 6 000 000 </a:t>
            </a:r>
            <a:r>
              <a:rPr lang="ru-RU" sz="1400" i="1" dirty="0" err="1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руб</a:t>
            </a:r>
            <a:r>
              <a:rPr lang="ru-RU" sz="1400" i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 (около 10% от достижимого объема рынка)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9B093D-7BCA-B161-F3AA-39BB9600DF15}"/>
              </a:ext>
            </a:extLst>
          </p:cNvPr>
          <p:cNvSpPr txBox="1"/>
          <p:nvPr/>
        </p:nvSpPr>
        <p:spPr>
          <a:xfrm>
            <a:off x="349251" y="2690336"/>
            <a:ext cx="38208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400" i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Первоначальные инвестиции: Приобретение оборудования и инвентаря: 1 000 000 руб.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F02635-455D-9169-64D4-DC2203A07A18}"/>
              </a:ext>
            </a:extLst>
          </p:cNvPr>
          <p:cNvSpPr txBox="1"/>
          <p:nvPr/>
        </p:nvSpPr>
        <p:spPr>
          <a:xfrm>
            <a:off x="-1263649" y="3506445"/>
            <a:ext cx="7046684" cy="104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400" i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Лицензии: 50 000 </a:t>
            </a:r>
            <a:r>
              <a:rPr lang="ru-RU" sz="1400" i="1" dirty="0" err="1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руб</a:t>
            </a:r>
            <a:endParaRPr lang="ru-RU" sz="1400" i="1" dirty="0">
              <a:ln>
                <a:noFill/>
              </a:ln>
              <a:solidFill>
                <a:srgbClr val="484E32"/>
              </a:solidFill>
              <a:effectLst/>
              <a:uFill>
                <a:solidFill>
                  <a:srgbClr val="000000"/>
                </a:solidFill>
              </a:uFill>
              <a:latin typeface="Montserrat" panose="00000500000000000000" pitchFamily="2" charset="-52"/>
              <a:ea typeface="Arial Unicode MS"/>
              <a:cs typeface="Arial Unicode MS"/>
            </a:endParaRPr>
          </a:p>
          <a:p>
            <a:pPr algn="ctr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400" i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Прочее: 250 000 </a:t>
            </a:r>
            <a:r>
              <a:rPr lang="ru-RU" sz="1400" i="1" dirty="0" err="1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руб</a:t>
            </a:r>
            <a:endParaRPr lang="ru-RU" sz="1400" i="1" dirty="0">
              <a:ln>
                <a:noFill/>
              </a:ln>
              <a:solidFill>
                <a:srgbClr val="484E32"/>
              </a:solidFill>
              <a:effectLst/>
              <a:uFill>
                <a:solidFill>
                  <a:srgbClr val="000000"/>
                </a:solidFill>
              </a:uFill>
              <a:latin typeface="Montserrat" panose="00000500000000000000" pitchFamily="2" charset="-52"/>
              <a:ea typeface="Arial Unicode MS"/>
              <a:cs typeface="Arial Unicode MS"/>
            </a:endParaRPr>
          </a:p>
          <a:p>
            <a:pPr algn="ctr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400" b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Итого: 1 300 000 </a:t>
            </a:r>
            <a:r>
              <a:rPr lang="ru-RU" sz="1400" b="1" dirty="0" err="1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руб</a:t>
            </a:r>
            <a:endParaRPr lang="ru-RU" sz="1400" b="1" dirty="0">
              <a:ln>
                <a:noFill/>
              </a:ln>
              <a:solidFill>
                <a:srgbClr val="484E32"/>
              </a:solidFill>
              <a:effectLst/>
              <a:uFill>
                <a:solidFill>
                  <a:srgbClr val="000000"/>
                </a:solidFill>
              </a:uFill>
              <a:latin typeface="Montserrat" panose="00000500000000000000" pitchFamily="2" charset="-52"/>
              <a:ea typeface="Arial Unicode MS"/>
              <a:cs typeface="Arial Unicode M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038C09-0EB3-D012-3B2D-7C1629F74539}"/>
              </a:ext>
            </a:extLst>
          </p:cNvPr>
          <p:cNvSpPr txBox="1"/>
          <p:nvPr/>
        </p:nvSpPr>
        <p:spPr>
          <a:xfrm>
            <a:off x="189918" y="4737321"/>
            <a:ext cx="428048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i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Расходы на реализацию: (управленческие, производственные и коммерческие расходы)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i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– 2 000 000 </a:t>
            </a:r>
            <a:r>
              <a:rPr lang="ru-RU" i="1" dirty="0" err="1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руб</a:t>
            </a:r>
            <a:endParaRPr lang="ru-RU" i="1" dirty="0">
              <a:ln>
                <a:noFill/>
              </a:ln>
              <a:solidFill>
                <a:srgbClr val="484E32"/>
              </a:solidFill>
              <a:effectLst/>
              <a:uFill>
                <a:solidFill>
                  <a:srgbClr val="000000"/>
                </a:solidFill>
              </a:uFill>
              <a:latin typeface="Montserrat" panose="00000500000000000000" pitchFamily="2" charset="-52"/>
              <a:ea typeface="Arial Unicode MS"/>
              <a:cs typeface="Arial Unicode MS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b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Итог по затратам в первый год: 3 300 000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FAF0E1-6076-E62F-2C2E-825C4782A3AA}"/>
              </a:ext>
            </a:extLst>
          </p:cNvPr>
          <p:cNvSpPr txBox="1"/>
          <p:nvPr/>
        </p:nvSpPr>
        <p:spPr>
          <a:xfrm>
            <a:off x="5643110" y="2240457"/>
            <a:ext cx="4389210" cy="302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600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Чистая прибыль: 2 700 000 руб.</a:t>
            </a:r>
          </a:p>
          <a:p>
            <a:pPr indent="228600" algn="ctr"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600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При заложенном объеме финансирования: 3 500 000. </a:t>
            </a:r>
            <a:r>
              <a:rPr lang="ru-RU" sz="1600" dirty="0" err="1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руб</a:t>
            </a:r>
            <a:endParaRPr lang="ru-RU" sz="1600" dirty="0">
              <a:ln>
                <a:noFill/>
              </a:ln>
              <a:solidFill>
                <a:srgbClr val="484E32"/>
              </a:solidFill>
              <a:effectLst/>
              <a:uFill>
                <a:solidFill>
                  <a:srgbClr val="000000"/>
                </a:solidFill>
              </a:uFill>
              <a:latin typeface="Montserrat" panose="00000500000000000000" pitchFamily="2" charset="-52"/>
              <a:ea typeface="Arial Unicode MS"/>
              <a:cs typeface="Arial Unicode MS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600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Рентабельность проекта = Прибыль от основной деятельности / Первоначальные инвестиции 2 700 000 / 3 500 000 = 0.77 (77%)</a:t>
            </a:r>
            <a:endParaRPr lang="ru-RU" sz="1600" dirty="0">
              <a:ln>
                <a:noFill/>
              </a:ln>
              <a:solidFill>
                <a:srgbClr val="484E32"/>
              </a:solidFill>
              <a:effectLst/>
              <a:uFill>
                <a:solidFill>
                  <a:srgbClr val="000000"/>
                </a:solidFill>
              </a:uFill>
              <a:latin typeface="Montserrat" panose="00000500000000000000" pitchFamily="2" charset="-52"/>
              <a:ea typeface="Arial Unicode MS"/>
              <a:cs typeface="Arial Unicode MS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600" b="1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Рентабельность составит 77% Проект является рентабельным</a:t>
            </a:r>
            <a:r>
              <a:rPr lang="ru-RU" sz="1600" dirty="0">
                <a:ln>
                  <a:noFill/>
                </a:ln>
                <a:solidFill>
                  <a:srgbClr val="484E32"/>
                </a:solidFill>
                <a:effectLst/>
                <a:uFill>
                  <a:solidFill>
                    <a:srgbClr val="000000"/>
                  </a:solidFill>
                </a:uFill>
                <a:latin typeface="Montserrat" panose="00000500000000000000" pitchFamily="2" charset="-52"/>
                <a:ea typeface="Arial Unicode MS"/>
                <a:cs typeface="Arial Unicode MS"/>
              </a:rPr>
              <a:t>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480D578-5A2C-9938-F1CB-40CA64655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468" y="5473932"/>
            <a:ext cx="1048493" cy="10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45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" grpId="0"/>
      <p:bldP spid="11" grpId="0"/>
      <p:bldP spid="13" grpId="0"/>
      <p:bldP spid="15" grpId="0"/>
      <p:bldP spid="18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1"/>
          <p:cNvSpPr txBox="1">
            <a:spLocks noGrp="1"/>
          </p:cNvSpPr>
          <p:nvPr>
            <p:ph type="body" idx="1"/>
          </p:nvPr>
        </p:nvSpPr>
        <p:spPr>
          <a:xfrm>
            <a:off x="180491" y="1951806"/>
            <a:ext cx="10987331" cy="126530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0" algn="just">
              <a:buNone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imes New Roman" pitchFamily="18" charset="0"/>
              </a:rPr>
              <a:t>По данным отраслевого исследования, проведенного специалистами из России, в период с 2014 по 2020 годы объем мирового рынка экологически чистых продуктов будет возрастать на 15,7% ежегодно. </a:t>
            </a:r>
          </a:p>
        </p:txBody>
      </p:sp>
      <p:sp>
        <p:nvSpPr>
          <p:cNvPr id="491" name="Google Shape;491;p21"/>
          <p:cNvSpPr txBox="1">
            <a:spLocks noGrp="1"/>
          </p:cNvSpPr>
          <p:nvPr>
            <p:ph type="title"/>
          </p:nvPr>
        </p:nvSpPr>
        <p:spPr>
          <a:xfrm>
            <a:off x="180491" y="54104"/>
            <a:ext cx="7389300" cy="206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fontAlgn="base"/>
            <a:r>
              <a:rPr lang="ru-RU" sz="6000" b="1" dirty="0">
                <a:solidFill>
                  <a:srgbClr val="484E32"/>
                </a:solidFill>
                <a:latin typeface="Montserrat" panose="00000500000000000000" pitchFamily="2" charset="-52"/>
              </a:rPr>
              <a:t>ЭКОЛОГИЯ КАК ТРЕНД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3DCBDB-E01E-E5AA-D399-24C72D53F997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Обзор рынка биоразлагаемой посуды и перспективы развития до ...">
            <a:extLst>
              <a:ext uri="{FF2B5EF4-FFF2-40B4-BE49-F238E27FC236}">
                <a16:creationId xmlns:a16="http://schemas.microsoft.com/office/drawing/2014/main" id="{F618631A-4A57-BA04-F5AC-E512391F2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9314" y="2868116"/>
            <a:ext cx="6473371" cy="3739361"/>
          </a:xfrm>
          <a:prstGeom prst="rect">
            <a:avLst/>
          </a:prstGeom>
          <a:noFill/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1560FD5-3638-6DCD-0FD1-9259A3D4DE0B}"/>
              </a:ext>
            </a:extLst>
          </p:cNvPr>
          <p:cNvSpPr/>
          <p:nvPr/>
        </p:nvSpPr>
        <p:spPr>
          <a:xfrm>
            <a:off x="146811" y="5620250"/>
            <a:ext cx="812800" cy="12653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69572839-1DB9-0EC5-0448-CA6651F38150}"/>
              </a:ext>
            </a:extLst>
          </p:cNvPr>
          <p:cNvSpPr/>
          <p:nvPr/>
        </p:nvSpPr>
        <p:spPr>
          <a:xfrm>
            <a:off x="146811" y="5213850"/>
            <a:ext cx="812800" cy="81280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DF49C8-88E2-E5AC-BFF7-C794167AE7E0}"/>
              </a:ext>
            </a:extLst>
          </p:cNvPr>
          <p:cNvSpPr/>
          <p:nvPr/>
        </p:nvSpPr>
        <p:spPr>
          <a:xfrm>
            <a:off x="553211" y="6001098"/>
            <a:ext cx="812800" cy="910011"/>
          </a:xfrm>
          <a:prstGeom prst="rect">
            <a:avLst/>
          </a:prstGeom>
          <a:solidFill>
            <a:srgbClr val="484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59B71AFF-9C41-7D18-2EC8-78E62E659BA9}"/>
              </a:ext>
            </a:extLst>
          </p:cNvPr>
          <p:cNvSpPr/>
          <p:nvPr/>
        </p:nvSpPr>
        <p:spPr>
          <a:xfrm>
            <a:off x="553211" y="5594698"/>
            <a:ext cx="812800" cy="812800"/>
          </a:xfrm>
          <a:prstGeom prst="flowChartConnector">
            <a:avLst/>
          </a:prstGeom>
          <a:solidFill>
            <a:srgbClr val="484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>
            <a:extLst>
              <a:ext uri="{FF2B5EF4-FFF2-40B4-BE49-F238E27FC236}">
                <a16:creationId xmlns:a16="http://schemas.microsoft.com/office/drawing/2014/main" id="{CAA844E1-D0DC-609E-77DA-30534C53766B}"/>
              </a:ext>
            </a:extLst>
          </p:cNvPr>
          <p:cNvSpPr/>
          <p:nvPr/>
        </p:nvSpPr>
        <p:spPr>
          <a:xfrm>
            <a:off x="946389" y="4683374"/>
            <a:ext cx="968377" cy="832007"/>
          </a:xfrm>
          <a:prstGeom prst="hear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ердце 9">
            <a:extLst>
              <a:ext uri="{FF2B5EF4-FFF2-40B4-BE49-F238E27FC236}">
                <a16:creationId xmlns:a16="http://schemas.microsoft.com/office/drawing/2014/main" id="{3ED7A4F0-F104-7A3F-B509-AA37A521F132}"/>
              </a:ext>
            </a:extLst>
          </p:cNvPr>
          <p:cNvSpPr/>
          <p:nvPr/>
        </p:nvSpPr>
        <p:spPr>
          <a:xfrm>
            <a:off x="1024177" y="4765645"/>
            <a:ext cx="812800" cy="698339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3E19DB9-8648-E627-A698-3BA16A2127EA}"/>
              </a:ext>
            </a:extLst>
          </p:cNvPr>
          <p:cNvSpPr>
            <a:spLocks noChangeAspect="1"/>
          </p:cNvSpPr>
          <p:nvPr/>
        </p:nvSpPr>
        <p:spPr>
          <a:xfrm flipH="1">
            <a:off x="1916261" y="5645802"/>
            <a:ext cx="812800" cy="12653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302BD1E7-D233-0B36-5B59-91C06BDEB8B2}"/>
              </a:ext>
            </a:extLst>
          </p:cNvPr>
          <p:cNvSpPr>
            <a:spLocks noChangeAspect="1"/>
          </p:cNvSpPr>
          <p:nvPr/>
        </p:nvSpPr>
        <p:spPr>
          <a:xfrm flipH="1">
            <a:off x="1916261" y="5239402"/>
            <a:ext cx="812800" cy="81280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BACE4FB-FAC5-BFE5-7C26-66B6F6BBD377}"/>
              </a:ext>
            </a:extLst>
          </p:cNvPr>
          <p:cNvSpPr>
            <a:spLocks noChangeAspect="1"/>
          </p:cNvSpPr>
          <p:nvPr/>
        </p:nvSpPr>
        <p:spPr>
          <a:xfrm flipH="1">
            <a:off x="1504525" y="5975546"/>
            <a:ext cx="812800" cy="910011"/>
          </a:xfrm>
          <a:prstGeom prst="rect">
            <a:avLst/>
          </a:prstGeom>
          <a:solidFill>
            <a:srgbClr val="484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B412321F-3996-2DA5-3B2D-895BDF79E59F}"/>
              </a:ext>
            </a:extLst>
          </p:cNvPr>
          <p:cNvSpPr>
            <a:spLocks noChangeAspect="1"/>
          </p:cNvSpPr>
          <p:nvPr/>
        </p:nvSpPr>
        <p:spPr>
          <a:xfrm flipH="1">
            <a:off x="1504525" y="5569146"/>
            <a:ext cx="812800" cy="812800"/>
          </a:xfrm>
          <a:prstGeom prst="flowChartConnector">
            <a:avLst/>
          </a:prstGeom>
          <a:solidFill>
            <a:srgbClr val="484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B76778-90EE-11EF-6B44-5AEF80240255}"/>
              </a:ext>
            </a:extLst>
          </p:cNvPr>
          <p:cNvSpPr>
            <a:spLocks noChangeAspect="1"/>
          </p:cNvSpPr>
          <p:nvPr/>
        </p:nvSpPr>
        <p:spPr>
          <a:xfrm flipH="1">
            <a:off x="1064379" y="6180028"/>
            <a:ext cx="812800" cy="73108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7DDC2A84-BC46-6CD5-855F-46607111B892}"/>
              </a:ext>
            </a:extLst>
          </p:cNvPr>
          <p:cNvSpPr>
            <a:spLocks noChangeAspect="1"/>
          </p:cNvSpPr>
          <p:nvPr/>
        </p:nvSpPr>
        <p:spPr>
          <a:xfrm flipH="1">
            <a:off x="1064379" y="5773628"/>
            <a:ext cx="812800" cy="81280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" grpId="0" build="p"/>
      <p:bldP spid="4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9"/>
          <p:cNvSpPr txBox="1">
            <a:spLocks noGrp="1"/>
          </p:cNvSpPr>
          <p:nvPr>
            <p:ph type="title"/>
          </p:nvPr>
        </p:nvSpPr>
        <p:spPr>
          <a:xfrm>
            <a:off x="346746" y="1088435"/>
            <a:ext cx="3513528" cy="384551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484E32"/>
                </a:solidFill>
                <a:latin typeface="Montserrat" panose="00000500000000000000" pitchFamily="2" charset="-52"/>
              </a:rPr>
              <a:t>ТЕКУЩИЕ РЕЗУЛЬТАТЫ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B05E4E-17DD-CDFB-BAD3-DE44ED6D6027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09C55A-8C03-6F81-F619-DB7076B1FD35}"/>
              </a:ext>
            </a:extLst>
          </p:cNvPr>
          <p:cNvSpPr txBox="1"/>
          <p:nvPr/>
        </p:nvSpPr>
        <p:spPr>
          <a:xfrm>
            <a:off x="4107543" y="1043731"/>
            <a:ext cx="609600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Montserrat" panose="00000500000000000000" pitchFamily="2" charset="-52"/>
              </a:rPr>
              <a:t>Мы не только воплотили в жизнь макет и создали модель проекта, но также глубоко погрузились в анализ конкурентной обстановки. </a:t>
            </a:r>
            <a:endParaRPr lang="en-US" sz="1600" b="1" i="1" dirty="0">
              <a:latin typeface="Montserrat" panose="00000500000000000000" pitchFamily="2" charset="-52"/>
            </a:endParaRPr>
          </a:p>
          <a:p>
            <a:endParaRPr lang="en-US" sz="1600" dirty="0">
              <a:latin typeface="Montserrat" panose="00000500000000000000" pitchFamily="2" charset="-52"/>
            </a:endParaRPr>
          </a:p>
          <a:p>
            <a:r>
              <a:rPr lang="ru-RU" sz="1600" dirty="0">
                <a:latin typeface="Montserrat" panose="00000500000000000000" pitchFamily="2" charset="-52"/>
              </a:rPr>
              <a:t>Результатом наших усилий стали не только вычисленные показатели рентабельности, но и убеждение в том, что наше предприятие имеет прочные основы на рынке.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Проведенные нами опросы лишь утвердили наше предположение — наш продукт действительно отвечает потребностям людей. Активная обратная связь участников опроса подчеркнула, что наша тема — не просто актуальна, но и вызывает живой интерес в аудитории.</a:t>
            </a:r>
          </a:p>
          <a:p>
            <a:endParaRPr lang="en-US" sz="1600" i="1" u="sng" dirty="0">
              <a:latin typeface="Montserrat" panose="00000500000000000000" pitchFamily="2" charset="-52"/>
            </a:endParaRPr>
          </a:p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Таким образом, наш проект, поддерживаемый тщательным анализом и четким восприятием потребностей рынка, готов встать на путь успешной реализации.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EA5574-12EC-C1FD-9726-7F6956B70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343" y="3312145"/>
            <a:ext cx="3545855" cy="354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671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217E75-1A92-2EE1-2CAE-9BEBA39BFC1A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94A2A1-6C51-8D40-7454-F156B6FBF1D6}"/>
              </a:ext>
            </a:extLst>
          </p:cNvPr>
          <p:cNvSpPr txBox="1"/>
          <p:nvPr/>
        </p:nvSpPr>
        <p:spPr>
          <a:xfrm>
            <a:off x="346746" y="217714"/>
            <a:ext cx="497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ПЛАНЫ РАЗВИТИЯ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3899F4-9AEC-84FF-3E26-2EBB08E961DC}"/>
              </a:ext>
            </a:extLst>
          </p:cNvPr>
          <p:cNvSpPr txBox="1"/>
          <p:nvPr/>
        </p:nvSpPr>
        <p:spPr>
          <a:xfrm>
            <a:off x="346746" y="962696"/>
            <a:ext cx="4978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Расширение Линейки Продукции</a:t>
            </a:r>
            <a:r>
              <a:rPr lang="ru-RU" dirty="0"/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58C22D-BAD5-80AD-FF93-ED0581E57D4F}"/>
              </a:ext>
            </a:extLst>
          </p:cNvPr>
          <p:cNvSpPr txBox="1"/>
          <p:nvPr/>
        </p:nvSpPr>
        <p:spPr>
          <a:xfrm>
            <a:off x="346746" y="1330665"/>
            <a:ext cx="77231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Разработка и внедрение дополнительных моделей стаканчиков для рассады с различными характеристиками, учитывая разнообразные потребности клиентов.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4D2557-C32F-5BF0-BA3B-4D6C2609EA07}"/>
              </a:ext>
            </a:extLst>
          </p:cNvPr>
          <p:cNvSpPr txBox="1"/>
          <p:nvPr/>
        </p:nvSpPr>
        <p:spPr>
          <a:xfrm>
            <a:off x="346746" y="2098744"/>
            <a:ext cx="55154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Партнерства и Сотрудничество: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14FBF1-3127-2CA6-2937-5FEAA2A68583}"/>
              </a:ext>
            </a:extLst>
          </p:cNvPr>
          <p:cNvSpPr txBox="1"/>
          <p:nvPr/>
        </p:nvSpPr>
        <p:spPr>
          <a:xfrm>
            <a:off x="346746" y="2457586"/>
            <a:ext cx="79699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Установление партнерских отношений с поставщиками экологически чистых материалов и партнерами в сфере садоводства для укрепления позиций на рынке</a:t>
            </a:r>
            <a:r>
              <a:rPr lang="ru-RU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8DD2DA-3254-986E-A510-B62AFC82C3E4}"/>
              </a:ext>
            </a:extLst>
          </p:cNvPr>
          <p:cNvSpPr txBox="1"/>
          <p:nvPr/>
        </p:nvSpPr>
        <p:spPr>
          <a:xfrm>
            <a:off x="316121" y="3216538"/>
            <a:ext cx="27883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 Маркетинг и Реклама: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2063FF-B052-7110-D0ED-5651B8E88DE4}"/>
              </a:ext>
            </a:extLst>
          </p:cNvPr>
          <p:cNvSpPr txBox="1"/>
          <p:nvPr/>
        </p:nvSpPr>
        <p:spPr>
          <a:xfrm>
            <a:off x="346747" y="3575380"/>
            <a:ext cx="79699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Запуск целенаправленных маркетинговых кампаний, включая использование социальных сетей, контекстной рекламы и участие в отраслевых мероприятиях для укрепления узнаваемости бренда</a:t>
            </a:r>
            <a:r>
              <a:rPr lang="ru-RU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9B5C3E-9DBD-FC42-3F57-071AFFBF8061}"/>
              </a:ext>
            </a:extLst>
          </p:cNvPr>
          <p:cNvSpPr txBox="1"/>
          <p:nvPr/>
        </p:nvSpPr>
        <p:spPr>
          <a:xfrm>
            <a:off x="346746" y="4341527"/>
            <a:ext cx="58943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Экологические Инициативы: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EE295C-FF1E-6A0D-6F4C-F713391E89A4}"/>
              </a:ext>
            </a:extLst>
          </p:cNvPr>
          <p:cNvSpPr txBox="1"/>
          <p:nvPr/>
        </p:nvSpPr>
        <p:spPr>
          <a:xfrm>
            <a:off x="316121" y="4695738"/>
            <a:ext cx="79699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Активное участие в эко-программах и инициативах, подчеркивающих нашу ответственность перед окружающей средой, что может способствовать привлечению клиентов, уделяющих внимание экологии.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8AEA7C-2ED9-B4EA-5D7A-5C56626067DC}"/>
              </a:ext>
            </a:extLst>
          </p:cNvPr>
          <p:cNvSpPr txBox="1"/>
          <p:nvPr/>
        </p:nvSpPr>
        <p:spPr>
          <a:xfrm>
            <a:off x="281292" y="5463832"/>
            <a:ext cx="65894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 Обратная Связь и Улучшения</a:t>
            </a:r>
            <a:r>
              <a:rPr lang="ru-RU" dirty="0"/>
              <a:t>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833F68-62A2-3F63-BC01-CA226D1D620E}"/>
              </a:ext>
            </a:extLst>
          </p:cNvPr>
          <p:cNvSpPr txBox="1"/>
          <p:nvPr/>
        </p:nvSpPr>
        <p:spPr>
          <a:xfrm>
            <a:off x="316122" y="5802386"/>
            <a:ext cx="79699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Систематический анализ обратной связи от клиентов с последующим внедрением улучшений в продукт, чтобы максимально соответствовать ожиданиям и потребностям рынка.</a:t>
            </a:r>
          </a:p>
        </p:txBody>
      </p:sp>
    </p:spTree>
    <p:extLst>
      <p:ext uri="{BB962C8B-B14F-4D97-AF65-F5344CB8AC3E}">
        <p14:creationId xmlns:p14="http://schemas.microsoft.com/office/powerpoint/2010/main" val="1125171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3" grpId="0"/>
      <p:bldP spid="25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22A57C-3A8C-ACFB-31EA-687BD65A32A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/>
          <a:stretch/>
        </p:blipFill>
        <p:spPr>
          <a:xfrm>
            <a:off x="3060772" y="2215921"/>
            <a:ext cx="1865250" cy="1906138"/>
          </a:xfr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B481DB-4615-182D-C932-8E6F24D36C81}"/>
              </a:ext>
            </a:extLst>
          </p:cNvPr>
          <p:cNvSpPr/>
          <p:nvPr/>
        </p:nvSpPr>
        <p:spPr>
          <a:xfrm>
            <a:off x="14237" y="5314208"/>
            <a:ext cx="332509" cy="15437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34A04F-8B3C-DEF2-4771-50C78B4FEB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3331" y="2215921"/>
            <a:ext cx="1906139" cy="190613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7EDCDB-6D3B-8683-E762-037D0E7D5E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94322" y="2215921"/>
            <a:ext cx="1906139" cy="190613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5B9D57-AC1A-EFFD-F8E4-D937478DFD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" r="730"/>
          <a:stretch/>
        </p:blipFill>
        <p:spPr>
          <a:xfrm>
            <a:off x="5617325" y="2215921"/>
            <a:ext cx="1906139" cy="1906138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B5B1CE-95D6-112D-0245-0DD8CBB2D8F9}"/>
              </a:ext>
            </a:extLst>
          </p:cNvPr>
          <p:cNvSpPr txBox="1"/>
          <p:nvPr/>
        </p:nvSpPr>
        <p:spPr>
          <a:xfrm>
            <a:off x="2257757" y="4484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484E32"/>
                </a:solidFill>
                <a:latin typeface="Montserrat" panose="00000500000000000000" pitchFamily="2" charset="-52"/>
              </a:rPr>
              <a:t>КОМАНДА</a:t>
            </a:r>
            <a:endParaRPr lang="ru-RU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6E532C-9268-9B67-A4DB-0B47D8093A40}"/>
              </a:ext>
            </a:extLst>
          </p:cNvPr>
          <p:cNvSpPr txBox="1"/>
          <p:nvPr/>
        </p:nvSpPr>
        <p:spPr>
          <a:xfrm>
            <a:off x="690682" y="4282589"/>
            <a:ext cx="1654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МЕНЕДЖЕР</a:t>
            </a:r>
            <a:r>
              <a:rPr lang="ru-RU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385147-BD33-9A00-4F69-25A309AD0F14}"/>
              </a:ext>
            </a:extLst>
          </p:cNvPr>
          <p:cNvSpPr txBox="1"/>
          <p:nvPr/>
        </p:nvSpPr>
        <p:spPr>
          <a:xfrm>
            <a:off x="182685" y="4665562"/>
            <a:ext cx="2467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Сайфуллин Аскар </a:t>
            </a:r>
            <a:r>
              <a:rPr lang="ru-RU" sz="2000" dirty="0" err="1">
                <a:latin typeface="Montserrat" panose="00000500000000000000" pitchFamily="2" charset="-52"/>
              </a:rPr>
              <a:t>Ринатович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416529-AB58-AF10-38EE-217565DD17A5}"/>
              </a:ext>
            </a:extLst>
          </p:cNvPr>
          <p:cNvSpPr txBox="1"/>
          <p:nvPr/>
        </p:nvSpPr>
        <p:spPr>
          <a:xfrm>
            <a:off x="8112620" y="4159478"/>
            <a:ext cx="20695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Montserrat" panose="00000500000000000000" pitchFamily="2" charset="-52"/>
              </a:rPr>
              <a:t>РУКОВОДИТЕЛЬ</a:t>
            </a:r>
            <a:br>
              <a:rPr lang="ru-RU" sz="1600" b="1" dirty="0">
                <a:latin typeface="Montserrat" panose="00000500000000000000" pitchFamily="2" charset="-52"/>
              </a:rPr>
            </a:br>
            <a:r>
              <a:rPr lang="ru-RU" sz="1600" b="1" dirty="0">
                <a:latin typeface="Montserrat" panose="00000500000000000000" pitchFamily="2" charset="-52"/>
              </a:rPr>
              <a:t>ПРОЕКТА</a:t>
            </a:r>
            <a:endParaRPr lang="ru-RU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C7913F-536E-AB9E-87D9-59EF96918246}"/>
              </a:ext>
            </a:extLst>
          </p:cNvPr>
          <p:cNvSpPr txBox="1"/>
          <p:nvPr/>
        </p:nvSpPr>
        <p:spPr>
          <a:xfrm>
            <a:off x="8112620" y="4665561"/>
            <a:ext cx="20773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Аввакумова</a:t>
            </a:r>
          </a:p>
          <a:p>
            <a:pPr algn="ctr"/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 Надежда </a:t>
            </a:r>
          </a:p>
          <a:p>
            <a:pPr algn="ctr"/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Юрьевна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C062A4-2933-ADBC-8BBA-8711D0CEECC6}"/>
              </a:ext>
            </a:extLst>
          </p:cNvPr>
          <p:cNvSpPr txBox="1"/>
          <p:nvPr/>
        </p:nvSpPr>
        <p:spPr>
          <a:xfrm>
            <a:off x="5902737" y="4217534"/>
            <a:ext cx="1325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ИНЖЕНЕР</a:t>
            </a:r>
            <a:r>
              <a:rPr lang="ru-RU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F6CD44-53AD-11EC-E07A-24DE32AAAEF3}"/>
              </a:ext>
            </a:extLst>
          </p:cNvPr>
          <p:cNvSpPr txBox="1"/>
          <p:nvPr/>
        </p:nvSpPr>
        <p:spPr>
          <a:xfrm>
            <a:off x="5530655" y="4621143"/>
            <a:ext cx="20695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Шамсутдинов</a:t>
            </a:r>
            <a:b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</a:br>
            <a:r>
              <a:rPr lang="ru-RU" sz="2000" dirty="0" err="1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Ранэль</a:t>
            </a:r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 </a:t>
            </a:r>
            <a:b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</a:br>
            <a:r>
              <a:rPr lang="ru-RU" sz="2000" dirty="0" err="1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Ниязович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485E20-F3E2-288C-507F-1665B900D26A}"/>
              </a:ext>
            </a:extLst>
          </p:cNvPr>
          <p:cNvSpPr txBox="1"/>
          <p:nvPr/>
        </p:nvSpPr>
        <p:spPr>
          <a:xfrm>
            <a:off x="3040328" y="4282589"/>
            <a:ext cx="1906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ГЕН-ДИРЕКТОР</a:t>
            </a:r>
            <a:r>
              <a:rPr lang="ru-RU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9F31FD-D285-A098-9BE5-EA6013093AB4}"/>
              </a:ext>
            </a:extLst>
          </p:cNvPr>
          <p:cNvSpPr txBox="1"/>
          <p:nvPr/>
        </p:nvSpPr>
        <p:spPr>
          <a:xfrm>
            <a:off x="2958627" y="4665561"/>
            <a:ext cx="20695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Меркушев </a:t>
            </a:r>
            <a:b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</a:br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Дмитрий </a:t>
            </a:r>
            <a:b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</a:br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Вадимович</a:t>
            </a:r>
            <a:endParaRPr lang="ru-RU" sz="2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75967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8" grpId="0"/>
      <p:bldP spid="19" grpId="0"/>
      <p:bldP spid="21" grpId="0"/>
      <p:bldP spid="24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вадрат">
            <a:extLst>
              <a:ext uri="{FF2B5EF4-FFF2-40B4-BE49-F238E27FC236}">
                <a16:creationId xmlns:a16="http://schemas.microsoft.com/office/drawing/2014/main" id="{944B9B1B-126C-3E32-7440-B1C3B1300F45}"/>
              </a:ext>
            </a:extLst>
          </p:cNvPr>
          <p:cNvSpPr/>
          <p:nvPr/>
        </p:nvSpPr>
        <p:spPr>
          <a:xfrm>
            <a:off x="3062514" y="4934857"/>
            <a:ext cx="6362199" cy="1923144"/>
          </a:xfrm>
          <a:prstGeom prst="rect">
            <a:avLst/>
          </a:prstGeom>
          <a:solidFill>
            <a:srgbClr val="D7D6C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B2D55705-AF3F-AAB9-CF5C-6EF47E116EB5}"/>
              </a:ext>
            </a:extLst>
          </p:cNvPr>
          <p:cNvSpPr/>
          <p:nvPr/>
        </p:nvSpPr>
        <p:spPr>
          <a:xfrm>
            <a:off x="-17067" y="-1"/>
            <a:ext cx="3747476" cy="6858001"/>
          </a:xfrm>
          <a:prstGeom prst="rect">
            <a:avLst/>
          </a:prstGeom>
          <a:solidFill>
            <a:srgbClr val="484E3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solidFill>
                <a:srgbClr val="D6D68F"/>
              </a:solidFill>
            </a:endParaRPr>
          </a:p>
        </p:txBody>
      </p:sp>
      <p:sp>
        <p:nvSpPr>
          <p:cNvPr id="10" name="Квадрат">
            <a:extLst>
              <a:ext uri="{FF2B5EF4-FFF2-40B4-BE49-F238E27FC236}">
                <a16:creationId xmlns:a16="http://schemas.microsoft.com/office/drawing/2014/main" id="{5AB65DDD-F3BC-F346-53FB-6672FDB1D7FE}"/>
              </a:ext>
            </a:extLst>
          </p:cNvPr>
          <p:cNvSpPr/>
          <p:nvPr/>
        </p:nvSpPr>
        <p:spPr>
          <a:xfrm>
            <a:off x="3730409" y="0"/>
            <a:ext cx="2830048" cy="4934856"/>
          </a:xfrm>
          <a:prstGeom prst="rect">
            <a:avLst/>
          </a:prstGeom>
          <a:solidFill>
            <a:srgbClr val="D6D6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Квадрат">
            <a:extLst>
              <a:ext uri="{FF2B5EF4-FFF2-40B4-BE49-F238E27FC236}">
                <a16:creationId xmlns:a16="http://schemas.microsoft.com/office/drawing/2014/main" id="{81F0F1D4-27B8-50D3-50B7-DFBDC46B573A}"/>
              </a:ext>
            </a:extLst>
          </p:cNvPr>
          <p:cNvSpPr/>
          <p:nvPr/>
        </p:nvSpPr>
        <p:spPr>
          <a:xfrm>
            <a:off x="9424713" y="0"/>
            <a:ext cx="2767287" cy="6858000"/>
          </a:xfrm>
          <a:prstGeom prst="rect">
            <a:avLst/>
          </a:prstGeom>
          <a:solidFill>
            <a:srgbClr val="859C8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8F1978-81D8-7679-DC06-02717EF4598E}"/>
              </a:ext>
            </a:extLst>
          </p:cNvPr>
          <p:cNvSpPr txBox="1"/>
          <p:nvPr/>
        </p:nvSpPr>
        <p:spPr>
          <a:xfrm>
            <a:off x="140357" y="2767279"/>
            <a:ext cx="61032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b="1" dirty="0">
                <a:latin typeface="Montserrat" panose="00000500000000000000" pitchFamily="2" charset="-52"/>
              </a:rPr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b="1" dirty="0">
                <a:latin typeface="Montserrat" panose="00000500000000000000" pitchFamily="2" charset="-52"/>
              </a:rPr>
              <a:t>ЦВЕТА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579CE4-133A-3B62-56C4-FDB3498E48F2}"/>
              </a:ext>
            </a:extLst>
          </p:cNvPr>
          <p:cNvSpPr txBox="1"/>
          <p:nvPr/>
        </p:nvSpPr>
        <p:spPr>
          <a:xfrm>
            <a:off x="3730409" y="145962"/>
            <a:ext cx="6139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#D6D68F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4E0305-CB6E-4036-68D6-43C5C407B08B}"/>
              </a:ext>
            </a:extLst>
          </p:cNvPr>
          <p:cNvSpPr txBox="1"/>
          <p:nvPr/>
        </p:nvSpPr>
        <p:spPr>
          <a:xfrm>
            <a:off x="3740219" y="5012693"/>
            <a:ext cx="6139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#D7D6C2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05F1D7-9200-8F0F-46A8-93CDC8677C1C}"/>
              </a:ext>
            </a:extLst>
          </p:cNvPr>
          <p:cNvSpPr txBox="1"/>
          <p:nvPr/>
        </p:nvSpPr>
        <p:spPr>
          <a:xfrm>
            <a:off x="140357" y="145961"/>
            <a:ext cx="6139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F6E6"/>
                </a:solidFill>
              </a:rPr>
              <a:t>#3B3F2F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831BDC-6B8D-EDEB-FEE9-0AEA02A89F31}"/>
              </a:ext>
            </a:extLst>
          </p:cNvPr>
          <p:cNvSpPr txBox="1"/>
          <p:nvPr/>
        </p:nvSpPr>
        <p:spPr>
          <a:xfrm>
            <a:off x="6560457" y="145960"/>
            <a:ext cx="6139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#F6F6E6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5FABD6-6E62-899B-DD62-3FAC2495D7C0}"/>
              </a:ext>
            </a:extLst>
          </p:cNvPr>
          <p:cNvSpPr txBox="1"/>
          <p:nvPr/>
        </p:nvSpPr>
        <p:spPr>
          <a:xfrm>
            <a:off x="9456056" y="145958"/>
            <a:ext cx="6393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F6E6"/>
                </a:solidFill>
              </a:rPr>
              <a:t>#859C8C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7"/>
          <p:cNvSpPr txBox="1">
            <a:spLocks noGrp="1"/>
          </p:cNvSpPr>
          <p:nvPr>
            <p:ph type="title"/>
          </p:nvPr>
        </p:nvSpPr>
        <p:spPr>
          <a:xfrm>
            <a:off x="1560250" y="1884874"/>
            <a:ext cx="9145850" cy="32967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latin typeface="Montserrat" panose="00000500000000000000" pitchFamily="2" charset="-52"/>
              </a:rPr>
              <a:t>СПАСИБО ЗА ВНИМАНИЕ!</a:t>
            </a:r>
            <a:endParaRPr sz="5400" b="1" dirty="0">
              <a:latin typeface="Montserrat" panose="00000500000000000000" pitchFamily="2" charset="-52"/>
            </a:endParaRPr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571ABDCB-B191-B8A6-BDD6-E8CE7CAD2FE9}"/>
              </a:ext>
            </a:extLst>
          </p:cNvPr>
          <p:cNvSpPr/>
          <p:nvPr/>
        </p:nvSpPr>
        <p:spPr>
          <a:xfrm>
            <a:off x="-13352" y="5422900"/>
            <a:ext cx="330852" cy="1297382"/>
          </a:xfrm>
          <a:custGeom>
            <a:avLst/>
            <a:gdLst>
              <a:gd name="connsiteX0" fmla="*/ 203852 w 330852"/>
              <a:gd name="connsiteY0" fmla="*/ 787400 h 1297382"/>
              <a:gd name="connsiteX1" fmla="*/ 216552 w 330852"/>
              <a:gd name="connsiteY1" fmla="*/ 723900 h 1297382"/>
              <a:gd name="connsiteX2" fmla="*/ 241952 w 330852"/>
              <a:gd name="connsiteY2" fmla="*/ 660400 h 1297382"/>
              <a:gd name="connsiteX3" fmla="*/ 267352 w 330852"/>
              <a:gd name="connsiteY3" fmla="*/ 584200 h 1297382"/>
              <a:gd name="connsiteX4" fmla="*/ 280052 w 330852"/>
              <a:gd name="connsiteY4" fmla="*/ 533400 h 1297382"/>
              <a:gd name="connsiteX5" fmla="*/ 318152 w 330852"/>
              <a:gd name="connsiteY5" fmla="*/ 393700 h 1297382"/>
              <a:gd name="connsiteX6" fmla="*/ 330852 w 330852"/>
              <a:gd name="connsiteY6" fmla="*/ 292100 h 1297382"/>
              <a:gd name="connsiteX7" fmla="*/ 318152 w 330852"/>
              <a:gd name="connsiteY7" fmla="*/ 127000 h 1297382"/>
              <a:gd name="connsiteX8" fmla="*/ 267352 w 330852"/>
              <a:gd name="connsiteY8" fmla="*/ 88900 h 1297382"/>
              <a:gd name="connsiteX9" fmla="*/ 241952 w 330852"/>
              <a:gd name="connsiteY9" fmla="*/ 50800 h 1297382"/>
              <a:gd name="connsiteX10" fmla="*/ 102252 w 330852"/>
              <a:gd name="connsiteY10" fmla="*/ 0 h 1297382"/>
              <a:gd name="connsiteX11" fmla="*/ 64152 w 330852"/>
              <a:gd name="connsiteY11" fmla="*/ 50800 h 1297382"/>
              <a:gd name="connsiteX12" fmla="*/ 13352 w 330852"/>
              <a:gd name="connsiteY12" fmla="*/ 215900 h 1297382"/>
              <a:gd name="connsiteX13" fmla="*/ 13352 w 330852"/>
              <a:gd name="connsiteY13" fmla="*/ 419100 h 1297382"/>
              <a:gd name="connsiteX14" fmla="*/ 26052 w 330852"/>
              <a:gd name="connsiteY14" fmla="*/ 698500 h 1297382"/>
              <a:gd name="connsiteX15" fmla="*/ 38752 w 330852"/>
              <a:gd name="connsiteY15" fmla="*/ 736600 h 1297382"/>
              <a:gd name="connsiteX16" fmla="*/ 64152 w 330852"/>
              <a:gd name="connsiteY16" fmla="*/ 800100 h 1297382"/>
              <a:gd name="connsiteX17" fmla="*/ 26052 w 330852"/>
              <a:gd name="connsiteY17" fmla="*/ 1079500 h 1297382"/>
              <a:gd name="connsiteX18" fmla="*/ 64152 w 330852"/>
              <a:gd name="connsiteY18" fmla="*/ 1295400 h 1297382"/>
              <a:gd name="connsiteX19" fmla="*/ 89552 w 330852"/>
              <a:gd name="connsiteY19" fmla="*/ 1257300 h 1297382"/>
              <a:gd name="connsiteX20" fmla="*/ 102252 w 330852"/>
              <a:gd name="connsiteY20" fmla="*/ 1193800 h 1297382"/>
              <a:gd name="connsiteX21" fmla="*/ 140352 w 330852"/>
              <a:gd name="connsiteY21" fmla="*/ 952500 h 1297382"/>
              <a:gd name="connsiteX22" fmla="*/ 153052 w 330852"/>
              <a:gd name="connsiteY22" fmla="*/ 889000 h 1297382"/>
              <a:gd name="connsiteX23" fmla="*/ 191152 w 330852"/>
              <a:gd name="connsiteY23" fmla="*/ 787400 h 1297382"/>
              <a:gd name="connsiteX24" fmla="*/ 203852 w 330852"/>
              <a:gd name="connsiteY24" fmla="*/ 685800 h 1297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0852" h="1297382">
                <a:moveTo>
                  <a:pt x="203852" y="787400"/>
                </a:moveTo>
                <a:cubicBezTo>
                  <a:pt x="208085" y="766233"/>
                  <a:pt x="210349" y="744575"/>
                  <a:pt x="216552" y="723900"/>
                </a:cubicBezTo>
                <a:cubicBezTo>
                  <a:pt x="223103" y="702064"/>
                  <a:pt x="234161" y="681825"/>
                  <a:pt x="241952" y="660400"/>
                </a:cubicBezTo>
                <a:cubicBezTo>
                  <a:pt x="251102" y="635238"/>
                  <a:pt x="259659" y="609845"/>
                  <a:pt x="267352" y="584200"/>
                </a:cubicBezTo>
                <a:cubicBezTo>
                  <a:pt x="272368" y="567482"/>
                  <a:pt x="275257" y="550183"/>
                  <a:pt x="280052" y="533400"/>
                </a:cubicBezTo>
                <a:cubicBezTo>
                  <a:pt x="296664" y="475258"/>
                  <a:pt x="308091" y="474190"/>
                  <a:pt x="318152" y="393700"/>
                </a:cubicBezTo>
                <a:lnTo>
                  <a:pt x="330852" y="292100"/>
                </a:lnTo>
                <a:cubicBezTo>
                  <a:pt x="326619" y="237067"/>
                  <a:pt x="334616" y="179683"/>
                  <a:pt x="318152" y="127000"/>
                </a:cubicBezTo>
                <a:cubicBezTo>
                  <a:pt x="311839" y="106797"/>
                  <a:pt x="282319" y="103867"/>
                  <a:pt x="267352" y="88900"/>
                </a:cubicBezTo>
                <a:cubicBezTo>
                  <a:pt x="256559" y="78107"/>
                  <a:pt x="252745" y="61593"/>
                  <a:pt x="241952" y="50800"/>
                </a:cubicBezTo>
                <a:cubicBezTo>
                  <a:pt x="205881" y="14729"/>
                  <a:pt x="148852" y="9320"/>
                  <a:pt x="102252" y="0"/>
                </a:cubicBezTo>
                <a:cubicBezTo>
                  <a:pt x="89552" y="16933"/>
                  <a:pt x="71271" y="30866"/>
                  <a:pt x="64152" y="50800"/>
                </a:cubicBezTo>
                <a:cubicBezTo>
                  <a:pt x="-12292" y="264843"/>
                  <a:pt x="79688" y="116396"/>
                  <a:pt x="13352" y="215900"/>
                </a:cubicBezTo>
                <a:cubicBezTo>
                  <a:pt x="-10249" y="333904"/>
                  <a:pt x="2446" y="239159"/>
                  <a:pt x="13352" y="419100"/>
                </a:cubicBezTo>
                <a:cubicBezTo>
                  <a:pt x="18992" y="512159"/>
                  <a:pt x="18617" y="605567"/>
                  <a:pt x="26052" y="698500"/>
                </a:cubicBezTo>
                <a:cubicBezTo>
                  <a:pt x="27120" y="711844"/>
                  <a:pt x="34052" y="724065"/>
                  <a:pt x="38752" y="736600"/>
                </a:cubicBezTo>
                <a:cubicBezTo>
                  <a:pt x="46757" y="757946"/>
                  <a:pt x="55685" y="778933"/>
                  <a:pt x="64152" y="800100"/>
                </a:cubicBezTo>
                <a:cubicBezTo>
                  <a:pt x="37351" y="1054713"/>
                  <a:pt x="64328" y="964673"/>
                  <a:pt x="26052" y="1079500"/>
                </a:cubicBezTo>
                <a:cubicBezTo>
                  <a:pt x="27597" y="1094949"/>
                  <a:pt x="37366" y="1268614"/>
                  <a:pt x="64152" y="1295400"/>
                </a:cubicBezTo>
                <a:cubicBezTo>
                  <a:pt x="74945" y="1306193"/>
                  <a:pt x="81085" y="1270000"/>
                  <a:pt x="89552" y="1257300"/>
                </a:cubicBezTo>
                <a:cubicBezTo>
                  <a:pt x="93785" y="1236133"/>
                  <a:pt x="100205" y="1215289"/>
                  <a:pt x="102252" y="1193800"/>
                </a:cubicBezTo>
                <a:cubicBezTo>
                  <a:pt x="124247" y="962852"/>
                  <a:pt x="75431" y="1049882"/>
                  <a:pt x="140352" y="952500"/>
                </a:cubicBezTo>
                <a:cubicBezTo>
                  <a:pt x="144585" y="931333"/>
                  <a:pt x="146226" y="909478"/>
                  <a:pt x="153052" y="889000"/>
                </a:cubicBezTo>
                <a:cubicBezTo>
                  <a:pt x="184823" y="793687"/>
                  <a:pt x="175183" y="883212"/>
                  <a:pt x="191152" y="787400"/>
                </a:cubicBezTo>
                <a:cubicBezTo>
                  <a:pt x="196763" y="753734"/>
                  <a:pt x="203852" y="685800"/>
                  <a:pt x="203852" y="685800"/>
                </a:cubicBezTo>
              </a:path>
            </a:pathLst>
          </a:custGeom>
          <a:solidFill>
            <a:srgbClr val="D7D6C2"/>
          </a:solidFill>
          <a:ln>
            <a:solidFill>
              <a:srgbClr val="D7D6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E412B9-5E76-EE65-8CDA-926091D6E6A8}"/>
              </a:ext>
            </a:extLst>
          </p:cNvPr>
          <p:cNvSpPr txBox="1"/>
          <p:nvPr/>
        </p:nvSpPr>
        <p:spPr>
          <a:xfrm>
            <a:off x="2021550" y="4478318"/>
            <a:ext cx="822325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3B3F2F"/>
                </a:solidFill>
                <a:latin typeface="Montserrat" panose="00000500000000000000" pitchFamily="2" charset="-52"/>
              </a:rPr>
              <a:t>КОНТАКТЫ:</a:t>
            </a:r>
          </a:p>
          <a:p>
            <a:pPr algn="ctr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rgbClr val="3B3F2F"/>
                </a:solidFill>
                <a:latin typeface="Montserrat" panose="00000500000000000000" pitchFamily="2" charset="-52"/>
                <a:sym typeface="Gilroy-ExtraBold"/>
              </a:rPr>
              <a:t> +7 (</a:t>
            </a:r>
            <a:r>
              <a:rPr lang="ru-RU" dirty="0">
                <a:solidFill>
                  <a:srgbClr val="3B3F2F"/>
                </a:solidFill>
                <a:latin typeface="Montserrat" panose="00000500000000000000" pitchFamily="2" charset="-52"/>
              </a:rPr>
              <a:t>999</a:t>
            </a:r>
            <a:r>
              <a:rPr lang="en-US" dirty="0">
                <a:solidFill>
                  <a:srgbClr val="3B3F2F"/>
                </a:solidFill>
                <a:latin typeface="Montserrat" panose="00000500000000000000" pitchFamily="2" charset="-52"/>
              </a:rPr>
              <a:t>) </a:t>
            </a:r>
            <a:r>
              <a:rPr lang="ru-RU" dirty="0">
                <a:solidFill>
                  <a:srgbClr val="3B3F2F"/>
                </a:solidFill>
                <a:latin typeface="Montserrat" panose="00000500000000000000" pitchFamily="2" charset="-52"/>
              </a:rPr>
              <a:t>609</a:t>
            </a:r>
            <a:r>
              <a:rPr lang="en-US" dirty="0">
                <a:solidFill>
                  <a:srgbClr val="3B3F2F"/>
                </a:solidFill>
                <a:latin typeface="Montserrat" panose="00000500000000000000" pitchFamily="2" charset="-52"/>
              </a:rPr>
              <a:t>-</a:t>
            </a:r>
            <a:r>
              <a:rPr lang="ru-RU" dirty="0">
                <a:solidFill>
                  <a:srgbClr val="3B3F2F"/>
                </a:solidFill>
                <a:latin typeface="Montserrat" panose="00000500000000000000" pitchFamily="2" charset="-52"/>
              </a:rPr>
              <a:t>68</a:t>
            </a:r>
            <a:r>
              <a:rPr lang="en-US" dirty="0">
                <a:solidFill>
                  <a:srgbClr val="3B3F2F"/>
                </a:solidFill>
                <a:latin typeface="Montserrat" panose="00000500000000000000" pitchFamily="2" charset="-52"/>
              </a:rPr>
              <a:t>-</a:t>
            </a:r>
            <a:r>
              <a:rPr lang="ru-RU" dirty="0">
                <a:solidFill>
                  <a:srgbClr val="3B3F2F"/>
                </a:solidFill>
                <a:latin typeface="Montserrat" panose="00000500000000000000" pitchFamily="2" charset="-52"/>
              </a:rPr>
              <a:t>65</a:t>
            </a:r>
            <a:endParaRPr lang="en-US" dirty="0">
              <a:solidFill>
                <a:srgbClr val="3B3F2F"/>
              </a:solidFill>
              <a:latin typeface="Montserrat" panose="00000500000000000000" pitchFamily="2" charset="-52"/>
            </a:endParaRPr>
          </a:p>
          <a:p>
            <a:pPr algn="ctr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rgbClr val="3B3F2F"/>
                </a:solidFill>
                <a:latin typeface="Montserrat" panose="00000500000000000000" pitchFamily="2" charset="-52"/>
              </a:rPr>
              <a:t> Dima.mer.2017@gmail.com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" grpId="0"/>
      <p:bldP spid="6" grpId="0"/>
    </p:bld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3B3F2F"/>
      </a:dk1>
      <a:lt1>
        <a:srgbClr val="F6F6E6"/>
      </a:lt1>
      <a:dk2>
        <a:srgbClr val="000000"/>
      </a:dk2>
      <a:lt2>
        <a:srgbClr val="EEEEEE"/>
      </a:lt2>
      <a:accent1>
        <a:srgbClr val="859C8C"/>
      </a:accent1>
      <a:accent2>
        <a:srgbClr val="484E32"/>
      </a:accent2>
      <a:accent3>
        <a:srgbClr val="D7D6C2"/>
      </a:accent3>
      <a:accent4>
        <a:srgbClr val="F6F6E6"/>
      </a:accent4>
      <a:accent5>
        <a:srgbClr val="000000"/>
      </a:accent5>
      <a:accent6>
        <a:srgbClr val="FFFFFF"/>
      </a:accent6>
      <a:hlink>
        <a:srgbClr val="3C42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1407</Words>
  <Application>Microsoft Office PowerPoint</Application>
  <PresentationFormat>Широкоэкранный</PresentationFormat>
  <Paragraphs>134</Paragraphs>
  <Slides>18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Abril Fatface</vt:lpstr>
      <vt:lpstr>Uni Sans-Trial</vt:lpstr>
      <vt:lpstr>Aldrich</vt:lpstr>
      <vt:lpstr>Yeseva One</vt:lpstr>
      <vt:lpstr>Calibri</vt:lpstr>
      <vt:lpstr>Arial</vt:lpstr>
      <vt:lpstr>Poppins Light</vt:lpstr>
      <vt:lpstr>Montserrat</vt:lpstr>
      <vt:lpstr>SlidesMania</vt:lpstr>
      <vt:lpstr>Растущий стаканчик для рассады: 3 в 1</vt:lpstr>
      <vt:lpstr>РАСТУЩИЙ СТАКАНЧИК ДЛЯ РАССАДЫ: 3 В 1</vt:lpstr>
      <vt:lpstr>МОДЕЛЬ</vt:lpstr>
      <vt:lpstr>АКТУАЛЬНОСТЬ ПРОЕКТА</vt:lpstr>
      <vt:lpstr>Презентация PowerPoint</vt:lpstr>
      <vt:lpstr>Решение</vt:lpstr>
      <vt:lpstr>ЦЕЛЕВАЯ АУДИТОРИЯ</vt:lpstr>
      <vt:lpstr>Опрос респондентов </vt:lpstr>
      <vt:lpstr>КОНКУРЕНТЫ</vt:lpstr>
      <vt:lpstr>РЫНОК</vt:lpstr>
      <vt:lpstr>МОНЕТИЗАЦИЯ</vt:lpstr>
      <vt:lpstr>Рентабельность</vt:lpstr>
      <vt:lpstr>ЭКОЛОГИЯ КАК ТРЕНД</vt:lpstr>
      <vt:lpstr>ТЕКУЩИЕ РЕЗУЛЬТАТЫ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Растущий стаканчик для рассады: 3 в 1</dc:title>
  <dc:creator>Пользователь</dc:creator>
  <cp:lastModifiedBy>Пользователь</cp:lastModifiedBy>
  <cp:revision>4</cp:revision>
  <dcterms:modified xsi:type="dcterms:W3CDTF">2023-11-27T14:20:28Z</dcterms:modified>
</cp:coreProperties>
</file>