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DEBA0B-8E1A-46FA-B058-BEA01625B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BEB62B0-3D49-46FF-B01D-A56F1D0BE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4EDEF-6901-4A13-A566-DDFF1EC1D859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9169DE7-1D4A-4D46-8ABA-25EF13231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4E83C77-550B-4112-B122-B0FBC65F3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464A8-2D16-458D-9796-631CE803C8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716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3245C2-AA61-402C-84F8-D035ACE3A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EF9F611-4B07-4014-B7FB-6948EFD0A7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6D96C6-F49E-4725-B9D1-D95370D338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4EDEF-6901-4A13-A566-DDFF1EC1D859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2D0516-287F-448B-B30E-83323C9742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C2E8DC-F010-4177-9F4D-9900251D8C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464A8-2D16-458D-9796-631CE803C8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790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E95E542-18BD-4ACE-A05A-FBA5D6761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5BF416-51A0-48D5-85F3-2ABCD945D6E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603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AC52FB72-4186-41E4-95C2-8456A9249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7C357D-558F-4C8D-85C1-F85F4E9ABEA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63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76210408-87B4-429E-95C3-CB267A4E9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A5741D3-4BB0-410F-BB8F-8E2F4FB348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06091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2B9F66F1-6090-4397-B60F-91F716C64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02055DF-58CB-4238-BFC7-011C4932D81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75843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A593EB5B-FD8A-4834-B373-BAAD19AE2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5659C7-9588-4552-8FD6-8D0EEE7F55E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199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D1406BB-D3D0-4D5A-8617-E75A20E90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5EF474-EBE5-4266-B01B-F22B28DBDC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59596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7DFD6673-86EA-4D5F-986C-B84A9D15B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587578-4D44-49EA-9DF7-FB7FECE70A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660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38B6710-1B5F-497C-8850-AB3A32193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DC7B12-9B01-4BB4-B6AF-D7DD44567AC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77460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D31B8A2-8AFA-4572-A32B-F063B708E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7C5374-29A0-40E7-BA94-41A6BC6DB72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357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7C2C531-C24E-46CD-8069-5DE188C55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C1AE4C-E5DC-4898-B090-AFA99FB974B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0271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880B927-C1A4-483E-8735-01A04A0F8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CD8918-FD81-4503-9DCD-D8F48884277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9560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58185BB6-B719-4D63-923E-0B3C3D391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90E666-2D98-4357-8D1C-F5A3176681D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5154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6AED1DEE-3F97-4917-85E3-50F8741E9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EBF6FB-09F8-4302-9419-15C325BC5FC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933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188474AD-E99E-4A7E-B919-11BF14175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16FFD45-B98D-40D6-8BEF-A33819B264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966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5A8A9B6-32F3-48D5-988B-61356DCE6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4C26D7-6DBE-4D1B-B865-A2F58B99E3B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933594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9A87BA8D-20C1-43B9-BFB4-340F44C6E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3C3B802-9749-4E32-8B1D-9F29253E40B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3246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20C46777-9B4F-4947-A72A-3B03B2F29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FD03000-372F-4DB7-AA7A-6BE449B511C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7904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77BC398-F505-46B5-9021-48092F87B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9DFAA3-3528-4531-BF29-E154B8D2315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730478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24DBED5A-5FF1-43F8-8E8B-6302E4784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AB5CA7-CFC2-4BD4-A696-ABD258C528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730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A8E278CA-B47A-42C5-A7E9-0853127F1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88E7F9-B8C1-4231-BB4D-D735DD59EA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620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CF4D8DCA-54B7-48D0-B6BD-5C6C8310E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2C7FBE1-43FC-49C2-82D6-A802BB5468F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902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55E543F6-9C82-420B-9E6D-0B3351D9B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5DEECC9-A256-46D8-BBB3-F440E834E9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640179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ABDCAB11-613B-4E3A-9B9E-968137806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985470-4677-4626-9A5D-D74340447A9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140445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1AC8D2F2-A5B1-4DCA-B209-FB208FA66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A33B7EE-7CFB-4873-8AFA-1B60A86B446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552793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A243420A-C3A2-4B69-936B-EB5D8DAC1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E5E6E53-0B56-4996-B3EC-17F6A4D2ED8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547332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1290550F-1E3A-445C-80FC-3D6269FF0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8BFA387-6339-4CA1-A024-4E0668D78CC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12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0CE9FA0-067E-49B7-82DE-DE999C041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0671C7-FF45-4DAE-9AEA-6F205A034E0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79335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Dimitriy</dc:creator>
  <cp:lastModifiedBy>Захар Задорожний</cp:lastModifiedBy>
  <cp:revision>1</cp:revision>
  <dcterms:created xsi:type="dcterms:W3CDTF">2024-12-04T20:36:31Z</dcterms:created>
  <dcterms:modified xsi:type="dcterms:W3CDTF">2024-12-04T20:37:48Z</dcterms:modified>
</cp:coreProperties>
</file>