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Figtree" charset="0"/>
      <p:regular r:id="rId17"/>
      <p:bold r:id="rId18"/>
      <p:italic r:id="rId19"/>
      <p:boldItalic r:id="rId20"/>
    </p:embeddedFont>
    <p:embeddedFont>
      <p:font typeface="Golos Text" charset="0"/>
      <p:regular r:id="rId21"/>
      <p:bold r:id="rId22"/>
    </p:embeddedFont>
    <p:embeddedFont>
      <p:font typeface="Helvetica Neue" charset="0"/>
      <p:regular r:id="rId23"/>
      <p:bold r:id="rId24"/>
      <p:italic r:id="rId25"/>
      <p:boldItalic r:id="rId26"/>
    </p:embeddedFont>
    <p:embeddedFont>
      <p:font typeface="Trebuchet MS" pitchFamily="34" charset="0"/>
      <p:regular r:id="rId27"/>
      <p:bold r:id="rId28"/>
      <p:italic r:id="rId29"/>
      <p:boldItalic r:id="rId30"/>
    </p:embeddedFont>
    <p:embeddedFont>
      <p:font typeface="Proxima Nova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9">
          <p15:clr>
            <a:srgbClr val="747775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nx83p8dGRTYEO3Z+mgkYPTymZ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3A5094F-3ED6-4FDB-9207-05B283B433B8}">
  <a:tblStyle styleId="{63A5094F-3ED6-4FDB-9207-05B283B433B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900A645-3C41-4A3D-95B4-59B902FADB64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F3F7"/>
          </a:solidFill>
        </a:fill>
      </a:tcStyle>
    </a:wholeTbl>
    <a:band1H>
      <a:tcTxStyle b="off" i="off"/>
      <a:tcStyle>
        <a:tcBdr/>
        <a:fill>
          <a:solidFill>
            <a:srgbClr val="FBE6EE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BE6EE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9" name="Google Shape;9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6" name="Google Shape;9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3" name="Google Shape;9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6" name="Google Shape;10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8" name="Google Shape;10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5" name="Google Shape;1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3" name="Google Shape;1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0" name="Google Shape;1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9" name="Google Shape;118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6" name="Google Shape;11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2" name="Google Shape;1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8" name="Google Shape;120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15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10" name="Google Shape;10;p15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5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5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5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5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5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5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5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5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5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5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5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5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5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27;p15"/>
          <p:cNvSpPr txBox="1">
            <a:spLocks noGrp="1"/>
          </p:cNvSpPr>
          <p:nvPr>
            <p:ph type="ctrTitle"/>
          </p:nvPr>
        </p:nvSpPr>
        <p:spPr>
          <a:xfrm>
            <a:off x="715100" y="1255799"/>
            <a:ext cx="46965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6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ubTitle" idx="1"/>
          </p:nvPr>
        </p:nvSpPr>
        <p:spPr>
          <a:xfrm>
            <a:off x="715100" y="3420301"/>
            <a:ext cx="4696500" cy="4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434343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15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">
  <p:cSld name="BLANK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16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2" name="Google Shape;32;p16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6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6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6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6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6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6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6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6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6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6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6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6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6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6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6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6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16"/>
          <p:cNvSpPr txBox="1">
            <a:spLocks noGrp="1"/>
          </p:cNvSpPr>
          <p:nvPr>
            <p:ph type="title"/>
          </p:nvPr>
        </p:nvSpPr>
        <p:spPr>
          <a:xfrm>
            <a:off x="715100" y="1181800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subTitle" idx="1"/>
          </p:nvPr>
        </p:nvSpPr>
        <p:spPr>
          <a:xfrm>
            <a:off x="1466625" y="1181800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title" idx="2"/>
          </p:nvPr>
        </p:nvSpPr>
        <p:spPr>
          <a:xfrm>
            <a:off x="715038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title" idx="3"/>
          </p:nvPr>
        </p:nvSpPr>
        <p:spPr>
          <a:xfrm>
            <a:off x="715038" y="1610120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ubTitle" idx="4"/>
          </p:nvPr>
        </p:nvSpPr>
        <p:spPr>
          <a:xfrm>
            <a:off x="1466563" y="1610120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title" idx="5"/>
          </p:nvPr>
        </p:nvSpPr>
        <p:spPr>
          <a:xfrm>
            <a:off x="715038" y="2038440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ubTitle" idx="6"/>
          </p:nvPr>
        </p:nvSpPr>
        <p:spPr>
          <a:xfrm>
            <a:off x="1466563" y="2038440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title" idx="7"/>
          </p:nvPr>
        </p:nvSpPr>
        <p:spPr>
          <a:xfrm>
            <a:off x="715038" y="2466760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ubTitle" idx="8"/>
          </p:nvPr>
        </p:nvSpPr>
        <p:spPr>
          <a:xfrm>
            <a:off x="1466563" y="2466760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title" idx="9"/>
          </p:nvPr>
        </p:nvSpPr>
        <p:spPr>
          <a:xfrm>
            <a:off x="715038" y="2895081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ubTitle" idx="13"/>
          </p:nvPr>
        </p:nvSpPr>
        <p:spPr>
          <a:xfrm>
            <a:off x="1466563" y="2895081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title" idx="14"/>
          </p:nvPr>
        </p:nvSpPr>
        <p:spPr>
          <a:xfrm>
            <a:off x="715038" y="3323401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ubTitle" idx="15"/>
          </p:nvPr>
        </p:nvSpPr>
        <p:spPr>
          <a:xfrm>
            <a:off x="1466563" y="3323401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title" idx="16"/>
          </p:nvPr>
        </p:nvSpPr>
        <p:spPr>
          <a:xfrm>
            <a:off x="715038" y="3751721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17"/>
          </p:nvPr>
        </p:nvSpPr>
        <p:spPr>
          <a:xfrm>
            <a:off x="1466563" y="3751721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title" idx="18"/>
          </p:nvPr>
        </p:nvSpPr>
        <p:spPr>
          <a:xfrm>
            <a:off x="715038" y="4180041"/>
            <a:ext cx="7515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9"/>
          </p:nvPr>
        </p:nvSpPr>
        <p:spPr>
          <a:xfrm>
            <a:off x="1466563" y="4180041"/>
            <a:ext cx="69624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17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69" name="Google Shape;69;p17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7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7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7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7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7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7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715100" y="1253775"/>
            <a:ext cx="3856800" cy="14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8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715100" y="2671225"/>
            <a:ext cx="3856800" cy="10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6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" type="secHead">
  <p:cSld name="SECTION_HEAD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8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91" name="Google Shape;91;p18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8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8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8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8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8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8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8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4572000" y="2008550"/>
            <a:ext cx="3856800" cy="1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/>
          </p:nvPr>
        </p:nvSpPr>
        <p:spPr>
          <a:xfrm>
            <a:off x="4572000" y="878150"/>
            <a:ext cx="3856800" cy="1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4572000" y="3715725"/>
            <a:ext cx="38568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TITLE_AND_DESCRIPTION">
  <p:cSld name="SECTION_TITLE_AND_DESCRI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9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114" name="Google Shape;114;p19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9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9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9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9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715100" y="1223375"/>
            <a:ext cx="4435800" cy="9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ubTitle" idx="1"/>
          </p:nvPr>
        </p:nvSpPr>
        <p:spPr>
          <a:xfrm>
            <a:off x="715100" y="2184350"/>
            <a:ext cx="4435800" cy="15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" type="twoColTx">
  <p:cSld name="TITLE_AND_TWO_COLUMN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20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136" name="Google Shape;136;p20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0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0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0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0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0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0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" name="Google Shape;153;p20"/>
          <p:cNvSpPr txBox="1">
            <a:spLocks noGrp="1"/>
          </p:cNvSpPr>
          <p:nvPr>
            <p:ph type="subTitle" idx="1"/>
          </p:nvPr>
        </p:nvSpPr>
        <p:spPr>
          <a:xfrm>
            <a:off x="715100" y="2027500"/>
            <a:ext cx="3556500" cy="1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2"/>
          </p:nvPr>
        </p:nvSpPr>
        <p:spPr>
          <a:xfrm>
            <a:off x="4872488" y="2027500"/>
            <a:ext cx="3556500" cy="1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1">
  <p:cSld name="CUSTOM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1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159" name="Google Shape;159;p21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1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1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 type="tx">
  <p:cSld name="TITLE_AND_BODY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2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179" name="Google Shape;179;p22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2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2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2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2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2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2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2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2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2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2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38568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197" name="Google Shape;197;p22"/>
          <p:cNvSpPr txBox="1">
            <a:spLocks noGrp="1"/>
          </p:cNvSpPr>
          <p:nvPr>
            <p:ph type="body" idx="1"/>
          </p:nvPr>
        </p:nvSpPr>
        <p:spPr>
          <a:xfrm>
            <a:off x="715100" y="2176300"/>
            <a:ext cx="3856800" cy="24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198" name="Google Shape;198;p22"/>
          <p:cNvSpPr>
            <a:spLocks noGrp="1"/>
          </p:cNvSpPr>
          <p:nvPr>
            <p:ph type="pic" idx="2"/>
          </p:nvPr>
        </p:nvSpPr>
        <p:spPr>
          <a:xfrm>
            <a:off x="57150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_1">
  <p:cSld name="TITLE_AND_TWO_COLUMNS_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23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201" name="Google Shape;201;p23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3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3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3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3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3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3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3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3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3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23"/>
          <p:cNvSpPr txBox="1">
            <a:spLocks noGrp="1"/>
          </p:cNvSpPr>
          <p:nvPr>
            <p:ph type="subTitle" idx="1"/>
          </p:nvPr>
        </p:nvSpPr>
        <p:spPr>
          <a:xfrm>
            <a:off x="715100" y="2086775"/>
            <a:ext cx="7713900" cy="6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20" name="Google Shape;220;p23"/>
          <p:cNvSpPr txBox="1">
            <a:spLocks noGrp="1"/>
          </p:cNvSpPr>
          <p:nvPr>
            <p:ph type="subTitle" idx="2"/>
          </p:nvPr>
        </p:nvSpPr>
        <p:spPr>
          <a:xfrm>
            <a:off x="715100" y="3325775"/>
            <a:ext cx="7713900" cy="6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3"/>
          <p:cNvSpPr txBox="1">
            <a:spLocks noGrp="1"/>
          </p:cNvSpPr>
          <p:nvPr>
            <p:ph type="subTitle" idx="3"/>
          </p:nvPr>
        </p:nvSpPr>
        <p:spPr>
          <a:xfrm>
            <a:off x="715100" y="1672775"/>
            <a:ext cx="7713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subTitle" idx="4"/>
          </p:nvPr>
        </p:nvSpPr>
        <p:spPr>
          <a:xfrm>
            <a:off x="715100" y="2911775"/>
            <a:ext cx="7713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23" name="Google Shape;223;p23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2">
  <p:cSld name="BLANK_1_1_1_2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24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226" name="Google Shape;226;p24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4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4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4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4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4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4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4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4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4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4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4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4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3" name="Google Shape;243;p24"/>
          <p:cNvSpPr txBox="1">
            <a:spLocks noGrp="1"/>
          </p:cNvSpPr>
          <p:nvPr>
            <p:ph type="subTitle" idx="1"/>
          </p:nvPr>
        </p:nvSpPr>
        <p:spPr>
          <a:xfrm>
            <a:off x="715100" y="2441500"/>
            <a:ext cx="24702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45" name="Google Shape;245;p24"/>
          <p:cNvSpPr txBox="1">
            <a:spLocks noGrp="1"/>
          </p:cNvSpPr>
          <p:nvPr>
            <p:ph type="subTitle" idx="2"/>
          </p:nvPr>
        </p:nvSpPr>
        <p:spPr>
          <a:xfrm>
            <a:off x="3336879" y="2441500"/>
            <a:ext cx="24702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4"/>
          <p:cNvSpPr txBox="1">
            <a:spLocks noGrp="1"/>
          </p:cNvSpPr>
          <p:nvPr>
            <p:ph type="subTitle" idx="3"/>
          </p:nvPr>
        </p:nvSpPr>
        <p:spPr>
          <a:xfrm>
            <a:off x="715100" y="20275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47" name="Google Shape;247;p24"/>
          <p:cNvSpPr txBox="1">
            <a:spLocks noGrp="1"/>
          </p:cNvSpPr>
          <p:nvPr>
            <p:ph type="subTitle" idx="4"/>
          </p:nvPr>
        </p:nvSpPr>
        <p:spPr>
          <a:xfrm>
            <a:off x="3336883" y="20275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subTitle" idx="5"/>
          </p:nvPr>
        </p:nvSpPr>
        <p:spPr>
          <a:xfrm>
            <a:off x="5958665" y="2441500"/>
            <a:ext cx="24702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24"/>
          <p:cNvSpPr txBox="1">
            <a:spLocks noGrp="1"/>
          </p:cNvSpPr>
          <p:nvPr>
            <p:ph type="subTitle" idx="6"/>
          </p:nvPr>
        </p:nvSpPr>
        <p:spPr>
          <a:xfrm>
            <a:off x="5958669" y="20275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50" name="Google Shape;250;p24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type="titleOnly">
  <p:cSld name="TITLE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5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253" name="Google Shape;253;p25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5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5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5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5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5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5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5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5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2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71" name="Google Shape;271;p25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">
  <p:cSld name="BLANK_1_1_1_1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26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274" name="Google Shape;274;p26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6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6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6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6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6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6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6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26"/>
          <p:cNvSpPr txBox="1">
            <a:spLocks noGrp="1"/>
          </p:cNvSpPr>
          <p:nvPr>
            <p:ph type="subTitle" idx="1"/>
          </p:nvPr>
        </p:nvSpPr>
        <p:spPr>
          <a:xfrm>
            <a:off x="715100" y="2086775"/>
            <a:ext cx="35565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3" name="Google Shape;293;p26"/>
          <p:cNvSpPr txBox="1">
            <a:spLocks noGrp="1"/>
          </p:cNvSpPr>
          <p:nvPr>
            <p:ph type="subTitle" idx="2"/>
          </p:nvPr>
        </p:nvSpPr>
        <p:spPr>
          <a:xfrm>
            <a:off x="4872497" y="2086775"/>
            <a:ext cx="35565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6"/>
          <p:cNvSpPr txBox="1">
            <a:spLocks noGrp="1"/>
          </p:cNvSpPr>
          <p:nvPr>
            <p:ph type="subTitle" idx="3"/>
          </p:nvPr>
        </p:nvSpPr>
        <p:spPr>
          <a:xfrm>
            <a:off x="715100" y="1672775"/>
            <a:ext cx="35565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5" name="Google Shape;295;p26"/>
          <p:cNvSpPr txBox="1">
            <a:spLocks noGrp="1"/>
          </p:cNvSpPr>
          <p:nvPr>
            <p:ph type="subTitle" idx="4"/>
          </p:nvPr>
        </p:nvSpPr>
        <p:spPr>
          <a:xfrm>
            <a:off x="4872500" y="1672775"/>
            <a:ext cx="35565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6" name="Google Shape;296;p26"/>
          <p:cNvSpPr txBox="1">
            <a:spLocks noGrp="1"/>
          </p:cNvSpPr>
          <p:nvPr>
            <p:ph type="subTitle" idx="5"/>
          </p:nvPr>
        </p:nvSpPr>
        <p:spPr>
          <a:xfrm>
            <a:off x="715100" y="3325775"/>
            <a:ext cx="35565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6"/>
          </p:nvPr>
        </p:nvSpPr>
        <p:spPr>
          <a:xfrm>
            <a:off x="4872499" y="3325775"/>
            <a:ext cx="35565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6"/>
          <p:cNvSpPr txBox="1">
            <a:spLocks noGrp="1"/>
          </p:cNvSpPr>
          <p:nvPr>
            <p:ph type="subTitle" idx="7"/>
          </p:nvPr>
        </p:nvSpPr>
        <p:spPr>
          <a:xfrm>
            <a:off x="715100" y="2911775"/>
            <a:ext cx="35565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9" name="Google Shape;299;p26"/>
          <p:cNvSpPr txBox="1">
            <a:spLocks noGrp="1"/>
          </p:cNvSpPr>
          <p:nvPr>
            <p:ph type="subTitle" idx="8"/>
          </p:nvPr>
        </p:nvSpPr>
        <p:spPr>
          <a:xfrm>
            <a:off x="4872500" y="2911775"/>
            <a:ext cx="35565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00" name="Google Shape;300;p26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">
  <p:cSld name="ONE_COLUMN_TEX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7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03" name="Google Shape;303;p27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7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0" name="Google Shape;320;p27"/>
          <p:cNvSpPr>
            <a:spLocks noGrp="1"/>
          </p:cNvSpPr>
          <p:nvPr>
            <p:ph type="pic" idx="2"/>
          </p:nvPr>
        </p:nvSpPr>
        <p:spPr>
          <a:xfrm>
            <a:off x="0" y="-75"/>
            <a:ext cx="3429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27"/>
          <p:cNvSpPr txBox="1">
            <a:spLocks noGrp="1"/>
          </p:cNvSpPr>
          <p:nvPr>
            <p:ph type="title"/>
          </p:nvPr>
        </p:nvSpPr>
        <p:spPr>
          <a:xfrm>
            <a:off x="4572000" y="535000"/>
            <a:ext cx="38571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2" name="Google Shape;322;p27"/>
          <p:cNvSpPr txBox="1">
            <a:spLocks noGrp="1"/>
          </p:cNvSpPr>
          <p:nvPr>
            <p:ph type="body" idx="1"/>
          </p:nvPr>
        </p:nvSpPr>
        <p:spPr>
          <a:xfrm>
            <a:off x="4572000" y="2176300"/>
            <a:ext cx="3857100" cy="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">
  <p:cSld name="MAIN_POIN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28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25" name="Google Shape;325;p28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8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8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8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8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8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8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2" name="Google Shape;342;p28"/>
          <p:cNvSpPr txBox="1">
            <a:spLocks noGrp="1"/>
          </p:cNvSpPr>
          <p:nvPr>
            <p:ph type="title"/>
          </p:nvPr>
        </p:nvSpPr>
        <p:spPr>
          <a:xfrm>
            <a:off x="4572000" y="1554150"/>
            <a:ext cx="3856800" cy="2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3" name="Google Shape;343;p28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29"/>
          <p:cNvSpPr txBox="1">
            <a:spLocks noGrp="1"/>
          </p:cNvSpPr>
          <p:nvPr>
            <p:ph type="title"/>
          </p:nvPr>
        </p:nvSpPr>
        <p:spPr>
          <a:xfrm>
            <a:off x="715100" y="3959300"/>
            <a:ext cx="7713600" cy="64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_NUMBER">
  <p:cSld name="BIG_NUMBER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30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49" name="Google Shape;349;p30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0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0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0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0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0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0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0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0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0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0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0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0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0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6" name="Google Shape;366;p30"/>
          <p:cNvSpPr txBox="1">
            <a:spLocks noGrp="1"/>
          </p:cNvSpPr>
          <p:nvPr>
            <p:ph type="title" hasCustomPrompt="1"/>
          </p:nvPr>
        </p:nvSpPr>
        <p:spPr>
          <a:xfrm>
            <a:off x="2026950" y="1522913"/>
            <a:ext cx="5090100" cy="1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67" name="Google Shape;367;p30"/>
          <p:cNvSpPr txBox="1">
            <a:spLocks noGrp="1"/>
          </p:cNvSpPr>
          <p:nvPr>
            <p:ph type="subTitle" idx="1"/>
          </p:nvPr>
        </p:nvSpPr>
        <p:spPr>
          <a:xfrm>
            <a:off x="2026950" y="3171188"/>
            <a:ext cx="50901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8" name="Google Shape;368;p30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0"/>
          <p:cNvSpPr/>
          <p:nvPr/>
        </p:nvSpPr>
        <p:spPr>
          <a:xfrm>
            <a:off x="-421124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">
  <p:cSld name="BLANK_1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32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73" name="Google Shape;373;p32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2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2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2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2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2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2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2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2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2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2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2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2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2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32"/>
          <p:cNvSpPr txBox="1">
            <a:spLocks noGrp="1"/>
          </p:cNvSpPr>
          <p:nvPr>
            <p:ph type="subTitle" idx="1"/>
          </p:nvPr>
        </p:nvSpPr>
        <p:spPr>
          <a:xfrm>
            <a:off x="715100" y="1241063"/>
            <a:ext cx="3856800" cy="20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1" name="Google Shape;391;p32"/>
          <p:cNvSpPr txBox="1">
            <a:spLocks noGrp="1"/>
          </p:cNvSpPr>
          <p:nvPr>
            <p:ph type="subTitle" idx="2"/>
          </p:nvPr>
        </p:nvSpPr>
        <p:spPr>
          <a:xfrm>
            <a:off x="715100" y="3408638"/>
            <a:ext cx="38568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92" name="Google Shape;392;p32"/>
          <p:cNvSpPr/>
          <p:nvPr/>
        </p:nvSpPr>
        <p:spPr>
          <a:xfrm>
            <a:off x="-421124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2">
  <p:cSld name="CUSTOM_2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33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395" name="Google Shape;395;p33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3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3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3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3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3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3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3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3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3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3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3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3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3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3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2" name="Google Shape;412;p33"/>
          <p:cNvSpPr txBox="1">
            <a:spLocks noGrp="1"/>
          </p:cNvSpPr>
          <p:nvPr>
            <p:ph type="title"/>
          </p:nvPr>
        </p:nvSpPr>
        <p:spPr>
          <a:xfrm>
            <a:off x="715100" y="1774750"/>
            <a:ext cx="3856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13" name="Google Shape;413;p33"/>
          <p:cNvSpPr txBox="1">
            <a:spLocks noGrp="1"/>
          </p:cNvSpPr>
          <p:nvPr>
            <p:ph type="body" idx="1"/>
          </p:nvPr>
        </p:nvSpPr>
        <p:spPr>
          <a:xfrm>
            <a:off x="715100" y="2421550"/>
            <a:ext cx="38568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414" name="Google Shape;414;p33"/>
          <p:cNvSpPr/>
          <p:nvPr/>
        </p:nvSpPr>
        <p:spPr>
          <a:xfrm>
            <a:off x="-421124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2_1">
  <p:cSld name="CUSTOM_2_1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34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417" name="Google Shape;417;p34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4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4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4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4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4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4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4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4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4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4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4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4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4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4" name="Google Shape;434;p34"/>
          <p:cNvSpPr txBox="1">
            <a:spLocks noGrp="1"/>
          </p:cNvSpPr>
          <p:nvPr>
            <p:ph type="title"/>
          </p:nvPr>
        </p:nvSpPr>
        <p:spPr>
          <a:xfrm>
            <a:off x="4392388" y="1774750"/>
            <a:ext cx="3856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35" name="Google Shape;435;p34"/>
          <p:cNvSpPr txBox="1">
            <a:spLocks noGrp="1"/>
          </p:cNvSpPr>
          <p:nvPr>
            <p:ph type="body" idx="1"/>
          </p:nvPr>
        </p:nvSpPr>
        <p:spPr>
          <a:xfrm>
            <a:off x="4392388" y="2421550"/>
            <a:ext cx="38568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436" name="Google Shape;436;p34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2_1_1">
  <p:cSld name="CUSTOM_2_1_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35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439" name="Google Shape;439;p35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5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5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5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5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5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5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5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5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35"/>
          <p:cNvSpPr txBox="1">
            <a:spLocks noGrp="1"/>
          </p:cNvSpPr>
          <p:nvPr>
            <p:ph type="title"/>
          </p:nvPr>
        </p:nvSpPr>
        <p:spPr>
          <a:xfrm>
            <a:off x="1537799" y="1774750"/>
            <a:ext cx="3856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57" name="Google Shape;457;p35"/>
          <p:cNvSpPr txBox="1">
            <a:spLocks noGrp="1"/>
          </p:cNvSpPr>
          <p:nvPr>
            <p:ph type="body" idx="1"/>
          </p:nvPr>
        </p:nvSpPr>
        <p:spPr>
          <a:xfrm>
            <a:off x="1537799" y="2421550"/>
            <a:ext cx="38568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458" name="Google Shape;458;p35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2_1">
  <p:cSld name="BLANK_1_1_1_2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36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461" name="Google Shape;461;p36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6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36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6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6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36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36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36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6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6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6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6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6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6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6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8" name="Google Shape;478;p36"/>
          <p:cNvSpPr txBox="1">
            <a:spLocks noGrp="1"/>
          </p:cNvSpPr>
          <p:nvPr>
            <p:ph type="subTitle" idx="1"/>
          </p:nvPr>
        </p:nvSpPr>
        <p:spPr>
          <a:xfrm>
            <a:off x="715113" y="3931700"/>
            <a:ext cx="24702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80" name="Google Shape;480;p36"/>
          <p:cNvSpPr txBox="1">
            <a:spLocks noGrp="1"/>
          </p:cNvSpPr>
          <p:nvPr>
            <p:ph type="subTitle" idx="2"/>
          </p:nvPr>
        </p:nvSpPr>
        <p:spPr>
          <a:xfrm>
            <a:off x="3336900" y="3931700"/>
            <a:ext cx="24702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36"/>
          <p:cNvSpPr txBox="1">
            <a:spLocks noGrp="1"/>
          </p:cNvSpPr>
          <p:nvPr>
            <p:ph type="subTitle" idx="3"/>
          </p:nvPr>
        </p:nvSpPr>
        <p:spPr>
          <a:xfrm>
            <a:off x="715113" y="35177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82" name="Google Shape;482;p36"/>
          <p:cNvSpPr txBox="1">
            <a:spLocks noGrp="1"/>
          </p:cNvSpPr>
          <p:nvPr>
            <p:ph type="subTitle" idx="4"/>
          </p:nvPr>
        </p:nvSpPr>
        <p:spPr>
          <a:xfrm>
            <a:off x="3336900" y="35177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83" name="Google Shape;483;p36"/>
          <p:cNvSpPr txBox="1">
            <a:spLocks noGrp="1"/>
          </p:cNvSpPr>
          <p:nvPr>
            <p:ph type="subTitle" idx="5"/>
          </p:nvPr>
        </p:nvSpPr>
        <p:spPr>
          <a:xfrm>
            <a:off x="5958686" y="3931700"/>
            <a:ext cx="24702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36"/>
          <p:cNvSpPr txBox="1">
            <a:spLocks noGrp="1"/>
          </p:cNvSpPr>
          <p:nvPr>
            <p:ph type="subTitle" idx="6"/>
          </p:nvPr>
        </p:nvSpPr>
        <p:spPr>
          <a:xfrm>
            <a:off x="5958682" y="3517700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85" name="Google Shape;485;p36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">
  <p:cSld name="BLANK_1_1_1_1_1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Google Shape;487;p37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488" name="Google Shape;488;p37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7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7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37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7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7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37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37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7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7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7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7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7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5" name="Google Shape;505;p37"/>
          <p:cNvSpPr txBox="1">
            <a:spLocks noGrp="1"/>
          </p:cNvSpPr>
          <p:nvPr>
            <p:ph type="subTitle" idx="1"/>
          </p:nvPr>
        </p:nvSpPr>
        <p:spPr>
          <a:xfrm>
            <a:off x="715100" y="2086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3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07" name="Google Shape;507;p37"/>
          <p:cNvSpPr txBox="1">
            <a:spLocks noGrp="1"/>
          </p:cNvSpPr>
          <p:nvPr>
            <p:ph type="subTitle" idx="2"/>
          </p:nvPr>
        </p:nvSpPr>
        <p:spPr>
          <a:xfrm>
            <a:off x="3336882" y="2086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37"/>
          <p:cNvSpPr txBox="1">
            <a:spLocks noGrp="1"/>
          </p:cNvSpPr>
          <p:nvPr>
            <p:ph type="subTitle" idx="3"/>
          </p:nvPr>
        </p:nvSpPr>
        <p:spPr>
          <a:xfrm>
            <a:off x="715100" y="1672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09" name="Google Shape;509;p37"/>
          <p:cNvSpPr txBox="1">
            <a:spLocks noGrp="1"/>
          </p:cNvSpPr>
          <p:nvPr>
            <p:ph type="subTitle" idx="4"/>
          </p:nvPr>
        </p:nvSpPr>
        <p:spPr>
          <a:xfrm>
            <a:off x="3336883" y="1672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0" name="Google Shape;510;p37"/>
          <p:cNvSpPr txBox="1">
            <a:spLocks noGrp="1"/>
          </p:cNvSpPr>
          <p:nvPr>
            <p:ph type="subTitle" idx="5"/>
          </p:nvPr>
        </p:nvSpPr>
        <p:spPr>
          <a:xfrm>
            <a:off x="5958672" y="2086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37"/>
          <p:cNvSpPr txBox="1">
            <a:spLocks noGrp="1"/>
          </p:cNvSpPr>
          <p:nvPr>
            <p:ph type="subTitle" idx="6"/>
          </p:nvPr>
        </p:nvSpPr>
        <p:spPr>
          <a:xfrm>
            <a:off x="5958669" y="1672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2" name="Google Shape;512;p37"/>
          <p:cNvSpPr txBox="1">
            <a:spLocks noGrp="1"/>
          </p:cNvSpPr>
          <p:nvPr>
            <p:ph type="subTitle" idx="7"/>
          </p:nvPr>
        </p:nvSpPr>
        <p:spPr>
          <a:xfrm>
            <a:off x="715100" y="3325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37"/>
          <p:cNvSpPr txBox="1">
            <a:spLocks noGrp="1"/>
          </p:cNvSpPr>
          <p:nvPr>
            <p:ph type="subTitle" idx="8"/>
          </p:nvPr>
        </p:nvSpPr>
        <p:spPr>
          <a:xfrm>
            <a:off x="3336882" y="3325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37"/>
          <p:cNvSpPr txBox="1">
            <a:spLocks noGrp="1"/>
          </p:cNvSpPr>
          <p:nvPr>
            <p:ph type="subTitle" idx="9"/>
          </p:nvPr>
        </p:nvSpPr>
        <p:spPr>
          <a:xfrm>
            <a:off x="715100" y="2911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5" name="Google Shape;515;p37"/>
          <p:cNvSpPr txBox="1">
            <a:spLocks noGrp="1"/>
          </p:cNvSpPr>
          <p:nvPr>
            <p:ph type="subTitle" idx="13"/>
          </p:nvPr>
        </p:nvSpPr>
        <p:spPr>
          <a:xfrm>
            <a:off x="3336883" y="2911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6" name="Google Shape;516;p37"/>
          <p:cNvSpPr txBox="1">
            <a:spLocks noGrp="1"/>
          </p:cNvSpPr>
          <p:nvPr>
            <p:ph type="subTitle" idx="14"/>
          </p:nvPr>
        </p:nvSpPr>
        <p:spPr>
          <a:xfrm>
            <a:off x="5958672" y="3325775"/>
            <a:ext cx="24702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37"/>
          <p:cNvSpPr txBox="1">
            <a:spLocks noGrp="1"/>
          </p:cNvSpPr>
          <p:nvPr>
            <p:ph type="subTitle" idx="15"/>
          </p:nvPr>
        </p:nvSpPr>
        <p:spPr>
          <a:xfrm>
            <a:off x="5958669" y="2911775"/>
            <a:ext cx="2470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18" name="Google Shape;518;p37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_1">
  <p:cSld name="BLANK_1_1_1_1_1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Google Shape;520;p38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521" name="Google Shape;521;p38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38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38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38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38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38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8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8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8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8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8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8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8" name="Google Shape;538;p38"/>
          <p:cNvSpPr txBox="1">
            <a:spLocks noGrp="1"/>
          </p:cNvSpPr>
          <p:nvPr>
            <p:ph type="title"/>
          </p:nvPr>
        </p:nvSpPr>
        <p:spPr>
          <a:xfrm>
            <a:off x="715100" y="1640963"/>
            <a:ext cx="2294100" cy="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539" name="Google Shape;539;p38"/>
          <p:cNvSpPr txBox="1">
            <a:spLocks noGrp="1"/>
          </p:cNvSpPr>
          <p:nvPr>
            <p:ph type="subTitle" idx="1"/>
          </p:nvPr>
        </p:nvSpPr>
        <p:spPr>
          <a:xfrm>
            <a:off x="715100" y="2431962"/>
            <a:ext cx="22941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38"/>
          <p:cNvSpPr txBox="1">
            <a:spLocks noGrp="1"/>
          </p:cNvSpPr>
          <p:nvPr>
            <p:ph type="title" idx="2"/>
          </p:nvPr>
        </p:nvSpPr>
        <p:spPr>
          <a:xfrm>
            <a:off x="3424950" y="1640963"/>
            <a:ext cx="2294100" cy="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541" name="Google Shape;541;p38"/>
          <p:cNvSpPr txBox="1">
            <a:spLocks noGrp="1"/>
          </p:cNvSpPr>
          <p:nvPr>
            <p:ph type="subTitle" idx="3"/>
          </p:nvPr>
        </p:nvSpPr>
        <p:spPr>
          <a:xfrm>
            <a:off x="3424950" y="2432183"/>
            <a:ext cx="22941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38"/>
          <p:cNvSpPr txBox="1">
            <a:spLocks noGrp="1"/>
          </p:cNvSpPr>
          <p:nvPr>
            <p:ph type="title" idx="4"/>
          </p:nvPr>
        </p:nvSpPr>
        <p:spPr>
          <a:xfrm>
            <a:off x="6134802" y="1640963"/>
            <a:ext cx="2294100" cy="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543" name="Google Shape;543;p38"/>
          <p:cNvSpPr txBox="1">
            <a:spLocks noGrp="1"/>
          </p:cNvSpPr>
          <p:nvPr>
            <p:ph type="subTitle" idx="5"/>
          </p:nvPr>
        </p:nvSpPr>
        <p:spPr>
          <a:xfrm>
            <a:off x="6134801" y="2432183"/>
            <a:ext cx="22941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38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38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_1_3">
  <p:cSld name="BLANK_1_1_1_1_1_1_3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oogle Shape;547;p39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548" name="Google Shape;548;p39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5" name="Google Shape;565;p39"/>
          <p:cNvSpPr txBox="1">
            <a:spLocks noGrp="1"/>
          </p:cNvSpPr>
          <p:nvPr>
            <p:ph type="title"/>
          </p:nvPr>
        </p:nvSpPr>
        <p:spPr>
          <a:xfrm>
            <a:off x="715100" y="2495625"/>
            <a:ext cx="13455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566" name="Google Shape;566;p39"/>
          <p:cNvSpPr txBox="1">
            <a:spLocks noGrp="1"/>
          </p:cNvSpPr>
          <p:nvPr>
            <p:ph type="title" idx="2"/>
          </p:nvPr>
        </p:nvSpPr>
        <p:spPr>
          <a:xfrm>
            <a:off x="4610202" y="2495625"/>
            <a:ext cx="13455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567" name="Google Shape;567;p39"/>
          <p:cNvSpPr txBox="1">
            <a:spLocks noGrp="1"/>
          </p:cNvSpPr>
          <p:nvPr>
            <p:ph type="title" idx="3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68" name="Google Shape;568;p39"/>
          <p:cNvSpPr txBox="1">
            <a:spLocks noGrp="1"/>
          </p:cNvSpPr>
          <p:nvPr>
            <p:ph type="subTitle" idx="1"/>
          </p:nvPr>
        </p:nvSpPr>
        <p:spPr>
          <a:xfrm>
            <a:off x="2136800" y="2466000"/>
            <a:ext cx="2358900" cy="9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39"/>
          <p:cNvSpPr txBox="1">
            <a:spLocks noGrp="1"/>
          </p:cNvSpPr>
          <p:nvPr>
            <p:ph type="subTitle" idx="4"/>
          </p:nvPr>
        </p:nvSpPr>
        <p:spPr>
          <a:xfrm>
            <a:off x="6070176" y="2466000"/>
            <a:ext cx="2358900" cy="9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39"/>
          <p:cNvSpPr txBox="1">
            <a:spLocks noGrp="1"/>
          </p:cNvSpPr>
          <p:nvPr>
            <p:ph type="subTitle" idx="5"/>
          </p:nvPr>
        </p:nvSpPr>
        <p:spPr>
          <a:xfrm>
            <a:off x="2136800" y="2052000"/>
            <a:ext cx="2358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71" name="Google Shape;571;p39"/>
          <p:cNvSpPr txBox="1">
            <a:spLocks noGrp="1"/>
          </p:cNvSpPr>
          <p:nvPr>
            <p:ph type="subTitle" idx="6"/>
          </p:nvPr>
        </p:nvSpPr>
        <p:spPr>
          <a:xfrm>
            <a:off x="6070186" y="2052000"/>
            <a:ext cx="2358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0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72" name="Google Shape;572;p39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1_1">
  <p:cSld name="CUSTOM_1_1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40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575" name="Google Shape;575;p40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0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0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0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0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0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0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0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0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2" name="Google Shape;592;p4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93" name="Google Shape;593;p40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_1_1_1">
  <p:cSld name="CUSTOM_1_1_1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41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596" name="Google Shape;596;p41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1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1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1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1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1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41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41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1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1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1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3" name="Google Shape;613;p4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14" name="Google Shape;614;p41"/>
          <p:cNvSpPr/>
          <p:nvPr/>
        </p:nvSpPr>
        <p:spPr>
          <a:xfrm>
            <a:off x="8194001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_1_2">
  <p:cSld name="BLANK_1_1_1_1_1_1_2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oogle Shape;616;p42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617" name="Google Shape;617;p42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42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42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42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4" name="Google Shape;634;p42"/>
          <p:cNvSpPr txBox="1">
            <a:spLocks noGrp="1"/>
          </p:cNvSpPr>
          <p:nvPr>
            <p:ph type="ctrTitle"/>
          </p:nvPr>
        </p:nvSpPr>
        <p:spPr>
          <a:xfrm>
            <a:off x="4912300" y="458800"/>
            <a:ext cx="3117000" cy="9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5" name="Google Shape;635;p42"/>
          <p:cNvSpPr txBox="1">
            <a:spLocks noGrp="1"/>
          </p:cNvSpPr>
          <p:nvPr>
            <p:ph type="subTitle" idx="1"/>
          </p:nvPr>
        </p:nvSpPr>
        <p:spPr>
          <a:xfrm>
            <a:off x="4912300" y="1362697"/>
            <a:ext cx="3117000" cy="14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36" name="Google Shape;636;p42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2"/>
          <p:cNvSpPr txBox="1"/>
          <p:nvPr/>
        </p:nvSpPr>
        <p:spPr>
          <a:xfrm>
            <a:off x="4912300" y="3307225"/>
            <a:ext cx="31170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CREDITS: This presentation template was created by </a:t>
            </a:r>
            <a:r>
              <a:rPr lang="ru-RU" sz="1000" b="1" i="0" u="sng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ru-RU" sz="10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, and includes icons by </a:t>
            </a:r>
            <a:r>
              <a:rPr lang="ru-RU" sz="1000" b="1" i="0" u="sng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ru-RU" sz="10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r>
              <a:rPr lang="ru-RU" sz="10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and infographics &amp; images by </a:t>
            </a:r>
            <a:r>
              <a:rPr lang="ru-RU" sz="1000" b="1" i="0" u="sng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ru-RU" sz="10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  </a:t>
            </a:r>
            <a:r>
              <a:rPr lang="ru-RU" sz="10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and illustrations by </a:t>
            </a:r>
            <a:r>
              <a:rPr lang="ru-RU" sz="1000" b="1" i="0" u="sng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Storyset</a:t>
            </a:r>
            <a:endParaRPr sz="1000" b="1" i="0" u="sng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_1_1">
  <p:cSld name="BLANK_1_1_1_1_1_1_1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43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640" name="Google Shape;640;p43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43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43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43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3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3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43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43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3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3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43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43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43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3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3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43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43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7" name="Google Shape;657;p43"/>
          <p:cNvSpPr/>
          <p:nvPr/>
        </p:nvSpPr>
        <p:spPr>
          <a:xfrm>
            <a:off x="8194001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43"/>
          <p:cNvSpPr/>
          <p:nvPr/>
        </p:nvSpPr>
        <p:spPr>
          <a:xfrm>
            <a:off x="-421124" y="-316454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_1_1_1_1_1_1_1">
  <p:cSld name="BLANK_1_1_1_1_1_1_1_1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0" name="Google Shape;660;p44"/>
          <p:cNvGrpSpPr/>
          <p:nvPr/>
        </p:nvGrpSpPr>
        <p:grpSpPr>
          <a:xfrm>
            <a:off x="0" y="-5475"/>
            <a:ext cx="9144000" cy="5143491"/>
            <a:chOff x="0" y="-5475"/>
            <a:chExt cx="9144000" cy="5143491"/>
          </a:xfrm>
        </p:grpSpPr>
        <p:sp>
          <p:nvSpPr>
            <p:cNvPr id="661" name="Google Shape;661;p44"/>
            <p:cNvSpPr/>
            <p:nvPr/>
          </p:nvSpPr>
          <p:spPr>
            <a:xfrm>
              <a:off x="0" y="-547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44"/>
            <p:cNvSpPr/>
            <p:nvPr/>
          </p:nvSpPr>
          <p:spPr>
            <a:xfrm>
              <a:off x="0" y="29622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44"/>
            <p:cNvSpPr/>
            <p:nvPr/>
          </p:nvSpPr>
          <p:spPr>
            <a:xfrm>
              <a:off x="0" y="599500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44"/>
            <p:cNvSpPr/>
            <p:nvPr/>
          </p:nvSpPr>
          <p:spPr>
            <a:xfrm>
              <a:off x="0" y="90036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44"/>
            <p:cNvSpPr/>
            <p:nvPr/>
          </p:nvSpPr>
          <p:spPr>
            <a:xfrm>
              <a:off x="0" y="1204401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44"/>
            <p:cNvSpPr/>
            <p:nvPr/>
          </p:nvSpPr>
          <p:spPr>
            <a:xfrm>
              <a:off x="0" y="150610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44"/>
            <p:cNvSpPr/>
            <p:nvPr/>
          </p:nvSpPr>
          <p:spPr>
            <a:xfrm>
              <a:off x="0" y="180937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44"/>
            <p:cNvSpPr/>
            <p:nvPr/>
          </p:nvSpPr>
          <p:spPr>
            <a:xfrm>
              <a:off x="0" y="211023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44"/>
            <p:cNvSpPr/>
            <p:nvPr/>
          </p:nvSpPr>
          <p:spPr>
            <a:xfrm>
              <a:off x="0" y="2414277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44"/>
            <p:cNvSpPr/>
            <p:nvPr/>
          </p:nvSpPr>
          <p:spPr>
            <a:xfrm>
              <a:off x="0" y="271597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44"/>
            <p:cNvSpPr/>
            <p:nvPr/>
          </p:nvSpPr>
          <p:spPr>
            <a:xfrm>
              <a:off x="0" y="3019252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44"/>
            <p:cNvSpPr/>
            <p:nvPr/>
          </p:nvSpPr>
          <p:spPr>
            <a:xfrm>
              <a:off x="0" y="332011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44"/>
            <p:cNvSpPr/>
            <p:nvPr/>
          </p:nvSpPr>
          <p:spPr>
            <a:xfrm>
              <a:off x="0" y="3624153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44"/>
            <p:cNvSpPr/>
            <p:nvPr/>
          </p:nvSpPr>
          <p:spPr>
            <a:xfrm>
              <a:off x="0" y="3925855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44"/>
            <p:cNvSpPr/>
            <p:nvPr/>
          </p:nvSpPr>
          <p:spPr>
            <a:xfrm>
              <a:off x="0" y="4229128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0" y="4529989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44"/>
            <p:cNvSpPr/>
            <p:nvPr/>
          </p:nvSpPr>
          <p:spPr>
            <a:xfrm>
              <a:off x="0" y="4834116"/>
              <a:ext cx="9144000" cy="303900"/>
            </a:xfrm>
            <a:prstGeom prst="rect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8" name="Google Shape;678;p44"/>
          <p:cNvSpPr/>
          <p:nvPr/>
        </p:nvSpPr>
        <p:spPr>
          <a:xfrm>
            <a:off x="-427249" y="4175771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7"/>
          <p:cNvSpPr txBox="1">
            <a:spLocks noGrp="1"/>
          </p:cNvSpPr>
          <p:nvPr>
            <p:ph type="title"/>
          </p:nvPr>
        </p:nvSpPr>
        <p:spPr>
          <a:xfrm>
            <a:off x="716700" y="510900"/>
            <a:ext cx="7710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igtree"/>
              <a:buNone/>
              <a:defRPr sz="3000" b="1" i="0" u="none" strike="noStrike" cap="non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715100" y="1181800"/>
            <a:ext cx="7713900" cy="3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5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1" name="Google Shape;681;p45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"/>
          <p:cNvSpPr txBox="1">
            <a:spLocks noGrp="1"/>
          </p:cNvSpPr>
          <p:nvPr>
            <p:ph type="ctrTitle"/>
          </p:nvPr>
        </p:nvSpPr>
        <p:spPr>
          <a:xfrm>
            <a:off x="715100" y="1255799"/>
            <a:ext cx="46965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/>
              <a:t>Здоровье нации</a:t>
            </a:r>
            <a:endParaRPr/>
          </a:p>
        </p:txBody>
      </p:sp>
      <p:grpSp>
        <p:nvGrpSpPr>
          <p:cNvPr id="690" name="Google Shape;690;p1"/>
          <p:cNvGrpSpPr/>
          <p:nvPr/>
        </p:nvGrpSpPr>
        <p:grpSpPr>
          <a:xfrm>
            <a:off x="5411653" y="824783"/>
            <a:ext cx="2762017" cy="3493859"/>
            <a:chOff x="5411653" y="824783"/>
            <a:chExt cx="2762017" cy="3493859"/>
          </a:xfrm>
        </p:grpSpPr>
        <p:sp>
          <p:nvSpPr>
            <p:cNvPr id="691" name="Google Shape;691;p1"/>
            <p:cNvSpPr/>
            <p:nvPr/>
          </p:nvSpPr>
          <p:spPr>
            <a:xfrm flipH="1">
              <a:off x="5657012" y="1288594"/>
              <a:ext cx="2271323" cy="1642658"/>
            </a:xfrm>
            <a:custGeom>
              <a:avLst/>
              <a:gdLst/>
              <a:ahLst/>
              <a:cxnLst/>
              <a:rect l="l" t="t" r="r" b="b"/>
              <a:pathLst>
                <a:path w="149774" h="108319" extrusionOk="0">
                  <a:moveTo>
                    <a:pt x="39214" y="1"/>
                  </a:moveTo>
                  <a:cubicBezTo>
                    <a:pt x="38874" y="1"/>
                    <a:pt x="38534" y="6"/>
                    <a:pt x="38194" y="16"/>
                  </a:cubicBezTo>
                  <a:cubicBezTo>
                    <a:pt x="36493" y="82"/>
                    <a:pt x="34758" y="249"/>
                    <a:pt x="33091" y="583"/>
                  </a:cubicBezTo>
                  <a:cubicBezTo>
                    <a:pt x="19915" y="2951"/>
                    <a:pt x="9307" y="12725"/>
                    <a:pt x="5271" y="25601"/>
                  </a:cubicBezTo>
                  <a:lnTo>
                    <a:pt x="4804" y="27102"/>
                  </a:lnTo>
                  <a:cubicBezTo>
                    <a:pt x="0" y="48851"/>
                    <a:pt x="9007" y="72568"/>
                    <a:pt x="25452" y="87545"/>
                  </a:cubicBezTo>
                  <a:cubicBezTo>
                    <a:pt x="40858" y="101577"/>
                    <a:pt x="61857" y="108318"/>
                    <a:pt x="82578" y="108318"/>
                  </a:cubicBezTo>
                  <a:cubicBezTo>
                    <a:pt x="83975" y="108318"/>
                    <a:pt x="85370" y="108288"/>
                    <a:pt x="86762" y="108226"/>
                  </a:cubicBezTo>
                  <a:cubicBezTo>
                    <a:pt x="102473" y="107559"/>
                    <a:pt x="118452" y="102956"/>
                    <a:pt x="130427" y="92715"/>
                  </a:cubicBezTo>
                  <a:cubicBezTo>
                    <a:pt x="142402" y="82475"/>
                    <a:pt x="149774" y="65996"/>
                    <a:pt x="146772" y="50352"/>
                  </a:cubicBezTo>
                  <a:cubicBezTo>
                    <a:pt x="145638" y="44447"/>
                    <a:pt x="142869" y="38543"/>
                    <a:pt x="137965" y="35141"/>
                  </a:cubicBezTo>
                  <a:cubicBezTo>
                    <a:pt x="134466" y="32713"/>
                    <a:pt x="130421" y="31835"/>
                    <a:pt x="126205" y="31835"/>
                  </a:cubicBezTo>
                  <a:cubicBezTo>
                    <a:pt x="120977" y="31835"/>
                    <a:pt x="115487" y="33185"/>
                    <a:pt x="110446" y="34607"/>
                  </a:cubicBezTo>
                  <a:cubicBezTo>
                    <a:pt x="105359" y="36037"/>
                    <a:pt x="99848" y="37404"/>
                    <a:pt x="94604" y="37404"/>
                  </a:cubicBezTo>
                  <a:cubicBezTo>
                    <a:pt x="90426" y="37404"/>
                    <a:pt x="86417" y="36536"/>
                    <a:pt x="82926" y="34140"/>
                  </a:cubicBezTo>
                  <a:cubicBezTo>
                    <a:pt x="76855" y="30004"/>
                    <a:pt x="74287" y="22465"/>
                    <a:pt x="70117" y="16361"/>
                  </a:cubicBezTo>
                  <a:cubicBezTo>
                    <a:pt x="63239" y="6303"/>
                    <a:pt x="51280" y="1"/>
                    <a:pt x="39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2" name="Google Shape;692;p1"/>
            <p:cNvGrpSpPr/>
            <p:nvPr/>
          </p:nvGrpSpPr>
          <p:grpSpPr>
            <a:xfrm>
              <a:off x="5411653" y="824783"/>
              <a:ext cx="2762017" cy="3493859"/>
              <a:chOff x="5411653" y="824783"/>
              <a:chExt cx="2762017" cy="3493859"/>
            </a:xfrm>
          </p:grpSpPr>
          <p:grpSp>
            <p:nvGrpSpPr>
              <p:cNvPr id="693" name="Google Shape;693;p1"/>
              <p:cNvGrpSpPr/>
              <p:nvPr/>
            </p:nvGrpSpPr>
            <p:grpSpPr>
              <a:xfrm>
                <a:off x="5411653" y="824783"/>
                <a:ext cx="2762017" cy="3493859"/>
                <a:chOff x="5411653" y="824783"/>
                <a:chExt cx="2762017" cy="3493859"/>
              </a:xfrm>
            </p:grpSpPr>
            <p:sp>
              <p:nvSpPr>
                <p:cNvPr id="694" name="Google Shape;694;p1"/>
                <p:cNvSpPr/>
                <p:nvPr/>
              </p:nvSpPr>
              <p:spPr>
                <a:xfrm flipH="1">
                  <a:off x="5411653" y="4175786"/>
                  <a:ext cx="2762017" cy="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131" h="201" extrusionOk="0">
                      <a:moveTo>
                        <a:pt x="91065" y="0"/>
                      </a:moveTo>
                      <a:cubicBezTo>
                        <a:pt x="40763" y="0"/>
                        <a:pt x="0" y="33"/>
                        <a:pt x="0" y="100"/>
                      </a:cubicBezTo>
                      <a:cubicBezTo>
                        <a:pt x="0" y="200"/>
                        <a:pt x="40796" y="200"/>
                        <a:pt x="91065" y="200"/>
                      </a:cubicBezTo>
                      <a:cubicBezTo>
                        <a:pt x="141368" y="200"/>
                        <a:pt x="182130" y="167"/>
                        <a:pt x="182130" y="100"/>
                      </a:cubicBezTo>
                      <a:cubicBezTo>
                        <a:pt x="182130" y="33"/>
                        <a:pt x="141368" y="0"/>
                        <a:pt x="910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5" name="Google Shape;695;p1"/>
                <p:cNvGrpSpPr/>
                <p:nvPr/>
              </p:nvGrpSpPr>
              <p:grpSpPr>
                <a:xfrm>
                  <a:off x="5902654" y="824783"/>
                  <a:ext cx="1780015" cy="3493859"/>
                  <a:chOff x="6372543" y="1255381"/>
                  <a:chExt cx="1416307" cy="2779964"/>
                </a:xfrm>
              </p:grpSpPr>
              <p:sp>
                <p:nvSpPr>
                  <p:cNvPr id="696" name="Google Shape;696;p1"/>
                  <p:cNvSpPr/>
                  <p:nvPr/>
                </p:nvSpPr>
                <p:spPr>
                  <a:xfrm>
                    <a:off x="6372543" y="1255381"/>
                    <a:ext cx="1416307" cy="27799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113" h="200430" extrusionOk="0">
                        <a:moveTo>
                          <a:pt x="50471" y="1"/>
                        </a:moveTo>
                        <a:cubicBezTo>
                          <a:pt x="46957" y="143"/>
                          <a:pt x="44260" y="1385"/>
                          <a:pt x="42485" y="3657"/>
                        </a:cubicBezTo>
                        <a:cubicBezTo>
                          <a:pt x="40072" y="6709"/>
                          <a:pt x="40001" y="10791"/>
                          <a:pt x="40178" y="12885"/>
                        </a:cubicBezTo>
                        <a:cubicBezTo>
                          <a:pt x="39326" y="13098"/>
                          <a:pt x="38616" y="13630"/>
                          <a:pt x="38190" y="14340"/>
                        </a:cubicBezTo>
                        <a:cubicBezTo>
                          <a:pt x="37481" y="15582"/>
                          <a:pt x="38013" y="17215"/>
                          <a:pt x="38616" y="19061"/>
                        </a:cubicBezTo>
                        <a:cubicBezTo>
                          <a:pt x="38794" y="19629"/>
                          <a:pt x="38971" y="20196"/>
                          <a:pt x="39113" y="20764"/>
                        </a:cubicBezTo>
                        <a:cubicBezTo>
                          <a:pt x="39504" y="22220"/>
                          <a:pt x="40675" y="23355"/>
                          <a:pt x="42130" y="23675"/>
                        </a:cubicBezTo>
                        <a:lnTo>
                          <a:pt x="42663" y="26976"/>
                        </a:lnTo>
                        <a:lnTo>
                          <a:pt x="42343" y="29283"/>
                        </a:lnTo>
                        <a:lnTo>
                          <a:pt x="41740" y="30383"/>
                        </a:lnTo>
                        <a:lnTo>
                          <a:pt x="34180" y="32690"/>
                        </a:lnTo>
                        <a:cubicBezTo>
                          <a:pt x="33754" y="32832"/>
                          <a:pt x="23141" y="35884"/>
                          <a:pt x="23212" y="44048"/>
                        </a:cubicBezTo>
                        <a:lnTo>
                          <a:pt x="23212" y="51182"/>
                        </a:lnTo>
                        <a:cubicBezTo>
                          <a:pt x="22680" y="53631"/>
                          <a:pt x="21296" y="59842"/>
                          <a:pt x="20444" y="61581"/>
                        </a:cubicBezTo>
                        <a:cubicBezTo>
                          <a:pt x="20125" y="62185"/>
                          <a:pt x="19734" y="62788"/>
                          <a:pt x="19308" y="63320"/>
                        </a:cubicBezTo>
                        <a:cubicBezTo>
                          <a:pt x="17747" y="65450"/>
                          <a:pt x="15404" y="68609"/>
                          <a:pt x="14552" y="75033"/>
                        </a:cubicBezTo>
                        <a:cubicBezTo>
                          <a:pt x="14126" y="78476"/>
                          <a:pt x="11890" y="86923"/>
                          <a:pt x="11109" y="89904"/>
                        </a:cubicBezTo>
                        <a:lnTo>
                          <a:pt x="9796" y="93702"/>
                        </a:lnTo>
                        <a:cubicBezTo>
                          <a:pt x="8589" y="94483"/>
                          <a:pt x="5679" y="96364"/>
                          <a:pt x="4685" y="97606"/>
                        </a:cubicBezTo>
                        <a:cubicBezTo>
                          <a:pt x="3975" y="98494"/>
                          <a:pt x="2485" y="100552"/>
                          <a:pt x="1491" y="101937"/>
                        </a:cubicBezTo>
                        <a:cubicBezTo>
                          <a:pt x="1100" y="102469"/>
                          <a:pt x="816" y="102859"/>
                          <a:pt x="745" y="103001"/>
                        </a:cubicBezTo>
                        <a:cubicBezTo>
                          <a:pt x="0" y="103853"/>
                          <a:pt x="675" y="105060"/>
                          <a:pt x="816" y="105308"/>
                        </a:cubicBezTo>
                        <a:cubicBezTo>
                          <a:pt x="1318" y="106172"/>
                          <a:pt x="2213" y="106664"/>
                          <a:pt x="3158" y="106664"/>
                        </a:cubicBezTo>
                        <a:cubicBezTo>
                          <a:pt x="3417" y="106664"/>
                          <a:pt x="3680" y="106627"/>
                          <a:pt x="3940" y="106551"/>
                        </a:cubicBezTo>
                        <a:lnTo>
                          <a:pt x="3940" y="106551"/>
                        </a:lnTo>
                        <a:cubicBezTo>
                          <a:pt x="3053" y="108538"/>
                          <a:pt x="2236" y="110490"/>
                          <a:pt x="2165" y="111236"/>
                        </a:cubicBezTo>
                        <a:cubicBezTo>
                          <a:pt x="1988" y="112017"/>
                          <a:pt x="2201" y="112833"/>
                          <a:pt x="2733" y="113436"/>
                        </a:cubicBezTo>
                        <a:cubicBezTo>
                          <a:pt x="3177" y="113880"/>
                          <a:pt x="3793" y="114102"/>
                          <a:pt x="4417" y="114102"/>
                        </a:cubicBezTo>
                        <a:cubicBezTo>
                          <a:pt x="4542" y="114102"/>
                          <a:pt x="4667" y="114093"/>
                          <a:pt x="4792" y="114075"/>
                        </a:cubicBezTo>
                        <a:cubicBezTo>
                          <a:pt x="5005" y="114040"/>
                          <a:pt x="5218" y="114004"/>
                          <a:pt x="5431" y="113933"/>
                        </a:cubicBezTo>
                        <a:cubicBezTo>
                          <a:pt x="5502" y="114324"/>
                          <a:pt x="5679" y="114679"/>
                          <a:pt x="5927" y="114962"/>
                        </a:cubicBezTo>
                        <a:cubicBezTo>
                          <a:pt x="6382" y="115515"/>
                          <a:pt x="7075" y="115859"/>
                          <a:pt x="7787" y="115859"/>
                        </a:cubicBezTo>
                        <a:cubicBezTo>
                          <a:pt x="7854" y="115859"/>
                          <a:pt x="7920" y="115856"/>
                          <a:pt x="7986" y="115850"/>
                        </a:cubicBezTo>
                        <a:cubicBezTo>
                          <a:pt x="8037" y="115853"/>
                          <a:pt x="8089" y="115854"/>
                          <a:pt x="8140" y="115854"/>
                        </a:cubicBezTo>
                        <a:cubicBezTo>
                          <a:pt x="8692" y="115854"/>
                          <a:pt x="9238" y="115684"/>
                          <a:pt x="9725" y="115424"/>
                        </a:cubicBezTo>
                        <a:cubicBezTo>
                          <a:pt x="9938" y="116063"/>
                          <a:pt x="10364" y="116595"/>
                          <a:pt x="10932" y="116915"/>
                        </a:cubicBezTo>
                        <a:cubicBezTo>
                          <a:pt x="11269" y="117074"/>
                          <a:pt x="11642" y="117154"/>
                          <a:pt x="12014" y="117154"/>
                        </a:cubicBezTo>
                        <a:cubicBezTo>
                          <a:pt x="12387" y="117154"/>
                          <a:pt x="12760" y="117074"/>
                          <a:pt x="13097" y="116915"/>
                        </a:cubicBezTo>
                        <a:cubicBezTo>
                          <a:pt x="14020" y="116489"/>
                          <a:pt x="14410" y="115885"/>
                          <a:pt x="14801" y="114785"/>
                        </a:cubicBezTo>
                        <a:cubicBezTo>
                          <a:pt x="15085" y="114927"/>
                          <a:pt x="15369" y="114998"/>
                          <a:pt x="15688" y="115033"/>
                        </a:cubicBezTo>
                        <a:cubicBezTo>
                          <a:pt x="15717" y="115035"/>
                          <a:pt x="15746" y="115035"/>
                          <a:pt x="15776" y="115035"/>
                        </a:cubicBezTo>
                        <a:cubicBezTo>
                          <a:pt x="16649" y="115035"/>
                          <a:pt x="17730" y="114521"/>
                          <a:pt x="18279" y="113010"/>
                        </a:cubicBezTo>
                        <a:cubicBezTo>
                          <a:pt x="18740" y="111768"/>
                          <a:pt x="18882" y="109497"/>
                          <a:pt x="18989" y="107261"/>
                        </a:cubicBezTo>
                        <a:cubicBezTo>
                          <a:pt x="19024" y="106835"/>
                          <a:pt x="19024" y="106373"/>
                          <a:pt x="19060" y="106231"/>
                        </a:cubicBezTo>
                        <a:cubicBezTo>
                          <a:pt x="19273" y="104741"/>
                          <a:pt x="19663" y="103250"/>
                          <a:pt x="20231" y="101866"/>
                        </a:cubicBezTo>
                        <a:cubicBezTo>
                          <a:pt x="20976" y="100233"/>
                          <a:pt x="21118" y="96826"/>
                          <a:pt x="21118" y="95903"/>
                        </a:cubicBezTo>
                        <a:lnTo>
                          <a:pt x="21686" y="93880"/>
                        </a:lnTo>
                        <a:cubicBezTo>
                          <a:pt x="21935" y="93170"/>
                          <a:pt x="22290" y="92212"/>
                          <a:pt x="22751" y="91005"/>
                        </a:cubicBezTo>
                        <a:cubicBezTo>
                          <a:pt x="24952" y="85255"/>
                          <a:pt x="27685" y="78476"/>
                          <a:pt x="28217" y="77588"/>
                        </a:cubicBezTo>
                        <a:cubicBezTo>
                          <a:pt x="30098" y="74572"/>
                          <a:pt x="30808" y="71200"/>
                          <a:pt x="31411" y="68218"/>
                        </a:cubicBezTo>
                        <a:cubicBezTo>
                          <a:pt x="31695" y="67012"/>
                          <a:pt x="31908" y="65876"/>
                          <a:pt x="32192" y="64882"/>
                        </a:cubicBezTo>
                        <a:cubicBezTo>
                          <a:pt x="32441" y="64101"/>
                          <a:pt x="32725" y="63320"/>
                          <a:pt x="33008" y="62539"/>
                        </a:cubicBezTo>
                        <a:cubicBezTo>
                          <a:pt x="33647" y="65130"/>
                          <a:pt x="34286" y="68218"/>
                          <a:pt x="34180" y="69851"/>
                        </a:cubicBezTo>
                        <a:cubicBezTo>
                          <a:pt x="33931" y="73010"/>
                          <a:pt x="33363" y="80108"/>
                          <a:pt x="33292" y="80889"/>
                        </a:cubicBezTo>
                        <a:cubicBezTo>
                          <a:pt x="33150" y="81706"/>
                          <a:pt x="31695" y="89088"/>
                          <a:pt x="30630" y="94732"/>
                        </a:cubicBezTo>
                        <a:cubicBezTo>
                          <a:pt x="29566" y="100552"/>
                          <a:pt x="30382" y="117944"/>
                          <a:pt x="30488" y="120038"/>
                        </a:cubicBezTo>
                        <a:cubicBezTo>
                          <a:pt x="30453" y="120499"/>
                          <a:pt x="30630" y="121529"/>
                          <a:pt x="31376" y="125504"/>
                        </a:cubicBezTo>
                        <a:cubicBezTo>
                          <a:pt x="31979" y="128769"/>
                          <a:pt x="32902" y="133703"/>
                          <a:pt x="32867" y="134803"/>
                        </a:cubicBezTo>
                        <a:cubicBezTo>
                          <a:pt x="32796" y="135619"/>
                          <a:pt x="32725" y="136400"/>
                          <a:pt x="32583" y="137181"/>
                        </a:cubicBezTo>
                        <a:cubicBezTo>
                          <a:pt x="32263" y="138956"/>
                          <a:pt x="32121" y="140766"/>
                          <a:pt x="32086" y="142576"/>
                        </a:cubicBezTo>
                        <a:lnTo>
                          <a:pt x="32015" y="146800"/>
                        </a:lnTo>
                        <a:cubicBezTo>
                          <a:pt x="31340" y="149036"/>
                          <a:pt x="30879" y="151343"/>
                          <a:pt x="30630" y="153685"/>
                        </a:cubicBezTo>
                        <a:cubicBezTo>
                          <a:pt x="30063" y="158228"/>
                          <a:pt x="31695" y="164156"/>
                          <a:pt x="31944" y="165078"/>
                        </a:cubicBezTo>
                        <a:cubicBezTo>
                          <a:pt x="32192" y="166924"/>
                          <a:pt x="33541" y="178708"/>
                          <a:pt x="33931" y="180340"/>
                        </a:cubicBezTo>
                        <a:cubicBezTo>
                          <a:pt x="34073" y="180766"/>
                          <a:pt x="34073" y="181192"/>
                          <a:pt x="34002" y="181618"/>
                        </a:cubicBezTo>
                        <a:cubicBezTo>
                          <a:pt x="33860" y="182257"/>
                          <a:pt x="33789" y="182896"/>
                          <a:pt x="33789" y="183570"/>
                        </a:cubicBezTo>
                        <a:cubicBezTo>
                          <a:pt x="33754" y="185025"/>
                          <a:pt x="33860" y="186516"/>
                          <a:pt x="34073" y="188007"/>
                        </a:cubicBezTo>
                        <a:cubicBezTo>
                          <a:pt x="33789" y="188930"/>
                          <a:pt x="33328" y="189781"/>
                          <a:pt x="32725" y="190527"/>
                        </a:cubicBezTo>
                        <a:lnTo>
                          <a:pt x="32476" y="190846"/>
                        </a:lnTo>
                        <a:cubicBezTo>
                          <a:pt x="31305" y="192266"/>
                          <a:pt x="29672" y="194183"/>
                          <a:pt x="30382" y="196774"/>
                        </a:cubicBezTo>
                        <a:cubicBezTo>
                          <a:pt x="31340" y="200323"/>
                          <a:pt x="39078" y="200429"/>
                          <a:pt x="39965" y="200429"/>
                        </a:cubicBezTo>
                        <a:cubicBezTo>
                          <a:pt x="42698" y="200429"/>
                          <a:pt x="43798" y="198548"/>
                          <a:pt x="44615" y="197199"/>
                        </a:cubicBezTo>
                        <a:cubicBezTo>
                          <a:pt x="44721" y="197022"/>
                          <a:pt x="44828" y="196809"/>
                          <a:pt x="44934" y="196632"/>
                        </a:cubicBezTo>
                        <a:cubicBezTo>
                          <a:pt x="45608" y="195673"/>
                          <a:pt x="45679" y="194431"/>
                          <a:pt x="45183" y="193366"/>
                        </a:cubicBezTo>
                        <a:cubicBezTo>
                          <a:pt x="45041" y="193047"/>
                          <a:pt x="44970" y="192656"/>
                          <a:pt x="44970" y="192301"/>
                        </a:cubicBezTo>
                        <a:cubicBezTo>
                          <a:pt x="45005" y="190846"/>
                          <a:pt x="45218" y="188539"/>
                          <a:pt x="45253" y="188149"/>
                        </a:cubicBezTo>
                        <a:cubicBezTo>
                          <a:pt x="45324" y="187865"/>
                          <a:pt x="45502" y="186836"/>
                          <a:pt x="45644" y="184919"/>
                        </a:cubicBezTo>
                        <a:cubicBezTo>
                          <a:pt x="45715" y="183748"/>
                          <a:pt x="45537" y="182612"/>
                          <a:pt x="45112" y="181547"/>
                        </a:cubicBezTo>
                        <a:cubicBezTo>
                          <a:pt x="44650" y="180234"/>
                          <a:pt x="44331" y="178850"/>
                          <a:pt x="44189" y="177465"/>
                        </a:cubicBezTo>
                        <a:cubicBezTo>
                          <a:pt x="43905" y="175087"/>
                          <a:pt x="44686" y="172709"/>
                          <a:pt x="45608" y="169976"/>
                        </a:cubicBezTo>
                        <a:cubicBezTo>
                          <a:pt x="46212" y="168202"/>
                          <a:pt x="46744" y="166427"/>
                          <a:pt x="47135" y="164617"/>
                        </a:cubicBezTo>
                        <a:cubicBezTo>
                          <a:pt x="48341" y="158867"/>
                          <a:pt x="46531" y="151023"/>
                          <a:pt x="45928" y="148752"/>
                        </a:cubicBezTo>
                        <a:cubicBezTo>
                          <a:pt x="45502" y="147013"/>
                          <a:pt x="45928" y="145877"/>
                          <a:pt x="46567" y="144280"/>
                        </a:cubicBezTo>
                        <a:cubicBezTo>
                          <a:pt x="46780" y="143641"/>
                          <a:pt x="47028" y="143037"/>
                          <a:pt x="47241" y="142327"/>
                        </a:cubicBezTo>
                        <a:cubicBezTo>
                          <a:pt x="47951" y="139914"/>
                          <a:pt x="47951" y="136826"/>
                          <a:pt x="47951" y="136045"/>
                        </a:cubicBezTo>
                        <a:cubicBezTo>
                          <a:pt x="47986" y="135832"/>
                          <a:pt x="48128" y="135264"/>
                          <a:pt x="48483" y="133916"/>
                        </a:cubicBezTo>
                        <a:cubicBezTo>
                          <a:pt x="48803" y="132567"/>
                          <a:pt x="48909" y="131147"/>
                          <a:pt x="48767" y="129763"/>
                        </a:cubicBezTo>
                        <a:lnTo>
                          <a:pt x="48767" y="129728"/>
                        </a:lnTo>
                        <a:cubicBezTo>
                          <a:pt x="48909" y="128805"/>
                          <a:pt x="50045" y="123055"/>
                          <a:pt x="51039" y="118050"/>
                        </a:cubicBezTo>
                        <a:cubicBezTo>
                          <a:pt x="52033" y="123055"/>
                          <a:pt x="53168" y="128734"/>
                          <a:pt x="53310" y="129657"/>
                        </a:cubicBezTo>
                        <a:lnTo>
                          <a:pt x="53310" y="129692"/>
                        </a:lnTo>
                        <a:cubicBezTo>
                          <a:pt x="53168" y="131076"/>
                          <a:pt x="53275" y="132460"/>
                          <a:pt x="53630" y="133809"/>
                        </a:cubicBezTo>
                        <a:cubicBezTo>
                          <a:pt x="53949" y="135122"/>
                          <a:pt x="54091" y="135726"/>
                          <a:pt x="54127" y="135939"/>
                        </a:cubicBezTo>
                        <a:cubicBezTo>
                          <a:pt x="54127" y="136720"/>
                          <a:pt x="54127" y="139807"/>
                          <a:pt x="54837" y="142221"/>
                        </a:cubicBezTo>
                        <a:cubicBezTo>
                          <a:pt x="55050" y="142931"/>
                          <a:pt x="55262" y="143534"/>
                          <a:pt x="55511" y="144138"/>
                        </a:cubicBezTo>
                        <a:cubicBezTo>
                          <a:pt x="56150" y="145770"/>
                          <a:pt x="56611" y="146906"/>
                          <a:pt x="56150" y="148645"/>
                        </a:cubicBezTo>
                        <a:cubicBezTo>
                          <a:pt x="55546" y="150917"/>
                          <a:pt x="53701" y="158761"/>
                          <a:pt x="54943" y="164511"/>
                        </a:cubicBezTo>
                        <a:cubicBezTo>
                          <a:pt x="55333" y="166321"/>
                          <a:pt x="55866" y="168095"/>
                          <a:pt x="56469" y="169834"/>
                        </a:cubicBezTo>
                        <a:cubicBezTo>
                          <a:pt x="57392" y="172603"/>
                          <a:pt x="58173" y="174945"/>
                          <a:pt x="57889" y="177359"/>
                        </a:cubicBezTo>
                        <a:cubicBezTo>
                          <a:pt x="57747" y="178743"/>
                          <a:pt x="57428" y="180092"/>
                          <a:pt x="56966" y="181405"/>
                        </a:cubicBezTo>
                        <a:cubicBezTo>
                          <a:pt x="56540" y="182470"/>
                          <a:pt x="56363" y="183641"/>
                          <a:pt x="56434" y="184777"/>
                        </a:cubicBezTo>
                        <a:cubicBezTo>
                          <a:pt x="56576" y="186729"/>
                          <a:pt x="56753" y="187758"/>
                          <a:pt x="56824" y="188007"/>
                        </a:cubicBezTo>
                        <a:cubicBezTo>
                          <a:pt x="56860" y="188397"/>
                          <a:pt x="57073" y="190740"/>
                          <a:pt x="57108" y="192195"/>
                        </a:cubicBezTo>
                        <a:cubicBezTo>
                          <a:pt x="57108" y="192550"/>
                          <a:pt x="57037" y="192905"/>
                          <a:pt x="56895" y="193224"/>
                        </a:cubicBezTo>
                        <a:cubicBezTo>
                          <a:pt x="56363" y="194289"/>
                          <a:pt x="56469" y="195531"/>
                          <a:pt x="57144" y="196490"/>
                        </a:cubicBezTo>
                        <a:cubicBezTo>
                          <a:pt x="57250" y="196703"/>
                          <a:pt x="57357" y="196880"/>
                          <a:pt x="57463" y="197058"/>
                        </a:cubicBezTo>
                        <a:cubicBezTo>
                          <a:pt x="58279" y="198442"/>
                          <a:pt x="59380" y="200287"/>
                          <a:pt x="62113" y="200287"/>
                        </a:cubicBezTo>
                        <a:cubicBezTo>
                          <a:pt x="63000" y="200287"/>
                          <a:pt x="70737" y="200181"/>
                          <a:pt x="71696" y="196667"/>
                        </a:cubicBezTo>
                        <a:cubicBezTo>
                          <a:pt x="72406" y="194041"/>
                          <a:pt x="70808" y="192124"/>
                          <a:pt x="69602" y="190704"/>
                        </a:cubicBezTo>
                        <a:lnTo>
                          <a:pt x="69353" y="190385"/>
                        </a:lnTo>
                        <a:cubicBezTo>
                          <a:pt x="68750" y="189639"/>
                          <a:pt x="68288" y="188788"/>
                          <a:pt x="68004" y="187865"/>
                        </a:cubicBezTo>
                        <a:cubicBezTo>
                          <a:pt x="68217" y="186410"/>
                          <a:pt x="68324" y="184919"/>
                          <a:pt x="68288" y="183428"/>
                        </a:cubicBezTo>
                        <a:cubicBezTo>
                          <a:pt x="68288" y="182789"/>
                          <a:pt x="68217" y="182115"/>
                          <a:pt x="68075" y="181476"/>
                        </a:cubicBezTo>
                        <a:cubicBezTo>
                          <a:pt x="68004" y="181050"/>
                          <a:pt x="68004" y="180624"/>
                          <a:pt x="68146" y="180234"/>
                        </a:cubicBezTo>
                        <a:cubicBezTo>
                          <a:pt x="68537" y="178601"/>
                          <a:pt x="69921" y="166782"/>
                          <a:pt x="70098" y="164936"/>
                        </a:cubicBezTo>
                        <a:cubicBezTo>
                          <a:pt x="70382" y="164014"/>
                          <a:pt x="72015" y="158122"/>
                          <a:pt x="71447" y="153579"/>
                        </a:cubicBezTo>
                        <a:cubicBezTo>
                          <a:pt x="71199" y="151236"/>
                          <a:pt x="70737" y="148929"/>
                          <a:pt x="70098" y="146658"/>
                        </a:cubicBezTo>
                        <a:lnTo>
                          <a:pt x="70027" y="142469"/>
                        </a:lnTo>
                        <a:cubicBezTo>
                          <a:pt x="69992" y="140659"/>
                          <a:pt x="69815" y="138849"/>
                          <a:pt x="69531" y="137075"/>
                        </a:cubicBezTo>
                        <a:cubicBezTo>
                          <a:pt x="69389" y="136294"/>
                          <a:pt x="69282" y="135477"/>
                          <a:pt x="69247" y="134697"/>
                        </a:cubicBezTo>
                        <a:cubicBezTo>
                          <a:pt x="69211" y="133596"/>
                          <a:pt x="70134" y="128663"/>
                          <a:pt x="70737" y="125397"/>
                        </a:cubicBezTo>
                        <a:cubicBezTo>
                          <a:pt x="71447" y="121422"/>
                          <a:pt x="71625" y="120393"/>
                          <a:pt x="71625" y="119931"/>
                        </a:cubicBezTo>
                        <a:cubicBezTo>
                          <a:pt x="71696" y="117802"/>
                          <a:pt x="72547" y="100410"/>
                          <a:pt x="71447" y="94625"/>
                        </a:cubicBezTo>
                        <a:cubicBezTo>
                          <a:pt x="70382" y="88982"/>
                          <a:pt x="68963" y="81599"/>
                          <a:pt x="68785" y="80783"/>
                        </a:cubicBezTo>
                        <a:cubicBezTo>
                          <a:pt x="68714" y="80002"/>
                          <a:pt x="68146" y="72903"/>
                          <a:pt x="67898" y="69745"/>
                        </a:cubicBezTo>
                        <a:cubicBezTo>
                          <a:pt x="67756" y="68112"/>
                          <a:pt x="68395" y="65024"/>
                          <a:pt x="69069" y="62433"/>
                        </a:cubicBezTo>
                        <a:cubicBezTo>
                          <a:pt x="69353" y="63214"/>
                          <a:pt x="69637" y="63995"/>
                          <a:pt x="69850" y="64776"/>
                        </a:cubicBezTo>
                        <a:cubicBezTo>
                          <a:pt x="70169" y="65769"/>
                          <a:pt x="70382" y="66905"/>
                          <a:pt x="70631" y="68112"/>
                        </a:cubicBezTo>
                        <a:cubicBezTo>
                          <a:pt x="71270" y="71093"/>
                          <a:pt x="71980" y="74465"/>
                          <a:pt x="73861" y="77482"/>
                        </a:cubicBezTo>
                        <a:cubicBezTo>
                          <a:pt x="74393" y="78369"/>
                          <a:pt x="77126" y="85148"/>
                          <a:pt x="79327" y="90898"/>
                        </a:cubicBezTo>
                        <a:cubicBezTo>
                          <a:pt x="79682" y="91857"/>
                          <a:pt x="80001" y="92673"/>
                          <a:pt x="80249" y="93347"/>
                        </a:cubicBezTo>
                        <a:lnTo>
                          <a:pt x="80356" y="96187"/>
                        </a:lnTo>
                        <a:lnTo>
                          <a:pt x="80391" y="96400"/>
                        </a:lnTo>
                        <a:cubicBezTo>
                          <a:pt x="80427" y="96542"/>
                          <a:pt x="81137" y="99878"/>
                          <a:pt x="81882" y="101582"/>
                        </a:cubicBezTo>
                        <a:cubicBezTo>
                          <a:pt x="82450" y="103001"/>
                          <a:pt x="82840" y="104457"/>
                          <a:pt x="83053" y="105947"/>
                        </a:cubicBezTo>
                        <a:cubicBezTo>
                          <a:pt x="83053" y="106125"/>
                          <a:pt x="83124" y="106551"/>
                          <a:pt x="83124" y="106977"/>
                        </a:cubicBezTo>
                        <a:cubicBezTo>
                          <a:pt x="83231" y="109213"/>
                          <a:pt x="83373" y="111484"/>
                          <a:pt x="83834" y="112726"/>
                        </a:cubicBezTo>
                        <a:cubicBezTo>
                          <a:pt x="84383" y="114237"/>
                          <a:pt x="85464" y="114751"/>
                          <a:pt x="86337" y="114751"/>
                        </a:cubicBezTo>
                        <a:cubicBezTo>
                          <a:pt x="86367" y="114751"/>
                          <a:pt x="86396" y="114751"/>
                          <a:pt x="86425" y="114750"/>
                        </a:cubicBezTo>
                        <a:cubicBezTo>
                          <a:pt x="86745" y="114750"/>
                          <a:pt x="87064" y="114643"/>
                          <a:pt x="87312" y="114501"/>
                        </a:cubicBezTo>
                        <a:cubicBezTo>
                          <a:pt x="87703" y="115601"/>
                          <a:pt x="88093" y="116240"/>
                          <a:pt x="89016" y="116631"/>
                        </a:cubicBezTo>
                        <a:cubicBezTo>
                          <a:pt x="89371" y="116808"/>
                          <a:pt x="89744" y="116897"/>
                          <a:pt x="90112" y="116897"/>
                        </a:cubicBezTo>
                        <a:cubicBezTo>
                          <a:pt x="90480" y="116897"/>
                          <a:pt x="90844" y="116808"/>
                          <a:pt x="91181" y="116631"/>
                        </a:cubicBezTo>
                        <a:cubicBezTo>
                          <a:pt x="91785" y="116311"/>
                          <a:pt x="92211" y="115779"/>
                          <a:pt x="92388" y="115140"/>
                        </a:cubicBezTo>
                        <a:cubicBezTo>
                          <a:pt x="92920" y="115459"/>
                          <a:pt x="93524" y="115601"/>
                          <a:pt x="94127" y="115601"/>
                        </a:cubicBezTo>
                        <a:cubicBezTo>
                          <a:pt x="94166" y="115603"/>
                          <a:pt x="94206" y="115604"/>
                          <a:pt x="94245" y="115604"/>
                        </a:cubicBezTo>
                        <a:cubicBezTo>
                          <a:pt x="94986" y="115604"/>
                          <a:pt x="95714" y="115287"/>
                          <a:pt x="96186" y="114714"/>
                        </a:cubicBezTo>
                        <a:cubicBezTo>
                          <a:pt x="96434" y="114395"/>
                          <a:pt x="96612" y="114040"/>
                          <a:pt x="96718" y="113649"/>
                        </a:cubicBezTo>
                        <a:cubicBezTo>
                          <a:pt x="96896" y="113720"/>
                          <a:pt x="97109" y="113791"/>
                          <a:pt x="97321" y="113791"/>
                        </a:cubicBezTo>
                        <a:cubicBezTo>
                          <a:pt x="97462" y="113818"/>
                          <a:pt x="97603" y="113831"/>
                          <a:pt x="97744" y="113831"/>
                        </a:cubicBezTo>
                        <a:cubicBezTo>
                          <a:pt x="98352" y="113831"/>
                          <a:pt x="98948" y="113591"/>
                          <a:pt x="99380" y="113188"/>
                        </a:cubicBezTo>
                        <a:cubicBezTo>
                          <a:pt x="99912" y="112584"/>
                          <a:pt x="100125" y="111733"/>
                          <a:pt x="99983" y="110952"/>
                        </a:cubicBezTo>
                        <a:cubicBezTo>
                          <a:pt x="99877" y="110242"/>
                          <a:pt x="99096" y="108254"/>
                          <a:pt x="98209" y="106302"/>
                        </a:cubicBezTo>
                        <a:lnTo>
                          <a:pt x="98209" y="106302"/>
                        </a:lnTo>
                        <a:cubicBezTo>
                          <a:pt x="98461" y="106376"/>
                          <a:pt x="98716" y="106412"/>
                          <a:pt x="98967" y="106412"/>
                        </a:cubicBezTo>
                        <a:cubicBezTo>
                          <a:pt x="99920" y="106412"/>
                          <a:pt x="100819" y="105902"/>
                          <a:pt x="101297" y="105060"/>
                        </a:cubicBezTo>
                        <a:cubicBezTo>
                          <a:pt x="101439" y="104776"/>
                          <a:pt x="102113" y="103534"/>
                          <a:pt x="101403" y="102682"/>
                        </a:cubicBezTo>
                        <a:lnTo>
                          <a:pt x="100658" y="101653"/>
                        </a:lnTo>
                        <a:cubicBezTo>
                          <a:pt x="99664" y="100268"/>
                          <a:pt x="98173" y="98174"/>
                          <a:pt x="97428" y="97287"/>
                        </a:cubicBezTo>
                        <a:cubicBezTo>
                          <a:pt x="96470" y="96080"/>
                          <a:pt x="93524" y="93738"/>
                          <a:pt x="92601" y="93063"/>
                        </a:cubicBezTo>
                        <a:lnTo>
                          <a:pt x="91146" y="90295"/>
                        </a:lnTo>
                        <a:cubicBezTo>
                          <a:pt x="90578" y="88094"/>
                          <a:pt x="88058" y="78618"/>
                          <a:pt x="87596" y="74962"/>
                        </a:cubicBezTo>
                        <a:cubicBezTo>
                          <a:pt x="86745" y="68538"/>
                          <a:pt x="84402" y="65343"/>
                          <a:pt x="82840" y="63249"/>
                        </a:cubicBezTo>
                        <a:cubicBezTo>
                          <a:pt x="82414" y="62717"/>
                          <a:pt x="82024" y="62114"/>
                          <a:pt x="81705" y="61510"/>
                        </a:cubicBezTo>
                        <a:cubicBezTo>
                          <a:pt x="80853" y="59736"/>
                          <a:pt x="79433" y="53524"/>
                          <a:pt x="78936" y="51111"/>
                        </a:cubicBezTo>
                        <a:lnTo>
                          <a:pt x="78936" y="43977"/>
                        </a:lnTo>
                        <a:cubicBezTo>
                          <a:pt x="79007" y="35813"/>
                          <a:pt x="68395" y="32725"/>
                          <a:pt x="67969" y="32619"/>
                        </a:cubicBezTo>
                        <a:lnTo>
                          <a:pt x="60089" y="30205"/>
                        </a:lnTo>
                        <a:lnTo>
                          <a:pt x="59415" y="29744"/>
                        </a:lnTo>
                        <a:lnTo>
                          <a:pt x="59415" y="23746"/>
                        </a:lnTo>
                        <a:cubicBezTo>
                          <a:pt x="60941" y="23320"/>
                          <a:pt x="62113" y="22149"/>
                          <a:pt x="62539" y="20622"/>
                        </a:cubicBezTo>
                        <a:cubicBezTo>
                          <a:pt x="62716" y="20090"/>
                          <a:pt x="62893" y="19487"/>
                          <a:pt x="63071" y="18954"/>
                        </a:cubicBezTo>
                        <a:cubicBezTo>
                          <a:pt x="63674" y="17073"/>
                          <a:pt x="64207" y="15476"/>
                          <a:pt x="63532" y="14234"/>
                        </a:cubicBezTo>
                        <a:cubicBezTo>
                          <a:pt x="63071" y="13488"/>
                          <a:pt x="62361" y="12991"/>
                          <a:pt x="61580" y="12743"/>
                        </a:cubicBezTo>
                        <a:cubicBezTo>
                          <a:pt x="61793" y="10684"/>
                          <a:pt x="61793" y="6638"/>
                          <a:pt x="59451" y="3621"/>
                        </a:cubicBezTo>
                        <a:cubicBezTo>
                          <a:pt x="57676" y="1350"/>
                          <a:pt x="54943" y="107"/>
                          <a:pt x="51323" y="1"/>
                        </a:cubicBezTo>
                        <a:lnTo>
                          <a:pt x="50471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7" name="Google Shape;697;p1"/>
                  <p:cNvSpPr/>
                  <p:nvPr/>
                </p:nvSpPr>
                <p:spPr>
                  <a:xfrm>
                    <a:off x="6402655" y="2532877"/>
                    <a:ext cx="237704" cy="3215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138" h="23185" extrusionOk="0">
                        <a:moveTo>
                          <a:pt x="10145" y="0"/>
                        </a:moveTo>
                        <a:lnTo>
                          <a:pt x="9080" y="3265"/>
                        </a:lnTo>
                        <a:cubicBezTo>
                          <a:pt x="9080" y="3265"/>
                          <a:pt x="4679" y="5501"/>
                          <a:pt x="3756" y="6602"/>
                        </a:cubicBezTo>
                        <a:cubicBezTo>
                          <a:pt x="2869" y="7737"/>
                          <a:pt x="278" y="11606"/>
                          <a:pt x="172" y="11677"/>
                        </a:cubicBezTo>
                        <a:cubicBezTo>
                          <a:pt x="111" y="11737"/>
                          <a:pt x="0" y="12665"/>
                          <a:pt x="898" y="12665"/>
                        </a:cubicBezTo>
                        <a:cubicBezTo>
                          <a:pt x="1059" y="12665"/>
                          <a:pt x="1252" y="12635"/>
                          <a:pt x="1485" y="12565"/>
                        </a:cubicBezTo>
                        <a:cubicBezTo>
                          <a:pt x="2656" y="12210"/>
                          <a:pt x="3969" y="10506"/>
                          <a:pt x="4466" y="9796"/>
                        </a:cubicBezTo>
                        <a:cubicBezTo>
                          <a:pt x="4578" y="9657"/>
                          <a:pt x="4755" y="9561"/>
                          <a:pt x="4930" y="9561"/>
                        </a:cubicBezTo>
                        <a:cubicBezTo>
                          <a:pt x="4977" y="9561"/>
                          <a:pt x="5024" y="9568"/>
                          <a:pt x="5070" y="9583"/>
                        </a:cubicBezTo>
                        <a:cubicBezTo>
                          <a:pt x="5354" y="9654"/>
                          <a:pt x="5531" y="9938"/>
                          <a:pt x="5460" y="10222"/>
                        </a:cubicBezTo>
                        <a:lnTo>
                          <a:pt x="5389" y="10719"/>
                        </a:lnTo>
                        <a:cubicBezTo>
                          <a:pt x="5389" y="10719"/>
                          <a:pt x="1698" y="18137"/>
                          <a:pt x="1698" y="19202"/>
                        </a:cubicBezTo>
                        <a:cubicBezTo>
                          <a:pt x="1698" y="19688"/>
                          <a:pt x="1964" y="19885"/>
                          <a:pt x="2292" y="19885"/>
                        </a:cubicBezTo>
                        <a:cubicBezTo>
                          <a:pt x="2538" y="19885"/>
                          <a:pt x="2818" y="19775"/>
                          <a:pt x="3047" y="19592"/>
                        </a:cubicBezTo>
                        <a:cubicBezTo>
                          <a:pt x="3863" y="18918"/>
                          <a:pt x="4679" y="17108"/>
                          <a:pt x="5496" y="15617"/>
                        </a:cubicBezTo>
                        <a:cubicBezTo>
                          <a:pt x="6245" y="14268"/>
                          <a:pt x="6817" y="13476"/>
                          <a:pt x="7191" y="13476"/>
                        </a:cubicBezTo>
                        <a:cubicBezTo>
                          <a:pt x="7259" y="13476"/>
                          <a:pt x="7322" y="13503"/>
                          <a:pt x="7377" y="13558"/>
                        </a:cubicBezTo>
                        <a:cubicBezTo>
                          <a:pt x="7696" y="13842"/>
                          <a:pt x="4999" y="19557"/>
                          <a:pt x="4928" y="20408"/>
                        </a:cubicBezTo>
                        <a:cubicBezTo>
                          <a:pt x="4829" y="21195"/>
                          <a:pt x="4489" y="21769"/>
                          <a:pt x="5526" y="21769"/>
                        </a:cubicBezTo>
                        <a:cubicBezTo>
                          <a:pt x="5613" y="21769"/>
                          <a:pt x="5709" y="21765"/>
                          <a:pt x="5815" y="21757"/>
                        </a:cubicBezTo>
                        <a:cubicBezTo>
                          <a:pt x="7199" y="21651"/>
                          <a:pt x="7590" y="19912"/>
                          <a:pt x="7980" y="18918"/>
                        </a:cubicBezTo>
                        <a:cubicBezTo>
                          <a:pt x="8404" y="17717"/>
                          <a:pt x="9530" y="14232"/>
                          <a:pt x="9856" y="14232"/>
                        </a:cubicBezTo>
                        <a:cubicBezTo>
                          <a:pt x="9858" y="14232"/>
                          <a:pt x="9860" y="14233"/>
                          <a:pt x="9861" y="14233"/>
                        </a:cubicBezTo>
                        <a:cubicBezTo>
                          <a:pt x="10678" y="14410"/>
                          <a:pt x="8867" y="21260"/>
                          <a:pt x="9009" y="22041"/>
                        </a:cubicBezTo>
                        <a:cubicBezTo>
                          <a:pt x="9117" y="22633"/>
                          <a:pt x="9265" y="23184"/>
                          <a:pt x="9656" y="23184"/>
                        </a:cubicBezTo>
                        <a:cubicBezTo>
                          <a:pt x="9780" y="23184"/>
                          <a:pt x="9929" y="23128"/>
                          <a:pt x="10110" y="22999"/>
                        </a:cubicBezTo>
                        <a:cubicBezTo>
                          <a:pt x="10891" y="22467"/>
                          <a:pt x="11139" y="21154"/>
                          <a:pt x="11600" y="19379"/>
                        </a:cubicBezTo>
                        <a:cubicBezTo>
                          <a:pt x="11991" y="17995"/>
                          <a:pt x="12346" y="15439"/>
                          <a:pt x="12559" y="14481"/>
                        </a:cubicBezTo>
                        <a:cubicBezTo>
                          <a:pt x="12597" y="14347"/>
                          <a:pt x="12676" y="14316"/>
                          <a:pt x="12741" y="14316"/>
                        </a:cubicBezTo>
                        <a:cubicBezTo>
                          <a:pt x="12797" y="14316"/>
                          <a:pt x="12843" y="14339"/>
                          <a:pt x="12843" y="14339"/>
                        </a:cubicBezTo>
                        <a:cubicBezTo>
                          <a:pt x="12843" y="14339"/>
                          <a:pt x="12843" y="19557"/>
                          <a:pt x="13020" y="20444"/>
                        </a:cubicBezTo>
                        <a:cubicBezTo>
                          <a:pt x="13129" y="20916"/>
                          <a:pt x="13349" y="21221"/>
                          <a:pt x="13605" y="21221"/>
                        </a:cubicBezTo>
                        <a:cubicBezTo>
                          <a:pt x="13849" y="21221"/>
                          <a:pt x="14126" y="20943"/>
                          <a:pt x="14369" y="20266"/>
                        </a:cubicBezTo>
                        <a:cubicBezTo>
                          <a:pt x="14866" y="18882"/>
                          <a:pt x="14901" y="14588"/>
                          <a:pt x="14972" y="13878"/>
                        </a:cubicBezTo>
                        <a:cubicBezTo>
                          <a:pt x="15221" y="12245"/>
                          <a:pt x="15647" y="10648"/>
                          <a:pt x="16250" y="9086"/>
                        </a:cubicBezTo>
                        <a:cubicBezTo>
                          <a:pt x="16889" y="7702"/>
                          <a:pt x="16534" y="3620"/>
                          <a:pt x="16534" y="3620"/>
                        </a:cubicBezTo>
                        <a:lnTo>
                          <a:pt x="17137" y="2059"/>
                        </a:lnTo>
                        <a:lnTo>
                          <a:pt x="10145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8" name="Google Shape;698;p1"/>
                  <p:cNvSpPr/>
                  <p:nvPr/>
                </p:nvSpPr>
                <p:spPr>
                  <a:xfrm>
                    <a:off x="6541396" y="1681218"/>
                    <a:ext cx="537088" cy="2325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723" h="167669" extrusionOk="0">
                        <a:moveTo>
                          <a:pt x="38439" y="0"/>
                        </a:moveTo>
                        <a:lnTo>
                          <a:pt x="29033" y="1846"/>
                        </a:lnTo>
                        <a:lnTo>
                          <a:pt x="21544" y="4295"/>
                        </a:lnTo>
                        <a:cubicBezTo>
                          <a:pt x="21544" y="4295"/>
                          <a:pt x="13062" y="6318"/>
                          <a:pt x="13097" y="13594"/>
                        </a:cubicBezTo>
                        <a:lnTo>
                          <a:pt x="13062" y="20515"/>
                        </a:lnTo>
                        <a:cubicBezTo>
                          <a:pt x="13062" y="20515"/>
                          <a:pt x="11145" y="29459"/>
                          <a:pt x="10116" y="31802"/>
                        </a:cubicBezTo>
                        <a:cubicBezTo>
                          <a:pt x="9086" y="34145"/>
                          <a:pt x="5502" y="36274"/>
                          <a:pt x="4543" y="44473"/>
                        </a:cubicBezTo>
                        <a:cubicBezTo>
                          <a:pt x="4011" y="48732"/>
                          <a:pt x="0" y="61900"/>
                          <a:pt x="0" y="61900"/>
                        </a:cubicBezTo>
                        <a:lnTo>
                          <a:pt x="6566" y="64881"/>
                        </a:lnTo>
                        <a:cubicBezTo>
                          <a:pt x="6566" y="64881"/>
                          <a:pt x="7631" y="61793"/>
                          <a:pt x="8589" y="59061"/>
                        </a:cubicBezTo>
                        <a:cubicBezTo>
                          <a:pt x="10293" y="54127"/>
                          <a:pt x="13381" y="46638"/>
                          <a:pt x="13984" y="45538"/>
                        </a:cubicBezTo>
                        <a:cubicBezTo>
                          <a:pt x="16256" y="41492"/>
                          <a:pt x="17250" y="37339"/>
                          <a:pt x="18208" y="33754"/>
                        </a:cubicBezTo>
                        <a:cubicBezTo>
                          <a:pt x="18918" y="30986"/>
                          <a:pt x="21083" y="25768"/>
                          <a:pt x="21083" y="25768"/>
                        </a:cubicBezTo>
                        <a:cubicBezTo>
                          <a:pt x="21083" y="25768"/>
                          <a:pt x="24277" y="34890"/>
                          <a:pt x="24029" y="38262"/>
                        </a:cubicBezTo>
                        <a:cubicBezTo>
                          <a:pt x="23780" y="41634"/>
                          <a:pt x="23106" y="50010"/>
                          <a:pt x="23106" y="50010"/>
                        </a:cubicBezTo>
                        <a:cubicBezTo>
                          <a:pt x="23106" y="50010"/>
                          <a:pt x="21438" y="58599"/>
                          <a:pt x="20444" y="64597"/>
                        </a:cubicBezTo>
                        <a:cubicBezTo>
                          <a:pt x="19450" y="70560"/>
                          <a:pt x="20338" y="88378"/>
                          <a:pt x="20338" y="88378"/>
                        </a:cubicBezTo>
                        <a:cubicBezTo>
                          <a:pt x="20160" y="88804"/>
                          <a:pt x="22929" y="101333"/>
                          <a:pt x="22822" y="103498"/>
                        </a:cubicBezTo>
                        <a:cubicBezTo>
                          <a:pt x="22751" y="105663"/>
                          <a:pt x="21970" y="107757"/>
                          <a:pt x="21935" y="111661"/>
                        </a:cubicBezTo>
                        <a:lnTo>
                          <a:pt x="21793" y="116169"/>
                        </a:lnTo>
                        <a:cubicBezTo>
                          <a:pt x="21225" y="118582"/>
                          <a:pt x="20799" y="121067"/>
                          <a:pt x="20551" y="123551"/>
                        </a:cubicBezTo>
                        <a:cubicBezTo>
                          <a:pt x="20018" y="128201"/>
                          <a:pt x="22041" y="133844"/>
                          <a:pt x="22041" y="133844"/>
                        </a:cubicBezTo>
                        <a:cubicBezTo>
                          <a:pt x="22041" y="133844"/>
                          <a:pt x="23567" y="147047"/>
                          <a:pt x="23922" y="148680"/>
                        </a:cubicBezTo>
                        <a:cubicBezTo>
                          <a:pt x="24242" y="150348"/>
                          <a:pt x="23851" y="150100"/>
                          <a:pt x="23780" y="152229"/>
                        </a:cubicBezTo>
                        <a:cubicBezTo>
                          <a:pt x="23745" y="154394"/>
                          <a:pt x="23887" y="157340"/>
                          <a:pt x="23887" y="157340"/>
                        </a:cubicBezTo>
                        <a:cubicBezTo>
                          <a:pt x="23319" y="158725"/>
                          <a:pt x="22645" y="160038"/>
                          <a:pt x="21793" y="161316"/>
                        </a:cubicBezTo>
                        <a:cubicBezTo>
                          <a:pt x="20728" y="162735"/>
                          <a:pt x="19521" y="163126"/>
                          <a:pt x="20054" y="165220"/>
                        </a:cubicBezTo>
                        <a:cubicBezTo>
                          <a:pt x="20586" y="167314"/>
                          <a:pt x="24845" y="167669"/>
                          <a:pt x="26904" y="167669"/>
                        </a:cubicBezTo>
                        <a:cubicBezTo>
                          <a:pt x="28962" y="167669"/>
                          <a:pt x="29708" y="166462"/>
                          <a:pt x="30560" y="164936"/>
                        </a:cubicBezTo>
                        <a:cubicBezTo>
                          <a:pt x="31411" y="163410"/>
                          <a:pt x="30595" y="162913"/>
                          <a:pt x="30630" y="161280"/>
                        </a:cubicBezTo>
                        <a:cubicBezTo>
                          <a:pt x="30701" y="159612"/>
                          <a:pt x="30808" y="157021"/>
                          <a:pt x="30808" y="157021"/>
                        </a:cubicBezTo>
                        <a:cubicBezTo>
                          <a:pt x="31127" y="155885"/>
                          <a:pt x="31340" y="154714"/>
                          <a:pt x="31411" y="153543"/>
                        </a:cubicBezTo>
                        <a:cubicBezTo>
                          <a:pt x="31553" y="151342"/>
                          <a:pt x="30276" y="151165"/>
                          <a:pt x="29814" y="146905"/>
                        </a:cubicBezTo>
                        <a:cubicBezTo>
                          <a:pt x="29353" y="142682"/>
                          <a:pt x="31802" y="138316"/>
                          <a:pt x="32796" y="133205"/>
                        </a:cubicBezTo>
                        <a:cubicBezTo>
                          <a:pt x="33754" y="128059"/>
                          <a:pt x="31908" y="120037"/>
                          <a:pt x="31553" y="117127"/>
                        </a:cubicBezTo>
                        <a:cubicBezTo>
                          <a:pt x="31198" y="114181"/>
                          <a:pt x="32121" y="113365"/>
                          <a:pt x="32831" y="110809"/>
                        </a:cubicBezTo>
                        <a:cubicBezTo>
                          <a:pt x="33505" y="108289"/>
                          <a:pt x="33399" y="104740"/>
                          <a:pt x="33399" y="104740"/>
                        </a:cubicBezTo>
                        <a:cubicBezTo>
                          <a:pt x="33399" y="104740"/>
                          <a:pt x="33967" y="103995"/>
                          <a:pt x="34428" y="101971"/>
                        </a:cubicBezTo>
                        <a:cubicBezTo>
                          <a:pt x="34712" y="100836"/>
                          <a:pt x="34677" y="99664"/>
                          <a:pt x="34357" y="98564"/>
                        </a:cubicBezTo>
                        <a:cubicBezTo>
                          <a:pt x="34357" y="98280"/>
                          <a:pt x="37126" y="82734"/>
                          <a:pt x="37126" y="82734"/>
                        </a:cubicBezTo>
                        <a:lnTo>
                          <a:pt x="38226" y="82024"/>
                        </a:lnTo>
                        <a:lnTo>
                          <a:pt x="38474" y="73471"/>
                        </a:lnTo>
                        <a:lnTo>
                          <a:pt x="38723" y="14694"/>
                        </a:lnTo>
                        <a:lnTo>
                          <a:pt x="38439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9" name="Google Shape;699;p1"/>
                  <p:cNvSpPr/>
                  <p:nvPr/>
                </p:nvSpPr>
                <p:spPr>
                  <a:xfrm>
                    <a:off x="6731415" y="1822997"/>
                    <a:ext cx="99448" cy="1422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70" h="10258" extrusionOk="0">
                        <a:moveTo>
                          <a:pt x="213" y="0"/>
                        </a:moveTo>
                        <a:cubicBezTo>
                          <a:pt x="178" y="71"/>
                          <a:pt x="142" y="142"/>
                          <a:pt x="142" y="213"/>
                        </a:cubicBezTo>
                        <a:cubicBezTo>
                          <a:pt x="107" y="426"/>
                          <a:pt x="71" y="639"/>
                          <a:pt x="71" y="817"/>
                        </a:cubicBezTo>
                        <a:cubicBezTo>
                          <a:pt x="0" y="1597"/>
                          <a:pt x="36" y="2343"/>
                          <a:pt x="178" y="3088"/>
                        </a:cubicBezTo>
                        <a:cubicBezTo>
                          <a:pt x="462" y="5005"/>
                          <a:pt x="1669" y="7383"/>
                          <a:pt x="3017" y="9938"/>
                        </a:cubicBezTo>
                        <a:lnTo>
                          <a:pt x="3088" y="10080"/>
                        </a:lnTo>
                        <a:lnTo>
                          <a:pt x="3159" y="10258"/>
                        </a:lnTo>
                        <a:lnTo>
                          <a:pt x="3266" y="10116"/>
                        </a:lnTo>
                        <a:cubicBezTo>
                          <a:pt x="4047" y="8874"/>
                          <a:pt x="4792" y="7738"/>
                          <a:pt x="5360" y="6637"/>
                        </a:cubicBezTo>
                        <a:cubicBezTo>
                          <a:pt x="5892" y="5679"/>
                          <a:pt x="6318" y="4650"/>
                          <a:pt x="6602" y="3585"/>
                        </a:cubicBezTo>
                        <a:cubicBezTo>
                          <a:pt x="6815" y="2698"/>
                          <a:pt x="6957" y="1952"/>
                          <a:pt x="7063" y="1420"/>
                        </a:cubicBezTo>
                        <a:cubicBezTo>
                          <a:pt x="7099" y="1207"/>
                          <a:pt x="7134" y="994"/>
                          <a:pt x="7134" y="852"/>
                        </a:cubicBezTo>
                        <a:cubicBezTo>
                          <a:pt x="7170" y="781"/>
                          <a:pt x="7170" y="710"/>
                          <a:pt x="7134" y="639"/>
                        </a:cubicBezTo>
                        <a:cubicBezTo>
                          <a:pt x="7134" y="710"/>
                          <a:pt x="7099" y="781"/>
                          <a:pt x="7134" y="817"/>
                        </a:cubicBezTo>
                        <a:cubicBezTo>
                          <a:pt x="7063" y="959"/>
                          <a:pt x="7028" y="1172"/>
                          <a:pt x="6993" y="1420"/>
                        </a:cubicBezTo>
                        <a:cubicBezTo>
                          <a:pt x="6851" y="1917"/>
                          <a:pt x="6709" y="2662"/>
                          <a:pt x="6460" y="3550"/>
                        </a:cubicBezTo>
                        <a:cubicBezTo>
                          <a:pt x="6141" y="4614"/>
                          <a:pt x="5715" y="5608"/>
                          <a:pt x="5182" y="6566"/>
                        </a:cubicBezTo>
                        <a:cubicBezTo>
                          <a:pt x="4605" y="7585"/>
                          <a:pt x="3899" y="8668"/>
                          <a:pt x="3186" y="9815"/>
                        </a:cubicBezTo>
                        <a:lnTo>
                          <a:pt x="3186" y="9815"/>
                        </a:lnTo>
                        <a:cubicBezTo>
                          <a:pt x="1876" y="7266"/>
                          <a:pt x="674" y="4930"/>
                          <a:pt x="355" y="3053"/>
                        </a:cubicBezTo>
                        <a:cubicBezTo>
                          <a:pt x="178" y="2307"/>
                          <a:pt x="142" y="1562"/>
                          <a:pt x="142" y="817"/>
                        </a:cubicBezTo>
                        <a:cubicBezTo>
                          <a:pt x="178" y="320"/>
                          <a:pt x="213" y="0"/>
                          <a:pt x="21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0" name="Google Shape;700;p1"/>
                  <p:cNvSpPr/>
                  <p:nvPr/>
                </p:nvSpPr>
                <p:spPr>
                  <a:xfrm>
                    <a:off x="6964265" y="1894372"/>
                    <a:ext cx="57117" cy="315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8" h="2273" extrusionOk="0">
                        <a:moveTo>
                          <a:pt x="1" y="1"/>
                        </a:moveTo>
                        <a:cubicBezTo>
                          <a:pt x="36" y="1"/>
                          <a:pt x="107" y="36"/>
                          <a:pt x="142" y="72"/>
                        </a:cubicBezTo>
                        <a:cubicBezTo>
                          <a:pt x="249" y="107"/>
                          <a:pt x="426" y="214"/>
                          <a:pt x="604" y="285"/>
                        </a:cubicBezTo>
                        <a:cubicBezTo>
                          <a:pt x="1030" y="462"/>
                          <a:pt x="1562" y="675"/>
                          <a:pt x="2166" y="959"/>
                        </a:cubicBezTo>
                        <a:cubicBezTo>
                          <a:pt x="2662" y="1208"/>
                          <a:pt x="3159" y="1491"/>
                          <a:pt x="3585" y="1846"/>
                        </a:cubicBezTo>
                        <a:cubicBezTo>
                          <a:pt x="3940" y="2095"/>
                          <a:pt x="4118" y="2272"/>
                          <a:pt x="4118" y="2272"/>
                        </a:cubicBezTo>
                        <a:cubicBezTo>
                          <a:pt x="4118" y="2237"/>
                          <a:pt x="4047" y="2166"/>
                          <a:pt x="4011" y="2130"/>
                        </a:cubicBezTo>
                        <a:cubicBezTo>
                          <a:pt x="3905" y="1988"/>
                          <a:pt x="3763" y="1882"/>
                          <a:pt x="3621" y="1775"/>
                        </a:cubicBezTo>
                        <a:cubicBezTo>
                          <a:pt x="3195" y="1420"/>
                          <a:pt x="2698" y="1137"/>
                          <a:pt x="2201" y="888"/>
                        </a:cubicBezTo>
                        <a:cubicBezTo>
                          <a:pt x="1598" y="604"/>
                          <a:pt x="1030" y="391"/>
                          <a:pt x="639" y="214"/>
                        </a:cubicBezTo>
                        <a:lnTo>
                          <a:pt x="178" y="36"/>
                        </a:lnTo>
                        <a:cubicBezTo>
                          <a:pt x="107" y="1"/>
                          <a:pt x="36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1" name="Google Shape;701;p1"/>
                  <p:cNvSpPr/>
                  <p:nvPr/>
                </p:nvSpPr>
                <p:spPr>
                  <a:xfrm>
                    <a:off x="6975583" y="1880585"/>
                    <a:ext cx="50723" cy="320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57" h="2309" extrusionOk="0">
                        <a:moveTo>
                          <a:pt x="1" y="1"/>
                        </a:moveTo>
                        <a:cubicBezTo>
                          <a:pt x="1" y="36"/>
                          <a:pt x="249" y="143"/>
                          <a:pt x="569" y="285"/>
                        </a:cubicBezTo>
                        <a:cubicBezTo>
                          <a:pt x="1030" y="533"/>
                          <a:pt x="1492" y="782"/>
                          <a:pt x="1917" y="1030"/>
                        </a:cubicBezTo>
                        <a:cubicBezTo>
                          <a:pt x="2343" y="1314"/>
                          <a:pt x="2769" y="1598"/>
                          <a:pt x="3160" y="1918"/>
                        </a:cubicBezTo>
                        <a:cubicBezTo>
                          <a:pt x="3479" y="2166"/>
                          <a:pt x="3657" y="2308"/>
                          <a:pt x="3657" y="2308"/>
                        </a:cubicBezTo>
                        <a:cubicBezTo>
                          <a:pt x="3621" y="2273"/>
                          <a:pt x="3586" y="2237"/>
                          <a:pt x="3550" y="2166"/>
                        </a:cubicBezTo>
                        <a:cubicBezTo>
                          <a:pt x="3479" y="2095"/>
                          <a:pt x="3373" y="1989"/>
                          <a:pt x="3231" y="1882"/>
                        </a:cubicBezTo>
                        <a:cubicBezTo>
                          <a:pt x="2450" y="1208"/>
                          <a:pt x="1563" y="640"/>
                          <a:pt x="640" y="249"/>
                        </a:cubicBezTo>
                        <a:cubicBezTo>
                          <a:pt x="427" y="178"/>
                          <a:pt x="285" y="107"/>
                          <a:pt x="178" y="72"/>
                        </a:cubicBezTo>
                        <a:cubicBezTo>
                          <a:pt x="143" y="36"/>
                          <a:pt x="72" y="36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2" name="Google Shape;702;p1"/>
                  <p:cNvSpPr/>
                  <p:nvPr/>
                </p:nvSpPr>
                <p:spPr>
                  <a:xfrm>
                    <a:off x="6834788" y="1828906"/>
                    <a:ext cx="219091" cy="2099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96" h="15140" extrusionOk="0">
                        <a:moveTo>
                          <a:pt x="1" y="0"/>
                        </a:moveTo>
                        <a:cubicBezTo>
                          <a:pt x="1" y="71"/>
                          <a:pt x="1" y="178"/>
                          <a:pt x="36" y="249"/>
                        </a:cubicBezTo>
                        <a:cubicBezTo>
                          <a:pt x="36" y="462"/>
                          <a:pt x="72" y="710"/>
                          <a:pt x="107" y="994"/>
                        </a:cubicBezTo>
                        <a:cubicBezTo>
                          <a:pt x="214" y="1704"/>
                          <a:pt x="320" y="2627"/>
                          <a:pt x="462" y="3798"/>
                        </a:cubicBezTo>
                        <a:cubicBezTo>
                          <a:pt x="640" y="4969"/>
                          <a:pt x="817" y="6389"/>
                          <a:pt x="1137" y="7915"/>
                        </a:cubicBezTo>
                        <a:cubicBezTo>
                          <a:pt x="1456" y="9619"/>
                          <a:pt x="2237" y="11216"/>
                          <a:pt x="3337" y="12529"/>
                        </a:cubicBezTo>
                        <a:cubicBezTo>
                          <a:pt x="3941" y="13204"/>
                          <a:pt x="4650" y="13736"/>
                          <a:pt x="5467" y="14162"/>
                        </a:cubicBezTo>
                        <a:cubicBezTo>
                          <a:pt x="6212" y="14517"/>
                          <a:pt x="6993" y="14765"/>
                          <a:pt x="7809" y="14943"/>
                        </a:cubicBezTo>
                        <a:cubicBezTo>
                          <a:pt x="8560" y="15077"/>
                          <a:pt x="9320" y="15139"/>
                          <a:pt x="10080" y="15139"/>
                        </a:cubicBezTo>
                        <a:cubicBezTo>
                          <a:pt x="10722" y="15139"/>
                          <a:pt x="11363" y="15095"/>
                          <a:pt x="11997" y="15014"/>
                        </a:cubicBezTo>
                        <a:cubicBezTo>
                          <a:pt x="13169" y="14872"/>
                          <a:pt x="14127" y="14659"/>
                          <a:pt x="14766" y="14517"/>
                        </a:cubicBezTo>
                        <a:lnTo>
                          <a:pt x="15511" y="14375"/>
                        </a:lnTo>
                        <a:cubicBezTo>
                          <a:pt x="15618" y="14339"/>
                          <a:pt x="15689" y="14304"/>
                          <a:pt x="15795" y="14268"/>
                        </a:cubicBezTo>
                        <a:cubicBezTo>
                          <a:pt x="15689" y="14268"/>
                          <a:pt x="15618" y="14304"/>
                          <a:pt x="15511" y="14304"/>
                        </a:cubicBezTo>
                        <a:lnTo>
                          <a:pt x="14766" y="14446"/>
                        </a:lnTo>
                        <a:cubicBezTo>
                          <a:pt x="14092" y="14552"/>
                          <a:pt x="13169" y="14730"/>
                          <a:pt x="11997" y="14836"/>
                        </a:cubicBezTo>
                        <a:cubicBezTo>
                          <a:pt x="11421" y="14910"/>
                          <a:pt x="10844" y="14947"/>
                          <a:pt x="10270" y="14947"/>
                        </a:cubicBezTo>
                        <a:cubicBezTo>
                          <a:pt x="9466" y="14947"/>
                          <a:pt x="8667" y="14875"/>
                          <a:pt x="7880" y="14730"/>
                        </a:cubicBezTo>
                        <a:cubicBezTo>
                          <a:pt x="7064" y="14552"/>
                          <a:pt x="6319" y="14304"/>
                          <a:pt x="5573" y="13949"/>
                        </a:cubicBezTo>
                        <a:cubicBezTo>
                          <a:pt x="4828" y="13558"/>
                          <a:pt x="4118" y="13026"/>
                          <a:pt x="3550" y="12387"/>
                        </a:cubicBezTo>
                        <a:cubicBezTo>
                          <a:pt x="2450" y="11074"/>
                          <a:pt x="1705" y="9548"/>
                          <a:pt x="1350" y="7880"/>
                        </a:cubicBezTo>
                        <a:cubicBezTo>
                          <a:pt x="1030" y="6353"/>
                          <a:pt x="853" y="4969"/>
                          <a:pt x="640" y="3762"/>
                        </a:cubicBezTo>
                        <a:cubicBezTo>
                          <a:pt x="462" y="2591"/>
                          <a:pt x="320" y="1668"/>
                          <a:pt x="214" y="994"/>
                        </a:cubicBezTo>
                        <a:cubicBezTo>
                          <a:pt x="143" y="675"/>
                          <a:pt x="107" y="426"/>
                          <a:pt x="72" y="249"/>
                        </a:cubicBezTo>
                        <a:cubicBezTo>
                          <a:pt x="72" y="142"/>
                          <a:pt x="36" y="71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3" name="Google Shape;703;p1"/>
                  <p:cNvSpPr/>
                  <p:nvPr/>
                </p:nvSpPr>
                <p:spPr>
                  <a:xfrm>
                    <a:off x="6752581" y="1876161"/>
                    <a:ext cx="91584" cy="2796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03" h="20161" extrusionOk="0">
                        <a:moveTo>
                          <a:pt x="6176" y="1"/>
                        </a:moveTo>
                        <a:cubicBezTo>
                          <a:pt x="6176" y="72"/>
                          <a:pt x="6176" y="143"/>
                          <a:pt x="6176" y="213"/>
                        </a:cubicBezTo>
                        <a:cubicBezTo>
                          <a:pt x="6176" y="391"/>
                          <a:pt x="6212" y="568"/>
                          <a:pt x="6247" y="852"/>
                        </a:cubicBezTo>
                        <a:cubicBezTo>
                          <a:pt x="6283" y="1136"/>
                          <a:pt x="6283" y="1491"/>
                          <a:pt x="6318" y="1846"/>
                        </a:cubicBezTo>
                        <a:cubicBezTo>
                          <a:pt x="6354" y="2237"/>
                          <a:pt x="6389" y="2698"/>
                          <a:pt x="6389" y="3195"/>
                        </a:cubicBezTo>
                        <a:cubicBezTo>
                          <a:pt x="6389" y="3692"/>
                          <a:pt x="6389" y="4224"/>
                          <a:pt x="6389" y="4828"/>
                        </a:cubicBezTo>
                        <a:cubicBezTo>
                          <a:pt x="6389" y="5395"/>
                          <a:pt x="6354" y="6034"/>
                          <a:pt x="6283" y="6673"/>
                        </a:cubicBezTo>
                        <a:cubicBezTo>
                          <a:pt x="6176" y="8093"/>
                          <a:pt x="5928" y="9513"/>
                          <a:pt x="5608" y="10897"/>
                        </a:cubicBezTo>
                        <a:cubicBezTo>
                          <a:pt x="5218" y="12281"/>
                          <a:pt x="4721" y="13630"/>
                          <a:pt x="4082" y="14908"/>
                        </a:cubicBezTo>
                        <a:cubicBezTo>
                          <a:pt x="3940" y="15191"/>
                          <a:pt x="3798" y="15475"/>
                          <a:pt x="3656" y="15724"/>
                        </a:cubicBezTo>
                        <a:cubicBezTo>
                          <a:pt x="3514" y="16008"/>
                          <a:pt x="3337" y="16256"/>
                          <a:pt x="3159" y="16505"/>
                        </a:cubicBezTo>
                        <a:cubicBezTo>
                          <a:pt x="2876" y="16966"/>
                          <a:pt x="2556" y="17428"/>
                          <a:pt x="2201" y="17853"/>
                        </a:cubicBezTo>
                        <a:cubicBezTo>
                          <a:pt x="1953" y="18173"/>
                          <a:pt x="1633" y="18528"/>
                          <a:pt x="1314" y="18847"/>
                        </a:cubicBezTo>
                        <a:cubicBezTo>
                          <a:pt x="1101" y="19096"/>
                          <a:pt x="852" y="19344"/>
                          <a:pt x="604" y="19557"/>
                        </a:cubicBezTo>
                        <a:lnTo>
                          <a:pt x="178" y="20019"/>
                        </a:lnTo>
                        <a:cubicBezTo>
                          <a:pt x="72" y="20125"/>
                          <a:pt x="1" y="20160"/>
                          <a:pt x="1" y="20160"/>
                        </a:cubicBezTo>
                        <a:cubicBezTo>
                          <a:pt x="72" y="20125"/>
                          <a:pt x="143" y="20090"/>
                          <a:pt x="214" y="20054"/>
                        </a:cubicBezTo>
                        <a:lnTo>
                          <a:pt x="710" y="19628"/>
                        </a:lnTo>
                        <a:cubicBezTo>
                          <a:pt x="959" y="19415"/>
                          <a:pt x="1207" y="19202"/>
                          <a:pt x="1456" y="18954"/>
                        </a:cubicBezTo>
                        <a:cubicBezTo>
                          <a:pt x="1775" y="18634"/>
                          <a:pt x="2059" y="18279"/>
                          <a:pt x="2343" y="17960"/>
                        </a:cubicBezTo>
                        <a:cubicBezTo>
                          <a:pt x="2698" y="17534"/>
                          <a:pt x="3053" y="17073"/>
                          <a:pt x="3337" y="16611"/>
                        </a:cubicBezTo>
                        <a:cubicBezTo>
                          <a:pt x="3514" y="16363"/>
                          <a:pt x="3692" y="16114"/>
                          <a:pt x="3834" y="15830"/>
                        </a:cubicBezTo>
                        <a:cubicBezTo>
                          <a:pt x="4011" y="15582"/>
                          <a:pt x="4153" y="15298"/>
                          <a:pt x="4295" y="15014"/>
                        </a:cubicBezTo>
                        <a:cubicBezTo>
                          <a:pt x="4970" y="13701"/>
                          <a:pt x="5467" y="12352"/>
                          <a:pt x="5857" y="10968"/>
                        </a:cubicBezTo>
                        <a:cubicBezTo>
                          <a:pt x="6212" y="9584"/>
                          <a:pt x="6425" y="8164"/>
                          <a:pt x="6531" y="6709"/>
                        </a:cubicBezTo>
                        <a:cubicBezTo>
                          <a:pt x="6567" y="6034"/>
                          <a:pt x="6602" y="5431"/>
                          <a:pt x="6602" y="4828"/>
                        </a:cubicBezTo>
                        <a:cubicBezTo>
                          <a:pt x="6602" y="4260"/>
                          <a:pt x="6567" y="3692"/>
                          <a:pt x="6567" y="3195"/>
                        </a:cubicBezTo>
                        <a:cubicBezTo>
                          <a:pt x="6567" y="2698"/>
                          <a:pt x="6496" y="2272"/>
                          <a:pt x="6460" y="1882"/>
                        </a:cubicBezTo>
                        <a:cubicBezTo>
                          <a:pt x="6425" y="1456"/>
                          <a:pt x="6389" y="1101"/>
                          <a:pt x="6354" y="852"/>
                        </a:cubicBezTo>
                        <a:cubicBezTo>
                          <a:pt x="6318" y="604"/>
                          <a:pt x="6283" y="391"/>
                          <a:pt x="6247" y="213"/>
                        </a:cubicBezTo>
                        <a:cubicBezTo>
                          <a:pt x="6247" y="143"/>
                          <a:pt x="6212" y="72"/>
                          <a:pt x="617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4" name="Google Shape;704;p1"/>
                  <p:cNvSpPr/>
                  <p:nvPr/>
                </p:nvSpPr>
                <p:spPr>
                  <a:xfrm>
                    <a:off x="6727962" y="1960837"/>
                    <a:ext cx="48268" cy="1619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80" h="11678" extrusionOk="0">
                        <a:moveTo>
                          <a:pt x="3479" y="0"/>
                        </a:moveTo>
                        <a:lnTo>
                          <a:pt x="3479" y="0"/>
                        </a:lnTo>
                        <a:cubicBezTo>
                          <a:pt x="3408" y="107"/>
                          <a:pt x="3302" y="249"/>
                          <a:pt x="3231" y="391"/>
                        </a:cubicBezTo>
                        <a:cubicBezTo>
                          <a:pt x="3053" y="639"/>
                          <a:pt x="2805" y="1030"/>
                          <a:pt x="2521" y="1527"/>
                        </a:cubicBezTo>
                        <a:cubicBezTo>
                          <a:pt x="2202" y="2094"/>
                          <a:pt x="1953" y="2698"/>
                          <a:pt x="1705" y="3301"/>
                        </a:cubicBezTo>
                        <a:cubicBezTo>
                          <a:pt x="1421" y="3976"/>
                          <a:pt x="1137" y="4721"/>
                          <a:pt x="853" y="5573"/>
                        </a:cubicBezTo>
                        <a:cubicBezTo>
                          <a:pt x="391" y="6957"/>
                          <a:pt x="107" y="8377"/>
                          <a:pt x="36" y="9867"/>
                        </a:cubicBezTo>
                        <a:cubicBezTo>
                          <a:pt x="1" y="10293"/>
                          <a:pt x="1" y="10755"/>
                          <a:pt x="36" y="11181"/>
                        </a:cubicBezTo>
                        <a:cubicBezTo>
                          <a:pt x="36" y="11358"/>
                          <a:pt x="36" y="11500"/>
                          <a:pt x="107" y="11677"/>
                        </a:cubicBezTo>
                        <a:cubicBezTo>
                          <a:pt x="143" y="11677"/>
                          <a:pt x="72" y="10968"/>
                          <a:pt x="178" y="9867"/>
                        </a:cubicBezTo>
                        <a:cubicBezTo>
                          <a:pt x="320" y="8412"/>
                          <a:pt x="604" y="6992"/>
                          <a:pt x="1066" y="5608"/>
                        </a:cubicBezTo>
                        <a:cubicBezTo>
                          <a:pt x="1314" y="4827"/>
                          <a:pt x="1634" y="4082"/>
                          <a:pt x="1882" y="3372"/>
                        </a:cubicBezTo>
                        <a:cubicBezTo>
                          <a:pt x="2131" y="2769"/>
                          <a:pt x="2379" y="2165"/>
                          <a:pt x="2663" y="1597"/>
                        </a:cubicBezTo>
                        <a:lnTo>
                          <a:pt x="3302" y="426"/>
                        </a:lnTo>
                        <a:cubicBezTo>
                          <a:pt x="3373" y="284"/>
                          <a:pt x="3444" y="142"/>
                          <a:pt x="347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5" name="Google Shape;705;p1"/>
                  <p:cNvSpPr/>
                  <p:nvPr/>
                </p:nvSpPr>
                <p:spPr>
                  <a:xfrm>
                    <a:off x="6838242" y="1970685"/>
                    <a:ext cx="25604" cy="1585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" h="11429" extrusionOk="0">
                        <a:moveTo>
                          <a:pt x="142" y="0"/>
                        </a:moveTo>
                        <a:cubicBezTo>
                          <a:pt x="107" y="142"/>
                          <a:pt x="71" y="320"/>
                          <a:pt x="71" y="462"/>
                        </a:cubicBezTo>
                        <a:cubicBezTo>
                          <a:pt x="0" y="852"/>
                          <a:pt x="0" y="1278"/>
                          <a:pt x="0" y="1704"/>
                        </a:cubicBezTo>
                        <a:cubicBezTo>
                          <a:pt x="0" y="3053"/>
                          <a:pt x="142" y="4437"/>
                          <a:pt x="391" y="5786"/>
                        </a:cubicBezTo>
                        <a:cubicBezTo>
                          <a:pt x="604" y="7134"/>
                          <a:pt x="923" y="8447"/>
                          <a:pt x="1314" y="9796"/>
                        </a:cubicBezTo>
                        <a:cubicBezTo>
                          <a:pt x="1456" y="10293"/>
                          <a:pt x="1598" y="10684"/>
                          <a:pt x="1669" y="10967"/>
                        </a:cubicBezTo>
                        <a:cubicBezTo>
                          <a:pt x="1704" y="11109"/>
                          <a:pt x="1775" y="11287"/>
                          <a:pt x="1846" y="11429"/>
                        </a:cubicBezTo>
                        <a:cubicBezTo>
                          <a:pt x="1846" y="11251"/>
                          <a:pt x="1810" y="11109"/>
                          <a:pt x="1775" y="10932"/>
                        </a:cubicBezTo>
                        <a:cubicBezTo>
                          <a:pt x="1669" y="10648"/>
                          <a:pt x="1562" y="10187"/>
                          <a:pt x="1456" y="9761"/>
                        </a:cubicBezTo>
                        <a:cubicBezTo>
                          <a:pt x="1207" y="8731"/>
                          <a:pt x="888" y="7312"/>
                          <a:pt x="604" y="5750"/>
                        </a:cubicBezTo>
                        <a:cubicBezTo>
                          <a:pt x="355" y="4401"/>
                          <a:pt x="213" y="3053"/>
                          <a:pt x="142" y="1704"/>
                        </a:cubicBezTo>
                        <a:cubicBezTo>
                          <a:pt x="142" y="675"/>
                          <a:pt x="178" y="0"/>
                          <a:pt x="14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6" name="Google Shape;706;p1"/>
                  <p:cNvSpPr/>
                  <p:nvPr/>
                </p:nvSpPr>
                <p:spPr>
                  <a:xfrm>
                    <a:off x="6863832" y="2058801"/>
                    <a:ext cx="76812" cy="753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38" h="5431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72" y="355"/>
                          <a:pt x="249" y="746"/>
                          <a:pt x="427" y="1065"/>
                        </a:cubicBezTo>
                        <a:cubicBezTo>
                          <a:pt x="888" y="1917"/>
                          <a:pt x="1456" y="2662"/>
                          <a:pt x="2166" y="3337"/>
                        </a:cubicBezTo>
                        <a:cubicBezTo>
                          <a:pt x="2840" y="3976"/>
                          <a:pt x="3586" y="4543"/>
                          <a:pt x="4438" y="5005"/>
                        </a:cubicBezTo>
                        <a:cubicBezTo>
                          <a:pt x="4793" y="5182"/>
                          <a:pt x="5147" y="5360"/>
                          <a:pt x="5538" y="5431"/>
                        </a:cubicBezTo>
                        <a:cubicBezTo>
                          <a:pt x="4367" y="4827"/>
                          <a:pt x="3302" y="4047"/>
                          <a:pt x="2308" y="3159"/>
                        </a:cubicBezTo>
                        <a:cubicBezTo>
                          <a:pt x="1421" y="2201"/>
                          <a:pt x="640" y="1136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7" name="Google Shape;707;p1"/>
                  <p:cNvSpPr/>
                  <p:nvPr/>
                </p:nvSpPr>
                <p:spPr>
                  <a:xfrm>
                    <a:off x="6887467" y="2063225"/>
                    <a:ext cx="49738" cy="32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6" h="2308" extrusionOk="0">
                        <a:moveTo>
                          <a:pt x="3585" y="1"/>
                        </a:moveTo>
                        <a:cubicBezTo>
                          <a:pt x="2947" y="320"/>
                          <a:pt x="2343" y="711"/>
                          <a:pt x="1775" y="1137"/>
                        </a:cubicBezTo>
                        <a:cubicBezTo>
                          <a:pt x="1172" y="1492"/>
                          <a:pt x="569" y="1882"/>
                          <a:pt x="1" y="2308"/>
                        </a:cubicBezTo>
                        <a:cubicBezTo>
                          <a:pt x="675" y="2059"/>
                          <a:pt x="1314" y="1740"/>
                          <a:pt x="1917" y="1314"/>
                        </a:cubicBezTo>
                        <a:cubicBezTo>
                          <a:pt x="2521" y="959"/>
                          <a:pt x="3089" y="533"/>
                          <a:pt x="358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8" name="Google Shape;708;p1"/>
                  <p:cNvSpPr/>
                  <p:nvPr/>
                </p:nvSpPr>
                <p:spPr>
                  <a:xfrm>
                    <a:off x="6863832" y="2006123"/>
                    <a:ext cx="85190" cy="60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42" h="4331" extrusionOk="0">
                        <a:moveTo>
                          <a:pt x="1" y="1"/>
                        </a:moveTo>
                        <a:cubicBezTo>
                          <a:pt x="1" y="107"/>
                          <a:pt x="36" y="178"/>
                          <a:pt x="72" y="285"/>
                        </a:cubicBezTo>
                        <a:cubicBezTo>
                          <a:pt x="178" y="569"/>
                          <a:pt x="320" y="817"/>
                          <a:pt x="462" y="1065"/>
                        </a:cubicBezTo>
                        <a:cubicBezTo>
                          <a:pt x="1456" y="2698"/>
                          <a:pt x="3089" y="3834"/>
                          <a:pt x="4970" y="4224"/>
                        </a:cubicBezTo>
                        <a:cubicBezTo>
                          <a:pt x="5254" y="4260"/>
                          <a:pt x="5538" y="4295"/>
                          <a:pt x="5822" y="4331"/>
                        </a:cubicBezTo>
                        <a:lnTo>
                          <a:pt x="6141" y="4331"/>
                        </a:lnTo>
                        <a:cubicBezTo>
                          <a:pt x="6141" y="4260"/>
                          <a:pt x="5715" y="4260"/>
                          <a:pt x="5005" y="4047"/>
                        </a:cubicBezTo>
                        <a:cubicBezTo>
                          <a:pt x="4118" y="3834"/>
                          <a:pt x="3266" y="3443"/>
                          <a:pt x="2521" y="2911"/>
                        </a:cubicBezTo>
                        <a:cubicBezTo>
                          <a:pt x="1776" y="2379"/>
                          <a:pt x="1137" y="1740"/>
                          <a:pt x="604" y="959"/>
                        </a:cubicBezTo>
                        <a:cubicBezTo>
                          <a:pt x="214" y="391"/>
                          <a:pt x="36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9" name="Google Shape;709;p1"/>
                  <p:cNvSpPr/>
                  <p:nvPr/>
                </p:nvSpPr>
                <p:spPr>
                  <a:xfrm>
                    <a:off x="6870726" y="2115418"/>
                    <a:ext cx="28572" cy="330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60" h="2380" extrusionOk="0">
                        <a:moveTo>
                          <a:pt x="2024" y="0"/>
                        </a:moveTo>
                        <a:cubicBezTo>
                          <a:pt x="1101" y="532"/>
                          <a:pt x="356" y="1349"/>
                          <a:pt x="1" y="2378"/>
                        </a:cubicBezTo>
                        <a:cubicBezTo>
                          <a:pt x="2" y="2379"/>
                          <a:pt x="3" y="2380"/>
                          <a:pt x="5" y="2380"/>
                        </a:cubicBezTo>
                        <a:cubicBezTo>
                          <a:pt x="58" y="2380"/>
                          <a:pt x="442" y="1792"/>
                          <a:pt x="959" y="1171"/>
                        </a:cubicBezTo>
                        <a:cubicBezTo>
                          <a:pt x="1527" y="497"/>
                          <a:pt x="2059" y="71"/>
                          <a:pt x="20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0" name="Google Shape;710;p1"/>
                  <p:cNvSpPr/>
                  <p:nvPr/>
                </p:nvSpPr>
                <p:spPr>
                  <a:xfrm>
                    <a:off x="6865316" y="2136584"/>
                    <a:ext cx="79267" cy="787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5" h="5680" extrusionOk="0">
                        <a:moveTo>
                          <a:pt x="0" y="0"/>
                        </a:moveTo>
                        <a:cubicBezTo>
                          <a:pt x="0" y="107"/>
                          <a:pt x="0" y="213"/>
                          <a:pt x="36" y="320"/>
                        </a:cubicBezTo>
                        <a:cubicBezTo>
                          <a:pt x="71" y="462"/>
                          <a:pt x="107" y="568"/>
                          <a:pt x="178" y="675"/>
                        </a:cubicBezTo>
                        <a:cubicBezTo>
                          <a:pt x="249" y="852"/>
                          <a:pt x="320" y="994"/>
                          <a:pt x="391" y="1172"/>
                        </a:cubicBezTo>
                        <a:cubicBezTo>
                          <a:pt x="817" y="2023"/>
                          <a:pt x="1420" y="2804"/>
                          <a:pt x="2166" y="3479"/>
                        </a:cubicBezTo>
                        <a:cubicBezTo>
                          <a:pt x="2875" y="4153"/>
                          <a:pt x="3692" y="4721"/>
                          <a:pt x="4544" y="5182"/>
                        </a:cubicBezTo>
                        <a:cubicBezTo>
                          <a:pt x="4898" y="5395"/>
                          <a:pt x="5253" y="5537"/>
                          <a:pt x="5679" y="5679"/>
                        </a:cubicBezTo>
                        <a:cubicBezTo>
                          <a:pt x="5715" y="5644"/>
                          <a:pt x="5289" y="5431"/>
                          <a:pt x="4650" y="5040"/>
                        </a:cubicBezTo>
                        <a:cubicBezTo>
                          <a:pt x="3834" y="4543"/>
                          <a:pt x="3053" y="3940"/>
                          <a:pt x="2343" y="3301"/>
                        </a:cubicBezTo>
                        <a:cubicBezTo>
                          <a:pt x="1633" y="2662"/>
                          <a:pt x="1030" y="1917"/>
                          <a:pt x="533" y="1065"/>
                        </a:cubicBezTo>
                        <a:cubicBezTo>
                          <a:pt x="178" y="462"/>
                          <a:pt x="36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1" name="Google Shape;711;p1"/>
                  <p:cNvSpPr/>
                  <p:nvPr/>
                </p:nvSpPr>
                <p:spPr>
                  <a:xfrm>
                    <a:off x="6873680" y="2165087"/>
                    <a:ext cx="11346" cy="56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8" h="4086" extrusionOk="0">
                        <a:moveTo>
                          <a:pt x="425" y="0"/>
                        </a:moveTo>
                        <a:cubicBezTo>
                          <a:pt x="406" y="0"/>
                          <a:pt x="277" y="209"/>
                          <a:pt x="178" y="572"/>
                        </a:cubicBezTo>
                        <a:cubicBezTo>
                          <a:pt x="36" y="1069"/>
                          <a:pt x="1" y="1566"/>
                          <a:pt x="36" y="2098"/>
                        </a:cubicBezTo>
                        <a:cubicBezTo>
                          <a:pt x="72" y="2808"/>
                          <a:pt x="356" y="3518"/>
                          <a:pt x="817" y="4086"/>
                        </a:cubicBezTo>
                        <a:cubicBezTo>
                          <a:pt x="569" y="3447"/>
                          <a:pt x="391" y="2772"/>
                          <a:pt x="285" y="2062"/>
                        </a:cubicBezTo>
                        <a:cubicBezTo>
                          <a:pt x="249" y="1388"/>
                          <a:pt x="285" y="678"/>
                          <a:pt x="427" y="4"/>
                        </a:cubicBezTo>
                        <a:cubicBezTo>
                          <a:pt x="427" y="1"/>
                          <a:pt x="426" y="0"/>
                          <a:pt x="4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2" name="Google Shape;712;p1"/>
                  <p:cNvSpPr/>
                  <p:nvPr/>
                </p:nvSpPr>
                <p:spPr>
                  <a:xfrm>
                    <a:off x="6876149" y="2208458"/>
                    <a:ext cx="67949" cy="63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99" h="4544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142" y="320"/>
                          <a:pt x="284" y="604"/>
                          <a:pt x="497" y="852"/>
                        </a:cubicBezTo>
                        <a:cubicBezTo>
                          <a:pt x="959" y="1526"/>
                          <a:pt x="1491" y="2130"/>
                          <a:pt x="2094" y="2662"/>
                        </a:cubicBezTo>
                        <a:cubicBezTo>
                          <a:pt x="2662" y="3195"/>
                          <a:pt x="3301" y="3691"/>
                          <a:pt x="4011" y="4117"/>
                        </a:cubicBezTo>
                        <a:cubicBezTo>
                          <a:pt x="4259" y="4295"/>
                          <a:pt x="4579" y="4437"/>
                          <a:pt x="4898" y="4543"/>
                        </a:cubicBezTo>
                        <a:cubicBezTo>
                          <a:pt x="3976" y="3904"/>
                          <a:pt x="3088" y="3230"/>
                          <a:pt x="2236" y="2485"/>
                        </a:cubicBezTo>
                        <a:cubicBezTo>
                          <a:pt x="1456" y="1704"/>
                          <a:pt x="710" y="888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3" name="Google Shape;713;p1"/>
                  <p:cNvSpPr/>
                  <p:nvPr/>
                </p:nvSpPr>
                <p:spPr>
                  <a:xfrm>
                    <a:off x="6873680" y="2259652"/>
                    <a:ext cx="68448" cy="802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35" h="5786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143" y="355"/>
                          <a:pt x="320" y="675"/>
                          <a:pt x="569" y="994"/>
                        </a:cubicBezTo>
                        <a:cubicBezTo>
                          <a:pt x="1030" y="1740"/>
                          <a:pt x="1598" y="2449"/>
                          <a:pt x="2166" y="3124"/>
                        </a:cubicBezTo>
                        <a:cubicBezTo>
                          <a:pt x="2769" y="3834"/>
                          <a:pt x="3373" y="4473"/>
                          <a:pt x="4047" y="5076"/>
                        </a:cubicBezTo>
                        <a:cubicBezTo>
                          <a:pt x="4331" y="5324"/>
                          <a:pt x="4615" y="5573"/>
                          <a:pt x="4934" y="5786"/>
                        </a:cubicBezTo>
                        <a:cubicBezTo>
                          <a:pt x="4721" y="5466"/>
                          <a:pt x="4437" y="5218"/>
                          <a:pt x="4189" y="4969"/>
                        </a:cubicBezTo>
                        <a:cubicBezTo>
                          <a:pt x="3692" y="4473"/>
                          <a:pt x="3053" y="3763"/>
                          <a:pt x="2343" y="2982"/>
                        </a:cubicBezTo>
                        <a:cubicBezTo>
                          <a:pt x="1669" y="2201"/>
                          <a:pt x="1101" y="1456"/>
                          <a:pt x="711" y="888"/>
                        </a:cubicBezTo>
                        <a:cubicBezTo>
                          <a:pt x="498" y="568"/>
                          <a:pt x="249" y="284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4" name="Google Shape;714;p1"/>
                  <p:cNvSpPr/>
                  <p:nvPr/>
                </p:nvSpPr>
                <p:spPr>
                  <a:xfrm>
                    <a:off x="6848575" y="2034182"/>
                    <a:ext cx="232877" cy="676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90" h="48805" extrusionOk="0">
                        <a:moveTo>
                          <a:pt x="16662" y="15574"/>
                        </a:moveTo>
                        <a:lnTo>
                          <a:pt x="16647" y="16256"/>
                        </a:lnTo>
                        <a:cubicBezTo>
                          <a:pt x="16647" y="16256"/>
                          <a:pt x="16790" y="15935"/>
                          <a:pt x="16662" y="15574"/>
                        </a:cubicBezTo>
                        <a:close/>
                        <a:moveTo>
                          <a:pt x="6354" y="1"/>
                        </a:moveTo>
                        <a:lnTo>
                          <a:pt x="5325" y="853"/>
                        </a:lnTo>
                        <a:cubicBezTo>
                          <a:pt x="6105" y="1420"/>
                          <a:pt x="6673" y="2308"/>
                          <a:pt x="6886" y="3266"/>
                        </a:cubicBezTo>
                        <a:cubicBezTo>
                          <a:pt x="7099" y="4721"/>
                          <a:pt x="6851" y="17073"/>
                          <a:pt x="6744" y="18209"/>
                        </a:cubicBezTo>
                        <a:cubicBezTo>
                          <a:pt x="6673" y="19309"/>
                          <a:pt x="7454" y="27827"/>
                          <a:pt x="7277" y="29566"/>
                        </a:cubicBezTo>
                        <a:cubicBezTo>
                          <a:pt x="7149" y="30821"/>
                          <a:pt x="6374" y="31762"/>
                          <a:pt x="5432" y="31762"/>
                        </a:cubicBezTo>
                        <a:cubicBezTo>
                          <a:pt x="5069" y="31762"/>
                          <a:pt x="4681" y="31622"/>
                          <a:pt x="4295" y="31305"/>
                        </a:cubicBezTo>
                        <a:cubicBezTo>
                          <a:pt x="2911" y="30205"/>
                          <a:pt x="391" y="28147"/>
                          <a:pt x="391" y="28147"/>
                        </a:cubicBezTo>
                        <a:lnTo>
                          <a:pt x="1" y="30347"/>
                        </a:lnTo>
                        <a:cubicBezTo>
                          <a:pt x="1" y="30347"/>
                          <a:pt x="235" y="30191"/>
                          <a:pt x="674" y="30191"/>
                        </a:cubicBezTo>
                        <a:cubicBezTo>
                          <a:pt x="1259" y="30191"/>
                          <a:pt x="2206" y="30469"/>
                          <a:pt x="3444" y="31767"/>
                        </a:cubicBezTo>
                        <a:cubicBezTo>
                          <a:pt x="5573" y="34038"/>
                          <a:pt x="9477" y="38262"/>
                          <a:pt x="10223" y="40001"/>
                        </a:cubicBezTo>
                        <a:cubicBezTo>
                          <a:pt x="10998" y="41728"/>
                          <a:pt x="12227" y="48805"/>
                          <a:pt x="16342" y="48805"/>
                        </a:cubicBezTo>
                        <a:cubicBezTo>
                          <a:pt x="16372" y="48805"/>
                          <a:pt x="16403" y="48804"/>
                          <a:pt x="16434" y="48803"/>
                        </a:cubicBezTo>
                        <a:lnTo>
                          <a:pt x="16469" y="43657"/>
                        </a:lnTo>
                        <a:cubicBezTo>
                          <a:pt x="16469" y="43657"/>
                          <a:pt x="12920" y="42628"/>
                          <a:pt x="11855" y="39149"/>
                        </a:cubicBezTo>
                        <a:cubicBezTo>
                          <a:pt x="10684" y="35636"/>
                          <a:pt x="9761" y="32015"/>
                          <a:pt x="9051" y="28395"/>
                        </a:cubicBezTo>
                        <a:cubicBezTo>
                          <a:pt x="8767" y="26869"/>
                          <a:pt x="8625" y="25343"/>
                          <a:pt x="8590" y="23816"/>
                        </a:cubicBezTo>
                        <a:cubicBezTo>
                          <a:pt x="8590" y="23042"/>
                          <a:pt x="9197" y="22427"/>
                          <a:pt x="9957" y="22427"/>
                        </a:cubicBezTo>
                        <a:cubicBezTo>
                          <a:pt x="9998" y="22427"/>
                          <a:pt x="10039" y="22429"/>
                          <a:pt x="10081" y="22432"/>
                        </a:cubicBezTo>
                        <a:lnTo>
                          <a:pt x="14659" y="22787"/>
                        </a:lnTo>
                        <a:cubicBezTo>
                          <a:pt x="15014" y="22823"/>
                          <a:pt x="15334" y="22965"/>
                          <a:pt x="15547" y="23213"/>
                        </a:cubicBezTo>
                        <a:lnTo>
                          <a:pt x="16611" y="24313"/>
                        </a:lnTo>
                        <a:lnTo>
                          <a:pt x="16611" y="21545"/>
                        </a:lnTo>
                        <a:cubicBezTo>
                          <a:pt x="16611" y="21545"/>
                          <a:pt x="13425" y="22002"/>
                          <a:pt x="11048" y="22002"/>
                        </a:cubicBezTo>
                        <a:cubicBezTo>
                          <a:pt x="9860" y="22002"/>
                          <a:pt x="8874" y="21888"/>
                          <a:pt x="8590" y="21545"/>
                        </a:cubicBezTo>
                        <a:cubicBezTo>
                          <a:pt x="7738" y="20516"/>
                          <a:pt x="8306" y="15973"/>
                          <a:pt x="8306" y="15973"/>
                        </a:cubicBezTo>
                        <a:cubicBezTo>
                          <a:pt x="8306" y="15973"/>
                          <a:pt x="13021" y="14753"/>
                          <a:pt x="15088" y="14753"/>
                        </a:cubicBezTo>
                        <a:cubicBezTo>
                          <a:pt x="15386" y="14753"/>
                          <a:pt x="15629" y="14779"/>
                          <a:pt x="15795" y="14837"/>
                        </a:cubicBezTo>
                        <a:cubicBezTo>
                          <a:pt x="16332" y="15031"/>
                          <a:pt x="16568" y="15313"/>
                          <a:pt x="16662" y="15574"/>
                        </a:cubicBezTo>
                        <a:lnTo>
                          <a:pt x="16662" y="15574"/>
                        </a:lnTo>
                        <a:lnTo>
                          <a:pt x="16718" y="12956"/>
                        </a:lnTo>
                        <a:lnTo>
                          <a:pt x="16718" y="12956"/>
                        </a:lnTo>
                        <a:cubicBezTo>
                          <a:pt x="16718" y="12956"/>
                          <a:pt x="16185" y="13985"/>
                          <a:pt x="15298" y="14020"/>
                        </a:cubicBezTo>
                        <a:cubicBezTo>
                          <a:pt x="14588" y="14056"/>
                          <a:pt x="10755" y="14553"/>
                          <a:pt x="9158" y="14766"/>
                        </a:cubicBezTo>
                        <a:cubicBezTo>
                          <a:pt x="9138" y="14768"/>
                          <a:pt x="9118" y="14769"/>
                          <a:pt x="9098" y="14769"/>
                        </a:cubicBezTo>
                        <a:cubicBezTo>
                          <a:pt x="8768" y="14769"/>
                          <a:pt x="8481" y="14497"/>
                          <a:pt x="8448" y="14162"/>
                        </a:cubicBezTo>
                        <a:lnTo>
                          <a:pt x="8342" y="11252"/>
                        </a:lnTo>
                        <a:cubicBezTo>
                          <a:pt x="8306" y="10968"/>
                          <a:pt x="8448" y="10684"/>
                          <a:pt x="8661" y="10507"/>
                        </a:cubicBezTo>
                        <a:cubicBezTo>
                          <a:pt x="9868" y="9584"/>
                          <a:pt x="13665" y="6709"/>
                          <a:pt x="14659" y="6567"/>
                        </a:cubicBezTo>
                        <a:cubicBezTo>
                          <a:pt x="14943" y="6531"/>
                          <a:pt x="15227" y="6514"/>
                          <a:pt x="15511" y="6514"/>
                        </a:cubicBezTo>
                        <a:cubicBezTo>
                          <a:pt x="15795" y="6514"/>
                          <a:pt x="16079" y="6531"/>
                          <a:pt x="16363" y="6567"/>
                        </a:cubicBezTo>
                        <a:lnTo>
                          <a:pt x="16718" y="7064"/>
                        </a:lnTo>
                        <a:lnTo>
                          <a:pt x="16718" y="4402"/>
                        </a:lnTo>
                        <a:cubicBezTo>
                          <a:pt x="16718" y="4402"/>
                          <a:pt x="9742" y="9123"/>
                          <a:pt x="8918" y="9123"/>
                        </a:cubicBezTo>
                        <a:cubicBezTo>
                          <a:pt x="8915" y="9123"/>
                          <a:pt x="8912" y="9123"/>
                          <a:pt x="8909" y="9122"/>
                        </a:cubicBezTo>
                        <a:cubicBezTo>
                          <a:pt x="8342" y="9087"/>
                          <a:pt x="8058" y="7383"/>
                          <a:pt x="8129" y="6780"/>
                        </a:cubicBezTo>
                        <a:cubicBezTo>
                          <a:pt x="8164" y="6425"/>
                          <a:pt x="7809" y="3444"/>
                          <a:pt x="8306" y="2095"/>
                        </a:cubicBezTo>
                        <a:cubicBezTo>
                          <a:pt x="8554" y="1527"/>
                          <a:pt x="8732" y="924"/>
                          <a:pt x="8874" y="320"/>
                        </a:cubicBezTo>
                        <a:lnTo>
                          <a:pt x="6354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5" name="Google Shape;715;p1"/>
                  <p:cNvSpPr/>
                  <p:nvPr/>
                </p:nvSpPr>
                <p:spPr>
                  <a:xfrm>
                    <a:off x="6885996" y="2396022"/>
                    <a:ext cx="39890" cy="536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" h="3869" extrusionOk="0">
                        <a:moveTo>
                          <a:pt x="36" y="0"/>
                        </a:moveTo>
                        <a:lnTo>
                          <a:pt x="36" y="0"/>
                        </a:lnTo>
                        <a:cubicBezTo>
                          <a:pt x="0" y="36"/>
                          <a:pt x="639" y="887"/>
                          <a:pt x="1420" y="1988"/>
                        </a:cubicBezTo>
                        <a:cubicBezTo>
                          <a:pt x="2165" y="3052"/>
                          <a:pt x="2804" y="3869"/>
                          <a:pt x="2840" y="3869"/>
                        </a:cubicBezTo>
                        <a:cubicBezTo>
                          <a:pt x="2875" y="3869"/>
                          <a:pt x="2272" y="2981"/>
                          <a:pt x="1491" y="1917"/>
                        </a:cubicBezTo>
                        <a:cubicBezTo>
                          <a:pt x="710" y="852"/>
                          <a:pt x="71" y="0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6" name="Google Shape;716;p1"/>
                  <p:cNvSpPr/>
                  <p:nvPr/>
                </p:nvSpPr>
                <p:spPr>
                  <a:xfrm>
                    <a:off x="6878604" y="2349253"/>
                    <a:ext cx="53677" cy="871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70" h="6283" extrusionOk="0">
                        <a:moveTo>
                          <a:pt x="1" y="0"/>
                        </a:moveTo>
                        <a:cubicBezTo>
                          <a:pt x="1" y="0"/>
                          <a:pt x="1" y="71"/>
                          <a:pt x="72" y="249"/>
                        </a:cubicBezTo>
                        <a:cubicBezTo>
                          <a:pt x="143" y="426"/>
                          <a:pt x="249" y="675"/>
                          <a:pt x="391" y="994"/>
                        </a:cubicBezTo>
                        <a:cubicBezTo>
                          <a:pt x="1101" y="2591"/>
                          <a:pt x="2024" y="4117"/>
                          <a:pt x="3124" y="5466"/>
                        </a:cubicBezTo>
                        <a:cubicBezTo>
                          <a:pt x="3337" y="5750"/>
                          <a:pt x="3515" y="5963"/>
                          <a:pt x="3657" y="6069"/>
                        </a:cubicBezTo>
                        <a:cubicBezTo>
                          <a:pt x="3728" y="6140"/>
                          <a:pt x="3799" y="6211"/>
                          <a:pt x="3869" y="6282"/>
                        </a:cubicBezTo>
                        <a:cubicBezTo>
                          <a:pt x="3799" y="6211"/>
                          <a:pt x="3763" y="6140"/>
                          <a:pt x="3692" y="6069"/>
                        </a:cubicBezTo>
                        <a:lnTo>
                          <a:pt x="3195" y="5431"/>
                        </a:lnTo>
                        <a:cubicBezTo>
                          <a:pt x="2663" y="4756"/>
                          <a:pt x="2166" y="4011"/>
                          <a:pt x="1704" y="3301"/>
                        </a:cubicBezTo>
                        <a:cubicBezTo>
                          <a:pt x="1243" y="2520"/>
                          <a:pt x="817" y="1775"/>
                          <a:pt x="462" y="959"/>
                        </a:cubicBezTo>
                        <a:lnTo>
                          <a:pt x="107" y="249"/>
                        </a:lnTo>
                        <a:cubicBezTo>
                          <a:pt x="72" y="142"/>
                          <a:pt x="36" y="71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7" name="Google Shape;717;p1"/>
                  <p:cNvSpPr/>
                  <p:nvPr/>
                </p:nvSpPr>
                <p:spPr>
                  <a:xfrm>
                    <a:off x="7021368" y="2405371"/>
                    <a:ext cx="14785" cy="79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6" h="5751" extrusionOk="0">
                        <a:moveTo>
                          <a:pt x="1" y="0"/>
                        </a:moveTo>
                        <a:cubicBezTo>
                          <a:pt x="1" y="36"/>
                          <a:pt x="214" y="1314"/>
                          <a:pt x="498" y="2911"/>
                        </a:cubicBezTo>
                        <a:cubicBezTo>
                          <a:pt x="782" y="4472"/>
                          <a:pt x="1030" y="5750"/>
                          <a:pt x="1065" y="5750"/>
                        </a:cubicBezTo>
                        <a:cubicBezTo>
                          <a:pt x="1065" y="5750"/>
                          <a:pt x="888" y="4472"/>
                          <a:pt x="569" y="2875"/>
                        </a:cubicBezTo>
                        <a:cubicBezTo>
                          <a:pt x="285" y="1278"/>
                          <a:pt x="36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8" name="Google Shape;718;p1"/>
                  <p:cNvSpPr/>
                  <p:nvPr/>
                </p:nvSpPr>
                <p:spPr>
                  <a:xfrm>
                    <a:off x="7032699" y="2374357"/>
                    <a:ext cx="13787" cy="1216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4" h="8768" extrusionOk="0">
                        <a:moveTo>
                          <a:pt x="71" y="0"/>
                        </a:moveTo>
                        <a:lnTo>
                          <a:pt x="71" y="0"/>
                        </a:lnTo>
                        <a:cubicBezTo>
                          <a:pt x="0" y="0"/>
                          <a:pt x="213" y="1952"/>
                          <a:pt x="461" y="4401"/>
                        </a:cubicBezTo>
                        <a:cubicBezTo>
                          <a:pt x="710" y="6815"/>
                          <a:pt x="923" y="8767"/>
                          <a:pt x="958" y="8767"/>
                        </a:cubicBezTo>
                        <a:cubicBezTo>
                          <a:pt x="994" y="8767"/>
                          <a:pt x="816" y="6779"/>
                          <a:pt x="568" y="4366"/>
                        </a:cubicBezTo>
                        <a:cubicBezTo>
                          <a:pt x="319" y="1952"/>
                          <a:pt x="107" y="0"/>
                          <a:pt x="7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9" name="Google Shape;719;p1"/>
                  <p:cNvSpPr/>
                  <p:nvPr/>
                </p:nvSpPr>
                <p:spPr>
                  <a:xfrm>
                    <a:off x="7030231" y="2272940"/>
                    <a:ext cx="4938" cy="46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6" h="3373" extrusionOk="0">
                        <a:moveTo>
                          <a:pt x="36" y="1"/>
                        </a:moveTo>
                        <a:cubicBezTo>
                          <a:pt x="1" y="178"/>
                          <a:pt x="1" y="356"/>
                          <a:pt x="36" y="498"/>
                        </a:cubicBezTo>
                        <a:cubicBezTo>
                          <a:pt x="36" y="817"/>
                          <a:pt x="36" y="1243"/>
                          <a:pt x="72" y="1704"/>
                        </a:cubicBezTo>
                        <a:cubicBezTo>
                          <a:pt x="107" y="2166"/>
                          <a:pt x="178" y="2592"/>
                          <a:pt x="249" y="2876"/>
                        </a:cubicBezTo>
                        <a:cubicBezTo>
                          <a:pt x="249" y="3053"/>
                          <a:pt x="285" y="3195"/>
                          <a:pt x="355" y="3373"/>
                        </a:cubicBezTo>
                        <a:cubicBezTo>
                          <a:pt x="355" y="3195"/>
                          <a:pt x="320" y="3018"/>
                          <a:pt x="285" y="2876"/>
                        </a:cubicBezTo>
                        <a:cubicBezTo>
                          <a:pt x="249" y="2592"/>
                          <a:pt x="214" y="2166"/>
                          <a:pt x="178" y="1704"/>
                        </a:cubicBezTo>
                        <a:cubicBezTo>
                          <a:pt x="143" y="1243"/>
                          <a:pt x="72" y="817"/>
                          <a:pt x="72" y="498"/>
                        </a:cubicBezTo>
                        <a:cubicBezTo>
                          <a:pt x="72" y="356"/>
                          <a:pt x="72" y="178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0" name="Google Shape;720;p1"/>
                  <p:cNvSpPr/>
                  <p:nvPr/>
                </p:nvSpPr>
                <p:spPr>
                  <a:xfrm>
                    <a:off x="7039094" y="2266046"/>
                    <a:ext cx="2469" cy="46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" h="3373" extrusionOk="0">
                        <a:moveTo>
                          <a:pt x="71" y="1"/>
                        </a:moveTo>
                        <a:cubicBezTo>
                          <a:pt x="36" y="143"/>
                          <a:pt x="36" y="320"/>
                          <a:pt x="36" y="498"/>
                        </a:cubicBezTo>
                        <a:cubicBezTo>
                          <a:pt x="36" y="817"/>
                          <a:pt x="0" y="1208"/>
                          <a:pt x="36" y="1705"/>
                        </a:cubicBezTo>
                        <a:cubicBezTo>
                          <a:pt x="36" y="2166"/>
                          <a:pt x="71" y="2592"/>
                          <a:pt x="107" y="2876"/>
                        </a:cubicBezTo>
                        <a:cubicBezTo>
                          <a:pt x="107" y="3053"/>
                          <a:pt x="142" y="3231"/>
                          <a:pt x="178" y="3373"/>
                        </a:cubicBezTo>
                        <a:cubicBezTo>
                          <a:pt x="178" y="3231"/>
                          <a:pt x="178" y="3053"/>
                          <a:pt x="142" y="2876"/>
                        </a:cubicBezTo>
                        <a:cubicBezTo>
                          <a:pt x="107" y="2556"/>
                          <a:pt x="71" y="2130"/>
                          <a:pt x="71" y="1669"/>
                        </a:cubicBezTo>
                        <a:lnTo>
                          <a:pt x="71" y="498"/>
                        </a:lnTo>
                        <a:cubicBezTo>
                          <a:pt x="71" y="320"/>
                          <a:pt x="71" y="143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" name="Google Shape;721;p1"/>
                  <p:cNvSpPr/>
                  <p:nvPr/>
                </p:nvSpPr>
                <p:spPr>
                  <a:xfrm>
                    <a:off x="7036139" y="2161189"/>
                    <a:ext cx="5423" cy="44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1" h="3196" extrusionOk="0">
                        <a:moveTo>
                          <a:pt x="0" y="1"/>
                        </a:moveTo>
                        <a:cubicBezTo>
                          <a:pt x="0" y="178"/>
                          <a:pt x="36" y="320"/>
                          <a:pt x="71" y="498"/>
                        </a:cubicBezTo>
                        <a:cubicBezTo>
                          <a:pt x="107" y="782"/>
                          <a:pt x="178" y="1172"/>
                          <a:pt x="249" y="1598"/>
                        </a:cubicBezTo>
                        <a:cubicBezTo>
                          <a:pt x="284" y="2024"/>
                          <a:pt x="320" y="2450"/>
                          <a:pt x="320" y="2734"/>
                        </a:cubicBezTo>
                        <a:cubicBezTo>
                          <a:pt x="320" y="2876"/>
                          <a:pt x="355" y="3053"/>
                          <a:pt x="355" y="3195"/>
                        </a:cubicBezTo>
                        <a:cubicBezTo>
                          <a:pt x="391" y="3053"/>
                          <a:pt x="391" y="2876"/>
                          <a:pt x="391" y="2734"/>
                        </a:cubicBezTo>
                        <a:cubicBezTo>
                          <a:pt x="391" y="2343"/>
                          <a:pt x="355" y="1953"/>
                          <a:pt x="320" y="1598"/>
                        </a:cubicBezTo>
                        <a:cubicBezTo>
                          <a:pt x="284" y="1208"/>
                          <a:pt x="213" y="817"/>
                          <a:pt x="142" y="462"/>
                        </a:cubicBezTo>
                        <a:cubicBezTo>
                          <a:pt x="107" y="320"/>
                          <a:pt x="36" y="143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" name="Google Shape;722;p1"/>
                  <p:cNvSpPr/>
                  <p:nvPr/>
                </p:nvSpPr>
                <p:spPr>
                  <a:xfrm>
                    <a:off x="7025806" y="2157749"/>
                    <a:ext cx="4438" cy="507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0" h="3657" extrusionOk="0">
                        <a:moveTo>
                          <a:pt x="0" y="0"/>
                        </a:moveTo>
                        <a:cubicBezTo>
                          <a:pt x="0" y="604"/>
                          <a:pt x="36" y="1207"/>
                          <a:pt x="107" y="1846"/>
                        </a:cubicBezTo>
                        <a:cubicBezTo>
                          <a:pt x="213" y="2840"/>
                          <a:pt x="320" y="3656"/>
                          <a:pt x="320" y="3656"/>
                        </a:cubicBezTo>
                        <a:cubicBezTo>
                          <a:pt x="320" y="3053"/>
                          <a:pt x="284" y="2414"/>
                          <a:pt x="213" y="1811"/>
                        </a:cubicBezTo>
                        <a:cubicBezTo>
                          <a:pt x="178" y="1207"/>
                          <a:pt x="107" y="604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3" name="Google Shape;723;p1"/>
                  <p:cNvSpPr/>
                  <p:nvPr/>
                </p:nvSpPr>
                <p:spPr>
                  <a:xfrm>
                    <a:off x="7014974" y="2174491"/>
                    <a:ext cx="1983" cy="40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" h="2947" extrusionOk="0">
                        <a:moveTo>
                          <a:pt x="36" y="0"/>
                        </a:moveTo>
                        <a:cubicBezTo>
                          <a:pt x="0" y="497"/>
                          <a:pt x="0" y="994"/>
                          <a:pt x="36" y="1455"/>
                        </a:cubicBezTo>
                        <a:cubicBezTo>
                          <a:pt x="36" y="1952"/>
                          <a:pt x="71" y="2449"/>
                          <a:pt x="142" y="2946"/>
                        </a:cubicBezTo>
                        <a:cubicBezTo>
                          <a:pt x="142" y="2449"/>
                          <a:pt x="142" y="1952"/>
                          <a:pt x="142" y="1455"/>
                        </a:cubicBezTo>
                        <a:cubicBezTo>
                          <a:pt x="142" y="994"/>
                          <a:pt x="107" y="497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4" name="Google Shape;724;p1"/>
                  <p:cNvSpPr/>
                  <p:nvPr/>
                </p:nvSpPr>
                <p:spPr>
                  <a:xfrm>
                    <a:off x="7012019" y="2061256"/>
                    <a:ext cx="2968" cy="477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" h="3444" extrusionOk="0">
                        <a:moveTo>
                          <a:pt x="0" y="1"/>
                        </a:moveTo>
                        <a:cubicBezTo>
                          <a:pt x="0" y="178"/>
                          <a:pt x="0" y="356"/>
                          <a:pt x="36" y="533"/>
                        </a:cubicBezTo>
                        <a:cubicBezTo>
                          <a:pt x="36" y="888"/>
                          <a:pt x="71" y="1314"/>
                          <a:pt x="107" y="1846"/>
                        </a:cubicBezTo>
                        <a:cubicBezTo>
                          <a:pt x="142" y="2521"/>
                          <a:pt x="142" y="3160"/>
                          <a:pt x="142" y="3444"/>
                        </a:cubicBezTo>
                        <a:lnTo>
                          <a:pt x="178" y="3444"/>
                        </a:lnTo>
                        <a:cubicBezTo>
                          <a:pt x="213" y="2911"/>
                          <a:pt x="213" y="2379"/>
                          <a:pt x="178" y="1811"/>
                        </a:cubicBezTo>
                        <a:cubicBezTo>
                          <a:pt x="178" y="1314"/>
                          <a:pt x="107" y="853"/>
                          <a:pt x="71" y="533"/>
                        </a:cubicBezTo>
                        <a:cubicBezTo>
                          <a:pt x="71" y="356"/>
                          <a:pt x="36" y="178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" name="Google Shape;725;p1"/>
                  <p:cNvSpPr/>
                  <p:nvPr/>
                </p:nvSpPr>
                <p:spPr>
                  <a:xfrm>
                    <a:off x="7020383" y="2059786"/>
                    <a:ext cx="1983" cy="462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" h="3337" extrusionOk="0">
                        <a:moveTo>
                          <a:pt x="107" y="0"/>
                        </a:moveTo>
                        <a:cubicBezTo>
                          <a:pt x="72" y="178"/>
                          <a:pt x="72" y="320"/>
                          <a:pt x="72" y="497"/>
                        </a:cubicBezTo>
                        <a:cubicBezTo>
                          <a:pt x="36" y="781"/>
                          <a:pt x="1" y="1207"/>
                          <a:pt x="1" y="1669"/>
                        </a:cubicBezTo>
                        <a:cubicBezTo>
                          <a:pt x="1" y="2130"/>
                          <a:pt x="1" y="2556"/>
                          <a:pt x="36" y="2875"/>
                        </a:cubicBezTo>
                        <a:cubicBezTo>
                          <a:pt x="36" y="3017"/>
                          <a:pt x="72" y="3195"/>
                          <a:pt x="107" y="3337"/>
                        </a:cubicBezTo>
                        <a:cubicBezTo>
                          <a:pt x="107" y="3195"/>
                          <a:pt x="107" y="3017"/>
                          <a:pt x="107" y="2875"/>
                        </a:cubicBezTo>
                        <a:lnTo>
                          <a:pt x="107" y="1669"/>
                        </a:lnTo>
                        <a:lnTo>
                          <a:pt x="107" y="497"/>
                        </a:lnTo>
                        <a:cubicBezTo>
                          <a:pt x="143" y="320"/>
                          <a:pt x="143" y="178"/>
                          <a:pt x="10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6" name="Google Shape;726;p1"/>
                  <p:cNvSpPr/>
                  <p:nvPr/>
                </p:nvSpPr>
                <p:spPr>
                  <a:xfrm>
                    <a:off x="7033684" y="2062740"/>
                    <a:ext cx="1484" cy="329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" h="2379" extrusionOk="0">
                        <a:moveTo>
                          <a:pt x="71" y="0"/>
                        </a:moveTo>
                        <a:cubicBezTo>
                          <a:pt x="0" y="817"/>
                          <a:pt x="0" y="1598"/>
                          <a:pt x="71" y="2378"/>
                        </a:cubicBezTo>
                        <a:cubicBezTo>
                          <a:pt x="106" y="1598"/>
                          <a:pt x="106" y="817"/>
                          <a:pt x="7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7" name="Google Shape;727;p1"/>
                  <p:cNvSpPr/>
                  <p:nvPr/>
                </p:nvSpPr>
                <p:spPr>
                  <a:xfrm>
                    <a:off x="6910116" y="2489548"/>
                    <a:ext cx="126037" cy="4711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7" h="33968" extrusionOk="0">
                        <a:moveTo>
                          <a:pt x="0" y="1"/>
                        </a:moveTo>
                        <a:cubicBezTo>
                          <a:pt x="0" y="143"/>
                          <a:pt x="36" y="249"/>
                          <a:pt x="71" y="356"/>
                        </a:cubicBezTo>
                        <a:lnTo>
                          <a:pt x="355" y="1349"/>
                        </a:lnTo>
                        <a:cubicBezTo>
                          <a:pt x="568" y="2237"/>
                          <a:pt x="923" y="3443"/>
                          <a:pt x="1420" y="4970"/>
                        </a:cubicBezTo>
                        <a:cubicBezTo>
                          <a:pt x="2343" y="8022"/>
                          <a:pt x="3798" y="12175"/>
                          <a:pt x="5289" y="16824"/>
                        </a:cubicBezTo>
                        <a:cubicBezTo>
                          <a:pt x="6034" y="19131"/>
                          <a:pt x="6673" y="21367"/>
                          <a:pt x="7205" y="23390"/>
                        </a:cubicBezTo>
                        <a:cubicBezTo>
                          <a:pt x="7454" y="24420"/>
                          <a:pt x="7702" y="25378"/>
                          <a:pt x="7880" y="26301"/>
                        </a:cubicBezTo>
                        <a:cubicBezTo>
                          <a:pt x="7986" y="26762"/>
                          <a:pt x="8093" y="27224"/>
                          <a:pt x="8164" y="27650"/>
                        </a:cubicBezTo>
                        <a:cubicBezTo>
                          <a:pt x="8235" y="28040"/>
                          <a:pt x="8306" y="28466"/>
                          <a:pt x="8377" y="28856"/>
                        </a:cubicBezTo>
                        <a:cubicBezTo>
                          <a:pt x="8554" y="29637"/>
                          <a:pt x="8625" y="30347"/>
                          <a:pt x="8732" y="30986"/>
                        </a:cubicBezTo>
                        <a:cubicBezTo>
                          <a:pt x="8767" y="31305"/>
                          <a:pt x="8803" y="31589"/>
                          <a:pt x="8838" y="31873"/>
                        </a:cubicBezTo>
                        <a:cubicBezTo>
                          <a:pt x="8874" y="32122"/>
                          <a:pt x="8909" y="32370"/>
                          <a:pt x="8909" y="32619"/>
                        </a:cubicBezTo>
                        <a:cubicBezTo>
                          <a:pt x="8980" y="33045"/>
                          <a:pt x="9015" y="33364"/>
                          <a:pt x="9051" y="33612"/>
                        </a:cubicBezTo>
                        <a:cubicBezTo>
                          <a:pt x="9051" y="33754"/>
                          <a:pt x="9051" y="33861"/>
                          <a:pt x="9086" y="33967"/>
                        </a:cubicBezTo>
                        <a:cubicBezTo>
                          <a:pt x="9086" y="33861"/>
                          <a:pt x="9086" y="33719"/>
                          <a:pt x="9086" y="33612"/>
                        </a:cubicBezTo>
                        <a:cubicBezTo>
                          <a:pt x="9051" y="33364"/>
                          <a:pt x="9051" y="33045"/>
                          <a:pt x="9015" y="32583"/>
                        </a:cubicBezTo>
                        <a:cubicBezTo>
                          <a:pt x="8980" y="32370"/>
                          <a:pt x="8980" y="32122"/>
                          <a:pt x="8945" y="31838"/>
                        </a:cubicBezTo>
                        <a:cubicBezTo>
                          <a:pt x="8909" y="31554"/>
                          <a:pt x="8874" y="31270"/>
                          <a:pt x="8838" y="30950"/>
                        </a:cubicBezTo>
                        <a:cubicBezTo>
                          <a:pt x="8767" y="30312"/>
                          <a:pt x="8696" y="29602"/>
                          <a:pt x="8554" y="28821"/>
                        </a:cubicBezTo>
                        <a:cubicBezTo>
                          <a:pt x="8483" y="28430"/>
                          <a:pt x="8412" y="28040"/>
                          <a:pt x="8341" y="27579"/>
                        </a:cubicBezTo>
                        <a:cubicBezTo>
                          <a:pt x="8270" y="27153"/>
                          <a:pt x="8164" y="26691"/>
                          <a:pt x="8057" y="26265"/>
                        </a:cubicBezTo>
                        <a:cubicBezTo>
                          <a:pt x="7880" y="25343"/>
                          <a:pt x="7631" y="24384"/>
                          <a:pt x="7418" y="23355"/>
                        </a:cubicBezTo>
                        <a:cubicBezTo>
                          <a:pt x="6886" y="21296"/>
                          <a:pt x="6247" y="19060"/>
                          <a:pt x="5502" y="16753"/>
                        </a:cubicBezTo>
                        <a:cubicBezTo>
                          <a:pt x="4011" y="12104"/>
                          <a:pt x="2556" y="7951"/>
                          <a:pt x="1562" y="4934"/>
                        </a:cubicBezTo>
                        <a:cubicBezTo>
                          <a:pt x="1065" y="3408"/>
                          <a:pt x="675" y="2201"/>
                          <a:pt x="426" y="1349"/>
                        </a:cubicBezTo>
                        <a:lnTo>
                          <a:pt x="142" y="356"/>
                        </a:lnTo>
                        <a:cubicBezTo>
                          <a:pt x="107" y="249"/>
                          <a:pt x="71" y="107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" name="Google Shape;728;p1"/>
                  <p:cNvSpPr/>
                  <p:nvPr/>
                </p:nvSpPr>
                <p:spPr>
                  <a:xfrm>
                    <a:off x="6872210" y="2457064"/>
                    <a:ext cx="152625" cy="5548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4" h="40001" extrusionOk="0">
                        <a:moveTo>
                          <a:pt x="0" y="0"/>
                        </a:moveTo>
                        <a:lnTo>
                          <a:pt x="0" y="320"/>
                        </a:lnTo>
                        <a:cubicBezTo>
                          <a:pt x="36" y="604"/>
                          <a:pt x="71" y="994"/>
                          <a:pt x="107" y="1526"/>
                        </a:cubicBezTo>
                        <a:cubicBezTo>
                          <a:pt x="178" y="2059"/>
                          <a:pt x="249" y="2698"/>
                          <a:pt x="355" y="3443"/>
                        </a:cubicBezTo>
                        <a:cubicBezTo>
                          <a:pt x="426" y="4188"/>
                          <a:pt x="568" y="5040"/>
                          <a:pt x="710" y="5963"/>
                        </a:cubicBezTo>
                        <a:cubicBezTo>
                          <a:pt x="994" y="7844"/>
                          <a:pt x="1385" y="10045"/>
                          <a:pt x="1917" y="12494"/>
                        </a:cubicBezTo>
                        <a:cubicBezTo>
                          <a:pt x="2485" y="14943"/>
                          <a:pt x="3088" y="17605"/>
                          <a:pt x="3869" y="20409"/>
                        </a:cubicBezTo>
                        <a:cubicBezTo>
                          <a:pt x="4650" y="23177"/>
                          <a:pt x="5466" y="25803"/>
                          <a:pt x="6283" y="28181"/>
                        </a:cubicBezTo>
                        <a:cubicBezTo>
                          <a:pt x="7063" y="30524"/>
                          <a:pt x="7844" y="32654"/>
                          <a:pt x="8554" y="34393"/>
                        </a:cubicBezTo>
                        <a:cubicBezTo>
                          <a:pt x="8909" y="35280"/>
                          <a:pt x="9228" y="36061"/>
                          <a:pt x="9512" y="36771"/>
                        </a:cubicBezTo>
                        <a:cubicBezTo>
                          <a:pt x="9832" y="37481"/>
                          <a:pt x="10080" y="38049"/>
                          <a:pt x="10293" y="38545"/>
                        </a:cubicBezTo>
                        <a:lnTo>
                          <a:pt x="10826" y="39646"/>
                        </a:lnTo>
                        <a:lnTo>
                          <a:pt x="10968" y="39930"/>
                        </a:lnTo>
                        <a:cubicBezTo>
                          <a:pt x="10968" y="39965"/>
                          <a:pt x="11003" y="40001"/>
                          <a:pt x="11003" y="40001"/>
                        </a:cubicBezTo>
                        <a:cubicBezTo>
                          <a:pt x="11003" y="39965"/>
                          <a:pt x="10968" y="39930"/>
                          <a:pt x="10968" y="39894"/>
                        </a:cubicBezTo>
                        <a:lnTo>
                          <a:pt x="10861" y="39610"/>
                        </a:lnTo>
                        <a:cubicBezTo>
                          <a:pt x="10719" y="39326"/>
                          <a:pt x="10577" y="38971"/>
                          <a:pt x="10364" y="38474"/>
                        </a:cubicBezTo>
                        <a:cubicBezTo>
                          <a:pt x="10151" y="38013"/>
                          <a:pt x="9903" y="37410"/>
                          <a:pt x="9619" y="36700"/>
                        </a:cubicBezTo>
                        <a:cubicBezTo>
                          <a:pt x="9335" y="36025"/>
                          <a:pt x="9016" y="35209"/>
                          <a:pt x="8696" y="34322"/>
                        </a:cubicBezTo>
                        <a:cubicBezTo>
                          <a:pt x="8022" y="32583"/>
                          <a:pt x="7241" y="30453"/>
                          <a:pt x="6460" y="28111"/>
                        </a:cubicBezTo>
                        <a:cubicBezTo>
                          <a:pt x="5679" y="25732"/>
                          <a:pt x="4863" y="23106"/>
                          <a:pt x="4118" y="20338"/>
                        </a:cubicBezTo>
                        <a:cubicBezTo>
                          <a:pt x="3337" y="17534"/>
                          <a:pt x="2662" y="14872"/>
                          <a:pt x="2130" y="12458"/>
                        </a:cubicBezTo>
                        <a:cubicBezTo>
                          <a:pt x="1633" y="10009"/>
                          <a:pt x="1172" y="7809"/>
                          <a:pt x="888" y="5927"/>
                        </a:cubicBezTo>
                        <a:cubicBezTo>
                          <a:pt x="710" y="5005"/>
                          <a:pt x="604" y="4153"/>
                          <a:pt x="462" y="3407"/>
                        </a:cubicBezTo>
                        <a:cubicBezTo>
                          <a:pt x="355" y="2698"/>
                          <a:pt x="284" y="2023"/>
                          <a:pt x="213" y="1526"/>
                        </a:cubicBezTo>
                        <a:cubicBezTo>
                          <a:pt x="142" y="994"/>
                          <a:pt x="107" y="604"/>
                          <a:pt x="71" y="32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" name="Google Shape;729;p1"/>
                  <p:cNvSpPr/>
                  <p:nvPr/>
                </p:nvSpPr>
                <p:spPr>
                  <a:xfrm>
                    <a:off x="6820031" y="2504319"/>
                    <a:ext cx="57602" cy="2274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53" h="16399" extrusionOk="0">
                        <a:moveTo>
                          <a:pt x="4153" y="0"/>
                        </a:moveTo>
                        <a:cubicBezTo>
                          <a:pt x="4117" y="213"/>
                          <a:pt x="4046" y="426"/>
                          <a:pt x="4046" y="675"/>
                        </a:cubicBezTo>
                        <a:cubicBezTo>
                          <a:pt x="3975" y="1136"/>
                          <a:pt x="3869" y="1740"/>
                          <a:pt x="3762" y="2449"/>
                        </a:cubicBezTo>
                        <a:cubicBezTo>
                          <a:pt x="3549" y="3976"/>
                          <a:pt x="3194" y="6070"/>
                          <a:pt x="2662" y="8341"/>
                        </a:cubicBezTo>
                        <a:cubicBezTo>
                          <a:pt x="2414" y="9477"/>
                          <a:pt x="2130" y="10577"/>
                          <a:pt x="1810" y="11536"/>
                        </a:cubicBezTo>
                        <a:cubicBezTo>
                          <a:pt x="1491" y="12494"/>
                          <a:pt x="1207" y="13381"/>
                          <a:pt x="923" y="14091"/>
                        </a:cubicBezTo>
                        <a:cubicBezTo>
                          <a:pt x="816" y="14446"/>
                          <a:pt x="674" y="14765"/>
                          <a:pt x="533" y="15049"/>
                        </a:cubicBezTo>
                        <a:cubicBezTo>
                          <a:pt x="426" y="15333"/>
                          <a:pt x="320" y="15582"/>
                          <a:pt x="249" y="15759"/>
                        </a:cubicBezTo>
                        <a:cubicBezTo>
                          <a:pt x="142" y="15972"/>
                          <a:pt x="71" y="16150"/>
                          <a:pt x="0" y="16398"/>
                        </a:cubicBezTo>
                        <a:cubicBezTo>
                          <a:pt x="107" y="16185"/>
                          <a:pt x="213" y="16008"/>
                          <a:pt x="320" y="15795"/>
                        </a:cubicBezTo>
                        <a:cubicBezTo>
                          <a:pt x="426" y="15617"/>
                          <a:pt x="533" y="15369"/>
                          <a:pt x="674" y="15085"/>
                        </a:cubicBezTo>
                        <a:cubicBezTo>
                          <a:pt x="781" y="14801"/>
                          <a:pt x="958" y="14517"/>
                          <a:pt x="1100" y="14127"/>
                        </a:cubicBezTo>
                        <a:cubicBezTo>
                          <a:pt x="1384" y="13417"/>
                          <a:pt x="1704" y="12565"/>
                          <a:pt x="2023" y="11607"/>
                        </a:cubicBezTo>
                        <a:cubicBezTo>
                          <a:pt x="2343" y="10613"/>
                          <a:pt x="2627" y="9548"/>
                          <a:pt x="2911" y="8412"/>
                        </a:cubicBezTo>
                        <a:cubicBezTo>
                          <a:pt x="3336" y="6460"/>
                          <a:pt x="3691" y="4473"/>
                          <a:pt x="3940" y="2485"/>
                        </a:cubicBezTo>
                        <a:cubicBezTo>
                          <a:pt x="4046" y="1704"/>
                          <a:pt x="4082" y="1101"/>
                          <a:pt x="4117" y="675"/>
                        </a:cubicBezTo>
                        <a:cubicBezTo>
                          <a:pt x="4153" y="462"/>
                          <a:pt x="4153" y="213"/>
                          <a:pt x="415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0" name="Google Shape;730;p1"/>
                  <p:cNvSpPr/>
                  <p:nvPr/>
                </p:nvSpPr>
                <p:spPr>
                  <a:xfrm>
                    <a:off x="6834303" y="2626902"/>
                    <a:ext cx="48753" cy="4214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15" h="30383" extrusionOk="0">
                        <a:moveTo>
                          <a:pt x="1527" y="0"/>
                        </a:moveTo>
                        <a:cubicBezTo>
                          <a:pt x="1491" y="107"/>
                          <a:pt x="1456" y="213"/>
                          <a:pt x="1456" y="320"/>
                        </a:cubicBezTo>
                        <a:cubicBezTo>
                          <a:pt x="1385" y="533"/>
                          <a:pt x="1349" y="852"/>
                          <a:pt x="1278" y="1207"/>
                        </a:cubicBezTo>
                        <a:cubicBezTo>
                          <a:pt x="1172" y="1988"/>
                          <a:pt x="994" y="3088"/>
                          <a:pt x="781" y="4472"/>
                        </a:cubicBezTo>
                        <a:cubicBezTo>
                          <a:pt x="249" y="8093"/>
                          <a:pt x="0" y="11748"/>
                          <a:pt x="36" y="15404"/>
                        </a:cubicBezTo>
                        <a:cubicBezTo>
                          <a:pt x="36" y="19060"/>
                          <a:pt x="604" y="22680"/>
                          <a:pt x="1704" y="26194"/>
                        </a:cubicBezTo>
                        <a:cubicBezTo>
                          <a:pt x="2059" y="27223"/>
                          <a:pt x="2449" y="28288"/>
                          <a:pt x="2946" y="29282"/>
                        </a:cubicBezTo>
                        <a:cubicBezTo>
                          <a:pt x="3088" y="29637"/>
                          <a:pt x="3230" y="29921"/>
                          <a:pt x="3337" y="30098"/>
                        </a:cubicBezTo>
                        <a:cubicBezTo>
                          <a:pt x="3372" y="30169"/>
                          <a:pt x="3443" y="30276"/>
                          <a:pt x="3514" y="30382"/>
                        </a:cubicBezTo>
                        <a:cubicBezTo>
                          <a:pt x="3479" y="30276"/>
                          <a:pt x="3408" y="30169"/>
                          <a:pt x="3372" y="30063"/>
                        </a:cubicBezTo>
                        <a:cubicBezTo>
                          <a:pt x="3301" y="29885"/>
                          <a:pt x="3159" y="29601"/>
                          <a:pt x="3017" y="29246"/>
                        </a:cubicBezTo>
                        <a:cubicBezTo>
                          <a:pt x="2591" y="28253"/>
                          <a:pt x="2201" y="27188"/>
                          <a:pt x="1882" y="26158"/>
                        </a:cubicBezTo>
                        <a:cubicBezTo>
                          <a:pt x="817" y="22645"/>
                          <a:pt x="284" y="19024"/>
                          <a:pt x="249" y="15404"/>
                        </a:cubicBezTo>
                        <a:cubicBezTo>
                          <a:pt x="249" y="11748"/>
                          <a:pt x="462" y="8128"/>
                          <a:pt x="959" y="4508"/>
                        </a:cubicBezTo>
                        <a:cubicBezTo>
                          <a:pt x="1136" y="3124"/>
                          <a:pt x="1278" y="2023"/>
                          <a:pt x="1385" y="1207"/>
                        </a:cubicBezTo>
                        <a:cubicBezTo>
                          <a:pt x="1456" y="852"/>
                          <a:pt x="1491" y="568"/>
                          <a:pt x="1527" y="320"/>
                        </a:cubicBezTo>
                        <a:cubicBezTo>
                          <a:pt x="1527" y="213"/>
                          <a:pt x="1527" y="107"/>
                          <a:pt x="152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1" name="Google Shape;731;p1"/>
                  <p:cNvSpPr/>
                  <p:nvPr/>
                </p:nvSpPr>
                <p:spPr>
                  <a:xfrm>
                    <a:off x="6940145" y="2832178"/>
                    <a:ext cx="18225" cy="3219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4" h="23214" extrusionOk="0">
                        <a:moveTo>
                          <a:pt x="959" y="1"/>
                        </a:moveTo>
                        <a:cubicBezTo>
                          <a:pt x="959" y="320"/>
                          <a:pt x="994" y="640"/>
                          <a:pt x="1030" y="924"/>
                        </a:cubicBezTo>
                        <a:cubicBezTo>
                          <a:pt x="1136" y="1740"/>
                          <a:pt x="1172" y="2592"/>
                          <a:pt x="1136" y="3408"/>
                        </a:cubicBezTo>
                        <a:cubicBezTo>
                          <a:pt x="1136" y="4473"/>
                          <a:pt x="1030" y="5715"/>
                          <a:pt x="888" y="7099"/>
                        </a:cubicBezTo>
                        <a:cubicBezTo>
                          <a:pt x="746" y="8519"/>
                          <a:pt x="533" y="10010"/>
                          <a:pt x="355" y="11607"/>
                        </a:cubicBezTo>
                        <a:cubicBezTo>
                          <a:pt x="36" y="14375"/>
                          <a:pt x="0" y="17144"/>
                          <a:pt x="249" y="19877"/>
                        </a:cubicBezTo>
                        <a:cubicBezTo>
                          <a:pt x="320" y="20729"/>
                          <a:pt x="462" y="21545"/>
                          <a:pt x="675" y="22361"/>
                        </a:cubicBezTo>
                        <a:cubicBezTo>
                          <a:pt x="746" y="22574"/>
                          <a:pt x="817" y="22787"/>
                          <a:pt x="888" y="23000"/>
                        </a:cubicBezTo>
                        <a:cubicBezTo>
                          <a:pt x="888" y="23071"/>
                          <a:pt x="923" y="23142"/>
                          <a:pt x="959" y="23213"/>
                        </a:cubicBezTo>
                        <a:cubicBezTo>
                          <a:pt x="994" y="23213"/>
                          <a:pt x="888" y="22894"/>
                          <a:pt x="746" y="22326"/>
                        </a:cubicBezTo>
                        <a:cubicBezTo>
                          <a:pt x="568" y="21509"/>
                          <a:pt x="462" y="20693"/>
                          <a:pt x="391" y="19877"/>
                        </a:cubicBezTo>
                        <a:cubicBezTo>
                          <a:pt x="178" y="17144"/>
                          <a:pt x="249" y="14375"/>
                          <a:pt x="568" y="11642"/>
                        </a:cubicBezTo>
                        <a:cubicBezTo>
                          <a:pt x="746" y="10045"/>
                          <a:pt x="959" y="8519"/>
                          <a:pt x="1101" y="7135"/>
                        </a:cubicBezTo>
                        <a:cubicBezTo>
                          <a:pt x="1243" y="5893"/>
                          <a:pt x="1314" y="4650"/>
                          <a:pt x="1314" y="3408"/>
                        </a:cubicBezTo>
                        <a:cubicBezTo>
                          <a:pt x="1314" y="2592"/>
                          <a:pt x="1243" y="1740"/>
                          <a:pt x="1136" y="924"/>
                        </a:cubicBezTo>
                        <a:cubicBezTo>
                          <a:pt x="1101" y="640"/>
                          <a:pt x="1030" y="391"/>
                          <a:pt x="994" y="249"/>
                        </a:cubicBezTo>
                        <a:cubicBezTo>
                          <a:pt x="994" y="178"/>
                          <a:pt x="994" y="107"/>
                          <a:pt x="95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" name="Google Shape;732;p1"/>
                  <p:cNvSpPr/>
                  <p:nvPr/>
                </p:nvSpPr>
                <p:spPr>
                  <a:xfrm>
                    <a:off x="6886981" y="2564876"/>
                    <a:ext cx="14772" cy="4834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" h="34855" extrusionOk="0">
                        <a:moveTo>
                          <a:pt x="142" y="0"/>
                        </a:moveTo>
                        <a:cubicBezTo>
                          <a:pt x="107" y="107"/>
                          <a:pt x="107" y="213"/>
                          <a:pt x="107" y="355"/>
                        </a:cubicBezTo>
                        <a:cubicBezTo>
                          <a:pt x="107" y="603"/>
                          <a:pt x="107" y="923"/>
                          <a:pt x="107" y="1349"/>
                        </a:cubicBezTo>
                        <a:cubicBezTo>
                          <a:pt x="71" y="2272"/>
                          <a:pt x="71" y="3549"/>
                          <a:pt x="36" y="5111"/>
                        </a:cubicBezTo>
                        <a:cubicBezTo>
                          <a:pt x="36" y="8270"/>
                          <a:pt x="0" y="12636"/>
                          <a:pt x="36" y="17463"/>
                        </a:cubicBezTo>
                        <a:cubicBezTo>
                          <a:pt x="71" y="22254"/>
                          <a:pt x="213" y="26620"/>
                          <a:pt x="426" y="29779"/>
                        </a:cubicBezTo>
                        <a:cubicBezTo>
                          <a:pt x="497" y="30595"/>
                          <a:pt x="533" y="31305"/>
                          <a:pt x="604" y="31908"/>
                        </a:cubicBezTo>
                        <a:cubicBezTo>
                          <a:pt x="675" y="32512"/>
                          <a:pt x="745" y="33079"/>
                          <a:pt x="816" y="33505"/>
                        </a:cubicBezTo>
                        <a:cubicBezTo>
                          <a:pt x="887" y="33931"/>
                          <a:pt x="958" y="34251"/>
                          <a:pt x="994" y="34499"/>
                        </a:cubicBezTo>
                        <a:cubicBezTo>
                          <a:pt x="958" y="34251"/>
                          <a:pt x="887" y="33931"/>
                          <a:pt x="852" y="33505"/>
                        </a:cubicBezTo>
                        <a:cubicBezTo>
                          <a:pt x="816" y="33044"/>
                          <a:pt x="745" y="32547"/>
                          <a:pt x="675" y="31908"/>
                        </a:cubicBezTo>
                        <a:cubicBezTo>
                          <a:pt x="639" y="31269"/>
                          <a:pt x="604" y="30559"/>
                          <a:pt x="533" y="29779"/>
                        </a:cubicBezTo>
                        <a:cubicBezTo>
                          <a:pt x="355" y="26620"/>
                          <a:pt x="249" y="22254"/>
                          <a:pt x="213" y="17463"/>
                        </a:cubicBezTo>
                        <a:cubicBezTo>
                          <a:pt x="178" y="12636"/>
                          <a:pt x="178" y="8270"/>
                          <a:pt x="178" y="5111"/>
                        </a:cubicBezTo>
                        <a:lnTo>
                          <a:pt x="178" y="1349"/>
                        </a:lnTo>
                        <a:lnTo>
                          <a:pt x="178" y="355"/>
                        </a:lnTo>
                        <a:cubicBezTo>
                          <a:pt x="178" y="213"/>
                          <a:pt x="142" y="107"/>
                          <a:pt x="142" y="0"/>
                        </a:cubicBezTo>
                        <a:close/>
                        <a:moveTo>
                          <a:pt x="994" y="34499"/>
                        </a:moveTo>
                        <a:cubicBezTo>
                          <a:pt x="994" y="34606"/>
                          <a:pt x="1029" y="34748"/>
                          <a:pt x="1065" y="34854"/>
                        </a:cubicBezTo>
                        <a:cubicBezTo>
                          <a:pt x="1065" y="34712"/>
                          <a:pt x="1029" y="34606"/>
                          <a:pt x="994" y="34499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3" name="Google Shape;733;p1"/>
                  <p:cNvSpPr/>
                  <p:nvPr/>
                </p:nvSpPr>
                <p:spPr>
                  <a:xfrm>
                    <a:off x="6954916" y="2760803"/>
                    <a:ext cx="26589" cy="67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17" h="4899" extrusionOk="0">
                        <a:moveTo>
                          <a:pt x="36" y="0"/>
                        </a:moveTo>
                        <a:lnTo>
                          <a:pt x="36" y="0"/>
                        </a:lnTo>
                        <a:cubicBezTo>
                          <a:pt x="0" y="36"/>
                          <a:pt x="355" y="1136"/>
                          <a:pt x="923" y="2449"/>
                        </a:cubicBezTo>
                        <a:cubicBezTo>
                          <a:pt x="1455" y="3798"/>
                          <a:pt x="1881" y="4898"/>
                          <a:pt x="1881" y="4898"/>
                        </a:cubicBezTo>
                        <a:cubicBezTo>
                          <a:pt x="1917" y="4863"/>
                          <a:pt x="1526" y="3762"/>
                          <a:pt x="994" y="2414"/>
                        </a:cubicBezTo>
                        <a:cubicBezTo>
                          <a:pt x="462" y="1101"/>
                          <a:pt x="36" y="0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4" name="Google Shape;734;p1"/>
                  <p:cNvSpPr/>
                  <p:nvPr/>
                </p:nvSpPr>
                <p:spPr>
                  <a:xfrm>
                    <a:off x="6959840" y="2750942"/>
                    <a:ext cx="24134" cy="59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0" h="4297" extrusionOk="0">
                        <a:moveTo>
                          <a:pt x="36" y="0"/>
                        </a:moveTo>
                        <a:cubicBezTo>
                          <a:pt x="36" y="0"/>
                          <a:pt x="36" y="1"/>
                          <a:pt x="36" y="1"/>
                        </a:cubicBezTo>
                        <a:cubicBezTo>
                          <a:pt x="0" y="1"/>
                          <a:pt x="355" y="960"/>
                          <a:pt x="816" y="2166"/>
                        </a:cubicBezTo>
                        <a:cubicBezTo>
                          <a:pt x="1313" y="3373"/>
                          <a:pt x="1704" y="4296"/>
                          <a:pt x="1704" y="4296"/>
                        </a:cubicBezTo>
                        <a:cubicBezTo>
                          <a:pt x="1739" y="4296"/>
                          <a:pt x="1349" y="3302"/>
                          <a:pt x="923" y="2131"/>
                        </a:cubicBezTo>
                        <a:cubicBezTo>
                          <a:pt x="470" y="946"/>
                          <a:pt x="51" y="0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" name="Google Shape;735;p1"/>
                  <p:cNvSpPr/>
                  <p:nvPr/>
                </p:nvSpPr>
                <p:spPr>
                  <a:xfrm>
                    <a:off x="6995777" y="2707140"/>
                    <a:ext cx="24619" cy="733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5" h="5289" extrusionOk="0">
                        <a:moveTo>
                          <a:pt x="0" y="1"/>
                        </a:moveTo>
                        <a:lnTo>
                          <a:pt x="0" y="1"/>
                        </a:lnTo>
                        <a:cubicBezTo>
                          <a:pt x="0" y="1"/>
                          <a:pt x="390" y="1207"/>
                          <a:pt x="852" y="2662"/>
                        </a:cubicBezTo>
                        <a:cubicBezTo>
                          <a:pt x="1313" y="4118"/>
                          <a:pt x="1775" y="5289"/>
                          <a:pt x="1775" y="5289"/>
                        </a:cubicBezTo>
                        <a:cubicBezTo>
                          <a:pt x="1775" y="5289"/>
                          <a:pt x="1420" y="4082"/>
                          <a:pt x="923" y="2627"/>
                        </a:cubicBezTo>
                        <a:cubicBezTo>
                          <a:pt x="461" y="1172"/>
                          <a:pt x="36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" name="Google Shape;736;p1"/>
                  <p:cNvSpPr/>
                  <p:nvPr/>
                </p:nvSpPr>
                <p:spPr>
                  <a:xfrm>
                    <a:off x="7006111" y="2704685"/>
                    <a:ext cx="18724" cy="704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" h="5076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36" y="36"/>
                          <a:pt x="36" y="107"/>
                          <a:pt x="71" y="178"/>
                        </a:cubicBezTo>
                        <a:cubicBezTo>
                          <a:pt x="142" y="355"/>
                          <a:pt x="178" y="532"/>
                          <a:pt x="249" y="710"/>
                        </a:cubicBezTo>
                        <a:cubicBezTo>
                          <a:pt x="426" y="1171"/>
                          <a:pt x="604" y="1810"/>
                          <a:pt x="781" y="2485"/>
                        </a:cubicBezTo>
                        <a:cubicBezTo>
                          <a:pt x="994" y="3194"/>
                          <a:pt x="1101" y="3833"/>
                          <a:pt x="1207" y="4295"/>
                        </a:cubicBezTo>
                        <a:cubicBezTo>
                          <a:pt x="1243" y="4508"/>
                          <a:pt x="1278" y="4685"/>
                          <a:pt x="1314" y="4863"/>
                        </a:cubicBezTo>
                        <a:cubicBezTo>
                          <a:pt x="1314" y="4934"/>
                          <a:pt x="1349" y="5005"/>
                          <a:pt x="1349" y="5076"/>
                        </a:cubicBezTo>
                        <a:cubicBezTo>
                          <a:pt x="1349" y="5005"/>
                          <a:pt x="1349" y="4934"/>
                          <a:pt x="1349" y="4863"/>
                        </a:cubicBezTo>
                        <a:cubicBezTo>
                          <a:pt x="1349" y="4756"/>
                          <a:pt x="1314" y="4543"/>
                          <a:pt x="1278" y="4295"/>
                        </a:cubicBezTo>
                        <a:cubicBezTo>
                          <a:pt x="1172" y="3691"/>
                          <a:pt x="1065" y="3088"/>
                          <a:pt x="888" y="2485"/>
                        </a:cubicBezTo>
                        <a:cubicBezTo>
                          <a:pt x="710" y="1881"/>
                          <a:pt x="533" y="1278"/>
                          <a:pt x="320" y="710"/>
                        </a:cubicBezTo>
                        <a:cubicBezTo>
                          <a:pt x="213" y="461"/>
                          <a:pt x="142" y="284"/>
                          <a:pt x="107" y="178"/>
                        </a:cubicBezTo>
                        <a:cubicBezTo>
                          <a:pt x="71" y="107"/>
                          <a:pt x="36" y="36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7" name="Google Shape;737;p1"/>
                  <p:cNvSpPr/>
                  <p:nvPr/>
                </p:nvSpPr>
                <p:spPr>
                  <a:xfrm>
                    <a:off x="7026291" y="2685475"/>
                    <a:ext cx="23149" cy="1856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9" h="13382" extrusionOk="0">
                        <a:moveTo>
                          <a:pt x="1" y="1"/>
                        </a:moveTo>
                        <a:cubicBezTo>
                          <a:pt x="36" y="178"/>
                          <a:pt x="72" y="356"/>
                          <a:pt x="107" y="533"/>
                        </a:cubicBezTo>
                        <a:cubicBezTo>
                          <a:pt x="178" y="853"/>
                          <a:pt x="285" y="1350"/>
                          <a:pt x="427" y="1917"/>
                        </a:cubicBezTo>
                        <a:cubicBezTo>
                          <a:pt x="746" y="3479"/>
                          <a:pt x="994" y="5041"/>
                          <a:pt x="1172" y="6638"/>
                        </a:cubicBezTo>
                        <a:cubicBezTo>
                          <a:pt x="1314" y="8235"/>
                          <a:pt x="1349" y="9797"/>
                          <a:pt x="1349" y="11394"/>
                        </a:cubicBezTo>
                        <a:cubicBezTo>
                          <a:pt x="1349" y="11997"/>
                          <a:pt x="1314" y="12494"/>
                          <a:pt x="1314" y="12849"/>
                        </a:cubicBezTo>
                        <a:cubicBezTo>
                          <a:pt x="1278" y="13027"/>
                          <a:pt x="1278" y="13204"/>
                          <a:pt x="1314" y="13382"/>
                        </a:cubicBezTo>
                        <a:cubicBezTo>
                          <a:pt x="1349" y="13204"/>
                          <a:pt x="1385" y="13027"/>
                          <a:pt x="1385" y="12849"/>
                        </a:cubicBezTo>
                        <a:cubicBezTo>
                          <a:pt x="1456" y="12494"/>
                          <a:pt x="1491" y="11997"/>
                          <a:pt x="1527" y="11394"/>
                        </a:cubicBezTo>
                        <a:cubicBezTo>
                          <a:pt x="1669" y="8200"/>
                          <a:pt x="1349" y="5005"/>
                          <a:pt x="569" y="1882"/>
                        </a:cubicBezTo>
                        <a:cubicBezTo>
                          <a:pt x="427" y="1314"/>
                          <a:pt x="320" y="817"/>
                          <a:pt x="214" y="498"/>
                        </a:cubicBezTo>
                        <a:cubicBezTo>
                          <a:pt x="143" y="320"/>
                          <a:pt x="107" y="143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8" name="Google Shape;738;p1"/>
                  <p:cNvSpPr/>
                  <p:nvPr/>
                </p:nvSpPr>
                <p:spPr>
                  <a:xfrm>
                    <a:off x="6845621" y="3011864"/>
                    <a:ext cx="160504" cy="862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72" h="62185" extrusionOk="0">
                        <a:moveTo>
                          <a:pt x="11571" y="8625"/>
                        </a:moveTo>
                        <a:cubicBezTo>
                          <a:pt x="11571" y="8626"/>
                          <a:pt x="11532" y="8707"/>
                          <a:pt x="11461" y="8853"/>
                        </a:cubicBezTo>
                        <a:lnTo>
                          <a:pt x="11461" y="8853"/>
                        </a:lnTo>
                        <a:cubicBezTo>
                          <a:pt x="11535" y="8714"/>
                          <a:pt x="11571" y="8626"/>
                          <a:pt x="11571" y="8625"/>
                        </a:cubicBezTo>
                        <a:close/>
                        <a:moveTo>
                          <a:pt x="2237" y="1"/>
                        </a:moveTo>
                        <a:lnTo>
                          <a:pt x="2237" y="1704"/>
                        </a:lnTo>
                        <a:lnTo>
                          <a:pt x="3124" y="4224"/>
                        </a:lnTo>
                        <a:cubicBezTo>
                          <a:pt x="3124" y="4224"/>
                          <a:pt x="3195" y="7561"/>
                          <a:pt x="2663" y="8483"/>
                        </a:cubicBezTo>
                        <a:cubicBezTo>
                          <a:pt x="2559" y="8670"/>
                          <a:pt x="2429" y="8745"/>
                          <a:pt x="2286" y="8745"/>
                        </a:cubicBezTo>
                        <a:cubicBezTo>
                          <a:pt x="1695" y="8745"/>
                          <a:pt x="888" y="7454"/>
                          <a:pt x="888" y="7454"/>
                        </a:cubicBezTo>
                        <a:cubicBezTo>
                          <a:pt x="391" y="10365"/>
                          <a:pt x="1" y="13097"/>
                          <a:pt x="1" y="14943"/>
                        </a:cubicBezTo>
                        <a:cubicBezTo>
                          <a:pt x="1" y="14943"/>
                          <a:pt x="429" y="14073"/>
                          <a:pt x="837" y="14073"/>
                        </a:cubicBezTo>
                        <a:cubicBezTo>
                          <a:pt x="1083" y="14073"/>
                          <a:pt x="1322" y="14390"/>
                          <a:pt x="1456" y="15405"/>
                        </a:cubicBezTo>
                        <a:cubicBezTo>
                          <a:pt x="1846" y="18137"/>
                          <a:pt x="2308" y="20161"/>
                          <a:pt x="2308" y="20161"/>
                        </a:cubicBezTo>
                        <a:lnTo>
                          <a:pt x="3905" y="30489"/>
                        </a:lnTo>
                        <a:lnTo>
                          <a:pt x="5254" y="40995"/>
                        </a:lnTo>
                        <a:cubicBezTo>
                          <a:pt x="4899" y="41802"/>
                          <a:pt x="4479" y="42118"/>
                          <a:pt x="4024" y="42118"/>
                        </a:cubicBezTo>
                        <a:cubicBezTo>
                          <a:pt x="3659" y="42118"/>
                          <a:pt x="3271" y="41914"/>
                          <a:pt x="2876" y="41598"/>
                        </a:cubicBezTo>
                        <a:lnTo>
                          <a:pt x="2876" y="41598"/>
                        </a:lnTo>
                        <a:cubicBezTo>
                          <a:pt x="2876" y="41599"/>
                          <a:pt x="5396" y="49052"/>
                          <a:pt x="5538" y="52708"/>
                        </a:cubicBezTo>
                        <a:cubicBezTo>
                          <a:pt x="5680" y="56399"/>
                          <a:pt x="2059" y="57002"/>
                          <a:pt x="1846" y="57890"/>
                        </a:cubicBezTo>
                        <a:lnTo>
                          <a:pt x="1953" y="61403"/>
                        </a:lnTo>
                        <a:cubicBezTo>
                          <a:pt x="1953" y="61403"/>
                          <a:pt x="4090" y="58788"/>
                          <a:pt x="6489" y="58788"/>
                        </a:cubicBezTo>
                        <a:cubicBezTo>
                          <a:pt x="6621" y="58788"/>
                          <a:pt x="6753" y="58796"/>
                          <a:pt x="6886" y="58812"/>
                        </a:cubicBezTo>
                        <a:cubicBezTo>
                          <a:pt x="9477" y="59167"/>
                          <a:pt x="8980" y="62184"/>
                          <a:pt x="8980" y="62184"/>
                        </a:cubicBezTo>
                        <a:cubicBezTo>
                          <a:pt x="9300" y="60481"/>
                          <a:pt x="9513" y="58777"/>
                          <a:pt x="9619" y="57073"/>
                        </a:cubicBezTo>
                        <a:cubicBezTo>
                          <a:pt x="9513" y="55937"/>
                          <a:pt x="9229" y="54873"/>
                          <a:pt x="8767" y="53843"/>
                        </a:cubicBezTo>
                        <a:cubicBezTo>
                          <a:pt x="8306" y="52850"/>
                          <a:pt x="8058" y="51785"/>
                          <a:pt x="7987" y="50720"/>
                        </a:cubicBezTo>
                        <a:cubicBezTo>
                          <a:pt x="7667" y="45964"/>
                          <a:pt x="6815" y="33328"/>
                          <a:pt x="6567" y="29140"/>
                        </a:cubicBezTo>
                        <a:cubicBezTo>
                          <a:pt x="6354" y="26052"/>
                          <a:pt x="7525" y="23036"/>
                          <a:pt x="9761" y="20906"/>
                        </a:cubicBezTo>
                        <a:lnTo>
                          <a:pt x="9797" y="18528"/>
                        </a:lnTo>
                        <a:cubicBezTo>
                          <a:pt x="9797" y="18528"/>
                          <a:pt x="8555" y="18457"/>
                          <a:pt x="8519" y="16931"/>
                        </a:cubicBezTo>
                        <a:cubicBezTo>
                          <a:pt x="8488" y="15168"/>
                          <a:pt x="10911" y="10002"/>
                          <a:pt x="11461" y="8853"/>
                        </a:cubicBezTo>
                        <a:lnTo>
                          <a:pt x="11461" y="8853"/>
                        </a:lnTo>
                        <a:cubicBezTo>
                          <a:pt x="11189" y="9367"/>
                          <a:pt x="10398" y="10570"/>
                          <a:pt x="8980" y="10570"/>
                        </a:cubicBezTo>
                        <a:cubicBezTo>
                          <a:pt x="8688" y="10570"/>
                          <a:pt x="8369" y="10519"/>
                          <a:pt x="8022" y="10400"/>
                        </a:cubicBezTo>
                        <a:cubicBezTo>
                          <a:pt x="5573" y="9513"/>
                          <a:pt x="5396" y="746"/>
                          <a:pt x="5396" y="746"/>
                        </a:cubicBezTo>
                        <a:lnTo>
                          <a:pt x="4047" y="2627"/>
                        </a:lnTo>
                        <a:lnTo>
                          <a:pt x="2237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" name="Google Shape;739;p1"/>
                  <p:cNvSpPr/>
                  <p:nvPr/>
                </p:nvSpPr>
                <p:spPr>
                  <a:xfrm>
                    <a:off x="6889436" y="3253091"/>
                    <a:ext cx="56631" cy="94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3" h="682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533" y="432"/>
                          <a:pt x="1189" y="678"/>
                          <a:pt x="1883" y="678"/>
                        </a:cubicBezTo>
                        <a:cubicBezTo>
                          <a:pt x="1930" y="678"/>
                          <a:pt x="1977" y="677"/>
                          <a:pt x="2024" y="675"/>
                        </a:cubicBezTo>
                        <a:cubicBezTo>
                          <a:pt x="2089" y="679"/>
                          <a:pt x="2155" y="681"/>
                          <a:pt x="2221" y="681"/>
                        </a:cubicBezTo>
                        <a:cubicBezTo>
                          <a:pt x="2660" y="681"/>
                          <a:pt x="3118" y="585"/>
                          <a:pt x="3550" y="462"/>
                        </a:cubicBezTo>
                        <a:cubicBezTo>
                          <a:pt x="3905" y="320"/>
                          <a:pt x="4082" y="178"/>
                          <a:pt x="4082" y="142"/>
                        </a:cubicBezTo>
                        <a:lnTo>
                          <a:pt x="4082" y="142"/>
                        </a:lnTo>
                        <a:cubicBezTo>
                          <a:pt x="3408" y="320"/>
                          <a:pt x="2734" y="426"/>
                          <a:pt x="2024" y="462"/>
                        </a:cubicBezTo>
                        <a:cubicBezTo>
                          <a:pt x="1349" y="391"/>
                          <a:pt x="639" y="249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0" name="Google Shape;740;p1"/>
                  <p:cNvSpPr/>
                  <p:nvPr/>
                </p:nvSpPr>
                <p:spPr>
                  <a:xfrm>
                    <a:off x="6840697" y="3271788"/>
                    <a:ext cx="45313" cy="317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67" h="22859" extrusionOk="0">
                        <a:moveTo>
                          <a:pt x="427" y="1"/>
                        </a:moveTo>
                        <a:cubicBezTo>
                          <a:pt x="391" y="72"/>
                          <a:pt x="391" y="143"/>
                          <a:pt x="391" y="249"/>
                        </a:cubicBezTo>
                        <a:cubicBezTo>
                          <a:pt x="356" y="427"/>
                          <a:pt x="320" y="640"/>
                          <a:pt x="320" y="924"/>
                        </a:cubicBezTo>
                        <a:cubicBezTo>
                          <a:pt x="285" y="1492"/>
                          <a:pt x="214" y="2343"/>
                          <a:pt x="178" y="3408"/>
                        </a:cubicBezTo>
                        <a:cubicBezTo>
                          <a:pt x="1" y="6141"/>
                          <a:pt x="1" y="8910"/>
                          <a:pt x="214" y="11643"/>
                        </a:cubicBezTo>
                        <a:cubicBezTo>
                          <a:pt x="427" y="14411"/>
                          <a:pt x="995" y="17108"/>
                          <a:pt x="1882" y="19735"/>
                        </a:cubicBezTo>
                        <a:cubicBezTo>
                          <a:pt x="2130" y="20516"/>
                          <a:pt x="2450" y="21297"/>
                          <a:pt x="2805" y="22042"/>
                        </a:cubicBezTo>
                        <a:cubicBezTo>
                          <a:pt x="2947" y="22326"/>
                          <a:pt x="3053" y="22503"/>
                          <a:pt x="3124" y="22645"/>
                        </a:cubicBezTo>
                        <a:cubicBezTo>
                          <a:pt x="3160" y="22716"/>
                          <a:pt x="3195" y="22787"/>
                          <a:pt x="3266" y="22858"/>
                        </a:cubicBezTo>
                        <a:cubicBezTo>
                          <a:pt x="3231" y="22787"/>
                          <a:pt x="3195" y="22716"/>
                          <a:pt x="3195" y="22645"/>
                        </a:cubicBezTo>
                        <a:lnTo>
                          <a:pt x="2911" y="22006"/>
                        </a:lnTo>
                        <a:cubicBezTo>
                          <a:pt x="2663" y="21439"/>
                          <a:pt x="2343" y="20693"/>
                          <a:pt x="2024" y="19664"/>
                        </a:cubicBezTo>
                        <a:cubicBezTo>
                          <a:pt x="1208" y="17073"/>
                          <a:pt x="675" y="14375"/>
                          <a:pt x="462" y="11643"/>
                        </a:cubicBezTo>
                        <a:cubicBezTo>
                          <a:pt x="249" y="8910"/>
                          <a:pt x="214" y="6141"/>
                          <a:pt x="320" y="3408"/>
                        </a:cubicBezTo>
                        <a:cubicBezTo>
                          <a:pt x="356" y="2379"/>
                          <a:pt x="427" y="1527"/>
                          <a:pt x="427" y="924"/>
                        </a:cubicBezTo>
                        <a:lnTo>
                          <a:pt x="427" y="249"/>
                        </a:lnTo>
                        <a:cubicBezTo>
                          <a:pt x="427" y="143"/>
                          <a:pt x="427" y="72"/>
                          <a:pt x="42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1" name="Google Shape;741;p1"/>
                  <p:cNvSpPr/>
                  <p:nvPr/>
                </p:nvSpPr>
                <p:spPr>
                  <a:xfrm>
                    <a:off x="6937676" y="3436702"/>
                    <a:ext cx="52692" cy="1221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9" h="8804" extrusionOk="0">
                        <a:moveTo>
                          <a:pt x="1" y="1"/>
                        </a:moveTo>
                        <a:cubicBezTo>
                          <a:pt x="1" y="143"/>
                          <a:pt x="1" y="249"/>
                          <a:pt x="1" y="391"/>
                        </a:cubicBezTo>
                        <a:cubicBezTo>
                          <a:pt x="36" y="533"/>
                          <a:pt x="1" y="640"/>
                          <a:pt x="36" y="817"/>
                        </a:cubicBezTo>
                        <a:cubicBezTo>
                          <a:pt x="72" y="1030"/>
                          <a:pt x="72" y="1208"/>
                          <a:pt x="107" y="1421"/>
                        </a:cubicBezTo>
                        <a:cubicBezTo>
                          <a:pt x="285" y="2592"/>
                          <a:pt x="604" y="3692"/>
                          <a:pt x="1030" y="4793"/>
                        </a:cubicBezTo>
                        <a:cubicBezTo>
                          <a:pt x="1456" y="5857"/>
                          <a:pt x="2024" y="6887"/>
                          <a:pt x="2734" y="7809"/>
                        </a:cubicBezTo>
                        <a:cubicBezTo>
                          <a:pt x="3018" y="8200"/>
                          <a:pt x="3373" y="8555"/>
                          <a:pt x="3799" y="8803"/>
                        </a:cubicBezTo>
                        <a:cubicBezTo>
                          <a:pt x="3444" y="8448"/>
                          <a:pt x="3160" y="8093"/>
                          <a:pt x="2876" y="7703"/>
                        </a:cubicBezTo>
                        <a:cubicBezTo>
                          <a:pt x="2201" y="6780"/>
                          <a:pt x="1669" y="5751"/>
                          <a:pt x="1243" y="4686"/>
                        </a:cubicBezTo>
                        <a:cubicBezTo>
                          <a:pt x="817" y="3621"/>
                          <a:pt x="462" y="2521"/>
                          <a:pt x="249" y="1421"/>
                        </a:cubicBezTo>
                        <a:cubicBezTo>
                          <a:pt x="214" y="1208"/>
                          <a:pt x="178" y="995"/>
                          <a:pt x="143" y="817"/>
                        </a:cubicBezTo>
                        <a:cubicBezTo>
                          <a:pt x="143" y="675"/>
                          <a:pt x="107" y="533"/>
                          <a:pt x="107" y="391"/>
                        </a:cubicBezTo>
                        <a:cubicBezTo>
                          <a:pt x="72" y="249"/>
                          <a:pt x="72" y="107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" name="Google Shape;742;p1"/>
                  <p:cNvSpPr/>
                  <p:nvPr/>
                </p:nvSpPr>
                <p:spPr>
                  <a:xfrm>
                    <a:off x="6906177" y="3935883"/>
                    <a:ext cx="23149" cy="709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9" h="5112" extrusionOk="0">
                        <a:moveTo>
                          <a:pt x="1278" y="1"/>
                        </a:moveTo>
                        <a:cubicBezTo>
                          <a:pt x="1278" y="1"/>
                          <a:pt x="1278" y="72"/>
                          <a:pt x="1278" y="249"/>
                        </a:cubicBezTo>
                        <a:cubicBezTo>
                          <a:pt x="1349" y="427"/>
                          <a:pt x="1385" y="604"/>
                          <a:pt x="1420" y="817"/>
                        </a:cubicBezTo>
                        <a:cubicBezTo>
                          <a:pt x="1456" y="1101"/>
                          <a:pt x="1385" y="1385"/>
                          <a:pt x="1207" y="1598"/>
                        </a:cubicBezTo>
                        <a:cubicBezTo>
                          <a:pt x="1101" y="1740"/>
                          <a:pt x="959" y="1846"/>
                          <a:pt x="817" y="1917"/>
                        </a:cubicBezTo>
                        <a:cubicBezTo>
                          <a:pt x="675" y="2024"/>
                          <a:pt x="533" y="2166"/>
                          <a:pt x="391" y="2308"/>
                        </a:cubicBezTo>
                        <a:cubicBezTo>
                          <a:pt x="142" y="2627"/>
                          <a:pt x="0" y="3018"/>
                          <a:pt x="0" y="3408"/>
                        </a:cubicBezTo>
                        <a:cubicBezTo>
                          <a:pt x="0" y="3728"/>
                          <a:pt x="36" y="4011"/>
                          <a:pt x="107" y="4331"/>
                        </a:cubicBezTo>
                        <a:cubicBezTo>
                          <a:pt x="142" y="4615"/>
                          <a:pt x="249" y="4863"/>
                          <a:pt x="426" y="5112"/>
                        </a:cubicBezTo>
                        <a:cubicBezTo>
                          <a:pt x="391" y="4828"/>
                          <a:pt x="320" y="4579"/>
                          <a:pt x="249" y="4295"/>
                        </a:cubicBezTo>
                        <a:cubicBezTo>
                          <a:pt x="213" y="4011"/>
                          <a:pt x="213" y="3692"/>
                          <a:pt x="213" y="3408"/>
                        </a:cubicBezTo>
                        <a:cubicBezTo>
                          <a:pt x="249" y="3053"/>
                          <a:pt x="355" y="2734"/>
                          <a:pt x="568" y="2450"/>
                        </a:cubicBezTo>
                        <a:cubicBezTo>
                          <a:pt x="675" y="2308"/>
                          <a:pt x="817" y="2201"/>
                          <a:pt x="959" y="2095"/>
                        </a:cubicBezTo>
                        <a:cubicBezTo>
                          <a:pt x="1136" y="1988"/>
                          <a:pt x="1278" y="1846"/>
                          <a:pt x="1420" y="1704"/>
                        </a:cubicBezTo>
                        <a:cubicBezTo>
                          <a:pt x="1598" y="1420"/>
                          <a:pt x="1669" y="1101"/>
                          <a:pt x="1633" y="782"/>
                        </a:cubicBezTo>
                        <a:cubicBezTo>
                          <a:pt x="1562" y="569"/>
                          <a:pt x="1491" y="391"/>
                          <a:pt x="1385" y="178"/>
                        </a:cubicBezTo>
                        <a:cubicBezTo>
                          <a:pt x="1314" y="72"/>
                          <a:pt x="1278" y="1"/>
                          <a:pt x="127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" name="Google Shape;743;p1"/>
                  <p:cNvSpPr/>
                  <p:nvPr/>
                </p:nvSpPr>
                <p:spPr>
                  <a:xfrm>
                    <a:off x="6874665" y="3965829"/>
                    <a:ext cx="10846" cy="376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2" h="2711" extrusionOk="0">
                        <a:moveTo>
                          <a:pt x="775" y="0"/>
                        </a:moveTo>
                        <a:cubicBezTo>
                          <a:pt x="746" y="0"/>
                          <a:pt x="618" y="109"/>
                          <a:pt x="462" y="326"/>
                        </a:cubicBezTo>
                        <a:cubicBezTo>
                          <a:pt x="285" y="610"/>
                          <a:pt x="143" y="930"/>
                          <a:pt x="72" y="1285"/>
                        </a:cubicBezTo>
                        <a:cubicBezTo>
                          <a:pt x="1" y="1640"/>
                          <a:pt x="36" y="1994"/>
                          <a:pt x="143" y="2349"/>
                        </a:cubicBezTo>
                        <a:cubicBezTo>
                          <a:pt x="205" y="2598"/>
                          <a:pt x="322" y="2711"/>
                          <a:pt x="374" y="2711"/>
                        </a:cubicBezTo>
                        <a:cubicBezTo>
                          <a:pt x="381" y="2711"/>
                          <a:pt x="387" y="2709"/>
                          <a:pt x="391" y="2704"/>
                        </a:cubicBezTo>
                        <a:cubicBezTo>
                          <a:pt x="427" y="2704"/>
                          <a:pt x="320" y="2562"/>
                          <a:pt x="285" y="2314"/>
                        </a:cubicBezTo>
                        <a:cubicBezTo>
                          <a:pt x="249" y="1994"/>
                          <a:pt x="249" y="1640"/>
                          <a:pt x="320" y="1320"/>
                        </a:cubicBezTo>
                        <a:cubicBezTo>
                          <a:pt x="427" y="859"/>
                          <a:pt x="569" y="433"/>
                          <a:pt x="782" y="7"/>
                        </a:cubicBezTo>
                        <a:cubicBezTo>
                          <a:pt x="782" y="2"/>
                          <a:pt x="779" y="0"/>
                          <a:pt x="77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4" name="Google Shape;744;p1"/>
                  <p:cNvSpPr/>
                  <p:nvPr/>
                </p:nvSpPr>
                <p:spPr>
                  <a:xfrm>
                    <a:off x="6854983" y="3965912"/>
                    <a:ext cx="7393" cy="339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3" h="2450" extrusionOk="0">
                        <a:moveTo>
                          <a:pt x="533" y="1"/>
                        </a:moveTo>
                        <a:lnTo>
                          <a:pt x="533" y="1"/>
                        </a:lnTo>
                        <a:cubicBezTo>
                          <a:pt x="284" y="356"/>
                          <a:pt x="142" y="746"/>
                          <a:pt x="142" y="1172"/>
                        </a:cubicBezTo>
                        <a:cubicBezTo>
                          <a:pt x="0" y="1598"/>
                          <a:pt x="36" y="2024"/>
                          <a:pt x="178" y="2450"/>
                        </a:cubicBezTo>
                        <a:cubicBezTo>
                          <a:pt x="249" y="2024"/>
                          <a:pt x="320" y="1634"/>
                          <a:pt x="355" y="1208"/>
                        </a:cubicBezTo>
                        <a:cubicBezTo>
                          <a:pt x="462" y="817"/>
                          <a:pt x="497" y="391"/>
                          <a:pt x="53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5" name="Google Shape;745;p1"/>
                  <p:cNvSpPr/>
                  <p:nvPr/>
                </p:nvSpPr>
                <p:spPr>
                  <a:xfrm>
                    <a:off x="6830849" y="3955579"/>
                    <a:ext cx="7892" cy="354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9" h="2556" extrusionOk="0">
                        <a:moveTo>
                          <a:pt x="498" y="0"/>
                        </a:moveTo>
                        <a:cubicBezTo>
                          <a:pt x="1" y="781"/>
                          <a:pt x="1" y="1775"/>
                          <a:pt x="498" y="2556"/>
                        </a:cubicBezTo>
                        <a:cubicBezTo>
                          <a:pt x="569" y="2520"/>
                          <a:pt x="356" y="1988"/>
                          <a:pt x="356" y="1278"/>
                        </a:cubicBezTo>
                        <a:cubicBezTo>
                          <a:pt x="320" y="568"/>
                          <a:pt x="569" y="0"/>
                          <a:pt x="49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" name="Google Shape;746;p1"/>
                  <p:cNvSpPr/>
                  <p:nvPr/>
                </p:nvSpPr>
                <p:spPr>
                  <a:xfrm>
                    <a:off x="6854983" y="3843343"/>
                    <a:ext cx="39890" cy="964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" h="6957" extrusionOk="0">
                        <a:moveTo>
                          <a:pt x="2875" y="0"/>
                        </a:moveTo>
                        <a:lnTo>
                          <a:pt x="2875" y="0"/>
                        </a:lnTo>
                        <a:cubicBezTo>
                          <a:pt x="2733" y="355"/>
                          <a:pt x="2627" y="710"/>
                          <a:pt x="2556" y="1100"/>
                        </a:cubicBezTo>
                        <a:cubicBezTo>
                          <a:pt x="2343" y="1952"/>
                          <a:pt x="2094" y="2804"/>
                          <a:pt x="1739" y="3620"/>
                        </a:cubicBezTo>
                        <a:cubicBezTo>
                          <a:pt x="1384" y="4437"/>
                          <a:pt x="994" y="5218"/>
                          <a:pt x="533" y="5998"/>
                        </a:cubicBezTo>
                        <a:cubicBezTo>
                          <a:pt x="320" y="6282"/>
                          <a:pt x="142" y="6602"/>
                          <a:pt x="0" y="6957"/>
                        </a:cubicBezTo>
                        <a:cubicBezTo>
                          <a:pt x="249" y="6708"/>
                          <a:pt x="497" y="6389"/>
                          <a:pt x="674" y="6069"/>
                        </a:cubicBezTo>
                        <a:cubicBezTo>
                          <a:pt x="1171" y="5324"/>
                          <a:pt x="1597" y="4543"/>
                          <a:pt x="1952" y="3691"/>
                        </a:cubicBezTo>
                        <a:cubicBezTo>
                          <a:pt x="2307" y="2875"/>
                          <a:pt x="2556" y="2023"/>
                          <a:pt x="2733" y="1136"/>
                        </a:cubicBezTo>
                        <a:cubicBezTo>
                          <a:pt x="2840" y="745"/>
                          <a:pt x="2875" y="391"/>
                          <a:pt x="287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7" name="Google Shape;747;p1"/>
                  <p:cNvSpPr/>
                  <p:nvPr/>
                </p:nvSpPr>
                <p:spPr>
                  <a:xfrm>
                    <a:off x="6898785" y="3841373"/>
                    <a:ext cx="15770" cy="1004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7" h="7241" extrusionOk="0">
                        <a:moveTo>
                          <a:pt x="1101" y="0"/>
                        </a:moveTo>
                        <a:cubicBezTo>
                          <a:pt x="1030" y="355"/>
                          <a:pt x="959" y="710"/>
                          <a:pt x="924" y="1065"/>
                        </a:cubicBezTo>
                        <a:cubicBezTo>
                          <a:pt x="853" y="1739"/>
                          <a:pt x="782" y="2627"/>
                          <a:pt x="604" y="3620"/>
                        </a:cubicBezTo>
                        <a:cubicBezTo>
                          <a:pt x="427" y="4650"/>
                          <a:pt x="249" y="5537"/>
                          <a:pt x="143" y="6176"/>
                        </a:cubicBezTo>
                        <a:cubicBezTo>
                          <a:pt x="72" y="6531"/>
                          <a:pt x="1" y="6886"/>
                          <a:pt x="1" y="7241"/>
                        </a:cubicBezTo>
                        <a:cubicBezTo>
                          <a:pt x="143" y="6921"/>
                          <a:pt x="249" y="6566"/>
                          <a:pt x="320" y="6211"/>
                        </a:cubicBezTo>
                        <a:cubicBezTo>
                          <a:pt x="498" y="5573"/>
                          <a:pt x="675" y="4685"/>
                          <a:pt x="817" y="3656"/>
                        </a:cubicBezTo>
                        <a:cubicBezTo>
                          <a:pt x="959" y="2662"/>
                          <a:pt x="1066" y="1739"/>
                          <a:pt x="1101" y="1100"/>
                        </a:cubicBezTo>
                        <a:cubicBezTo>
                          <a:pt x="1137" y="745"/>
                          <a:pt x="1137" y="355"/>
                          <a:pt x="110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8" name="Google Shape;748;p1"/>
                  <p:cNvSpPr/>
                  <p:nvPr/>
                </p:nvSpPr>
                <p:spPr>
                  <a:xfrm>
                    <a:off x="6919465" y="3835950"/>
                    <a:ext cx="5922" cy="940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7" h="6780" extrusionOk="0">
                        <a:moveTo>
                          <a:pt x="36" y="1"/>
                        </a:moveTo>
                        <a:cubicBezTo>
                          <a:pt x="1" y="320"/>
                          <a:pt x="1" y="675"/>
                          <a:pt x="36" y="995"/>
                        </a:cubicBezTo>
                        <a:cubicBezTo>
                          <a:pt x="72" y="1704"/>
                          <a:pt x="143" y="2485"/>
                          <a:pt x="178" y="3408"/>
                        </a:cubicBezTo>
                        <a:cubicBezTo>
                          <a:pt x="178" y="4295"/>
                          <a:pt x="214" y="5076"/>
                          <a:pt x="249" y="5786"/>
                        </a:cubicBezTo>
                        <a:cubicBezTo>
                          <a:pt x="249" y="6141"/>
                          <a:pt x="249" y="6460"/>
                          <a:pt x="320" y="6780"/>
                        </a:cubicBezTo>
                        <a:cubicBezTo>
                          <a:pt x="391" y="6460"/>
                          <a:pt x="427" y="6141"/>
                          <a:pt x="427" y="5786"/>
                        </a:cubicBezTo>
                        <a:cubicBezTo>
                          <a:pt x="427" y="5147"/>
                          <a:pt x="427" y="4331"/>
                          <a:pt x="391" y="3373"/>
                        </a:cubicBezTo>
                        <a:cubicBezTo>
                          <a:pt x="356" y="2450"/>
                          <a:pt x="285" y="1598"/>
                          <a:pt x="214" y="995"/>
                        </a:cubicBezTo>
                        <a:cubicBezTo>
                          <a:pt x="214" y="640"/>
                          <a:pt x="143" y="320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" name="Google Shape;749;p1"/>
                  <p:cNvSpPr/>
                  <p:nvPr/>
                </p:nvSpPr>
                <p:spPr>
                  <a:xfrm>
                    <a:off x="6936206" y="3841373"/>
                    <a:ext cx="12816" cy="91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4" h="6602" extrusionOk="0">
                        <a:moveTo>
                          <a:pt x="0" y="0"/>
                        </a:moveTo>
                        <a:cubicBezTo>
                          <a:pt x="249" y="1100"/>
                          <a:pt x="462" y="2165"/>
                          <a:pt x="604" y="3265"/>
                        </a:cubicBezTo>
                        <a:cubicBezTo>
                          <a:pt x="675" y="4366"/>
                          <a:pt x="675" y="5502"/>
                          <a:pt x="604" y="6602"/>
                        </a:cubicBezTo>
                        <a:cubicBezTo>
                          <a:pt x="746" y="6282"/>
                          <a:pt x="817" y="5963"/>
                          <a:pt x="852" y="5644"/>
                        </a:cubicBezTo>
                        <a:cubicBezTo>
                          <a:pt x="923" y="4827"/>
                          <a:pt x="923" y="4046"/>
                          <a:pt x="852" y="3230"/>
                        </a:cubicBezTo>
                        <a:cubicBezTo>
                          <a:pt x="781" y="2449"/>
                          <a:pt x="604" y="1668"/>
                          <a:pt x="391" y="923"/>
                        </a:cubicBezTo>
                        <a:cubicBezTo>
                          <a:pt x="284" y="604"/>
                          <a:pt x="178" y="284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" name="Google Shape;750;p1"/>
                  <p:cNvSpPr/>
                  <p:nvPr/>
                </p:nvSpPr>
                <p:spPr>
                  <a:xfrm>
                    <a:off x="6720097" y="2106056"/>
                    <a:ext cx="64995" cy="1555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86" h="11217" extrusionOk="0">
                        <a:moveTo>
                          <a:pt x="1207" y="1"/>
                        </a:moveTo>
                        <a:lnTo>
                          <a:pt x="1207" y="1"/>
                        </a:lnTo>
                        <a:cubicBezTo>
                          <a:pt x="1207" y="1"/>
                          <a:pt x="847" y="1891"/>
                          <a:pt x="378" y="1891"/>
                        </a:cubicBezTo>
                        <a:cubicBezTo>
                          <a:pt x="258" y="1891"/>
                          <a:pt x="130" y="1767"/>
                          <a:pt x="0" y="1456"/>
                        </a:cubicBezTo>
                        <a:lnTo>
                          <a:pt x="0" y="1456"/>
                        </a:lnTo>
                        <a:cubicBezTo>
                          <a:pt x="0" y="1456"/>
                          <a:pt x="284" y="5183"/>
                          <a:pt x="958" y="7383"/>
                        </a:cubicBezTo>
                        <a:cubicBezTo>
                          <a:pt x="1384" y="8767"/>
                          <a:pt x="2094" y="10081"/>
                          <a:pt x="2981" y="11216"/>
                        </a:cubicBezTo>
                        <a:cubicBezTo>
                          <a:pt x="3443" y="10187"/>
                          <a:pt x="3798" y="9087"/>
                          <a:pt x="4117" y="7987"/>
                        </a:cubicBezTo>
                        <a:cubicBezTo>
                          <a:pt x="4117" y="7987"/>
                          <a:pt x="3230" y="7596"/>
                          <a:pt x="3514" y="6176"/>
                        </a:cubicBezTo>
                        <a:cubicBezTo>
                          <a:pt x="3762" y="5218"/>
                          <a:pt x="4153" y="4295"/>
                          <a:pt x="4685" y="3479"/>
                        </a:cubicBezTo>
                        <a:lnTo>
                          <a:pt x="4685" y="3479"/>
                        </a:lnTo>
                        <a:cubicBezTo>
                          <a:pt x="4685" y="3479"/>
                          <a:pt x="3318" y="4918"/>
                          <a:pt x="2654" y="4918"/>
                        </a:cubicBezTo>
                        <a:cubicBezTo>
                          <a:pt x="2510" y="4918"/>
                          <a:pt x="2399" y="4850"/>
                          <a:pt x="2343" y="4686"/>
                        </a:cubicBezTo>
                        <a:cubicBezTo>
                          <a:pt x="2023" y="3798"/>
                          <a:pt x="3123" y="995"/>
                          <a:pt x="3123" y="995"/>
                        </a:cubicBezTo>
                        <a:lnTo>
                          <a:pt x="3123" y="995"/>
                        </a:lnTo>
                        <a:cubicBezTo>
                          <a:pt x="3123" y="995"/>
                          <a:pt x="2684" y="1178"/>
                          <a:pt x="2227" y="1178"/>
                        </a:cubicBezTo>
                        <a:cubicBezTo>
                          <a:pt x="1719" y="1178"/>
                          <a:pt x="1188" y="952"/>
                          <a:pt x="1207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1" name="Google Shape;751;p1"/>
                  <p:cNvSpPr/>
                  <p:nvPr/>
                </p:nvSpPr>
                <p:spPr>
                  <a:xfrm>
                    <a:off x="6713689" y="1980532"/>
                    <a:ext cx="11332" cy="148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7" h="10719" extrusionOk="0">
                        <a:moveTo>
                          <a:pt x="782" y="0"/>
                        </a:moveTo>
                        <a:lnTo>
                          <a:pt x="782" y="0"/>
                        </a:lnTo>
                        <a:cubicBezTo>
                          <a:pt x="711" y="142"/>
                          <a:pt x="640" y="248"/>
                          <a:pt x="640" y="390"/>
                        </a:cubicBezTo>
                        <a:cubicBezTo>
                          <a:pt x="533" y="674"/>
                          <a:pt x="462" y="1065"/>
                          <a:pt x="356" y="1526"/>
                        </a:cubicBezTo>
                        <a:cubicBezTo>
                          <a:pt x="107" y="2768"/>
                          <a:pt x="1" y="4046"/>
                          <a:pt x="1" y="5324"/>
                        </a:cubicBezTo>
                        <a:cubicBezTo>
                          <a:pt x="1" y="6602"/>
                          <a:pt x="72" y="7879"/>
                          <a:pt x="214" y="9157"/>
                        </a:cubicBezTo>
                        <a:cubicBezTo>
                          <a:pt x="285" y="9619"/>
                          <a:pt x="320" y="10009"/>
                          <a:pt x="356" y="10293"/>
                        </a:cubicBezTo>
                        <a:cubicBezTo>
                          <a:pt x="391" y="10435"/>
                          <a:pt x="427" y="10577"/>
                          <a:pt x="462" y="10719"/>
                        </a:cubicBezTo>
                        <a:cubicBezTo>
                          <a:pt x="462" y="10186"/>
                          <a:pt x="427" y="9654"/>
                          <a:pt x="391" y="9122"/>
                        </a:cubicBezTo>
                        <a:cubicBezTo>
                          <a:pt x="320" y="8163"/>
                          <a:pt x="249" y="6815"/>
                          <a:pt x="249" y="5324"/>
                        </a:cubicBezTo>
                        <a:cubicBezTo>
                          <a:pt x="249" y="4082"/>
                          <a:pt x="320" y="2804"/>
                          <a:pt x="533" y="1562"/>
                        </a:cubicBezTo>
                        <a:cubicBezTo>
                          <a:pt x="675" y="603"/>
                          <a:pt x="817" y="0"/>
                          <a:pt x="78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" name="Google Shape;752;p1"/>
                  <p:cNvSpPr/>
                  <p:nvPr/>
                </p:nvSpPr>
                <p:spPr>
                  <a:xfrm>
                    <a:off x="6761444" y="2031227"/>
                    <a:ext cx="51208" cy="90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2" h="6532" extrusionOk="0">
                        <a:moveTo>
                          <a:pt x="3692" y="1"/>
                        </a:moveTo>
                        <a:cubicBezTo>
                          <a:pt x="3656" y="72"/>
                          <a:pt x="3621" y="178"/>
                          <a:pt x="3621" y="285"/>
                        </a:cubicBezTo>
                        <a:cubicBezTo>
                          <a:pt x="3550" y="462"/>
                          <a:pt x="3479" y="711"/>
                          <a:pt x="3372" y="1030"/>
                        </a:cubicBezTo>
                        <a:cubicBezTo>
                          <a:pt x="3053" y="1882"/>
                          <a:pt x="2698" y="2698"/>
                          <a:pt x="2237" y="3479"/>
                        </a:cubicBezTo>
                        <a:cubicBezTo>
                          <a:pt x="1811" y="4260"/>
                          <a:pt x="1314" y="5005"/>
                          <a:pt x="710" y="5680"/>
                        </a:cubicBezTo>
                        <a:cubicBezTo>
                          <a:pt x="497" y="5964"/>
                          <a:pt x="320" y="6177"/>
                          <a:pt x="178" y="6319"/>
                        </a:cubicBezTo>
                        <a:cubicBezTo>
                          <a:pt x="107" y="6390"/>
                          <a:pt x="71" y="6460"/>
                          <a:pt x="0" y="6531"/>
                        </a:cubicBezTo>
                        <a:cubicBezTo>
                          <a:pt x="71" y="6460"/>
                          <a:pt x="142" y="6390"/>
                          <a:pt x="213" y="6319"/>
                        </a:cubicBezTo>
                        <a:cubicBezTo>
                          <a:pt x="320" y="6177"/>
                          <a:pt x="533" y="5999"/>
                          <a:pt x="781" y="5751"/>
                        </a:cubicBezTo>
                        <a:cubicBezTo>
                          <a:pt x="1349" y="5041"/>
                          <a:pt x="1882" y="4331"/>
                          <a:pt x="2343" y="3550"/>
                        </a:cubicBezTo>
                        <a:cubicBezTo>
                          <a:pt x="2769" y="2769"/>
                          <a:pt x="3124" y="1917"/>
                          <a:pt x="3408" y="1066"/>
                        </a:cubicBezTo>
                        <a:cubicBezTo>
                          <a:pt x="3514" y="746"/>
                          <a:pt x="3585" y="462"/>
                          <a:pt x="3656" y="285"/>
                        </a:cubicBezTo>
                        <a:cubicBezTo>
                          <a:pt x="3656" y="178"/>
                          <a:pt x="3692" y="107"/>
                          <a:pt x="369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" name="Google Shape;753;p1"/>
                  <p:cNvSpPr/>
                  <p:nvPr/>
                </p:nvSpPr>
                <p:spPr>
                  <a:xfrm>
                    <a:off x="6739293" y="2032212"/>
                    <a:ext cx="21665" cy="718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2" h="5183" extrusionOk="0">
                        <a:moveTo>
                          <a:pt x="1562" y="1"/>
                        </a:moveTo>
                        <a:lnTo>
                          <a:pt x="1562" y="1"/>
                        </a:lnTo>
                        <a:cubicBezTo>
                          <a:pt x="1526" y="72"/>
                          <a:pt x="1491" y="143"/>
                          <a:pt x="1456" y="178"/>
                        </a:cubicBezTo>
                        <a:cubicBezTo>
                          <a:pt x="1385" y="320"/>
                          <a:pt x="1278" y="498"/>
                          <a:pt x="1207" y="711"/>
                        </a:cubicBezTo>
                        <a:cubicBezTo>
                          <a:pt x="923" y="1279"/>
                          <a:pt x="675" y="1882"/>
                          <a:pt x="497" y="2521"/>
                        </a:cubicBezTo>
                        <a:cubicBezTo>
                          <a:pt x="320" y="3124"/>
                          <a:pt x="178" y="3763"/>
                          <a:pt x="71" y="4402"/>
                        </a:cubicBezTo>
                        <a:cubicBezTo>
                          <a:pt x="36" y="4650"/>
                          <a:pt x="0" y="4828"/>
                          <a:pt x="0" y="4970"/>
                        </a:cubicBezTo>
                        <a:cubicBezTo>
                          <a:pt x="0" y="5041"/>
                          <a:pt x="0" y="5112"/>
                          <a:pt x="0" y="5183"/>
                        </a:cubicBezTo>
                        <a:cubicBezTo>
                          <a:pt x="36" y="5112"/>
                          <a:pt x="36" y="5041"/>
                          <a:pt x="71" y="4970"/>
                        </a:cubicBezTo>
                        <a:cubicBezTo>
                          <a:pt x="71" y="4792"/>
                          <a:pt x="107" y="4615"/>
                          <a:pt x="142" y="4402"/>
                        </a:cubicBezTo>
                        <a:cubicBezTo>
                          <a:pt x="391" y="3160"/>
                          <a:pt x="746" y="1917"/>
                          <a:pt x="1243" y="746"/>
                        </a:cubicBezTo>
                        <a:cubicBezTo>
                          <a:pt x="1349" y="569"/>
                          <a:pt x="1420" y="391"/>
                          <a:pt x="1491" y="214"/>
                        </a:cubicBezTo>
                        <a:cubicBezTo>
                          <a:pt x="1526" y="143"/>
                          <a:pt x="1562" y="72"/>
                          <a:pt x="156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4" name="Google Shape;754;p1"/>
                  <p:cNvSpPr/>
                  <p:nvPr/>
                </p:nvSpPr>
                <p:spPr>
                  <a:xfrm>
                    <a:off x="6750611" y="2011046"/>
                    <a:ext cx="42844" cy="999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9" h="7206" extrusionOk="0">
                        <a:moveTo>
                          <a:pt x="3089" y="1"/>
                        </a:moveTo>
                        <a:lnTo>
                          <a:pt x="3089" y="1"/>
                        </a:lnTo>
                        <a:cubicBezTo>
                          <a:pt x="3018" y="72"/>
                          <a:pt x="2982" y="178"/>
                          <a:pt x="2911" y="249"/>
                        </a:cubicBezTo>
                        <a:cubicBezTo>
                          <a:pt x="2805" y="426"/>
                          <a:pt x="2698" y="675"/>
                          <a:pt x="2521" y="994"/>
                        </a:cubicBezTo>
                        <a:cubicBezTo>
                          <a:pt x="2201" y="1633"/>
                          <a:pt x="1775" y="2521"/>
                          <a:pt x="1349" y="3514"/>
                        </a:cubicBezTo>
                        <a:cubicBezTo>
                          <a:pt x="923" y="4508"/>
                          <a:pt x="569" y="5431"/>
                          <a:pt x="356" y="6105"/>
                        </a:cubicBezTo>
                        <a:cubicBezTo>
                          <a:pt x="214" y="6460"/>
                          <a:pt x="143" y="6709"/>
                          <a:pt x="72" y="6886"/>
                        </a:cubicBezTo>
                        <a:cubicBezTo>
                          <a:pt x="36" y="6993"/>
                          <a:pt x="1" y="7099"/>
                          <a:pt x="1" y="7206"/>
                        </a:cubicBezTo>
                        <a:cubicBezTo>
                          <a:pt x="36" y="7099"/>
                          <a:pt x="72" y="7028"/>
                          <a:pt x="107" y="6922"/>
                        </a:cubicBezTo>
                        <a:lnTo>
                          <a:pt x="391" y="6141"/>
                        </a:lnTo>
                        <a:cubicBezTo>
                          <a:pt x="640" y="5466"/>
                          <a:pt x="994" y="4544"/>
                          <a:pt x="1420" y="3550"/>
                        </a:cubicBezTo>
                        <a:cubicBezTo>
                          <a:pt x="1846" y="2556"/>
                          <a:pt x="2272" y="1669"/>
                          <a:pt x="2592" y="1030"/>
                        </a:cubicBezTo>
                        <a:lnTo>
                          <a:pt x="2947" y="285"/>
                        </a:lnTo>
                        <a:cubicBezTo>
                          <a:pt x="3018" y="178"/>
                          <a:pt x="3053" y="107"/>
                          <a:pt x="30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5" name="Google Shape;755;p1"/>
                  <p:cNvSpPr/>
                  <p:nvPr/>
                </p:nvSpPr>
                <p:spPr>
                  <a:xfrm>
                    <a:off x="6765868" y="1802317"/>
                    <a:ext cx="14300" cy="1565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" h="11288" extrusionOk="0">
                        <a:moveTo>
                          <a:pt x="1030" y="1"/>
                        </a:moveTo>
                        <a:cubicBezTo>
                          <a:pt x="995" y="36"/>
                          <a:pt x="995" y="72"/>
                          <a:pt x="995" y="107"/>
                        </a:cubicBezTo>
                        <a:lnTo>
                          <a:pt x="888" y="427"/>
                        </a:lnTo>
                        <a:cubicBezTo>
                          <a:pt x="817" y="710"/>
                          <a:pt x="711" y="1101"/>
                          <a:pt x="604" y="1598"/>
                        </a:cubicBezTo>
                        <a:cubicBezTo>
                          <a:pt x="72" y="4260"/>
                          <a:pt x="1" y="6957"/>
                          <a:pt x="356" y="9655"/>
                        </a:cubicBezTo>
                        <a:cubicBezTo>
                          <a:pt x="427" y="10152"/>
                          <a:pt x="533" y="10577"/>
                          <a:pt x="569" y="10861"/>
                        </a:cubicBezTo>
                        <a:cubicBezTo>
                          <a:pt x="604" y="10968"/>
                          <a:pt x="604" y="11110"/>
                          <a:pt x="640" y="11181"/>
                        </a:cubicBezTo>
                        <a:cubicBezTo>
                          <a:pt x="675" y="11252"/>
                          <a:pt x="675" y="11287"/>
                          <a:pt x="675" y="11287"/>
                        </a:cubicBezTo>
                        <a:cubicBezTo>
                          <a:pt x="675" y="11252"/>
                          <a:pt x="675" y="11216"/>
                          <a:pt x="675" y="11181"/>
                        </a:cubicBezTo>
                        <a:lnTo>
                          <a:pt x="604" y="10861"/>
                        </a:lnTo>
                        <a:cubicBezTo>
                          <a:pt x="569" y="10577"/>
                          <a:pt x="498" y="10152"/>
                          <a:pt x="462" y="9655"/>
                        </a:cubicBezTo>
                        <a:cubicBezTo>
                          <a:pt x="285" y="8306"/>
                          <a:pt x="214" y="6957"/>
                          <a:pt x="249" y="5608"/>
                        </a:cubicBezTo>
                        <a:cubicBezTo>
                          <a:pt x="320" y="4295"/>
                          <a:pt x="462" y="2947"/>
                          <a:pt x="711" y="1633"/>
                        </a:cubicBezTo>
                        <a:cubicBezTo>
                          <a:pt x="817" y="1136"/>
                          <a:pt x="888" y="710"/>
                          <a:pt x="959" y="427"/>
                        </a:cubicBezTo>
                        <a:lnTo>
                          <a:pt x="1030" y="107"/>
                        </a:lnTo>
                        <a:cubicBezTo>
                          <a:pt x="1030" y="72"/>
                          <a:pt x="1030" y="36"/>
                          <a:pt x="10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6" name="Google Shape;756;p1"/>
                  <p:cNvSpPr/>
                  <p:nvPr/>
                </p:nvSpPr>
                <p:spPr>
                  <a:xfrm>
                    <a:off x="6782124" y="1793454"/>
                    <a:ext cx="26103" cy="955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2" h="6887" extrusionOk="0">
                        <a:moveTo>
                          <a:pt x="1881" y="1"/>
                        </a:moveTo>
                        <a:lnTo>
                          <a:pt x="1881" y="1"/>
                        </a:lnTo>
                        <a:cubicBezTo>
                          <a:pt x="1810" y="72"/>
                          <a:pt x="1775" y="178"/>
                          <a:pt x="1704" y="249"/>
                        </a:cubicBezTo>
                        <a:cubicBezTo>
                          <a:pt x="1633" y="427"/>
                          <a:pt x="1491" y="640"/>
                          <a:pt x="1349" y="959"/>
                        </a:cubicBezTo>
                        <a:cubicBezTo>
                          <a:pt x="604" y="2556"/>
                          <a:pt x="142" y="4295"/>
                          <a:pt x="36" y="6070"/>
                        </a:cubicBezTo>
                        <a:cubicBezTo>
                          <a:pt x="0" y="6425"/>
                          <a:pt x="0" y="6673"/>
                          <a:pt x="0" y="6886"/>
                        </a:cubicBezTo>
                        <a:cubicBezTo>
                          <a:pt x="0" y="6673"/>
                          <a:pt x="36" y="6425"/>
                          <a:pt x="71" y="6070"/>
                        </a:cubicBezTo>
                        <a:cubicBezTo>
                          <a:pt x="142" y="5218"/>
                          <a:pt x="284" y="4331"/>
                          <a:pt x="497" y="3479"/>
                        </a:cubicBezTo>
                        <a:cubicBezTo>
                          <a:pt x="746" y="2627"/>
                          <a:pt x="1029" y="1811"/>
                          <a:pt x="1384" y="995"/>
                        </a:cubicBezTo>
                        <a:cubicBezTo>
                          <a:pt x="1526" y="675"/>
                          <a:pt x="1668" y="462"/>
                          <a:pt x="1739" y="285"/>
                        </a:cubicBezTo>
                        <a:cubicBezTo>
                          <a:pt x="1775" y="178"/>
                          <a:pt x="1846" y="107"/>
                          <a:pt x="188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7" name="Google Shape;757;p1"/>
                  <p:cNvSpPr/>
                  <p:nvPr/>
                </p:nvSpPr>
                <p:spPr>
                  <a:xfrm>
                    <a:off x="6922419" y="3584390"/>
                    <a:ext cx="35951" cy="183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2" h="13205" extrusionOk="0">
                        <a:moveTo>
                          <a:pt x="1" y="1"/>
                        </a:moveTo>
                        <a:cubicBezTo>
                          <a:pt x="36" y="178"/>
                          <a:pt x="72" y="356"/>
                          <a:pt x="143" y="533"/>
                        </a:cubicBezTo>
                        <a:cubicBezTo>
                          <a:pt x="214" y="853"/>
                          <a:pt x="356" y="1314"/>
                          <a:pt x="462" y="1917"/>
                        </a:cubicBezTo>
                        <a:cubicBezTo>
                          <a:pt x="746" y="3089"/>
                          <a:pt x="1101" y="4757"/>
                          <a:pt x="1420" y="6567"/>
                        </a:cubicBezTo>
                        <a:cubicBezTo>
                          <a:pt x="1740" y="8413"/>
                          <a:pt x="2024" y="10045"/>
                          <a:pt x="2237" y="11252"/>
                        </a:cubicBezTo>
                        <a:cubicBezTo>
                          <a:pt x="2343" y="11820"/>
                          <a:pt x="2414" y="12281"/>
                          <a:pt x="2485" y="12672"/>
                        </a:cubicBezTo>
                        <a:cubicBezTo>
                          <a:pt x="2485" y="12849"/>
                          <a:pt x="2521" y="13027"/>
                          <a:pt x="2592" y="13204"/>
                        </a:cubicBezTo>
                        <a:cubicBezTo>
                          <a:pt x="2592" y="13027"/>
                          <a:pt x="2592" y="12849"/>
                          <a:pt x="2556" y="12672"/>
                        </a:cubicBezTo>
                        <a:cubicBezTo>
                          <a:pt x="2521" y="12317"/>
                          <a:pt x="2485" y="11820"/>
                          <a:pt x="2379" y="11217"/>
                        </a:cubicBezTo>
                        <a:cubicBezTo>
                          <a:pt x="2237" y="10010"/>
                          <a:pt x="1988" y="8377"/>
                          <a:pt x="1633" y="6532"/>
                        </a:cubicBezTo>
                        <a:cubicBezTo>
                          <a:pt x="1314" y="4721"/>
                          <a:pt x="959" y="3053"/>
                          <a:pt x="640" y="1882"/>
                        </a:cubicBezTo>
                        <a:cubicBezTo>
                          <a:pt x="462" y="1279"/>
                          <a:pt x="320" y="817"/>
                          <a:pt x="214" y="498"/>
                        </a:cubicBezTo>
                        <a:cubicBezTo>
                          <a:pt x="178" y="320"/>
                          <a:pt x="107" y="143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8" name="Google Shape;758;p1"/>
                  <p:cNvSpPr/>
                  <p:nvPr/>
                </p:nvSpPr>
                <p:spPr>
                  <a:xfrm>
                    <a:off x="6904208" y="2672188"/>
                    <a:ext cx="115204" cy="327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06" h="23604" extrusionOk="0">
                        <a:moveTo>
                          <a:pt x="284" y="1"/>
                        </a:moveTo>
                        <a:lnTo>
                          <a:pt x="284" y="1"/>
                        </a:lnTo>
                        <a:cubicBezTo>
                          <a:pt x="0" y="4189"/>
                          <a:pt x="923" y="8412"/>
                          <a:pt x="2414" y="12317"/>
                        </a:cubicBezTo>
                        <a:cubicBezTo>
                          <a:pt x="3905" y="16256"/>
                          <a:pt x="6212" y="19948"/>
                          <a:pt x="8306" y="23603"/>
                        </a:cubicBezTo>
                        <a:cubicBezTo>
                          <a:pt x="7667" y="21793"/>
                          <a:pt x="6780" y="19948"/>
                          <a:pt x="6141" y="18137"/>
                        </a:cubicBezTo>
                        <a:lnTo>
                          <a:pt x="284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9" name="Google Shape;759;p1"/>
                  <p:cNvSpPr/>
                  <p:nvPr/>
                </p:nvSpPr>
                <p:spPr>
                  <a:xfrm>
                    <a:off x="6831834" y="1887978"/>
                    <a:ext cx="81736" cy="3071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3" h="22148" extrusionOk="0">
                        <a:moveTo>
                          <a:pt x="711" y="0"/>
                        </a:moveTo>
                        <a:cubicBezTo>
                          <a:pt x="1243" y="3053"/>
                          <a:pt x="1" y="6176"/>
                          <a:pt x="178" y="9264"/>
                        </a:cubicBezTo>
                        <a:cubicBezTo>
                          <a:pt x="285" y="11287"/>
                          <a:pt x="1030" y="13204"/>
                          <a:pt x="1705" y="15120"/>
                        </a:cubicBezTo>
                        <a:lnTo>
                          <a:pt x="2521" y="17995"/>
                        </a:lnTo>
                        <a:cubicBezTo>
                          <a:pt x="3124" y="20125"/>
                          <a:pt x="4828" y="21509"/>
                          <a:pt x="5893" y="22148"/>
                        </a:cubicBezTo>
                        <a:cubicBezTo>
                          <a:pt x="604" y="17569"/>
                          <a:pt x="2095" y="6283"/>
                          <a:pt x="71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0" name="Google Shape;760;p1"/>
                  <p:cNvSpPr/>
                  <p:nvPr/>
                </p:nvSpPr>
                <p:spPr>
                  <a:xfrm>
                    <a:off x="6735840" y="1863858"/>
                    <a:ext cx="89614" cy="11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61" h="8093" extrusionOk="0">
                        <a:moveTo>
                          <a:pt x="6319" y="0"/>
                        </a:moveTo>
                        <a:cubicBezTo>
                          <a:pt x="5715" y="2804"/>
                          <a:pt x="4366" y="5076"/>
                          <a:pt x="2840" y="7170"/>
                        </a:cubicBezTo>
                        <a:cubicBezTo>
                          <a:pt x="2024" y="5040"/>
                          <a:pt x="640" y="2946"/>
                          <a:pt x="1" y="604"/>
                        </a:cubicBezTo>
                        <a:lnTo>
                          <a:pt x="1" y="604"/>
                        </a:lnTo>
                        <a:cubicBezTo>
                          <a:pt x="427" y="3230"/>
                          <a:pt x="1350" y="5786"/>
                          <a:pt x="2663" y="8093"/>
                        </a:cubicBezTo>
                        <a:cubicBezTo>
                          <a:pt x="5041" y="6282"/>
                          <a:pt x="6461" y="2982"/>
                          <a:pt x="631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1" name="Google Shape;761;p1"/>
                  <p:cNvSpPr/>
                  <p:nvPr/>
                </p:nvSpPr>
                <p:spPr>
                  <a:xfrm>
                    <a:off x="6830364" y="1756837"/>
                    <a:ext cx="95523" cy="725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7" h="5232" extrusionOk="0">
                        <a:moveTo>
                          <a:pt x="6292" y="1"/>
                        </a:moveTo>
                        <a:cubicBezTo>
                          <a:pt x="6052" y="1"/>
                          <a:pt x="5812" y="41"/>
                          <a:pt x="5573" y="121"/>
                        </a:cubicBezTo>
                        <a:cubicBezTo>
                          <a:pt x="4508" y="369"/>
                          <a:pt x="3514" y="866"/>
                          <a:pt x="2733" y="1611"/>
                        </a:cubicBezTo>
                        <a:cubicBezTo>
                          <a:pt x="1953" y="2357"/>
                          <a:pt x="1243" y="3173"/>
                          <a:pt x="675" y="4096"/>
                        </a:cubicBezTo>
                        <a:cubicBezTo>
                          <a:pt x="426" y="4451"/>
                          <a:pt x="178" y="4806"/>
                          <a:pt x="0" y="5232"/>
                        </a:cubicBezTo>
                        <a:cubicBezTo>
                          <a:pt x="320" y="4877"/>
                          <a:pt x="568" y="4522"/>
                          <a:pt x="817" y="4167"/>
                        </a:cubicBezTo>
                        <a:cubicBezTo>
                          <a:pt x="1420" y="3315"/>
                          <a:pt x="2130" y="2499"/>
                          <a:pt x="2875" y="1789"/>
                        </a:cubicBezTo>
                        <a:cubicBezTo>
                          <a:pt x="3656" y="1079"/>
                          <a:pt x="4579" y="547"/>
                          <a:pt x="5608" y="263"/>
                        </a:cubicBezTo>
                        <a:cubicBezTo>
                          <a:pt x="6034" y="156"/>
                          <a:pt x="6460" y="85"/>
                          <a:pt x="6886" y="50"/>
                        </a:cubicBezTo>
                        <a:cubicBezTo>
                          <a:pt x="6886" y="50"/>
                          <a:pt x="6780" y="50"/>
                          <a:pt x="6531" y="14"/>
                        </a:cubicBezTo>
                        <a:cubicBezTo>
                          <a:pt x="6451" y="5"/>
                          <a:pt x="6371" y="1"/>
                          <a:pt x="629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2" name="Google Shape;762;p1"/>
                  <p:cNvSpPr/>
                  <p:nvPr/>
                </p:nvSpPr>
                <p:spPr>
                  <a:xfrm>
                    <a:off x="6922419" y="1810680"/>
                    <a:ext cx="114219" cy="822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35" h="5929" extrusionOk="0">
                        <a:moveTo>
                          <a:pt x="1" y="1"/>
                        </a:moveTo>
                        <a:lnTo>
                          <a:pt x="72" y="36"/>
                        </a:lnTo>
                        <a:cubicBezTo>
                          <a:pt x="143" y="72"/>
                          <a:pt x="214" y="143"/>
                          <a:pt x="356" y="178"/>
                        </a:cubicBezTo>
                        <a:cubicBezTo>
                          <a:pt x="604" y="285"/>
                          <a:pt x="994" y="427"/>
                          <a:pt x="1420" y="569"/>
                        </a:cubicBezTo>
                        <a:cubicBezTo>
                          <a:pt x="2663" y="888"/>
                          <a:pt x="3834" y="1314"/>
                          <a:pt x="4970" y="1882"/>
                        </a:cubicBezTo>
                        <a:cubicBezTo>
                          <a:pt x="6070" y="2485"/>
                          <a:pt x="6993" y="3408"/>
                          <a:pt x="7596" y="4509"/>
                        </a:cubicBezTo>
                        <a:cubicBezTo>
                          <a:pt x="7774" y="4828"/>
                          <a:pt x="7951" y="5183"/>
                          <a:pt x="8093" y="5538"/>
                        </a:cubicBezTo>
                        <a:cubicBezTo>
                          <a:pt x="8164" y="5786"/>
                          <a:pt x="8235" y="5928"/>
                          <a:pt x="8235" y="5928"/>
                        </a:cubicBezTo>
                        <a:cubicBezTo>
                          <a:pt x="8093" y="5431"/>
                          <a:pt x="7916" y="4934"/>
                          <a:pt x="7667" y="4473"/>
                        </a:cubicBezTo>
                        <a:cubicBezTo>
                          <a:pt x="7064" y="3373"/>
                          <a:pt x="6141" y="2414"/>
                          <a:pt x="5041" y="1776"/>
                        </a:cubicBezTo>
                        <a:cubicBezTo>
                          <a:pt x="3905" y="1243"/>
                          <a:pt x="2698" y="817"/>
                          <a:pt x="1491" y="498"/>
                        </a:cubicBezTo>
                        <a:cubicBezTo>
                          <a:pt x="994" y="356"/>
                          <a:pt x="640" y="249"/>
                          <a:pt x="391" y="143"/>
                        </a:cubicBezTo>
                        <a:lnTo>
                          <a:pt x="107" y="36"/>
                        </a:lnTo>
                        <a:cubicBezTo>
                          <a:pt x="72" y="1"/>
                          <a:pt x="36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3" name="Google Shape;763;p1"/>
                  <p:cNvSpPr/>
                  <p:nvPr/>
                </p:nvSpPr>
                <p:spPr>
                  <a:xfrm>
                    <a:off x="6826425" y="3387478"/>
                    <a:ext cx="65494" cy="220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22" h="15867" extrusionOk="0">
                        <a:moveTo>
                          <a:pt x="1065" y="1"/>
                        </a:moveTo>
                        <a:cubicBezTo>
                          <a:pt x="1" y="5467"/>
                          <a:pt x="1491" y="11323"/>
                          <a:pt x="4721" y="15866"/>
                        </a:cubicBezTo>
                        <a:lnTo>
                          <a:pt x="4295" y="14517"/>
                        </a:lnTo>
                        <a:cubicBezTo>
                          <a:pt x="1953" y="9619"/>
                          <a:pt x="1207" y="5431"/>
                          <a:pt x="106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4" name="Google Shape;764;p1"/>
                  <p:cNvSpPr/>
                  <p:nvPr/>
                </p:nvSpPr>
                <p:spPr>
                  <a:xfrm>
                    <a:off x="6574865" y="2141993"/>
                    <a:ext cx="106355" cy="3977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68" h="28679" extrusionOk="0">
                        <a:moveTo>
                          <a:pt x="7277" y="1"/>
                        </a:moveTo>
                        <a:lnTo>
                          <a:pt x="7277" y="1"/>
                        </a:lnTo>
                        <a:cubicBezTo>
                          <a:pt x="7241" y="1"/>
                          <a:pt x="7312" y="427"/>
                          <a:pt x="7419" y="1172"/>
                        </a:cubicBezTo>
                        <a:cubicBezTo>
                          <a:pt x="7525" y="2237"/>
                          <a:pt x="7525" y="3302"/>
                          <a:pt x="7419" y="4366"/>
                        </a:cubicBezTo>
                        <a:cubicBezTo>
                          <a:pt x="7241" y="5928"/>
                          <a:pt x="6922" y="7490"/>
                          <a:pt x="6425" y="9016"/>
                        </a:cubicBezTo>
                        <a:cubicBezTo>
                          <a:pt x="5786" y="10826"/>
                          <a:pt x="5076" y="12636"/>
                          <a:pt x="4260" y="14411"/>
                        </a:cubicBezTo>
                        <a:cubicBezTo>
                          <a:pt x="3408" y="16292"/>
                          <a:pt x="2592" y="18102"/>
                          <a:pt x="1917" y="19770"/>
                        </a:cubicBezTo>
                        <a:cubicBezTo>
                          <a:pt x="1314" y="21225"/>
                          <a:pt x="817" y="22752"/>
                          <a:pt x="462" y="24313"/>
                        </a:cubicBezTo>
                        <a:cubicBezTo>
                          <a:pt x="214" y="25343"/>
                          <a:pt x="72" y="26407"/>
                          <a:pt x="1" y="27508"/>
                        </a:cubicBezTo>
                        <a:lnTo>
                          <a:pt x="1" y="28395"/>
                        </a:lnTo>
                        <a:cubicBezTo>
                          <a:pt x="1" y="28501"/>
                          <a:pt x="1" y="28608"/>
                          <a:pt x="1" y="28679"/>
                        </a:cubicBezTo>
                        <a:cubicBezTo>
                          <a:pt x="36" y="28608"/>
                          <a:pt x="36" y="28501"/>
                          <a:pt x="72" y="28395"/>
                        </a:cubicBezTo>
                        <a:cubicBezTo>
                          <a:pt x="72" y="28182"/>
                          <a:pt x="72" y="27863"/>
                          <a:pt x="107" y="27508"/>
                        </a:cubicBezTo>
                        <a:cubicBezTo>
                          <a:pt x="178" y="26443"/>
                          <a:pt x="356" y="25378"/>
                          <a:pt x="604" y="24349"/>
                        </a:cubicBezTo>
                        <a:cubicBezTo>
                          <a:pt x="994" y="22787"/>
                          <a:pt x="1491" y="21296"/>
                          <a:pt x="2130" y="19841"/>
                        </a:cubicBezTo>
                        <a:cubicBezTo>
                          <a:pt x="2805" y="18173"/>
                          <a:pt x="3621" y="16398"/>
                          <a:pt x="4473" y="14517"/>
                        </a:cubicBezTo>
                        <a:cubicBezTo>
                          <a:pt x="5325" y="12743"/>
                          <a:pt x="6034" y="10932"/>
                          <a:pt x="6638" y="9051"/>
                        </a:cubicBezTo>
                        <a:cubicBezTo>
                          <a:pt x="7099" y="7525"/>
                          <a:pt x="7419" y="5963"/>
                          <a:pt x="7596" y="4366"/>
                        </a:cubicBezTo>
                        <a:cubicBezTo>
                          <a:pt x="7667" y="3302"/>
                          <a:pt x="7632" y="2237"/>
                          <a:pt x="7490" y="1172"/>
                        </a:cubicBezTo>
                        <a:cubicBezTo>
                          <a:pt x="7454" y="782"/>
                          <a:pt x="7383" y="498"/>
                          <a:pt x="7348" y="285"/>
                        </a:cubicBezTo>
                        <a:cubicBezTo>
                          <a:pt x="7312" y="214"/>
                          <a:pt x="7312" y="107"/>
                          <a:pt x="727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5" name="Google Shape;765;p1"/>
                  <p:cNvSpPr/>
                  <p:nvPr/>
                </p:nvSpPr>
                <p:spPr>
                  <a:xfrm>
                    <a:off x="6582743" y="2365494"/>
                    <a:ext cx="43829" cy="1590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0" h="11465" extrusionOk="0">
                        <a:moveTo>
                          <a:pt x="3159" y="0"/>
                        </a:moveTo>
                        <a:cubicBezTo>
                          <a:pt x="3124" y="0"/>
                          <a:pt x="3053" y="639"/>
                          <a:pt x="2875" y="1704"/>
                        </a:cubicBezTo>
                        <a:cubicBezTo>
                          <a:pt x="2485" y="4508"/>
                          <a:pt x="1740" y="7241"/>
                          <a:pt x="675" y="9832"/>
                        </a:cubicBezTo>
                        <a:cubicBezTo>
                          <a:pt x="285" y="10826"/>
                          <a:pt x="1" y="11465"/>
                          <a:pt x="36" y="11465"/>
                        </a:cubicBezTo>
                        <a:cubicBezTo>
                          <a:pt x="143" y="11323"/>
                          <a:pt x="214" y="11216"/>
                          <a:pt x="285" y="11074"/>
                        </a:cubicBezTo>
                        <a:cubicBezTo>
                          <a:pt x="426" y="10790"/>
                          <a:pt x="604" y="10400"/>
                          <a:pt x="852" y="9903"/>
                        </a:cubicBezTo>
                        <a:cubicBezTo>
                          <a:pt x="1420" y="8625"/>
                          <a:pt x="1882" y="7277"/>
                          <a:pt x="2272" y="5928"/>
                        </a:cubicBezTo>
                        <a:cubicBezTo>
                          <a:pt x="2627" y="4544"/>
                          <a:pt x="2911" y="3159"/>
                          <a:pt x="3053" y="1740"/>
                        </a:cubicBezTo>
                        <a:cubicBezTo>
                          <a:pt x="3088" y="1207"/>
                          <a:pt x="3159" y="781"/>
                          <a:pt x="3159" y="462"/>
                        </a:cubicBezTo>
                        <a:cubicBezTo>
                          <a:pt x="3159" y="320"/>
                          <a:pt x="3159" y="142"/>
                          <a:pt x="315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6" name="Google Shape;766;p1"/>
                  <p:cNvSpPr/>
                  <p:nvPr/>
                </p:nvSpPr>
                <p:spPr>
                  <a:xfrm>
                    <a:off x="6602924" y="2186793"/>
                    <a:ext cx="125052" cy="339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6" h="24491" extrusionOk="0">
                        <a:moveTo>
                          <a:pt x="8980" y="1"/>
                        </a:moveTo>
                        <a:cubicBezTo>
                          <a:pt x="8980" y="1"/>
                          <a:pt x="8945" y="355"/>
                          <a:pt x="8874" y="1030"/>
                        </a:cubicBezTo>
                        <a:cubicBezTo>
                          <a:pt x="8803" y="1953"/>
                          <a:pt x="8626" y="2875"/>
                          <a:pt x="8413" y="3798"/>
                        </a:cubicBezTo>
                        <a:cubicBezTo>
                          <a:pt x="8058" y="5147"/>
                          <a:pt x="7632" y="6460"/>
                          <a:pt x="7099" y="7738"/>
                        </a:cubicBezTo>
                        <a:cubicBezTo>
                          <a:pt x="6496" y="9193"/>
                          <a:pt x="5715" y="10719"/>
                          <a:pt x="4863" y="12317"/>
                        </a:cubicBezTo>
                        <a:cubicBezTo>
                          <a:pt x="4011" y="13914"/>
                          <a:pt x="3195" y="15440"/>
                          <a:pt x="2521" y="16860"/>
                        </a:cubicBezTo>
                        <a:cubicBezTo>
                          <a:pt x="1882" y="18137"/>
                          <a:pt x="1350" y="19415"/>
                          <a:pt x="888" y="20728"/>
                        </a:cubicBezTo>
                        <a:cubicBezTo>
                          <a:pt x="569" y="21616"/>
                          <a:pt x="320" y="22539"/>
                          <a:pt x="143" y="23461"/>
                        </a:cubicBezTo>
                        <a:cubicBezTo>
                          <a:pt x="72" y="23781"/>
                          <a:pt x="72" y="24065"/>
                          <a:pt x="36" y="24207"/>
                        </a:cubicBezTo>
                        <a:cubicBezTo>
                          <a:pt x="1" y="24313"/>
                          <a:pt x="1" y="24384"/>
                          <a:pt x="1" y="24491"/>
                        </a:cubicBezTo>
                        <a:cubicBezTo>
                          <a:pt x="36" y="24420"/>
                          <a:pt x="72" y="24313"/>
                          <a:pt x="72" y="24242"/>
                        </a:cubicBezTo>
                        <a:cubicBezTo>
                          <a:pt x="107" y="24065"/>
                          <a:pt x="178" y="23816"/>
                          <a:pt x="249" y="23497"/>
                        </a:cubicBezTo>
                        <a:cubicBezTo>
                          <a:pt x="462" y="22574"/>
                          <a:pt x="711" y="21651"/>
                          <a:pt x="1030" y="20799"/>
                        </a:cubicBezTo>
                        <a:cubicBezTo>
                          <a:pt x="1527" y="19486"/>
                          <a:pt x="2059" y="18208"/>
                          <a:pt x="2698" y="16966"/>
                        </a:cubicBezTo>
                        <a:cubicBezTo>
                          <a:pt x="3373" y="15546"/>
                          <a:pt x="4224" y="14056"/>
                          <a:pt x="5076" y="12423"/>
                        </a:cubicBezTo>
                        <a:cubicBezTo>
                          <a:pt x="5928" y="10826"/>
                          <a:pt x="6673" y="9264"/>
                          <a:pt x="7277" y="7809"/>
                        </a:cubicBezTo>
                        <a:cubicBezTo>
                          <a:pt x="7845" y="6531"/>
                          <a:pt x="8271" y="5183"/>
                          <a:pt x="8590" y="3834"/>
                        </a:cubicBezTo>
                        <a:cubicBezTo>
                          <a:pt x="8803" y="2911"/>
                          <a:pt x="8945" y="1953"/>
                          <a:pt x="8980" y="1030"/>
                        </a:cubicBezTo>
                        <a:lnTo>
                          <a:pt x="8980" y="249"/>
                        </a:lnTo>
                        <a:cubicBezTo>
                          <a:pt x="9016" y="178"/>
                          <a:pt x="9016" y="72"/>
                          <a:pt x="89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7" name="Google Shape;767;p1"/>
                  <p:cNvSpPr/>
                  <p:nvPr/>
                </p:nvSpPr>
                <p:spPr>
                  <a:xfrm>
                    <a:off x="6677752" y="2146917"/>
                    <a:ext cx="44329" cy="576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6" h="4154" extrusionOk="0">
                        <a:moveTo>
                          <a:pt x="3160" y="1"/>
                        </a:moveTo>
                        <a:cubicBezTo>
                          <a:pt x="3053" y="214"/>
                          <a:pt x="2982" y="462"/>
                          <a:pt x="2911" y="710"/>
                        </a:cubicBezTo>
                        <a:cubicBezTo>
                          <a:pt x="2698" y="1349"/>
                          <a:pt x="2414" y="1917"/>
                          <a:pt x="2024" y="2414"/>
                        </a:cubicBezTo>
                        <a:cubicBezTo>
                          <a:pt x="1669" y="2947"/>
                          <a:pt x="1243" y="3408"/>
                          <a:pt x="711" y="3763"/>
                        </a:cubicBezTo>
                        <a:cubicBezTo>
                          <a:pt x="285" y="4011"/>
                          <a:pt x="1" y="4082"/>
                          <a:pt x="1" y="4153"/>
                        </a:cubicBezTo>
                        <a:cubicBezTo>
                          <a:pt x="285" y="4118"/>
                          <a:pt x="533" y="4047"/>
                          <a:pt x="782" y="3905"/>
                        </a:cubicBezTo>
                        <a:cubicBezTo>
                          <a:pt x="1349" y="3585"/>
                          <a:pt x="1882" y="3124"/>
                          <a:pt x="2237" y="2556"/>
                        </a:cubicBezTo>
                        <a:cubicBezTo>
                          <a:pt x="2627" y="2024"/>
                          <a:pt x="2911" y="1420"/>
                          <a:pt x="3089" y="781"/>
                        </a:cubicBezTo>
                        <a:cubicBezTo>
                          <a:pt x="3160" y="533"/>
                          <a:pt x="3195" y="249"/>
                          <a:pt x="316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8" name="Google Shape;768;p1"/>
                  <p:cNvSpPr/>
                  <p:nvPr/>
                </p:nvSpPr>
                <p:spPr>
                  <a:xfrm>
                    <a:off x="6612286" y="2239957"/>
                    <a:ext cx="132431" cy="316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48" h="22788" extrusionOk="0">
                        <a:moveTo>
                          <a:pt x="9264" y="1"/>
                        </a:moveTo>
                        <a:lnTo>
                          <a:pt x="9264" y="1"/>
                        </a:lnTo>
                        <a:cubicBezTo>
                          <a:pt x="9228" y="1"/>
                          <a:pt x="9335" y="356"/>
                          <a:pt x="9370" y="995"/>
                        </a:cubicBezTo>
                        <a:cubicBezTo>
                          <a:pt x="9406" y="1882"/>
                          <a:pt x="9370" y="2769"/>
                          <a:pt x="9193" y="3657"/>
                        </a:cubicBezTo>
                        <a:cubicBezTo>
                          <a:pt x="8909" y="4934"/>
                          <a:pt x="8447" y="6177"/>
                          <a:pt x="7844" y="7383"/>
                        </a:cubicBezTo>
                        <a:cubicBezTo>
                          <a:pt x="7099" y="8803"/>
                          <a:pt x="6247" y="10187"/>
                          <a:pt x="5289" y="11500"/>
                        </a:cubicBezTo>
                        <a:cubicBezTo>
                          <a:pt x="4295" y="12920"/>
                          <a:pt x="3336" y="14233"/>
                          <a:pt x="2591" y="15582"/>
                        </a:cubicBezTo>
                        <a:cubicBezTo>
                          <a:pt x="1917" y="16718"/>
                          <a:pt x="1349" y="17960"/>
                          <a:pt x="923" y="19202"/>
                        </a:cubicBezTo>
                        <a:cubicBezTo>
                          <a:pt x="604" y="20054"/>
                          <a:pt x="355" y="20906"/>
                          <a:pt x="178" y="21793"/>
                        </a:cubicBezTo>
                        <a:cubicBezTo>
                          <a:pt x="107" y="22113"/>
                          <a:pt x="71" y="22361"/>
                          <a:pt x="36" y="22503"/>
                        </a:cubicBezTo>
                        <a:cubicBezTo>
                          <a:pt x="0" y="22610"/>
                          <a:pt x="0" y="22681"/>
                          <a:pt x="0" y="22787"/>
                        </a:cubicBezTo>
                        <a:cubicBezTo>
                          <a:pt x="36" y="22681"/>
                          <a:pt x="71" y="22610"/>
                          <a:pt x="71" y="22539"/>
                        </a:cubicBezTo>
                        <a:cubicBezTo>
                          <a:pt x="142" y="22326"/>
                          <a:pt x="178" y="22113"/>
                          <a:pt x="249" y="21829"/>
                        </a:cubicBezTo>
                        <a:cubicBezTo>
                          <a:pt x="497" y="20942"/>
                          <a:pt x="745" y="20090"/>
                          <a:pt x="1065" y="19273"/>
                        </a:cubicBezTo>
                        <a:cubicBezTo>
                          <a:pt x="1562" y="18031"/>
                          <a:pt x="2130" y="16824"/>
                          <a:pt x="2804" y="15689"/>
                        </a:cubicBezTo>
                        <a:cubicBezTo>
                          <a:pt x="3549" y="14375"/>
                          <a:pt x="4508" y="13027"/>
                          <a:pt x="5502" y="11642"/>
                        </a:cubicBezTo>
                        <a:cubicBezTo>
                          <a:pt x="6460" y="10294"/>
                          <a:pt x="7312" y="8909"/>
                          <a:pt x="8057" y="7454"/>
                        </a:cubicBezTo>
                        <a:cubicBezTo>
                          <a:pt x="8660" y="6248"/>
                          <a:pt x="9086" y="4970"/>
                          <a:pt x="9335" y="3657"/>
                        </a:cubicBezTo>
                        <a:cubicBezTo>
                          <a:pt x="9512" y="2769"/>
                          <a:pt x="9548" y="1882"/>
                          <a:pt x="9441" y="959"/>
                        </a:cubicBezTo>
                        <a:cubicBezTo>
                          <a:pt x="9441" y="746"/>
                          <a:pt x="9370" y="498"/>
                          <a:pt x="9335" y="249"/>
                        </a:cubicBezTo>
                        <a:cubicBezTo>
                          <a:pt x="9335" y="178"/>
                          <a:pt x="9299" y="72"/>
                          <a:pt x="92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9" name="Google Shape;769;p1"/>
                  <p:cNvSpPr/>
                  <p:nvPr/>
                </p:nvSpPr>
                <p:spPr>
                  <a:xfrm>
                    <a:off x="6482324" y="2550160"/>
                    <a:ext cx="151141" cy="85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97" h="6137" extrusionOk="0">
                        <a:moveTo>
                          <a:pt x="5215" y="1"/>
                        </a:moveTo>
                        <a:cubicBezTo>
                          <a:pt x="4826" y="1"/>
                          <a:pt x="4413" y="22"/>
                          <a:pt x="3975" y="67"/>
                        </a:cubicBezTo>
                        <a:lnTo>
                          <a:pt x="3372" y="2019"/>
                        </a:lnTo>
                        <a:cubicBezTo>
                          <a:pt x="2165" y="2623"/>
                          <a:pt x="1065" y="3226"/>
                          <a:pt x="0" y="3865"/>
                        </a:cubicBezTo>
                        <a:cubicBezTo>
                          <a:pt x="0" y="3865"/>
                          <a:pt x="1066" y="3680"/>
                          <a:pt x="2172" y="3680"/>
                        </a:cubicBezTo>
                        <a:cubicBezTo>
                          <a:pt x="3002" y="3680"/>
                          <a:pt x="3854" y="3784"/>
                          <a:pt x="4295" y="4149"/>
                        </a:cubicBezTo>
                        <a:cubicBezTo>
                          <a:pt x="5076" y="4788"/>
                          <a:pt x="4224" y="5711"/>
                          <a:pt x="4224" y="5711"/>
                        </a:cubicBezTo>
                        <a:cubicBezTo>
                          <a:pt x="4224" y="5711"/>
                          <a:pt x="4836" y="5057"/>
                          <a:pt x="5277" y="5057"/>
                        </a:cubicBezTo>
                        <a:cubicBezTo>
                          <a:pt x="5549" y="5057"/>
                          <a:pt x="5755" y="5304"/>
                          <a:pt x="5714" y="6101"/>
                        </a:cubicBezTo>
                        <a:cubicBezTo>
                          <a:pt x="5714" y="6101"/>
                          <a:pt x="6172" y="5328"/>
                          <a:pt x="6466" y="5328"/>
                        </a:cubicBezTo>
                        <a:cubicBezTo>
                          <a:pt x="6614" y="5328"/>
                          <a:pt x="6720" y="5521"/>
                          <a:pt x="6708" y="6101"/>
                        </a:cubicBezTo>
                        <a:cubicBezTo>
                          <a:pt x="6708" y="6101"/>
                          <a:pt x="7509" y="4853"/>
                          <a:pt x="8544" y="4853"/>
                        </a:cubicBezTo>
                        <a:cubicBezTo>
                          <a:pt x="8938" y="4853"/>
                          <a:pt x="9366" y="5034"/>
                          <a:pt x="9796" y="5533"/>
                        </a:cubicBezTo>
                        <a:cubicBezTo>
                          <a:pt x="10050" y="5160"/>
                          <a:pt x="10229" y="4962"/>
                          <a:pt x="10369" y="4962"/>
                        </a:cubicBezTo>
                        <a:cubicBezTo>
                          <a:pt x="10561" y="4962"/>
                          <a:pt x="10682" y="5335"/>
                          <a:pt x="10825" y="6137"/>
                        </a:cubicBezTo>
                        <a:lnTo>
                          <a:pt x="10896" y="4717"/>
                        </a:lnTo>
                        <a:cubicBezTo>
                          <a:pt x="10896" y="3901"/>
                          <a:pt x="10861" y="3084"/>
                          <a:pt x="10790" y="2374"/>
                        </a:cubicBezTo>
                        <a:cubicBezTo>
                          <a:pt x="10790" y="2374"/>
                          <a:pt x="9366" y="1"/>
                          <a:pt x="5215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0" name="Google Shape;770;p1"/>
                  <p:cNvSpPr/>
                  <p:nvPr/>
                </p:nvSpPr>
                <p:spPr>
                  <a:xfrm>
                    <a:off x="6441463" y="2636750"/>
                    <a:ext cx="168368" cy="1880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39" h="13559" extrusionOk="0">
                        <a:moveTo>
                          <a:pt x="10646" y="2483"/>
                        </a:moveTo>
                        <a:cubicBezTo>
                          <a:pt x="10642" y="2483"/>
                          <a:pt x="10649" y="2508"/>
                          <a:pt x="10665" y="2552"/>
                        </a:cubicBezTo>
                        <a:lnTo>
                          <a:pt x="10665" y="2552"/>
                        </a:lnTo>
                        <a:cubicBezTo>
                          <a:pt x="10657" y="2514"/>
                          <a:pt x="10651" y="2491"/>
                          <a:pt x="10648" y="2485"/>
                        </a:cubicBezTo>
                        <a:cubicBezTo>
                          <a:pt x="10647" y="2484"/>
                          <a:pt x="10646" y="2483"/>
                          <a:pt x="10646" y="2483"/>
                        </a:cubicBezTo>
                        <a:close/>
                        <a:moveTo>
                          <a:pt x="6850" y="0"/>
                        </a:moveTo>
                        <a:cubicBezTo>
                          <a:pt x="6850" y="0"/>
                          <a:pt x="5182" y="1988"/>
                          <a:pt x="4330" y="3052"/>
                        </a:cubicBezTo>
                        <a:cubicBezTo>
                          <a:pt x="3335" y="4231"/>
                          <a:pt x="2533" y="4385"/>
                          <a:pt x="2181" y="4385"/>
                        </a:cubicBezTo>
                        <a:cubicBezTo>
                          <a:pt x="2056" y="4385"/>
                          <a:pt x="1988" y="4366"/>
                          <a:pt x="1988" y="4366"/>
                        </a:cubicBezTo>
                        <a:cubicBezTo>
                          <a:pt x="1988" y="4437"/>
                          <a:pt x="1952" y="4472"/>
                          <a:pt x="1952" y="4508"/>
                        </a:cubicBezTo>
                        <a:cubicBezTo>
                          <a:pt x="1349" y="5608"/>
                          <a:pt x="0" y="8660"/>
                          <a:pt x="0" y="8660"/>
                        </a:cubicBezTo>
                        <a:cubicBezTo>
                          <a:pt x="0" y="8660"/>
                          <a:pt x="267" y="8504"/>
                          <a:pt x="558" y="8504"/>
                        </a:cubicBezTo>
                        <a:cubicBezTo>
                          <a:pt x="787" y="8504"/>
                          <a:pt x="1031" y="8601"/>
                          <a:pt x="1171" y="8944"/>
                        </a:cubicBezTo>
                        <a:cubicBezTo>
                          <a:pt x="1384" y="9370"/>
                          <a:pt x="1455" y="9867"/>
                          <a:pt x="1455" y="10364"/>
                        </a:cubicBezTo>
                        <a:cubicBezTo>
                          <a:pt x="2556" y="8554"/>
                          <a:pt x="3798" y="6211"/>
                          <a:pt x="4366" y="6034"/>
                        </a:cubicBezTo>
                        <a:cubicBezTo>
                          <a:pt x="4383" y="6028"/>
                          <a:pt x="4398" y="6025"/>
                          <a:pt x="4412" y="6025"/>
                        </a:cubicBezTo>
                        <a:cubicBezTo>
                          <a:pt x="4732" y="6025"/>
                          <a:pt x="4039" y="7584"/>
                          <a:pt x="3869" y="8163"/>
                        </a:cubicBezTo>
                        <a:cubicBezTo>
                          <a:pt x="3656" y="8767"/>
                          <a:pt x="2343" y="12068"/>
                          <a:pt x="2343" y="12068"/>
                        </a:cubicBezTo>
                        <a:cubicBezTo>
                          <a:pt x="2343" y="12068"/>
                          <a:pt x="2920" y="11404"/>
                          <a:pt x="3606" y="11404"/>
                        </a:cubicBezTo>
                        <a:cubicBezTo>
                          <a:pt x="3681" y="11404"/>
                          <a:pt x="3757" y="11411"/>
                          <a:pt x="3833" y="11429"/>
                        </a:cubicBezTo>
                        <a:cubicBezTo>
                          <a:pt x="4650" y="11571"/>
                          <a:pt x="4721" y="12671"/>
                          <a:pt x="4721" y="12671"/>
                        </a:cubicBezTo>
                        <a:cubicBezTo>
                          <a:pt x="4721" y="12671"/>
                          <a:pt x="6801" y="6741"/>
                          <a:pt x="7055" y="6741"/>
                        </a:cubicBezTo>
                        <a:cubicBezTo>
                          <a:pt x="7058" y="6741"/>
                          <a:pt x="7061" y="6742"/>
                          <a:pt x="7063" y="6744"/>
                        </a:cubicBezTo>
                        <a:cubicBezTo>
                          <a:pt x="7489" y="7028"/>
                          <a:pt x="6318" y="13416"/>
                          <a:pt x="6318" y="13416"/>
                        </a:cubicBezTo>
                        <a:cubicBezTo>
                          <a:pt x="6318" y="13416"/>
                          <a:pt x="6353" y="13310"/>
                          <a:pt x="6424" y="13168"/>
                        </a:cubicBezTo>
                        <a:cubicBezTo>
                          <a:pt x="6584" y="12760"/>
                          <a:pt x="6948" y="12556"/>
                          <a:pt x="7312" y="12556"/>
                        </a:cubicBezTo>
                        <a:cubicBezTo>
                          <a:pt x="7675" y="12556"/>
                          <a:pt x="8039" y="12760"/>
                          <a:pt x="8199" y="13168"/>
                        </a:cubicBezTo>
                        <a:lnTo>
                          <a:pt x="8341" y="13558"/>
                        </a:lnTo>
                        <a:cubicBezTo>
                          <a:pt x="8341" y="13558"/>
                          <a:pt x="8660" y="12600"/>
                          <a:pt x="8944" y="11287"/>
                        </a:cubicBezTo>
                        <a:cubicBezTo>
                          <a:pt x="9335" y="9370"/>
                          <a:pt x="9832" y="6921"/>
                          <a:pt x="9903" y="6850"/>
                        </a:cubicBezTo>
                        <a:cubicBezTo>
                          <a:pt x="9908" y="6845"/>
                          <a:pt x="9913" y="6843"/>
                          <a:pt x="9918" y="6843"/>
                        </a:cubicBezTo>
                        <a:cubicBezTo>
                          <a:pt x="10143" y="6843"/>
                          <a:pt x="9976" y="11359"/>
                          <a:pt x="10080" y="11393"/>
                        </a:cubicBezTo>
                        <a:cubicBezTo>
                          <a:pt x="10080" y="11393"/>
                          <a:pt x="10116" y="9690"/>
                          <a:pt x="10896" y="9548"/>
                        </a:cubicBezTo>
                        <a:cubicBezTo>
                          <a:pt x="10912" y="9545"/>
                          <a:pt x="10927" y="9544"/>
                          <a:pt x="10943" y="9544"/>
                        </a:cubicBezTo>
                        <a:cubicBezTo>
                          <a:pt x="11365" y="9544"/>
                          <a:pt x="11926" y="10435"/>
                          <a:pt x="11926" y="10435"/>
                        </a:cubicBezTo>
                        <a:cubicBezTo>
                          <a:pt x="11926" y="10435"/>
                          <a:pt x="12139" y="8518"/>
                          <a:pt x="12103" y="7170"/>
                        </a:cubicBezTo>
                        <a:cubicBezTo>
                          <a:pt x="12139" y="6531"/>
                          <a:pt x="12032" y="5892"/>
                          <a:pt x="11784" y="5288"/>
                        </a:cubicBezTo>
                        <a:cubicBezTo>
                          <a:pt x="11784" y="5288"/>
                          <a:pt x="10815" y="2981"/>
                          <a:pt x="10665" y="2552"/>
                        </a:cubicBezTo>
                        <a:lnTo>
                          <a:pt x="10665" y="2552"/>
                        </a:lnTo>
                        <a:cubicBezTo>
                          <a:pt x="10746" y="2954"/>
                          <a:pt x="11024" y="4990"/>
                          <a:pt x="10116" y="5217"/>
                        </a:cubicBezTo>
                        <a:cubicBezTo>
                          <a:pt x="10057" y="5234"/>
                          <a:pt x="10002" y="5241"/>
                          <a:pt x="9952" y="5241"/>
                        </a:cubicBezTo>
                        <a:cubicBezTo>
                          <a:pt x="9118" y="5241"/>
                          <a:pt x="9370" y="3159"/>
                          <a:pt x="9370" y="3159"/>
                        </a:cubicBezTo>
                        <a:lnTo>
                          <a:pt x="9548" y="426"/>
                        </a:lnTo>
                        <a:lnTo>
                          <a:pt x="9548" y="426"/>
                        </a:lnTo>
                        <a:cubicBezTo>
                          <a:pt x="9548" y="427"/>
                          <a:pt x="8944" y="3691"/>
                          <a:pt x="8376" y="4614"/>
                        </a:cubicBezTo>
                        <a:cubicBezTo>
                          <a:pt x="8067" y="5140"/>
                          <a:pt x="7718" y="5356"/>
                          <a:pt x="7439" y="5356"/>
                        </a:cubicBezTo>
                        <a:cubicBezTo>
                          <a:pt x="7078" y="5356"/>
                          <a:pt x="6837" y="4993"/>
                          <a:pt x="6957" y="4472"/>
                        </a:cubicBezTo>
                        <a:cubicBezTo>
                          <a:pt x="7205" y="3372"/>
                          <a:pt x="8341" y="249"/>
                          <a:pt x="8341" y="248"/>
                        </a:cubicBezTo>
                        <a:lnTo>
                          <a:pt x="8341" y="248"/>
                        </a:lnTo>
                        <a:cubicBezTo>
                          <a:pt x="8341" y="249"/>
                          <a:pt x="6139" y="4757"/>
                          <a:pt x="5446" y="4757"/>
                        </a:cubicBezTo>
                        <a:cubicBezTo>
                          <a:pt x="5441" y="4757"/>
                          <a:pt x="5436" y="4757"/>
                          <a:pt x="5431" y="4756"/>
                        </a:cubicBezTo>
                        <a:cubicBezTo>
                          <a:pt x="4756" y="4650"/>
                          <a:pt x="5253" y="2981"/>
                          <a:pt x="5324" y="2768"/>
                        </a:cubicBezTo>
                        <a:cubicBezTo>
                          <a:pt x="5785" y="1810"/>
                          <a:pt x="6282" y="887"/>
                          <a:pt x="685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1" name="Google Shape;771;p1"/>
                  <p:cNvSpPr/>
                  <p:nvPr/>
                </p:nvSpPr>
                <p:spPr>
                  <a:xfrm>
                    <a:off x="6465084" y="2607207"/>
                    <a:ext cx="19709" cy="59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1" h="4265" extrusionOk="0">
                        <a:moveTo>
                          <a:pt x="1421" y="0"/>
                        </a:moveTo>
                        <a:cubicBezTo>
                          <a:pt x="1385" y="0"/>
                          <a:pt x="1208" y="178"/>
                          <a:pt x="995" y="568"/>
                        </a:cubicBezTo>
                        <a:cubicBezTo>
                          <a:pt x="817" y="1065"/>
                          <a:pt x="711" y="1598"/>
                          <a:pt x="640" y="2130"/>
                        </a:cubicBezTo>
                        <a:cubicBezTo>
                          <a:pt x="604" y="2662"/>
                          <a:pt x="462" y="3159"/>
                          <a:pt x="285" y="3656"/>
                        </a:cubicBezTo>
                        <a:cubicBezTo>
                          <a:pt x="143" y="4047"/>
                          <a:pt x="1" y="4224"/>
                          <a:pt x="36" y="4260"/>
                        </a:cubicBezTo>
                        <a:cubicBezTo>
                          <a:pt x="39" y="4263"/>
                          <a:pt x="43" y="4264"/>
                          <a:pt x="49" y="4264"/>
                        </a:cubicBezTo>
                        <a:cubicBezTo>
                          <a:pt x="107" y="4264"/>
                          <a:pt x="300" y="4085"/>
                          <a:pt x="462" y="3727"/>
                        </a:cubicBezTo>
                        <a:cubicBezTo>
                          <a:pt x="711" y="3230"/>
                          <a:pt x="853" y="2698"/>
                          <a:pt x="924" y="2166"/>
                        </a:cubicBezTo>
                        <a:cubicBezTo>
                          <a:pt x="959" y="1669"/>
                          <a:pt x="1066" y="1136"/>
                          <a:pt x="1208" y="639"/>
                        </a:cubicBezTo>
                        <a:cubicBezTo>
                          <a:pt x="1314" y="249"/>
                          <a:pt x="1421" y="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2" name="Google Shape;772;p1"/>
                  <p:cNvSpPr/>
                  <p:nvPr/>
                </p:nvSpPr>
                <p:spPr>
                  <a:xfrm>
                    <a:off x="6471492" y="2613115"/>
                    <a:ext cx="60071" cy="487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1" h="3515" extrusionOk="0">
                        <a:moveTo>
                          <a:pt x="4330" y="0"/>
                        </a:moveTo>
                        <a:cubicBezTo>
                          <a:pt x="4046" y="36"/>
                          <a:pt x="3762" y="107"/>
                          <a:pt x="3514" y="249"/>
                        </a:cubicBezTo>
                        <a:cubicBezTo>
                          <a:pt x="2236" y="781"/>
                          <a:pt x="1171" y="1669"/>
                          <a:pt x="391" y="2769"/>
                        </a:cubicBezTo>
                        <a:cubicBezTo>
                          <a:pt x="213" y="3017"/>
                          <a:pt x="71" y="3266"/>
                          <a:pt x="0" y="3514"/>
                        </a:cubicBezTo>
                        <a:cubicBezTo>
                          <a:pt x="568" y="2769"/>
                          <a:pt x="1242" y="2094"/>
                          <a:pt x="1917" y="1491"/>
                        </a:cubicBezTo>
                        <a:cubicBezTo>
                          <a:pt x="2698" y="923"/>
                          <a:pt x="3478" y="426"/>
                          <a:pt x="433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3" name="Google Shape;773;p1"/>
                  <p:cNvSpPr/>
                  <p:nvPr/>
                </p:nvSpPr>
                <p:spPr>
                  <a:xfrm>
                    <a:off x="6608832" y="2623449"/>
                    <a:ext cx="15271" cy="910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1" h="6567" extrusionOk="0">
                        <a:moveTo>
                          <a:pt x="427" y="1"/>
                        </a:moveTo>
                        <a:cubicBezTo>
                          <a:pt x="391" y="1"/>
                          <a:pt x="569" y="356"/>
                          <a:pt x="711" y="924"/>
                        </a:cubicBezTo>
                        <a:cubicBezTo>
                          <a:pt x="853" y="1704"/>
                          <a:pt x="888" y="2485"/>
                          <a:pt x="782" y="3266"/>
                        </a:cubicBezTo>
                        <a:cubicBezTo>
                          <a:pt x="640" y="4047"/>
                          <a:pt x="498" y="4828"/>
                          <a:pt x="249" y="5573"/>
                        </a:cubicBezTo>
                        <a:cubicBezTo>
                          <a:pt x="143" y="5893"/>
                          <a:pt x="72" y="6212"/>
                          <a:pt x="1" y="6567"/>
                        </a:cubicBezTo>
                        <a:cubicBezTo>
                          <a:pt x="178" y="6283"/>
                          <a:pt x="320" y="5964"/>
                          <a:pt x="391" y="5644"/>
                        </a:cubicBezTo>
                        <a:cubicBezTo>
                          <a:pt x="675" y="4863"/>
                          <a:pt x="888" y="4082"/>
                          <a:pt x="994" y="3302"/>
                        </a:cubicBezTo>
                        <a:cubicBezTo>
                          <a:pt x="1101" y="2485"/>
                          <a:pt x="1065" y="1669"/>
                          <a:pt x="853" y="888"/>
                        </a:cubicBezTo>
                        <a:cubicBezTo>
                          <a:pt x="782" y="569"/>
                          <a:pt x="640" y="249"/>
                          <a:pt x="42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4" name="Google Shape;774;p1"/>
                  <p:cNvSpPr/>
                  <p:nvPr/>
                </p:nvSpPr>
                <p:spPr>
                  <a:xfrm>
                    <a:off x="6576834" y="2633296"/>
                    <a:ext cx="20694" cy="531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2" h="3834" extrusionOk="0">
                        <a:moveTo>
                          <a:pt x="36" y="1"/>
                        </a:moveTo>
                        <a:cubicBezTo>
                          <a:pt x="1" y="675"/>
                          <a:pt x="178" y="1385"/>
                          <a:pt x="427" y="2024"/>
                        </a:cubicBezTo>
                        <a:cubicBezTo>
                          <a:pt x="640" y="2698"/>
                          <a:pt x="994" y="3301"/>
                          <a:pt x="1456" y="3834"/>
                        </a:cubicBezTo>
                        <a:cubicBezTo>
                          <a:pt x="1491" y="3798"/>
                          <a:pt x="1065" y="3017"/>
                          <a:pt x="675" y="1953"/>
                        </a:cubicBezTo>
                        <a:cubicBezTo>
                          <a:pt x="249" y="888"/>
                          <a:pt x="72" y="1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5" name="Google Shape;775;p1"/>
                  <p:cNvSpPr/>
                  <p:nvPr/>
                </p:nvSpPr>
                <p:spPr>
                  <a:xfrm>
                    <a:off x="6600469" y="2653477"/>
                    <a:ext cx="9862" cy="21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1" h="1530" extrusionOk="0">
                        <a:moveTo>
                          <a:pt x="36" y="1"/>
                        </a:moveTo>
                        <a:cubicBezTo>
                          <a:pt x="0" y="36"/>
                          <a:pt x="71" y="391"/>
                          <a:pt x="249" y="817"/>
                        </a:cubicBezTo>
                        <a:cubicBezTo>
                          <a:pt x="384" y="1221"/>
                          <a:pt x="582" y="1530"/>
                          <a:pt x="632" y="1530"/>
                        </a:cubicBezTo>
                        <a:cubicBezTo>
                          <a:pt x="635" y="1530"/>
                          <a:pt x="637" y="1529"/>
                          <a:pt x="639" y="1527"/>
                        </a:cubicBezTo>
                        <a:cubicBezTo>
                          <a:pt x="710" y="1492"/>
                          <a:pt x="604" y="1137"/>
                          <a:pt x="462" y="746"/>
                        </a:cubicBezTo>
                        <a:cubicBezTo>
                          <a:pt x="284" y="320"/>
                          <a:pt x="107" y="1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6" name="Google Shape;776;p1"/>
                  <p:cNvSpPr/>
                  <p:nvPr/>
                </p:nvSpPr>
                <p:spPr>
                  <a:xfrm>
                    <a:off x="6858423" y="3165946"/>
                    <a:ext cx="38905" cy="2761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05" h="19913" extrusionOk="0">
                        <a:moveTo>
                          <a:pt x="1" y="1"/>
                        </a:moveTo>
                        <a:cubicBezTo>
                          <a:pt x="1" y="285"/>
                          <a:pt x="1" y="533"/>
                          <a:pt x="36" y="817"/>
                        </a:cubicBezTo>
                        <a:cubicBezTo>
                          <a:pt x="36" y="1314"/>
                          <a:pt x="107" y="2059"/>
                          <a:pt x="214" y="2947"/>
                        </a:cubicBezTo>
                        <a:cubicBezTo>
                          <a:pt x="426" y="4757"/>
                          <a:pt x="781" y="7241"/>
                          <a:pt x="1207" y="9974"/>
                        </a:cubicBezTo>
                        <a:lnTo>
                          <a:pt x="2343" y="17002"/>
                        </a:lnTo>
                        <a:cubicBezTo>
                          <a:pt x="2450" y="17889"/>
                          <a:pt x="2592" y="18599"/>
                          <a:pt x="2663" y="19132"/>
                        </a:cubicBezTo>
                        <a:cubicBezTo>
                          <a:pt x="2698" y="19380"/>
                          <a:pt x="2734" y="19664"/>
                          <a:pt x="2804" y="19912"/>
                        </a:cubicBezTo>
                        <a:cubicBezTo>
                          <a:pt x="2804" y="19628"/>
                          <a:pt x="2769" y="19380"/>
                          <a:pt x="2734" y="19096"/>
                        </a:cubicBezTo>
                        <a:cubicBezTo>
                          <a:pt x="2698" y="18599"/>
                          <a:pt x="2627" y="17854"/>
                          <a:pt x="2485" y="16966"/>
                        </a:cubicBezTo>
                        <a:cubicBezTo>
                          <a:pt x="2272" y="15156"/>
                          <a:pt x="1882" y="12707"/>
                          <a:pt x="1420" y="9939"/>
                        </a:cubicBezTo>
                        <a:cubicBezTo>
                          <a:pt x="994" y="7206"/>
                          <a:pt x="604" y="4721"/>
                          <a:pt x="355" y="2947"/>
                        </a:cubicBezTo>
                        <a:cubicBezTo>
                          <a:pt x="249" y="2024"/>
                          <a:pt x="178" y="1314"/>
                          <a:pt x="107" y="817"/>
                        </a:cubicBezTo>
                        <a:cubicBezTo>
                          <a:pt x="107" y="533"/>
                          <a:pt x="72" y="285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7" name="Google Shape;777;p1"/>
                  <p:cNvSpPr/>
                  <p:nvPr/>
                </p:nvSpPr>
                <p:spPr>
                  <a:xfrm>
                    <a:off x="6921545" y="1273107"/>
                    <a:ext cx="156454" cy="5001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80" h="36062" extrusionOk="0">
                        <a:moveTo>
                          <a:pt x="11208" y="1"/>
                        </a:moveTo>
                        <a:cubicBezTo>
                          <a:pt x="6630" y="285"/>
                          <a:pt x="4642" y="2982"/>
                          <a:pt x="3719" y="4544"/>
                        </a:cubicBezTo>
                        <a:cubicBezTo>
                          <a:pt x="2797" y="6106"/>
                          <a:pt x="2122" y="5715"/>
                          <a:pt x="2016" y="8838"/>
                        </a:cubicBezTo>
                        <a:cubicBezTo>
                          <a:pt x="1980" y="9868"/>
                          <a:pt x="2016" y="10897"/>
                          <a:pt x="2087" y="11926"/>
                        </a:cubicBezTo>
                        <a:cubicBezTo>
                          <a:pt x="2087" y="11926"/>
                          <a:pt x="2466" y="13098"/>
                          <a:pt x="2069" y="13098"/>
                        </a:cubicBezTo>
                        <a:cubicBezTo>
                          <a:pt x="2063" y="13098"/>
                          <a:pt x="2057" y="13098"/>
                          <a:pt x="2051" y="13098"/>
                        </a:cubicBezTo>
                        <a:cubicBezTo>
                          <a:pt x="1955" y="13087"/>
                          <a:pt x="1857" y="13081"/>
                          <a:pt x="1758" y="13081"/>
                        </a:cubicBezTo>
                        <a:cubicBezTo>
                          <a:pt x="905" y="13081"/>
                          <a:pt x="0" y="13503"/>
                          <a:pt x="64" y="14553"/>
                        </a:cubicBezTo>
                        <a:cubicBezTo>
                          <a:pt x="241" y="16292"/>
                          <a:pt x="809" y="17960"/>
                          <a:pt x="1732" y="19415"/>
                        </a:cubicBezTo>
                        <a:cubicBezTo>
                          <a:pt x="2442" y="20303"/>
                          <a:pt x="4074" y="20303"/>
                          <a:pt x="4074" y="20303"/>
                        </a:cubicBezTo>
                        <a:cubicBezTo>
                          <a:pt x="4074" y="20303"/>
                          <a:pt x="4571" y="25378"/>
                          <a:pt x="4429" y="27614"/>
                        </a:cubicBezTo>
                        <a:cubicBezTo>
                          <a:pt x="4394" y="27934"/>
                          <a:pt x="2087" y="31163"/>
                          <a:pt x="2087" y="31163"/>
                        </a:cubicBezTo>
                        <a:lnTo>
                          <a:pt x="3897" y="31412"/>
                        </a:lnTo>
                        <a:lnTo>
                          <a:pt x="11279" y="36062"/>
                        </a:lnTo>
                        <a:lnTo>
                          <a:pt x="11208" y="29708"/>
                        </a:lnTo>
                        <a:lnTo>
                          <a:pt x="11208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8" name="Google Shape;778;p1"/>
                  <p:cNvSpPr/>
                  <p:nvPr/>
                </p:nvSpPr>
                <p:spPr>
                  <a:xfrm>
                    <a:off x="6983960" y="1642326"/>
                    <a:ext cx="40376" cy="1058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11" h="7632" extrusionOk="0">
                        <a:moveTo>
                          <a:pt x="36" y="0"/>
                        </a:moveTo>
                        <a:cubicBezTo>
                          <a:pt x="0" y="391"/>
                          <a:pt x="0" y="817"/>
                          <a:pt x="36" y="1207"/>
                        </a:cubicBezTo>
                        <a:cubicBezTo>
                          <a:pt x="107" y="2236"/>
                          <a:pt x="284" y="3195"/>
                          <a:pt x="568" y="4153"/>
                        </a:cubicBezTo>
                        <a:cubicBezTo>
                          <a:pt x="923" y="5111"/>
                          <a:pt x="1455" y="5963"/>
                          <a:pt x="2130" y="6709"/>
                        </a:cubicBezTo>
                        <a:cubicBezTo>
                          <a:pt x="2378" y="7028"/>
                          <a:pt x="2627" y="7347"/>
                          <a:pt x="2911" y="7631"/>
                        </a:cubicBezTo>
                        <a:cubicBezTo>
                          <a:pt x="2733" y="7276"/>
                          <a:pt x="2520" y="6922"/>
                          <a:pt x="2272" y="6602"/>
                        </a:cubicBezTo>
                        <a:cubicBezTo>
                          <a:pt x="1633" y="5821"/>
                          <a:pt x="1136" y="5005"/>
                          <a:pt x="781" y="4082"/>
                        </a:cubicBezTo>
                        <a:cubicBezTo>
                          <a:pt x="497" y="3124"/>
                          <a:pt x="320" y="2165"/>
                          <a:pt x="213" y="1207"/>
                        </a:cubicBezTo>
                        <a:cubicBezTo>
                          <a:pt x="178" y="781"/>
                          <a:pt x="142" y="391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9" name="Google Shape;779;p1"/>
                  <p:cNvSpPr/>
                  <p:nvPr/>
                </p:nvSpPr>
                <p:spPr>
                  <a:xfrm>
                    <a:off x="7003642" y="1616237"/>
                    <a:ext cx="20694" cy="1216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2" h="8768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36" y="426"/>
                          <a:pt x="107" y="888"/>
                          <a:pt x="214" y="1278"/>
                        </a:cubicBezTo>
                        <a:cubicBezTo>
                          <a:pt x="462" y="2307"/>
                          <a:pt x="640" y="3337"/>
                          <a:pt x="746" y="4401"/>
                        </a:cubicBezTo>
                        <a:cubicBezTo>
                          <a:pt x="853" y="5608"/>
                          <a:pt x="1030" y="6708"/>
                          <a:pt x="1172" y="7489"/>
                        </a:cubicBezTo>
                        <a:cubicBezTo>
                          <a:pt x="1243" y="7951"/>
                          <a:pt x="1314" y="8377"/>
                          <a:pt x="1492" y="8767"/>
                        </a:cubicBezTo>
                        <a:cubicBezTo>
                          <a:pt x="1456" y="8341"/>
                          <a:pt x="1421" y="7880"/>
                          <a:pt x="1350" y="7454"/>
                        </a:cubicBezTo>
                        <a:cubicBezTo>
                          <a:pt x="1208" y="6673"/>
                          <a:pt x="1101" y="5573"/>
                          <a:pt x="959" y="4366"/>
                        </a:cubicBezTo>
                        <a:cubicBezTo>
                          <a:pt x="853" y="3301"/>
                          <a:pt x="675" y="2272"/>
                          <a:pt x="391" y="1243"/>
                        </a:cubicBezTo>
                        <a:cubicBezTo>
                          <a:pt x="285" y="817"/>
                          <a:pt x="178" y="391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0" name="Google Shape;780;p1"/>
                  <p:cNvSpPr/>
                  <p:nvPr/>
                </p:nvSpPr>
                <p:spPr>
                  <a:xfrm>
                    <a:off x="7044503" y="1629039"/>
                    <a:ext cx="30542" cy="191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2" h="13807" extrusionOk="0">
                        <a:moveTo>
                          <a:pt x="36" y="0"/>
                        </a:moveTo>
                        <a:cubicBezTo>
                          <a:pt x="36" y="178"/>
                          <a:pt x="1" y="355"/>
                          <a:pt x="1" y="568"/>
                        </a:cubicBezTo>
                        <a:lnTo>
                          <a:pt x="1" y="2059"/>
                        </a:lnTo>
                        <a:cubicBezTo>
                          <a:pt x="36" y="3727"/>
                          <a:pt x="107" y="5395"/>
                          <a:pt x="320" y="7028"/>
                        </a:cubicBezTo>
                        <a:cubicBezTo>
                          <a:pt x="498" y="8696"/>
                          <a:pt x="817" y="10329"/>
                          <a:pt x="1314" y="11926"/>
                        </a:cubicBezTo>
                        <a:cubicBezTo>
                          <a:pt x="1421" y="12210"/>
                          <a:pt x="1527" y="12494"/>
                          <a:pt x="1634" y="12707"/>
                        </a:cubicBezTo>
                        <a:cubicBezTo>
                          <a:pt x="1705" y="12920"/>
                          <a:pt x="1811" y="13132"/>
                          <a:pt x="1882" y="13310"/>
                        </a:cubicBezTo>
                        <a:cubicBezTo>
                          <a:pt x="1953" y="13487"/>
                          <a:pt x="2059" y="13629"/>
                          <a:pt x="2166" y="13807"/>
                        </a:cubicBezTo>
                        <a:cubicBezTo>
                          <a:pt x="2201" y="13771"/>
                          <a:pt x="1846" y="13061"/>
                          <a:pt x="1456" y="11855"/>
                        </a:cubicBezTo>
                        <a:cubicBezTo>
                          <a:pt x="1030" y="10258"/>
                          <a:pt x="711" y="8625"/>
                          <a:pt x="533" y="6992"/>
                        </a:cubicBezTo>
                        <a:cubicBezTo>
                          <a:pt x="285" y="5076"/>
                          <a:pt x="214" y="3336"/>
                          <a:pt x="178" y="2059"/>
                        </a:cubicBezTo>
                        <a:cubicBezTo>
                          <a:pt x="143" y="1455"/>
                          <a:pt x="107" y="958"/>
                          <a:pt x="107" y="568"/>
                        </a:cubicBezTo>
                        <a:cubicBezTo>
                          <a:pt x="107" y="355"/>
                          <a:pt x="107" y="178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1" name="Google Shape;781;p1"/>
                  <p:cNvSpPr/>
                  <p:nvPr/>
                </p:nvSpPr>
                <p:spPr>
                  <a:xfrm>
                    <a:off x="6939160" y="1680233"/>
                    <a:ext cx="49738" cy="718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6" h="5183" extrusionOk="0">
                        <a:moveTo>
                          <a:pt x="3585" y="0"/>
                        </a:moveTo>
                        <a:lnTo>
                          <a:pt x="3585" y="0"/>
                        </a:lnTo>
                        <a:cubicBezTo>
                          <a:pt x="3301" y="178"/>
                          <a:pt x="3053" y="355"/>
                          <a:pt x="2804" y="604"/>
                        </a:cubicBezTo>
                        <a:cubicBezTo>
                          <a:pt x="2236" y="1101"/>
                          <a:pt x="1740" y="1669"/>
                          <a:pt x="1278" y="2236"/>
                        </a:cubicBezTo>
                        <a:cubicBezTo>
                          <a:pt x="781" y="2840"/>
                          <a:pt x="426" y="3514"/>
                          <a:pt x="178" y="4260"/>
                        </a:cubicBezTo>
                        <a:cubicBezTo>
                          <a:pt x="71" y="4543"/>
                          <a:pt x="0" y="4863"/>
                          <a:pt x="0" y="5182"/>
                        </a:cubicBezTo>
                        <a:cubicBezTo>
                          <a:pt x="142" y="4898"/>
                          <a:pt x="249" y="4579"/>
                          <a:pt x="355" y="4295"/>
                        </a:cubicBezTo>
                        <a:cubicBezTo>
                          <a:pt x="639" y="3585"/>
                          <a:pt x="994" y="2946"/>
                          <a:pt x="1456" y="2378"/>
                        </a:cubicBezTo>
                        <a:cubicBezTo>
                          <a:pt x="1917" y="1775"/>
                          <a:pt x="2414" y="1207"/>
                          <a:pt x="2946" y="710"/>
                        </a:cubicBezTo>
                        <a:cubicBezTo>
                          <a:pt x="3159" y="497"/>
                          <a:pt x="3372" y="249"/>
                          <a:pt x="35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2" name="Google Shape;782;p1"/>
                  <p:cNvSpPr/>
                  <p:nvPr/>
                </p:nvSpPr>
                <p:spPr>
                  <a:xfrm>
                    <a:off x="6975097" y="1680233"/>
                    <a:ext cx="16755" cy="777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8" h="5609" extrusionOk="0">
                        <a:moveTo>
                          <a:pt x="994" y="0"/>
                        </a:moveTo>
                        <a:cubicBezTo>
                          <a:pt x="959" y="284"/>
                          <a:pt x="959" y="568"/>
                          <a:pt x="994" y="852"/>
                        </a:cubicBezTo>
                        <a:cubicBezTo>
                          <a:pt x="994" y="1527"/>
                          <a:pt x="923" y="2165"/>
                          <a:pt x="781" y="2840"/>
                        </a:cubicBezTo>
                        <a:cubicBezTo>
                          <a:pt x="604" y="3585"/>
                          <a:pt x="355" y="4295"/>
                          <a:pt x="213" y="4792"/>
                        </a:cubicBezTo>
                        <a:cubicBezTo>
                          <a:pt x="107" y="5040"/>
                          <a:pt x="36" y="5324"/>
                          <a:pt x="0" y="5608"/>
                        </a:cubicBezTo>
                        <a:cubicBezTo>
                          <a:pt x="178" y="5360"/>
                          <a:pt x="284" y="5111"/>
                          <a:pt x="355" y="4827"/>
                        </a:cubicBezTo>
                        <a:cubicBezTo>
                          <a:pt x="639" y="4189"/>
                          <a:pt x="852" y="3550"/>
                          <a:pt x="994" y="2875"/>
                        </a:cubicBezTo>
                        <a:cubicBezTo>
                          <a:pt x="1172" y="2201"/>
                          <a:pt x="1207" y="1527"/>
                          <a:pt x="1172" y="852"/>
                        </a:cubicBezTo>
                        <a:cubicBezTo>
                          <a:pt x="1172" y="533"/>
                          <a:pt x="1101" y="249"/>
                          <a:pt x="99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3" name="Google Shape;783;p1"/>
                  <p:cNvSpPr/>
                  <p:nvPr/>
                </p:nvSpPr>
                <p:spPr>
                  <a:xfrm>
                    <a:off x="6939160" y="1751608"/>
                    <a:ext cx="999" cy="3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" h="285" extrusionOk="0">
                        <a:moveTo>
                          <a:pt x="0" y="1"/>
                        </a:moveTo>
                        <a:lnTo>
                          <a:pt x="0" y="285"/>
                        </a:lnTo>
                        <a:cubicBezTo>
                          <a:pt x="0" y="178"/>
                          <a:pt x="36" y="107"/>
                          <a:pt x="71" y="1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4" name="Google Shape;784;p1"/>
                  <p:cNvSpPr/>
                  <p:nvPr/>
                </p:nvSpPr>
                <p:spPr>
                  <a:xfrm>
                    <a:off x="6940145" y="1680233"/>
                    <a:ext cx="49738" cy="776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6" h="5600" extrusionOk="0">
                        <a:moveTo>
                          <a:pt x="3443" y="0"/>
                        </a:moveTo>
                        <a:cubicBezTo>
                          <a:pt x="3337" y="0"/>
                          <a:pt x="3230" y="142"/>
                          <a:pt x="3159" y="213"/>
                        </a:cubicBezTo>
                        <a:cubicBezTo>
                          <a:pt x="1101" y="2272"/>
                          <a:pt x="426" y="3230"/>
                          <a:pt x="0" y="5147"/>
                        </a:cubicBezTo>
                        <a:cubicBezTo>
                          <a:pt x="320" y="5324"/>
                          <a:pt x="710" y="5466"/>
                          <a:pt x="1065" y="5573"/>
                        </a:cubicBezTo>
                        <a:cubicBezTo>
                          <a:pt x="1163" y="5590"/>
                          <a:pt x="1263" y="5599"/>
                          <a:pt x="1363" y="5599"/>
                        </a:cubicBezTo>
                        <a:cubicBezTo>
                          <a:pt x="1664" y="5599"/>
                          <a:pt x="1970" y="5520"/>
                          <a:pt x="2236" y="5360"/>
                        </a:cubicBezTo>
                        <a:cubicBezTo>
                          <a:pt x="2627" y="5040"/>
                          <a:pt x="2875" y="4614"/>
                          <a:pt x="2982" y="4153"/>
                        </a:cubicBezTo>
                        <a:cubicBezTo>
                          <a:pt x="3301" y="3195"/>
                          <a:pt x="3514" y="2236"/>
                          <a:pt x="3585" y="1243"/>
                        </a:cubicBezTo>
                        <a:cubicBezTo>
                          <a:pt x="3585" y="994"/>
                          <a:pt x="3443" y="0"/>
                          <a:pt x="344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5" name="Google Shape;785;p1"/>
                  <p:cNvSpPr/>
                  <p:nvPr/>
                </p:nvSpPr>
                <p:spPr>
                  <a:xfrm>
                    <a:off x="7002172" y="1613283"/>
                    <a:ext cx="49738" cy="1187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6" h="8560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1" y="1"/>
                          <a:pt x="1968" y="8559"/>
                          <a:pt x="2771" y="8559"/>
                        </a:cubicBezTo>
                        <a:cubicBezTo>
                          <a:pt x="2782" y="8559"/>
                          <a:pt x="2794" y="8558"/>
                          <a:pt x="2804" y="8554"/>
                        </a:cubicBezTo>
                        <a:cubicBezTo>
                          <a:pt x="3585" y="8306"/>
                          <a:pt x="3124" y="1243"/>
                          <a:pt x="3124" y="1243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6" name="Google Shape;786;p1"/>
                  <p:cNvSpPr/>
                  <p:nvPr/>
                </p:nvSpPr>
                <p:spPr>
                  <a:xfrm>
                    <a:off x="6950977" y="1271623"/>
                    <a:ext cx="126037" cy="2378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7" h="17145" extrusionOk="0">
                        <a:moveTo>
                          <a:pt x="9011" y="1"/>
                        </a:moveTo>
                        <a:cubicBezTo>
                          <a:pt x="8390" y="1"/>
                          <a:pt x="4072" y="122"/>
                          <a:pt x="1704" y="3444"/>
                        </a:cubicBezTo>
                        <a:cubicBezTo>
                          <a:pt x="817" y="4615"/>
                          <a:pt x="249" y="5964"/>
                          <a:pt x="0" y="7384"/>
                        </a:cubicBezTo>
                        <a:cubicBezTo>
                          <a:pt x="0" y="7384"/>
                          <a:pt x="39" y="7375"/>
                          <a:pt x="104" y="7375"/>
                        </a:cubicBezTo>
                        <a:cubicBezTo>
                          <a:pt x="328" y="7375"/>
                          <a:pt x="867" y="7481"/>
                          <a:pt x="1278" y="8413"/>
                        </a:cubicBezTo>
                        <a:cubicBezTo>
                          <a:pt x="1491" y="9016"/>
                          <a:pt x="1491" y="9691"/>
                          <a:pt x="1207" y="10294"/>
                        </a:cubicBezTo>
                        <a:cubicBezTo>
                          <a:pt x="1065" y="10685"/>
                          <a:pt x="959" y="11075"/>
                          <a:pt x="959" y="11501"/>
                        </a:cubicBezTo>
                        <a:cubicBezTo>
                          <a:pt x="923" y="12566"/>
                          <a:pt x="959" y="14376"/>
                          <a:pt x="1242" y="15441"/>
                        </a:cubicBezTo>
                        <a:cubicBezTo>
                          <a:pt x="1704" y="17002"/>
                          <a:pt x="2485" y="17144"/>
                          <a:pt x="2485" y="17144"/>
                        </a:cubicBezTo>
                        <a:lnTo>
                          <a:pt x="2165" y="14802"/>
                        </a:lnTo>
                        <a:lnTo>
                          <a:pt x="2165" y="10827"/>
                        </a:lnTo>
                        <a:lnTo>
                          <a:pt x="2840" y="9336"/>
                        </a:lnTo>
                        <a:lnTo>
                          <a:pt x="2733" y="7881"/>
                        </a:lnTo>
                        <a:cubicBezTo>
                          <a:pt x="2591" y="7384"/>
                          <a:pt x="1065" y="6284"/>
                          <a:pt x="2449" y="4118"/>
                        </a:cubicBezTo>
                        <a:cubicBezTo>
                          <a:pt x="4046" y="1598"/>
                          <a:pt x="8767" y="782"/>
                          <a:pt x="9015" y="782"/>
                        </a:cubicBezTo>
                        <a:lnTo>
                          <a:pt x="9086" y="1"/>
                        </a:lnTo>
                        <a:cubicBezTo>
                          <a:pt x="9086" y="1"/>
                          <a:pt x="9060" y="1"/>
                          <a:pt x="901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7" name="Google Shape;787;p1"/>
                  <p:cNvSpPr/>
                  <p:nvPr/>
                </p:nvSpPr>
                <p:spPr>
                  <a:xfrm>
                    <a:off x="6997248" y="1427147"/>
                    <a:ext cx="61056" cy="19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02" h="1389" extrusionOk="0">
                        <a:moveTo>
                          <a:pt x="2287" y="1"/>
                        </a:moveTo>
                        <a:cubicBezTo>
                          <a:pt x="2246" y="1"/>
                          <a:pt x="2206" y="2"/>
                          <a:pt x="2166" y="4"/>
                        </a:cubicBezTo>
                        <a:cubicBezTo>
                          <a:pt x="1527" y="40"/>
                          <a:pt x="923" y="323"/>
                          <a:pt x="462" y="749"/>
                        </a:cubicBezTo>
                        <a:cubicBezTo>
                          <a:pt x="143" y="1069"/>
                          <a:pt x="1" y="1353"/>
                          <a:pt x="36" y="1388"/>
                        </a:cubicBezTo>
                        <a:cubicBezTo>
                          <a:pt x="72" y="1388"/>
                          <a:pt x="213" y="1175"/>
                          <a:pt x="604" y="891"/>
                        </a:cubicBezTo>
                        <a:cubicBezTo>
                          <a:pt x="1030" y="501"/>
                          <a:pt x="1598" y="288"/>
                          <a:pt x="2201" y="217"/>
                        </a:cubicBezTo>
                        <a:cubicBezTo>
                          <a:pt x="2769" y="217"/>
                          <a:pt x="3337" y="394"/>
                          <a:pt x="3834" y="749"/>
                        </a:cubicBezTo>
                        <a:cubicBezTo>
                          <a:pt x="4189" y="1033"/>
                          <a:pt x="4331" y="1246"/>
                          <a:pt x="4366" y="1246"/>
                        </a:cubicBezTo>
                        <a:cubicBezTo>
                          <a:pt x="4402" y="1246"/>
                          <a:pt x="4295" y="962"/>
                          <a:pt x="3940" y="643"/>
                        </a:cubicBezTo>
                        <a:cubicBezTo>
                          <a:pt x="3475" y="244"/>
                          <a:pt x="2885" y="1"/>
                          <a:pt x="228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8" name="Google Shape;788;p1"/>
                  <p:cNvSpPr/>
                  <p:nvPr/>
                </p:nvSpPr>
                <p:spPr>
                  <a:xfrm>
                    <a:off x="6990354" y="1388686"/>
                    <a:ext cx="59086" cy="125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60" h="904" extrusionOk="0">
                        <a:moveTo>
                          <a:pt x="2986" y="0"/>
                        </a:moveTo>
                        <a:cubicBezTo>
                          <a:pt x="1924" y="0"/>
                          <a:pt x="889" y="312"/>
                          <a:pt x="1" y="896"/>
                        </a:cubicBezTo>
                        <a:cubicBezTo>
                          <a:pt x="3" y="901"/>
                          <a:pt x="11" y="904"/>
                          <a:pt x="23" y="904"/>
                        </a:cubicBezTo>
                        <a:cubicBezTo>
                          <a:pt x="172" y="904"/>
                          <a:pt x="1012" y="525"/>
                          <a:pt x="2095" y="328"/>
                        </a:cubicBezTo>
                        <a:cubicBezTo>
                          <a:pt x="3266" y="115"/>
                          <a:pt x="4260" y="222"/>
                          <a:pt x="4260" y="151"/>
                        </a:cubicBezTo>
                        <a:cubicBezTo>
                          <a:pt x="3836" y="50"/>
                          <a:pt x="3409" y="0"/>
                          <a:pt x="298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9" name="Google Shape;789;p1"/>
                  <p:cNvSpPr/>
                  <p:nvPr/>
                </p:nvSpPr>
                <p:spPr>
                  <a:xfrm>
                    <a:off x="6985430" y="1509896"/>
                    <a:ext cx="44329" cy="586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6" h="4225" extrusionOk="0">
                        <a:moveTo>
                          <a:pt x="1" y="1"/>
                        </a:moveTo>
                        <a:cubicBezTo>
                          <a:pt x="36" y="72"/>
                          <a:pt x="36" y="107"/>
                          <a:pt x="72" y="178"/>
                        </a:cubicBezTo>
                        <a:cubicBezTo>
                          <a:pt x="143" y="320"/>
                          <a:pt x="214" y="498"/>
                          <a:pt x="320" y="711"/>
                        </a:cubicBezTo>
                        <a:cubicBezTo>
                          <a:pt x="640" y="1243"/>
                          <a:pt x="959" y="1775"/>
                          <a:pt x="1385" y="2272"/>
                        </a:cubicBezTo>
                        <a:cubicBezTo>
                          <a:pt x="1846" y="2840"/>
                          <a:pt x="2308" y="3302"/>
                          <a:pt x="2627" y="3657"/>
                        </a:cubicBezTo>
                        <a:cubicBezTo>
                          <a:pt x="2769" y="3799"/>
                          <a:pt x="2911" y="3941"/>
                          <a:pt x="3053" y="4047"/>
                        </a:cubicBezTo>
                        <a:lnTo>
                          <a:pt x="2698" y="3621"/>
                        </a:lnTo>
                        <a:cubicBezTo>
                          <a:pt x="2379" y="3231"/>
                          <a:pt x="1917" y="2769"/>
                          <a:pt x="1456" y="2201"/>
                        </a:cubicBezTo>
                        <a:cubicBezTo>
                          <a:pt x="1030" y="1740"/>
                          <a:pt x="675" y="1208"/>
                          <a:pt x="391" y="675"/>
                        </a:cubicBezTo>
                        <a:cubicBezTo>
                          <a:pt x="143" y="249"/>
                          <a:pt x="1" y="1"/>
                          <a:pt x="1" y="1"/>
                        </a:cubicBezTo>
                        <a:close/>
                        <a:moveTo>
                          <a:pt x="3053" y="4047"/>
                        </a:moveTo>
                        <a:lnTo>
                          <a:pt x="3053" y="4047"/>
                        </a:lnTo>
                        <a:cubicBezTo>
                          <a:pt x="3089" y="4118"/>
                          <a:pt x="3124" y="4153"/>
                          <a:pt x="3195" y="4224"/>
                        </a:cubicBezTo>
                        <a:cubicBezTo>
                          <a:pt x="3160" y="4153"/>
                          <a:pt x="3089" y="4083"/>
                          <a:pt x="3053" y="404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0" name="Google Shape;790;p1"/>
                  <p:cNvSpPr/>
                  <p:nvPr/>
                </p:nvSpPr>
                <p:spPr>
                  <a:xfrm>
                    <a:off x="6974598" y="1540424"/>
                    <a:ext cx="102416" cy="948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84" h="6842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36" y="178"/>
                          <a:pt x="36" y="320"/>
                          <a:pt x="72" y="462"/>
                        </a:cubicBezTo>
                        <a:cubicBezTo>
                          <a:pt x="143" y="746"/>
                          <a:pt x="178" y="1136"/>
                          <a:pt x="249" y="1669"/>
                        </a:cubicBezTo>
                        <a:cubicBezTo>
                          <a:pt x="320" y="2272"/>
                          <a:pt x="427" y="2840"/>
                          <a:pt x="604" y="3443"/>
                        </a:cubicBezTo>
                        <a:cubicBezTo>
                          <a:pt x="711" y="3798"/>
                          <a:pt x="888" y="4118"/>
                          <a:pt x="1101" y="4401"/>
                        </a:cubicBezTo>
                        <a:cubicBezTo>
                          <a:pt x="1350" y="4721"/>
                          <a:pt x="1634" y="5005"/>
                          <a:pt x="1953" y="5218"/>
                        </a:cubicBezTo>
                        <a:cubicBezTo>
                          <a:pt x="3089" y="5963"/>
                          <a:pt x="4366" y="6425"/>
                          <a:pt x="5715" y="6673"/>
                        </a:cubicBezTo>
                        <a:cubicBezTo>
                          <a:pt x="6106" y="6744"/>
                          <a:pt x="6532" y="6780"/>
                          <a:pt x="6922" y="6815"/>
                        </a:cubicBezTo>
                        <a:cubicBezTo>
                          <a:pt x="6993" y="6833"/>
                          <a:pt x="7073" y="6842"/>
                          <a:pt x="7153" y="6842"/>
                        </a:cubicBezTo>
                        <a:cubicBezTo>
                          <a:pt x="7233" y="6842"/>
                          <a:pt x="7312" y="6833"/>
                          <a:pt x="7383" y="6815"/>
                        </a:cubicBezTo>
                        <a:cubicBezTo>
                          <a:pt x="7383" y="6780"/>
                          <a:pt x="6745" y="6780"/>
                          <a:pt x="5786" y="6531"/>
                        </a:cubicBezTo>
                        <a:cubicBezTo>
                          <a:pt x="4473" y="6247"/>
                          <a:pt x="3231" y="5750"/>
                          <a:pt x="2095" y="5040"/>
                        </a:cubicBezTo>
                        <a:cubicBezTo>
                          <a:pt x="1492" y="4650"/>
                          <a:pt x="1030" y="4047"/>
                          <a:pt x="817" y="3372"/>
                        </a:cubicBezTo>
                        <a:cubicBezTo>
                          <a:pt x="640" y="2804"/>
                          <a:pt x="498" y="2236"/>
                          <a:pt x="427" y="1633"/>
                        </a:cubicBezTo>
                        <a:cubicBezTo>
                          <a:pt x="356" y="1065"/>
                          <a:pt x="214" y="533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1" name="Google Shape;791;p1"/>
                  <p:cNvSpPr/>
                  <p:nvPr/>
                </p:nvSpPr>
                <p:spPr>
                  <a:xfrm>
                    <a:off x="6984446" y="1452307"/>
                    <a:ext cx="77311" cy="310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4" h="2237" extrusionOk="0">
                        <a:moveTo>
                          <a:pt x="5573" y="0"/>
                        </a:moveTo>
                        <a:lnTo>
                          <a:pt x="5573" y="0"/>
                        </a:lnTo>
                        <a:cubicBezTo>
                          <a:pt x="5538" y="0"/>
                          <a:pt x="5396" y="320"/>
                          <a:pt x="5005" y="781"/>
                        </a:cubicBezTo>
                        <a:cubicBezTo>
                          <a:pt x="4317" y="1564"/>
                          <a:pt x="3327" y="1998"/>
                          <a:pt x="2322" y="1998"/>
                        </a:cubicBezTo>
                        <a:cubicBezTo>
                          <a:pt x="1824" y="1998"/>
                          <a:pt x="1323" y="1892"/>
                          <a:pt x="853" y="1668"/>
                        </a:cubicBezTo>
                        <a:cubicBezTo>
                          <a:pt x="355" y="1469"/>
                          <a:pt x="74" y="1239"/>
                          <a:pt x="11" y="1239"/>
                        </a:cubicBezTo>
                        <a:cubicBezTo>
                          <a:pt x="6" y="1239"/>
                          <a:pt x="3" y="1240"/>
                          <a:pt x="1" y="1242"/>
                        </a:cubicBezTo>
                        <a:cubicBezTo>
                          <a:pt x="214" y="1491"/>
                          <a:pt x="462" y="1704"/>
                          <a:pt x="782" y="1846"/>
                        </a:cubicBezTo>
                        <a:cubicBezTo>
                          <a:pt x="1286" y="2110"/>
                          <a:pt x="1828" y="2236"/>
                          <a:pt x="2365" y="2236"/>
                        </a:cubicBezTo>
                        <a:cubicBezTo>
                          <a:pt x="3413" y="2236"/>
                          <a:pt x="4443" y="1756"/>
                          <a:pt x="5147" y="887"/>
                        </a:cubicBezTo>
                        <a:cubicBezTo>
                          <a:pt x="5360" y="639"/>
                          <a:pt x="5502" y="320"/>
                          <a:pt x="557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2" name="Google Shape;792;p1"/>
                  <p:cNvSpPr/>
                  <p:nvPr/>
                </p:nvSpPr>
                <p:spPr>
                  <a:xfrm>
                    <a:off x="6991838" y="1442404"/>
                    <a:ext cx="67450" cy="17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3" h="1238" extrusionOk="0">
                        <a:moveTo>
                          <a:pt x="9" y="1"/>
                        </a:moveTo>
                        <a:cubicBezTo>
                          <a:pt x="5" y="1"/>
                          <a:pt x="2" y="2"/>
                          <a:pt x="0" y="4"/>
                        </a:cubicBezTo>
                        <a:cubicBezTo>
                          <a:pt x="142" y="253"/>
                          <a:pt x="320" y="466"/>
                          <a:pt x="533" y="608"/>
                        </a:cubicBezTo>
                        <a:cubicBezTo>
                          <a:pt x="1113" y="1025"/>
                          <a:pt x="1786" y="1238"/>
                          <a:pt x="2456" y="1238"/>
                        </a:cubicBezTo>
                        <a:cubicBezTo>
                          <a:pt x="3099" y="1238"/>
                          <a:pt x="3739" y="1042"/>
                          <a:pt x="4295" y="643"/>
                        </a:cubicBezTo>
                        <a:cubicBezTo>
                          <a:pt x="4685" y="324"/>
                          <a:pt x="4863" y="75"/>
                          <a:pt x="4863" y="40"/>
                        </a:cubicBezTo>
                        <a:cubicBezTo>
                          <a:pt x="4860" y="37"/>
                          <a:pt x="4857" y="36"/>
                          <a:pt x="4854" y="36"/>
                        </a:cubicBezTo>
                        <a:cubicBezTo>
                          <a:pt x="4799" y="36"/>
                          <a:pt x="4587" y="269"/>
                          <a:pt x="4188" y="501"/>
                        </a:cubicBezTo>
                        <a:cubicBezTo>
                          <a:pt x="3670" y="830"/>
                          <a:pt x="3076" y="990"/>
                          <a:pt x="2476" y="990"/>
                        </a:cubicBezTo>
                        <a:cubicBezTo>
                          <a:pt x="1843" y="990"/>
                          <a:pt x="1204" y="812"/>
                          <a:pt x="639" y="466"/>
                        </a:cubicBezTo>
                        <a:cubicBezTo>
                          <a:pt x="274" y="233"/>
                          <a:pt x="64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3" name="Google Shape;793;p1"/>
                  <p:cNvSpPr/>
                  <p:nvPr/>
                </p:nvSpPr>
                <p:spPr>
                  <a:xfrm>
                    <a:off x="6950478" y="1438521"/>
                    <a:ext cx="19709" cy="817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1" h="5893" extrusionOk="0">
                        <a:moveTo>
                          <a:pt x="1" y="0"/>
                        </a:moveTo>
                        <a:cubicBezTo>
                          <a:pt x="1" y="71"/>
                          <a:pt x="1" y="178"/>
                          <a:pt x="1" y="249"/>
                        </a:cubicBezTo>
                        <a:cubicBezTo>
                          <a:pt x="36" y="391"/>
                          <a:pt x="72" y="604"/>
                          <a:pt x="107" y="888"/>
                        </a:cubicBezTo>
                        <a:cubicBezTo>
                          <a:pt x="214" y="1420"/>
                          <a:pt x="356" y="2165"/>
                          <a:pt x="569" y="2982"/>
                        </a:cubicBezTo>
                        <a:cubicBezTo>
                          <a:pt x="746" y="3798"/>
                          <a:pt x="959" y="4543"/>
                          <a:pt x="1136" y="5040"/>
                        </a:cubicBezTo>
                        <a:cubicBezTo>
                          <a:pt x="1207" y="5324"/>
                          <a:pt x="1278" y="5537"/>
                          <a:pt x="1349" y="5679"/>
                        </a:cubicBezTo>
                        <a:cubicBezTo>
                          <a:pt x="1349" y="5750"/>
                          <a:pt x="1385" y="5821"/>
                          <a:pt x="1420" y="5892"/>
                        </a:cubicBezTo>
                        <a:cubicBezTo>
                          <a:pt x="1420" y="5786"/>
                          <a:pt x="1385" y="5715"/>
                          <a:pt x="1349" y="5644"/>
                        </a:cubicBezTo>
                        <a:cubicBezTo>
                          <a:pt x="1278" y="5466"/>
                          <a:pt x="1243" y="5253"/>
                          <a:pt x="1172" y="5040"/>
                        </a:cubicBezTo>
                        <a:cubicBezTo>
                          <a:pt x="1030" y="4508"/>
                          <a:pt x="817" y="3798"/>
                          <a:pt x="640" y="2982"/>
                        </a:cubicBezTo>
                        <a:cubicBezTo>
                          <a:pt x="427" y="2165"/>
                          <a:pt x="285" y="1420"/>
                          <a:pt x="178" y="888"/>
                        </a:cubicBezTo>
                        <a:cubicBezTo>
                          <a:pt x="143" y="639"/>
                          <a:pt x="107" y="426"/>
                          <a:pt x="36" y="249"/>
                        </a:cubicBezTo>
                        <a:cubicBezTo>
                          <a:pt x="36" y="142"/>
                          <a:pt x="1" y="71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4" name="Google Shape;794;p1"/>
                  <p:cNvSpPr/>
                  <p:nvPr/>
                </p:nvSpPr>
                <p:spPr>
                  <a:xfrm>
                    <a:off x="6934236" y="1469284"/>
                    <a:ext cx="29058" cy="563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5" h="4065" extrusionOk="0">
                        <a:moveTo>
                          <a:pt x="497" y="1"/>
                        </a:moveTo>
                        <a:cubicBezTo>
                          <a:pt x="426" y="1"/>
                          <a:pt x="355" y="18"/>
                          <a:pt x="284" y="54"/>
                        </a:cubicBezTo>
                        <a:cubicBezTo>
                          <a:pt x="178" y="89"/>
                          <a:pt x="107" y="160"/>
                          <a:pt x="71" y="267"/>
                        </a:cubicBezTo>
                        <a:cubicBezTo>
                          <a:pt x="0" y="444"/>
                          <a:pt x="71" y="515"/>
                          <a:pt x="71" y="515"/>
                        </a:cubicBezTo>
                        <a:cubicBezTo>
                          <a:pt x="107" y="515"/>
                          <a:pt x="71" y="409"/>
                          <a:pt x="142" y="302"/>
                        </a:cubicBezTo>
                        <a:cubicBezTo>
                          <a:pt x="213" y="208"/>
                          <a:pt x="332" y="145"/>
                          <a:pt x="455" y="145"/>
                        </a:cubicBezTo>
                        <a:cubicBezTo>
                          <a:pt x="517" y="145"/>
                          <a:pt x="580" y="160"/>
                          <a:pt x="639" y="196"/>
                        </a:cubicBezTo>
                        <a:cubicBezTo>
                          <a:pt x="888" y="338"/>
                          <a:pt x="1065" y="586"/>
                          <a:pt x="1136" y="870"/>
                        </a:cubicBezTo>
                        <a:cubicBezTo>
                          <a:pt x="1207" y="1012"/>
                          <a:pt x="1278" y="1190"/>
                          <a:pt x="1278" y="1367"/>
                        </a:cubicBezTo>
                        <a:cubicBezTo>
                          <a:pt x="1314" y="1545"/>
                          <a:pt x="1278" y="1722"/>
                          <a:pt x="1172" y="1864"/>
                        </a:cubicBezTo>
                        <a:cubicBezTo>
                          <a:pt x="1065" y="2042"/>
                          <a:pt x="959" y="2219"/>
                          <a:pt x="852" y="2396"/>
                        </a:cubicBezTo>
                        <a:cubicBezTo>
                          <a:pt x="781" y="2574"/>
                          <a:pt x="710" y="2787"/>
                          <a:pt x="746" y="3000"/>
                        </a:cubicBezTo>
                        <a:cubicBezTo>
                          <a:pt x="746" y="3355"/>
                          <a:pt x="923" y="3674"/>
                          <a:pt x="1243" y="3887"/>
                        </a:cubicBezTo>
                        <a:cubicBezTo>
                          <a:pt x="1420" y="3994"/>
                          <a:pt x="1633" y="4065"/>
                          <a:pt x="1882" y="4065"/>
                        </a:cubicBezTo>
                        <a:cubicBezTo>
                          <a:pt x="2024" y="4029"/>
                          <a:pt x="2095" y="3994"/>
                          <a:pt x="2095" y="3994"/>
                        </a:cubicBezTo>
                        <a:cubicBezTo>
                          <a:pt x="1846" y="3994"/>
                          <a:pt x="1562" y="3887"/>
                          <a:pt x="1314" y="3745"/>
                        </a:cubicBezTo>
                        <a:cubicBezTo>
                          <a:pt x="1101" y="3568"/>
                          <a:pt x="959" y="3319"/>
                          <a:pt x="959" y="3000"/>
                        </a:cubicBezTo>
                        <a:cubicBezTo>
                          <a:pt x="923" y="2680"/>
                          <a:pt x="1172" y="2396"/>
                          <a:pt x="1385" y="2006"/>
                        </a:cubicBezTo>
                        <a:cubicBezTo>
                          <a:pt x="1491" y="1829"/>
                          <a:pt x="1527" y="1580"/>
                          <a:pt x="1527" y="1367"/>
                        </a:cubicBezTo>
                        <a:cubicBezTo>
                          <a:pt x="1491" y="1190"/>
                          <a:pt x="1420" y="977"/>
                          <a:pt x="1349" y="799"/>
                        </a:cubicBezTo>
                        <a:cubicBezTo>
                          <a:pt x="1243" y="480"/>
                          <a:pt x="994" y="196"/>
                          <a:pt x="710" y="54"/>
                        </a:cubicBezTo>
                        <a:cubicBezTo>
                          <a:pt x="639" y="18"/>
                          <a:pt x="568" y="1"/>
                          <a:pt x="49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5" name="Google Shape;795;p1"/>
                  <p:cNvSpPr/>
                  <p:nvPr/>
                </p:nvSpPr>
                <p:spPr>
                  <a:xfrm>
                    <a:off x="6970173" y="1520243"/>
                    <a:ext cx="52193" cy="462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63" h="3337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36" y="36"/>
                          <a:pt x="71" y="107"/>
                          <a:pt x="142" y="142"/>
                        </a:cubicBezTo>
                        <a:cubicBezTo>
                          <a:pt x="213" y="249"/>
                          <a:pt x="320" y="391"/>
                          <a:pt x="497" y="568"/>
                        </a:cubicBezTo>
                        <a:cubicBezTo>
                          <a:pt x="781" y="923"/>
                          <a:pt x="1207" y="1384"/>
                          <a:pt x="1740" y="1846"/>
                        </a:cubicBezTo>
                        <a:cubicBezTo>
                          <a:pt x="2165" y="2272"/>
                          <a:pt x="2627" y="2662"/>
                          <a:pt x="3088" y="3017"/>
                        </a:cubicBezTo>
                        <a:cubicBezTo>
                          <a:pt x="3266" y="3124"/>
                          <a:pt x="3408" y="3195"/>
                          <a:pt x="3585" y="3301"/>
                        </a:cubicBezTo>
                        <a:cubicBezTo>
                          <a:pt x="3621" y="3301"/>
                          <a:pt x="3692" y="3337"/>
                          <a:pt x="3763" y="3337"/>
                        </a:cubicBezTo>
                        <a:cubicBezTo>
                          <a:pt x="3550" y="3230"/>
                          <a:pt x="3337" y="3124"/>
                          <a:pt x="3159" y="2946"/>
                        </a:cubicBezTo>
                        <a:cubicBezTo>
                          <a:pt x="2662" y="2591"/>
                          <a:pt x="2201" y="2201"/>
                          <a:pt x="1775" y="1775"/>
                        </a:cubicBezTo>
                        <a:cubicBezTo>
                          <a:pt x="1278" y="1313"/>
                          <a:pt x="852" y="852"/>
                          <a:pt x="533" y="533"/>
                        </a:cubicBezTo>
                        <a:lnTo>
                          <a:pt x="142" y="107"/>
                        </a:lnTo>
                        <a:cubicBezTo>
                          <a:pt x="107" y="71"/>
                          <a:pt x="71" y="36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6" name="Google Shape;796;p1"/>
                  <p:cNvSpPr/>
                  <p:nvPr/>
                </p:nvSpPr>
                <p:spPr>
                  <a:xfrm>
                    <a:off x="7037609" y="1544210"/>
                    <a:ext cx="37435" cy="90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99" h="651" extrusionOk="0">
                        <a:moveTo>
                          <a:pt x="2125" y="0"/>
                        </a:moveTo>
                        <a:cubicBezTo>
                          <a:pt x="1855" y="0"/>
                          <a:pt x="1584" y="35"/>
                          <a:pt x="1314" y="118"/>
                        </a:cubicBezTo>
                        <a:cubicBezTo>
                          <a:pt x="853" y="189"/>
                          <a:pt x="391" y="366"/>
                          <a:pt x="1" y="650"/>
                        </a:cubicBezTo>
                        <a:cubicBezTo>
                          <a:pt x="462" y="579"/>
                          <a:pt x="888" y="473"/>
                          <a:pt x="1350" y="331"/>
                        </a:cubicBezTo>
                        <a:cubicBezTo>
                          <a:pt x="1811" y="295"/>
                          <a:pt x="2272" y="189"/>
                          <a:pt x="2698" y="47"/>
                        </a:cubicBezTo>
                        <a:cubicBezTo>
                          <a:pt x="2507" y="17"/>
                          <a:pt x="2316" y="0"/>
                          <a:pt x="21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7" name="Google Shape;797;p1"/>
                  <p:cNvSpPr/>
                  <p:nvPr/>
                </p:nvSpPr>
                <p:spPr>
                  <a:xfrm>
                    <a:off x="7037609" y="1529119"/>
                    <a:ext cx="40875" cy="191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7" h="1384" extrusionOk="0">
                        <a:moveTo>
                          <a:pt x="2499" y="1"/>
                        </a:moveTo>
                        <a:cubicBezTo>
                          <a:pt x="1485" y="1"/>
                          <a:pt x="527" y="517"/>
                          <a:pt x="1" y="1383"/>
                        </a:cubicBezTo>
                        <a:cubicBezTo>
                          <a:pt x="427" y="1064"/>
                          <a:pt x="888" y="744"/>
                          <a:pt x="1350" y="496"/>
                        </a:cubicBezTo>
                        <a:cubicBezTo>
                          <a:pt x="1882" y="283"/>
                          <a:pt x="2414" y="141"/>
                          <a:pt x="2947" y="35"/>
                        </a:cubicBezTo>
                        <a:cubicBezTo>
                          <a:pt x="2797" y="12"/>
                          <a:pt x="2647" y="1"/>
                          <a:pt x="249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8" name="Google Shape;798;p1"/>
                  <p:cNvSpPr/>
                  <p:nvPr/>
                </p:nvSpPr>
                <p:spPr>
                  <a:xfrm>
                    <a:off x="7042533" y="1564003"/>
                    <a:ext cx="39890" cy="92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" h="669" extrusionOk="0">
                        <a:moveTo>
                          <a:pt x="9" y="1"/>
                        </a:moveTo>
                        <a:cubicBezTo>
                          <a:pt x="4" y="1"/>
                          <a:pt x="1" y="2"/>
                          <a:pt x="1" y="4"/>
                        </a:cubicBezTo>
                        <a:cubicBezTo>
                          <a:pt x="657" y="442"/>
                          <a:pt x="1419" y="668"/>
                          <a:pt x="2188" y="668"/>
                        </a:cubicBezTo>
                        <a:cubicBezTo>
                          <a:pt x="2417" y="668"/>
                          <a:pt x="2648" y="648"/>
                          <a:pt x="2876" y="607"/>
                        </a:cubicBezTo>
                        <a:cubicBezTo>
                          <a:pt x="2876" y="536"/>
                          <a:pt x="2237" y="501"/>
                          <a:pt x="1421" y="359"/>
                        </a:cubicBezTo>
                        <a:cubicBezTo>
                          <a:pt x="691" y="226"/>
                          <a:pt x="85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99" name="Google Shape;799;p1"/>
                  <p:cNvSpPr/>
                  <p:nvPr/>
                </p:nvSpPr>
                <p:spPr>
                  <a:xfrm>
                    <a:off x="7011035" y="1569953"/>
                    <a:ext cx="14286" cy="487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0" h="3515" extrusionOk="0">
                        <a:moveTo>
                          <a:pt x="107" y="1"/>
                        </a:moveTo>
                        <a:cubicBezTo>
                          <a:pt x="107" y="1"/>
                          <a:pt x="71" y="36"/>
                          <a:pt x="71" y="143"/>
                        </a:cubicBezTo>
                        <a:cubicBezTo>
                          <a:pt x="36" y="285"/>
                          <a:pt x="36" y="391"/>
                          <a:pt x="36" y="533"/>
                        </a:cubicBezTo>
                        <a:cubicBezTo>
                          <a:pt x="0" y="1421"/>
                          <a:pt x="249" y="2308"/>
                          <a:pt x="710" y="3089"/>
                        </a:cubicBezTo>
                        <a:cubicBezTo>
                          <a:pt x="781" y="3231"/>
                          <a:pt x="852" y="3337"/>
                          <a:pt x="923" y="3408"/>
                        </a:cubicBezTo>
                        <a:cubicBezTo>
                          <a:pt x="994" y="3479"/>
                          <a:pt x="1030" y="3515"/>
                          <a:pt x="1030" y="3515"/>
                        </a:cubicBezTo>
                        <a:cubicBezTo>
                          <a:pt x="1030" y="3515"/>
                          <a:pt x="923" y="3337"/>
                          <a:pt x="781" y="3053"/>
                        </a:cubicBezTo>
                        <a:cubicBezTo>
                          <a:pt x="355" y="2272"/>
                          <a:pt x="107" y="1421"/>
                          <a:pt x="107" y="533"/>
                        </a:cubicBezTo>
                        <a:cubicBezTo>
                          <a:pt x="107" y="214"/>
                          <a:pt x="107" y="1"/>
                          <a:pt x="10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0" name="Google Shape;800;p1"/>
                  <p:cNvSpPr/>
                  <p:nvPr/>
                </p:nvSpPr>
                <p:spPr>
                  <a:xfrm>
                    <a:off x="7050911" y="1570938"/>
                    <a:ext cx="9362" cy="339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5" h="2450" extrusionOk="0">
                        <a:moveTo>
                          <a:pt x="675" y="1"/>
                        </a:moveTo>
                        <a:cubicBezTo>
                          <a:pt x="568" y="107"/>
                          <a:pt x="533" y="214"/>
                          <a:pt x="462" y="320"/>
                        </a:cubicBezTo>
                        <a:cubicBezTo>
                          <a:pt x="355" y="604"/>
                          <a:pt x="249" y="888"/>
                          <a:pt x="178" y="1172"/>
                        </a:cubicBezTo>
                        <a:cubicBezTo>
                          <a:pt x="107" y="1456"/>
                          <a:pt x="36" y="1776"/>
                          <a:pt x="36" y="2060"/>
                        </a:cubicBezTo>
                        <a:cubicBezTo>
                          <a:pt x="0" y="2201"/>
                          <a:pt x="0" y="2308"/>
                          <a:pt x="36" y="2450"/>
                        </a:cubicBezTo>
                        <a:cubicBezTo>
                          <a:pt x="36" y="2450"/>
                          <a:pt x="71" y="1882"/>
                          <a:pt x="249" y="1208"/>
                        </a:cubicBezTo>
                        <a:cubicBezTo>
                          <a:pt x="426" y="533"/>
                          <a:pt x="675" y="1"/>
                          <a:pt x="67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1" name="Google Shape;801;p1"/>
                  <p:cNvSpPr/>
                  <p:nvPr/>
                </p:nvSpPr>
                <p:spPr>
                  <a:xfrm>
                    <a:off x="7046972" y="1446399"/>
                    <a:ext cx="26589" cy="644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17" h="4650" extrusionOk="0">
                        <a:moveTo>
                          <a:pt x="1917" y="0"/>
                        </a:moveTo>
                        <a:lnTo>
                          <a:pt x="1917" y="0"/>
                        </a:lnTo>
                        <a:cubicBezTo>
                          <a:pt x="1420" y="817"/>
                          <a:pt x="994" y="1668"/>
                          <a:pt x="639" y="2556"/>
                        </a:cubicBezTo>
                        <a:lnTo>
                          <a:pt x="213" y="3585"/>
                        </a:lnTo>
                        <a:cubicBezTo>
                          <a:pt x="142" y="3762"/>
                          <a:pt x="107" y="3940"/>
                          <a:pt x="142" y="4117"/>
                        </a:cubicBezTo>
                        <a:cubicBezTo>
                          <a:pt x="213" y="4295"/>
                          <a:pt x="320" y="4401"/>
                          <a:pt x="462" y="4508"/>
                        </a:cubicBezTo>
                        <a:cubicBezTo>
                          <a:pt x="639" y="4614"/>
                          <a:pt x="852" y="4650"/>
                          <a:pt x="1065" y="4650"/>
                        </a:cubicBezTo>
                        <a:cubicBezTo>
                          <a:pt x="1243" y="4650"/>
                          <a:pt x="1314" y="4614"/>
                          <a:pt x="1314" y="4614"/>
                        </a:cubicBezTo>
                        <a:cubicBezTo>
                          <a:pt x="1314" y="4579"/>
                          <a:pt x="1243" y="4543"/>
                          <a:pt x="1101" y="4543"/>
                        </a:cubicBezTo>
                        <a:cubicBezTo>
                          <a:pt x="888" y="4543"/>
                          <a:pt x="710" y="4472"/>
                          <a:pt x="533" y="4366"/>
                        </a:cubicBezTo>
                        <a:cubicBezTo>
                          <a:pt x="0" y="4082"/>
                          <a:pt x="604" y="3372"/>
                          <a:pt x="852" y="2662"/>
                        </a:cubicBezTo>
                        <a:cubicBezTo>
                          <a:pt x="1278" y="1810"/>
                          <a:pt x="1633" y="888"/>
                          <a:pt x="191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2" name="Google Shape;802;p1"/>
                  <p:cNvSpPr/>
                  <p:nvPr/>
                </p:nvSpPr>
                <p:spPr>
                  <a:xfrm>
                    <a:off x="6990854" y="1407174"/>
                    <a:ext cx="69419" cy="249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05" h="1802" extrusionOk="0">
                        <a:moveTo>
                          <a:pt x="3066" y="0"/>
                        </a:moveTo>
                        <a:cubicBezTo>
                          <a:pt x="2814" y="0"/>
                          <a:pt x="2561" y="32"/>
                          <a:pt x="2307" y="95"/>
                        </a:cubicBezTo>
                        <a:cubicBezTo>
                          <a:pt x="1597" y="202"/>
                          <a:pt x="958" y="557"/>
                          <a:pt x="462" y="1054"/>
                        </a:cubicBezTo>
                        <a:cubicBezTo>
                          <a:pt x="213" y="1267"/>
                          <a:pt x="71" y="1515"/>
                          <a:pt x="0" y="1799"/>
                        </a:cubicBezTo>
                        <a:cubicBezTo>
                          <a:pt x="2" y="1801"/>
                          <a:pt x="4" y="1802"/>
                          <a:pt x="6" y="1802"/>
                        </a:cubicBezTo>
                        <a:cubicBezTo>
                          <a:pt x="51" y="1802"/>
                          <a:pt x="196" y="1497"/>
                          <a:pt x="533" y="1160"/>
                        </a:cubicBezTo>
                        <a:cubicBezTo>
                          <a:pt x="1065" y="734"/>
                          <a:pt x="1668" y="450"/>
                          <a:pt x="2307" y="308"/>
                        </a:cubicBezTo>
                        <a:cubicBezTo>
                          <a:pt x="2584" y="226"/>
                          <a:pt x="2863" y="186"/>
                          <a:pt x="3138" y="186"/>
                        </a:cubicBezTo>
                        <a:cubicBezTo>
                          <a:pt x="3816" y="186"/>
                          <a:pt x="4464" y="432"/>
                          <a:pt x="4969" y="912"/>
                        </a:cubicBezTo>
                        <a:cubicBezTo>
                          <a:pt x="5005" y="912"/>
                          <a:pt x="4863" y="557"/>
                          <a:pt x="4401" y="308"/>
                        </a:cubicBezTo>
                        <a:cubicBezTo>
                          <a:pt x="3968" y="103"/>
                          <a:pt x="3520" y="0"/>
                          <a:pt x="306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3" name="Google Shape;803;p1"/>
                  <p:cNvSpPr/>
                  <p:nvPr/>
                </p:nvSpPr>
                <p:spPr>
                  <a:xfrm>
                    <a:off x="7057305" y="1410781"/>
                    <a:ext cx="17240" cy="35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3" h="2569" extrusionOk="0">
                        <a:moveTo>
                          <a:pt x="59" y="1"/>
                        </a:moveTo>
                        <a:cubicBezTo>
                          <a:pt x="44" y="1"/>
                          <a:pt x="36" y="5"/>
                          <a:pt x="36" y="13"/>
                        </a:cubicBezTo>
                        <a:cubicBezTo>
                          <a:pt x="1" y="48"/>
                          <a:pt x="143" y="155"/>
                          <a:pt x="320" y="332"/>
                        </a:cubicBezTo>
                        <a:cubicBezTo>
                          <a:pt x="498" y="581"/>
                          <a:pt x="640" y="900"/>
                          <a:pt x="746" y="1184"/>
                        </a:cubicBezTo>
                        <a:cubicBezTo>
                          <a:pt x="1030" y="1929"/>
                          <a:pt x="1101" y="2568"/>
                          <a:pt x="1172" y="2568"/>
                        </a:cubicBezTo>
                        <a:cubicBezTo>
                          <a:pt x="1243" y="2071"/>
                          <a:pt x="1172" y="1574"/>
                          <a:pt x="994" y="1113"/>
                        </a:cubicBezTo>
                        <a:cubicBezTo>
                          <a:pt x="852" y="758"/>
                          <a:pt x="675" y="474"/>
                          <a:pt x="427" y="226"/>
                        </a:cubicBezTo>
                        <a:cubicBezTo>
                          <a:pt x="259" y="59"/>
                          <a:pt x="114" y="1"/>
                          <a:pt x="5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4" name="Google Shape;804;p1"/>
                  <p:cNvSpPr/>
                  <p:nvPr/>
                </p:nvSpPr>
                <p:spPr>
                  <a:xfrm>
                    <a:off x="7030231" y="1324315"/>
                    <a:ext cx="6408" cy="56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2" h="4082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1" y="0"/>
                          <a:pt x="36" y="888"/>
                          <a:pt x="178" y="2059"/>
                        </a:cubicBezTo>
                        <a:cubicBezTo>
                          <a:pt x="320" y="3194"/>
                          <a:pt x="426" y="4082"/>
                          <a:pt x="462" y="4082"/>
                        </a:cubicBezTo>
                        <a:cubicBezTo>
                          <a:pt x="462" y="4046"/>
                          <a:pt x="391" y="3159"/>
                          <a:pt x="249" y="2023"/>
                        </a:cubicBezTo>
                        <a:cubicBezTo>
                          <a:pt x="143" y="888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5" name="Google Shape;805;p1"/>
                  <p:cNvSpPr/>
                  <p:nvPr/>
                </p:nvSpPr>
                <p:spPr>
                  <a:xfrm>
                    <a:off x="7038109" y="1319391"/>
                    <a:ext cx="7892" cy="492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9" h="3550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36" y="603"/>
                          <a:pt x="107" y="1207"/>
                          <a:pt x="249" y="1775"/>
                        </a:cubicBezTo>
                        <a:cubicBezTo>
                          <a:pt x="391" y="2769"/>
                          <a:pt x="568" y="3549"/>
                          <a:pt x="568" y="3549"/>
                        </a:cubicBezTo>
                        <a:cubicBezTo>
                          <a:pt x="533" y="2946"/>
                          <a:pt x="426" y="2378"/>
                          <a:pt x="320" y="1775"/>
                        </a:cubicBezTo>
                        <a:cubicBezTo>
                          <a:pt x="249" y="1171"/>
                          <a:pt x="142" y="60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6" name="Google Shape;806;p1"/>
                  <p:cNvSpPr/>
                  <p:nvPr/>
                </p:nvSpPr>
                <p:spPr>
                  <a:xfrm>
                    <a:off x="7040564" y="1304120"/>
                    <a:ext cx="13801" cy="551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5" h="3976" extrusionOk="0">
                        <a:moveTo>
                          <a:pt x="36" y="1"/>
                        </a:moveTo>
                        <a:cubicBezTo>
                          <a:pt x="1" y="1"/>
                          <a:pt x="143" y="214"/>
                          <a:pt x="249" y="569"/>
                        </a:cubicBezTo>
                        <a:cubicBezTo>
                          <a:pt x="427" y="1030"/>
                          <a:pt x="569" y="1456"/>
                          <a:pt x="711" y="1953"/>
                        </a:cubicBezTo>
                        <a:cubicBezTo>
                          <a:pt x="817" y="2414"/>
                          <a:pt x="888" y="2876"/>
                          <a:pt x="924" y="3373"/>
                        </a:cubicBezTo>
                        <a:cubicBezTo>
                          <a:pt x="959" y="3728"/>
                          <a:pt x="995" y="3976"/>
                          <a:pt x="995" y="3976"/>
                        </a:cubicBezTo>
                        <a:cubicBezTo>
                          <a:pt x="995" y="3905"/>
                          <a:pt x="995" y="3834"/>
                          <a:pt x="995" y="3799"/>
                        </a:cubicBezTo>
                        <a:lnTo>
                          <a:pt x="995" y="3337"/>
                        </a:lnTo>
                        <a:cubicBezTo>
                          <a:pt x="959" y="2876"/>
                          <a:pt x="888" y="2379"/>
                          <a:pt x="782" y="1917"/>
                        </a:cubicBezTo>
                        <a:cubicBezTo>
                          <a:pt x="675" y="1456"/>
                          <a:pt x="498" y="995"/>
                          <a:pt x="285" y="533"/>
                        </a:cubicBezTo>
                        <a:cubicBezTo>
                          <a:pt x="249" y="391"/>
                          <a:pt x="178" y="285"/>
                          <a:pt x="107" y="143"/>
                        </a:cubicBezTo>
                        <a:cubicBezTo>
                          <a:pt x="72" y="107"/>
                          <a:pt x="72" y="36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7" name="Google Shape;807;p1"/>
                  <p:cNvSpPr/>
                  <p:nvPr/>
                </p:nvSpPr>
                <p:spPr>
                  <a:xfrm>
                    <a:off x="6884512" y="1725033"/>
                    <a:ext cx="195941" cy="371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7" h="26798" extrusionOk="0">
                        <a:moveTo>
                          <a:pt x="462" y="0"/>
                        </a:moveTo>
                        <a:lnTo>
                          <a:pt x="1" y="142"/>
                        </a:lnTo>
                        <a:cubicBezTo>
                          <a:pt x="1" y="142"/>
                          <a:pt x="2627" y="2201"/>
                          <a:pt x="4153" y="2875"/>
                        </a:cubicBezTo>
                        <a:cubicBezTo>
                          <a:pt x="5715" y="3550"/>
                          <a:pt x="10649" y="3550"/>
                          <a:pt x="10649" y="3550"/>
                        </a:cubicBezTo>
                        <a:lnTo>
                          <a:pt x="11784" y="7205"/>
                        </a:lnTo>
                        <a:cubicBezTo>
                          <a:pt x="11784" y="7205"/>
                          <a:pt x="12281" y="12103"/>
                          <a:pt x="12281" y="12245"/>
                        </a:cubicBezTo>
                        <a:cubicBezTo>
                          <a:pt x="12139" y="12565"/>
                          <a:pt x="11962" y="12849"/>
                          <a:pt x="11749" y="13168"/>
                        </a:cubicBezTo>
                        <a:cubicBezTo>
                          <a:pt x="11145" y="14197"/>
                          <a:pt x="10968" y="15440"/>
                          <a:pt x="11323" y="16611"/>
                        </a:cubicBezTo>
                        <a:lnTo>
                          <a:pt x="13843" y="25342"/>
                        </a:lnTo>
                        <a:lnTo>
                          <a:pt x="14127" y="26797"/>
                        </a:lnTo>
                        <a:lnTo>
                          <a:pt x="14056" y="2662"/>
                        </a:lnTo>
                        <a:lnTo>
                          <a:pt x="11962" y="1136"/>
                        </a:lnTo>
                        <a:cubicBezTo>
                          <a:pt x="11962" y="1136"/>
                          <a:pt x="11602" y="2664"/>
                          <a:pt x="10883" y="2664"/>
                        </a:cubicBezTo>
                        <a:cubicBezTo>
                          <a:pt x="10819" y="2664"/>
                          <a:pt x="10753" y="2653"/>
                          <a:pt x="10684" y="2627"/>
                        </a:cubicBezTo>
                        <a:cubicBezTo>
                          <a:pt x="9868" y="2272"/>
                          <a:pt x="10081" y="923"/>
                          <a:pt x="10081" y="923"/>
                        </a:cubicBezTo>
                        <a:lnTo>
                          <a:pt x="10081" y="923"/>
                        </a:lnTo>
                        <a:lnTo>
                          <a:pt x="8661" y="1171"/>
                        </a:lnTo>
                        <a:cubicBezTo>
                          <a:pt x="8661" y="1171"/>
                          <a:pt x="8473" y="2245"/>
                          <a:pt x="6697" y="2245"/>
                        </a:cubicBezTo>
                        <a:cubicBezTo>
                          <a:pt x="6431" y="2245"/>
                          <a:pt x="6129" y="2221"/>
                          <a:pt x="5786" y="2165"/>
                        </a:cubicBezTo>
                        <a:cubicBezTo>
                          <a:pt x="3160" y="1739"/>
                          <a:pt x="462" y="0"/>
                          <a:pt x="46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8" name="Google Shape;808;p1"/>
                  <p:cNvSpPr/>
                  <p:nvPr/>
                </p:nvSpPr>
                <p:spPr>
                  <a:xfrm>
                    <a:off x="7076015" y="1646265"/>
                    <a:ext cx="14" cy="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fill="none" extrusionOk="0">
                        <a:moveTo>
                          <a:pt x="0" y="0"/>
                        </a:move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263238"/>
                    </a:solidFill>
                    <a:prstDash val="solid"/>
                    <a:miter lim="35492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9" name="Google Shape;809;p1"/>
                  <p:cNvSpPr/>
                  <p:nvPr/>
                </p:nvSpPr>
                <p:spPr>
                  <a:xfrm>
                    <a:off x="7175949" y="1754132"/>
                    <a:ext cx="197911" cy="2500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69" h="18027" extrusionOk="0">
                        <a:moveTo>
                          <a:pt x="12958" y="0"/>
                        </a:moveTo>
                        <a:cubicBezTo>
                          <a:pt x="12727" y="0"/>
                          <a:pt x="12494" y="44"/>
                          <a:pt x="12316" y="174"/>
                        </a:cubicBezTo>
                        <a:cubicBezTo>
                          <a:pt x="11855" y="600"/>
                          <a:pt x="11429" y="1061"/>
                          <a:pt x="11074" y="1558"/>
                        </a:cubicBezTo>
                        <a:cubicBezTo>
                          <a:pt x="11074" y="1558"/>
                          <a:pt x="10033" y="1400"/>
                          <a:pt x="9160" y="1400"/>
                        </a:cubicBezTo>
                        <a:cubicBezTo>
                          <a:pt x="8724" y="1400"/>
                          <a:pt x="8329" y="1440"/>
                          <a:pt x="8128" y="1558"/>
                        </a:cubicBezTo>
                        <a:cubicBezTo>
                          <a:pt x="7560" y="1948"/>
                          <a:pt x="7028" y="2410"/>
                          <a:pt x="6567" y="2907"/>
                        </a:cubicBezTo>
                        <a:lnTo>
                          <a:pt x="6070" y="4752"/>
                        </a:lnTo>
                        <a:lnTo>
                          <a:pt x="3834" y="5817"/>
                        </a:lnTo>
                        <a:cubicBezTo>
                          <a:pt x="3834" y="5817"/>
                          <a:pt x="0" y="14761"/>
                          <a:pt x="213" y="14797"/>
                        </a:cubicBezTo>
                        <a:cubicBezTo>
                          <a:pt x="426" y="14868"/>
                          <a:pt x="2343" y="18027"/>
                          <a:pt x="2343" y="18027"/>
                        </a:cubicBezTo>
                        <a:lnTo>
                          <a:pt x="6354" y="16039"/>
                        </a:lnTo>
                        <a:lnTo>
                          <a:pt x="9016" y="11673"/>
                        </a:lnTo>
                        <a:lnTo>
                          <a:pt x="8732" y="9579"/>
                        </a:lnTo>
                        <a:lnTo>
                          <a:pt x="10542" y="7627"/>
                        </a:lnTo>
                        <a:lnTo>
                          <a:pt x="10861" y="6172"/>
                        </a:lnTo>
                        <a:cubicBezTo>
                          <a:pt x="10861" y="6172"/>
                          <a:pt x="10151" y="4007"/>
                          <a:pt x="11784" y="2836"/>
                        </a:cubicBezTo>
                        <a:cubicBezTo>
                          <a:pt x="12697" y="2181"/>
                          <a:pt x="13366" y="2036"/>
                          <a:pt x="13778" y="2036"/>
                        </a:cubicBezTo>
                        <a:cubicBezTo>
                          <a:pt x="14103" y="2036"/>
                          <a:pt x="14269" y="2126"/>
                          <a:pt x="14269" y="2126"/>
                        </a:cubicBezTo>
                        <a:lnTo>
                          <a:pt x="13949" y="635"/>
                        </a:lnTo>
                        <a:lnTo>
                          <a:pt x="13878" y="174"/>
                        </a:lnTo>
                        <a:cubicBezTo>
                          <a:pt x="13878" y="174"/>
                          <a:pt x="13421" y="0"/>
                          <a:pt x="1295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0" name="Google Shape;810;p1"/>
                  <p:cNvSpPr/>
                  <p:nvPr/>
                </p:nvSpPr>
                <p:spPr>
                  <a:xfrm>
                    <a:off x="7175949" y="1754132"/>
                    <a:ext cx="197911" cy="2500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69" h="18027" extrusionOk="0">
                        <a:moveTo>
                          <a:pt x="12958" y="0"/>
                        </a:moveTo>
                        <a:cubicBezTo>
                          <a:pt x="12727" y="0"/>
                          <a:pt x="12494" y="44"/>
                          <a:pt x="12316" y="174"/>
                        </a:cubicBezTo>
                        <a:cubicBezTo>
                          <a:pt x="11855" y="600"/>
                          <a:pt x="11429" y="1061"/>
                          <a:pt x="11074" y="1558"/>
                        </a:cubicBezTo>
                        <a:cubicBezTo>
                          <a:pt x="11074" y="1558"/>
                          <a:pt x="10033" y="1400"/>
                          <a:pt x="9160" y="1400"/>
                        </a:cubicBezTo>
                        <a:cubicBezTo>
                          <a:pt x="8724" y="1400"/>
                          <a:pt x="8329" y="1440"/>
                          <a:pt x="8128" y="1558"/>
                        </a:cubicBezTo>
                        <a:cubicBezTo>
                          <a:pt x="7560" y="1948"/>
                          <a:pt x="7028" y="2410"/>
                          <a:pt x="6567" y="2907"/>
                        </a:cubicBezTo>
                        <a:lnTo>
                          <a:pt x="6070" y="4752"/>
                        </a:lnTo>
                        <a:lnTo>
                          <a:pt x="3834" y="5817"/>
                        </a:lnTo>
                        <a:cubicBezTo>
                          <a:pt x="3834" y="5817"/>
                          <a:pt x="0" y="14761"/>
                          <a:pt x="213" y="14797"/>
                        </a:cubicBezTo>
                        <a:cubicBezTo>
                          <a:pt x="426" y="14868"/>
                          <a:pt x="2343" y="18027"/>
                          <a:pt x="2343" y="18027"/>
                        </a:cubicBezTo>
                        <a:lnTo>
                          <a:pt x="6354" y="16039"/>
                        </a:lnTo>
                        <a:lnTo>
                          <a:pt x="9016" y="11673"/>
                        </a:lnTo>
                        <a:lnTo>
                          <a:pt x="8732" y="9579"/>
                        </a:lnTo>
                        <a:lnTo>
                          <a:pt x="10542" y="7627"/>
                        </a:lnTo>
                        <a:lnTo>
                          <a:pt x="10861" y="6172"/>
                        </a:lnTo>
                        <a:cubicBezTo>
                          <a:pt x="10861" y="6172"/>
                          <a:pt x="10151" y="4007"/>
                          <a:pt x="11784" y="2836"/>
                        </a:cubicBezTo>
                        <a:cubicBezTo>
                          <a:pt x="12697" y="2181"/>
                          <a:pt x="13366" y="2036"/>
                          <a:pt x="13778" y="2036"/>
                        </a:cubicBezTo>
                        <a:cubicBezTo>
                          <a:pt x="14103" y="2036"/>
                          <a:pt x="14269" y="2126"/>
                          <a:pt x="14269" y="2126"/>
                        </a:cubicBezTo>
                        <a:lnTo>
                          <a:pt x="13949" y="635"/>
                        </a:lnTo>
                        <a:lnTo>
                          <a:pt x="13878" y="174"/>
                        </a:lnTo>
                        <a:cubicBezTo>
                          <a:pt x="13878" y="174"/>
                          <a:pt x="13421" y="0"/>
                          <a:pt x="1295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1" name="Google Shape;811;p1"/>
                  <p:cNvSpPr/>
                  <p:nvPr/>
                </p:nvSpPr>
                <p:spPr>
                  <a:xfrm>
                    <a:off x="7077985" y="2321083"/>
                    <a:ext cx="232863" cy="3388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89" h="24430" extrusionOk="0">
                        <a:moveTo>
                          <a:pt x="5838" y="19482"/>
                        </a:moveTo>
                        <a:cubicBezTo>
                          <a:pt x="6060" y="19482"/>
                          <a:pt x="6244" y="19577"/>
                          <a:pt x="6318" y="19813"/>
                        </a:cubicBezTo>
                        <a:lnTo>
                          <a:pt x="6318" y="21197"/>
                        </a:lnTo>
                        <a:cubicBezTo>
                          <a:pt x="6283" y="21907"/>
                          <a:pt x="5821" y="22546"/>
                          <a:pt x="5147" y="22830"/>
                        </a:cubicBezTo>
                        <a:cubicBezTo>
                          <a:pt x="5032" y="22876"/>
                          <a:pt x="4909" y="22900"/>
                          <a:pt x="4786" y="22900"/>
                        </a:cubicBezTo>
                        <a:cubicBezTo>
                          <a:pt x="4530" y="22900"/>
                          <a:pt x="4274" y="22797"/>
                          <a:pt x="4082" y="22582"/>
                        </a:cubicBezTo>
                        <a:cubicBezTo>
                          <a:pt x="3905" y="22298"/>
                          <a:pt x="3869" y="21943"/>
                          <a:pt x="3976" y="21623"/>
                        </a:cubicBezTo>
                        <a:cubicBezTo>
                          <a:pt x="4082" y="20984"/>
                          <a:pt x="4366" y="20381"/>
                          <a:pt x="4863" y="19920"/>
                        </a:cubicBezTo>
                        <a:cubicBezTo>
                          <a:pt x="5133" y="19671"/>
                          <a:pt x="5524" y="19482"/>
                          <a:pt x="5838" y="19482"/>
                        </a:cubicBezTo>
                        <a:close/>
                        <a:moveTo>
                          <a:pt x="9945" y="1"/>
                        </a:moveTo>
                        <a:cubicBezTo>
                          <a:pt x="8942" y="1"/>
                          <a:pt x="8052" y="215"/>
                          <a:pt x="7489" y="328"/>
                        </a:cubicBezTo>
                        <a:cubicBezTo>
                          <a:pt x="6247" y="576"/>
                          <a:pt x="6567" y="1321"/>
                          <a:pt x="5431" y="2990"/>
                        </a:cubicBezTo>
                        <a:cubicBezTo>
                          <a:pt x="4295" y="4658"/>
                          <a:pt x="0" y="6042"/>
                          <a:pt x="0" y="6042"/>
                        </a:cubicBezTo>
                        <a:lnTo>
                          <a:pt x="36" y="18322"/>
                        </a:lnTo>
                        <a:lnTo>
                          <a:pt x="923" y="18322"/>
                        </a:lnTo>
                        <a:lnTo>
                          <a:pt x="1065" y="17329"/>
                        </a:lnTo>
                        <a:cubicBezTo>
                          <a:pt x="1065" y="17329"/>
                          <a:pt x="1065" y="17009"/>
                          <a:pt x="1598" y="16548"/>
                        </a:cubicBezTo>
                        <a:cubicBezTo>
                          <a:pt x="2130" y="16086"/>
                          <a:pt x="4721" y="11685"/>
                          <a:pt x="5324" y="10514"/>
                        </a:cubicBezTo>
                        <a:cubicBezTo>
                          <a:pt x="5608" y="9911"/>
                          <a:pt x="5928" y="9760"/>
                          <a:pt x="6176" y="9760"/>
                        </a:cubicBezTo>
                        <a:cubicBezTo>
                          <a:pt x="6425" y="9760"/>
                          <a:pt x="6602" y="9911"/>
                          <a:pt x="6602" y="9911"/>
                        </a:cubicBezTo>
                        <a:cubicBezTo>
                          <a:pt x="7099" y="10762"/>
                          <a:pt x="7418" y="11685"/>
                          <a:pt x="7560" y="12644"/>
                        </a:cubicBezTo>
                        <a:cubicBezTo>
                          <a:pt x="7844" y="14347"/>
                          <a:pt x="7560" y="14596"/>
                          <a:pt x="5076" y="17471"/>
                        </a:cubicBezTo>
                        <a:cubicBezTo>
                          <a:pt x="3600" y="19200"/>
                          <a:pt x="2524" y="19551"/>
                          <a:pt x="1895" y="19551"/>
                        </a:cubicBezTo>
                        <a:cubicBezTo>
                          <a:pt x="1465" y="19551"/>
                          <a:pt x="1243" y="19387"/>
                          <a:pt x="1243" y="19387"/>
                        </a:cubicBezTo>
                        <a:lnTo>
                          <a:pt x="746" y="20807"/>
                        </a:lnTo>
                        <a:cubicBezTo>
                          <a:pt x="746" y="20807"/>
                          <a:pt x="3017" y="24037"/>
                          <a:pt x="4295" y="24392"/>
                        </a:cubicBezTo>
                        <a:cubicBezTo>
                          <a:pt x="4392" y="24418"/>
                          <a:pt x="4493" y="24430"/>
                          <a:pt x="4598" y="24430"/>
                        </a:cubicBezTo>
                        <a:cubicBezTo>
                          <a:pt x="5925" y="24430"/>
                          <a:pt x="7844" y="22511"/>
                          <a:pt x="7844" y="22511"/>
                        </a:cubicBezTo>
                        <a:lnTo>
                          <a:pt x="8448" y="19032"/>
                        </a:lnTo>
                        <a:cubicBezTo>
                          <a:pt x="8732" y="17009"/>
                          <a:pt x="12778" y="16122"/>
                          <a:pt x="12778" y="16122"/>
                        </a:cubicBezTo>
                        <a:cubicBezTo>
                          <a:pt x="12068" y="14489"/>
                          <a:pt x="12068" y="12679"/>
                          <a:pt x="12707" y="11011"/>
                        </a:cubicBezTo>
                        <a:lnTo>
                          <a:pt x="13133" y="10017"/>
                        </a:lnTo>
                        <a:cubicBezTo>
                          <a:pt x="13133" y="10017"/>
                          <a:pt x="13227" y="10948"/>
                          <a:pt x="13806" y="10948"/>
                        </a:cubicBezTo>
                        <a:cubicBezTo>
                          <a:pt x="14095" y="10948"/>
                          <a:pt x="14505" y="10715"/>
                          <a:pt x="15085" y="10017"/>
                        </a:cubicBezTo>
                        <a:cubicBezTo>
                          <a:pt x="16788" y="7959"/>
                          <a:pt x="15830" y="3699"/>
                          <a:pt x="13701" y="1499"/>
                        </a:cubicBezTo>
                        <a:cubicBezTo>
                          <a:pt x="12535" y="314"/>
                          <a:pt x="11157" y="1"/>
                          <a:pt x="9945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2" name="Google Shape;812;p1"/>
                  <p:cNvSpPr/>
                  <p:nvPr/>
                </p:nvSpPr>
                <p:spPr>
                  <a:xfrm>
                    <a:off x="7111453" y="2368934"/>
                    <a:ext cx="169852" cy="2451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246" h="17677" extrusionOk="0">
                        <a:moveTo>
                          <a:pt x="11465" y="1"/>
                        </a:moveTo>
                        <a:lnTo>
                          <a:pt x="11465" y="1"/>
                        </a:lnTo>
                        <a:cubicBezTo>
                          <a:pt x="11643" y="498"/>
                          <a:pt x="11784" y="959"/>
                          <a:pt x="11926" y="1456"/>
                        </a:cubicBezTo>
                        <a:cubicBezTo>
                          <a:pt x="12068" y="2059"/>
                          <a:pt x="12104" y="2627"/>
                          <a:pt x="12033" y="3231"/>
                        </a:cubicBezTo>
                        <a:cubicBezTo>
                          <a:pt x="11997" y="4012"/>
                          <a:pt x="11749" y="4757"/>
                          <a:pt x="11394" y="5431"/>
                        </a:cubicBezTo>
                        <a:cubicBezTo>
                          <a:pt x="10649" y="6248"/>
                          <a:pt x="10116" y="7241"/>
                          <a:pt x="9868" y="8306"/>
                        </a:cubicBezTo>
                        <a:cubicBezTo>
                          <a:pt x="9587" y="9500"/>
                          <a:pt x="9619" y="10762"/>
                          <a:pt x="9963" y="11923"/>
                        </a:cubicBezTo>
                        <a:lnTo>
                          <a:pt x="9963" y="11923"/>
                        </a:lnTo>
                        <a:cubicBezTo>
                          <a:pt x="9049" y="12175"/>
                          <a:pt x="8203" y="12589"/>
                          <a:pt x="7454" y="13133"/>
                        </a:cubicBezTo>
                        <a:cubicBezTo>
                          <a:pt x="6708" y="13608"/>
                          <a:pt x="6189" y="14309"/>
                          <a:pt x="5928" y="15145"/>
                        </a:cubicBezTo>
                        <a:lnTo>
                          <a:pt x="5928" y="15145"/>
                        </a:lnTo>
                        <a:cubicBezTo>
                          <a:pt x="5492" y="14963"/>
                          <a:pt x="5003" y="14870"/>
                          <a:pt x="4544" y="14837"/>
                        </a:cubicBezTo>
                        <a:cubicBezTo>
                          <a:pt x="4083" y="14872"/>
                          <a:pt x="3621" y="14943"/>
                          <a:pt x="3160" y="15085"/>
                        </a:cubicBezTo>
                        <a:cubicBezTo>
                          <a:pt x="2450" y="15263"/>
                          <a:pt x="1776" y="15618"/>
                          <a:pt x="1172" y="16115"/>
                        </a:cubicBezTo>
                        <a:cubicBezTo>
                          <a:pt x="817" y="16434"/>
                          <a:pt x="498" y="16789"/>
                          <a:pt x="214" y="17215"/>
                        </a:cubicBezTo>
                        <a:cubicBezTo>
                          <a:pt x="143" y="17357"/>
                          <a:pt x="72" y="17463"/>
                          <a:pt x="36" y="17570"/>
                        </a:cubicBezTo>
                        <a:cubicBezTo>
                          <a:pt x="1" y="17605"/>
                          <a:pt x="1" y="17641"/>
                          <a:pt x="1" y="17676"/>
                        </a:cubicBezTo>
                        <a:cubicBezTo>
                          <a:pt x="320" y="17108"/>
                          <a:pt x="782" y="16647"/>
                          <a:pt x="1243" y="16221"/>
                        </a:cubicBezTo>
                        <a:cubicBezTo>
                          <a:pt x="1847" y="15760"/>
                          <a:pt x="2521" y="15440"/>
                          <a:pt x="3231" y="15227"/>
                        </a:cubicBezTo>
                        <a:cubicBezTo>
                          <a:pt x="3657" y="15121"/>
                          <a:pt x="4083" y="15050"/>
                          <a:pt x="4544" y="15050"/>
                        </a:cubicBezTo>
                        <a:cubicBezTo>
                          <a:pt x="5041" y="15050"/>
                          <a:pt x="5538" y="15156"/>
                          <a:pt x="5964" y="15369"/>
                        </a:cubicBezTo>
                        <a:lnTo>
                          <a:pt x="6070" y="15440"/>
                        </a:lnTo>
                        <a:lnTo>
                          <a:pt x="6106" y="15298"/>
                        </a:lnTo>
                        <a:cubicBezTo>
                          <a:pt x="6354" y="14482"/>
                          <a:pt x="6851" y="13772"/>
                          <a:pt x="7596" y="13311"/>
                        </a:cubicBezTo>
                        <a:cubicBezTo>
                          <a:pt x="8377" y="12778"/>
                          <a:pt x="9229" y="12388"/>
                          <a:pt x="10152" y="12139"/>
                        </a:cubicBezTo>
                        <a:lnTo>
                          <a:pt x="10258" y="12104"/>
                        </a:lnTo>
                        <a:lnTo>
                          <a:pt x="10223" y="11998"/>
                        </a:lnTo>
                        <a:lnTo>
                          <a:pt x="10223" y="11927"/>
                        </a:lnTo>
                        <a:cubicBezTo>
                          <a:pt x="9868" y="10755"/>
                          <a:pt x="9832" y="9548"/>
                          <a:pt x="10081" y="8377"/>
                        </a:cubicBezTo>
                        <a:cubicBezTo>
                          <a:pt x="10329" y="7312"/>
                          <a:pt x="10826" y="6354"/>
                          <a:pt x="11536" y="5573"/>
                        </a:cubicBezTo>
                        <a:cubicBezTo>
                          <a:pt x="11926" y="4863"/>
                          <a:pt x="12139" y="4083"/>
                          <a:pt x="12210" y="3266"/>
                        </a:cubicBezTo>
                        <a:cubicBezTo>
                          <a:pt x="12246" y="2663"/>
                          <a:pt x="12175" y="2059"/>
                          <a:pt x="12033" y="1456"/>
                        </a:cubicBezTo>
                        <a:cubicBezTo>
                          <a:pt x="11891" y="959"/>
                          <a:pt x="11714" y="462"/>
                          <a:pt x="1146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3" name="Google Shape;813;p1"/>
                  <p:cNvSpPr/>
                  <p:nvPr/>
                </p:nvSpPr>
                <p:spPr>
                  <a:xfrm>
                    <a:off x="7160192" y="2365494"/>
                    <a:ext cx="12317" cy="950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8" h="6851" extrusionOk="0">
                        <a:moveTo>
                          <a:pt x="36" y="0"/>
                        </a:moveTo>
                        <a:cubicBezTo>
                          <a:pt x="1" y="0"/>
                          <a:pt x="249" y="355"/>
                          <a:pt x="498" y="923"/>
                        </a:cubicBezTo>
                        <a:cubicBezTo>
                          <a:pt x="640" y="1278"/>
                          <a:pt x="711" y="1633"/>
                          <a:pt x="675" y="1988"/>
                        </a:cubicBezTo>
                        <a:cubicBezTo>
                          <a:pt x="675" y="2378"/>
                          <a:pt x="533" y="2840"/>
                          <a:pt x="462" y="3301"/>
                        </a:cubicBezTo>
                        <a:cubicBezTo>
                          <a:pt x="320" y="4153"/>
                          <a:pt x="320" y="5005"/>
                          <a:pt x="427" y="5821"/>
                        </a:cubicBezTo>
                        <a:cubicBezTo>
                          <a:pt x="462" y="6176"/>
                          <a:pt x="533" y="6531"/>
                          <a:pt x="675" y="6851"/>
                        </a:cubicBezTo>
                        <a:cubicBezTo>
                          <a:pt x="533" y="5679"/>
                          <a:pt x="533" y="4508"/>
                          <a:pt x="675" y="3337"/>
                        </a:cubicBezTo>
                        <a:cubicBezTo>
                          <a:pt x="782" y="2911"/>
                          <a:pt x="852" y="2449"/>
                          <a:pt x="888" y="1988"/>
                        </a:cubicBezTo>
                        <a:cubicBezTo>
                          <a:pt x="888" y="1598"/>
                          <a:pt x="817" y="1207"/>
                          <a:pt x="640" y="852"/>
                        </a:cubicBezTo>
                        <a:cubicBezTo>
                          <a:pt x="533" y="604"/>
                          <a:pt x="391" y="391"/>
                          <a:pt x="249" y="213"/>
                        </a:cubicBezTo>
                        <a:cubicBezTo>
                          <a:pt x="143" y="71"/>
                          <a:pt x="36" y="0"/>
                          <a:pt x="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4" name="Google Shape;814;p1"/>
                  <p:cNvSpPr/>
                  <p:nvPr/>
                </p:nvSpPr>
                <p:spPr>
                  <a:xfrm>
                    <a:off x="7079455" y="2119815"/>
                    <a:ext cx="60071" cy="290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1" h="2097" extrusionOk="0">
                        <a:moveTo>
                          <a:pt x="2636" y="1"/>
                        </a:moveTo>
                        <a:cubicBezTo>
                          <a:pt x="2586" y="1"/>
                          <a:pt x="2556" y="3"/>
                          <a:pt x="2556" y="3"/>
                        </a:cubicBezTo>
                        <a:lnTo>
                          <a:pt x="1" y="3"/>
                        </a:lnTo>
                        <a:lnTo>
                          <a:pt x="391" y="2097"/>
                        </a:lnTo>
                        <a:lnTo>
                          <a:pt x="2343" y="2061"/>
                        </a:lnTo>
                        <a:cubicBezTo>
                          <a:pt x="2627" y="2079"/>
                          <a:pt x="2911" y="2088"/>
                          <a:pt x="3195" y="2088"/>
                        </a:cubicBezTo>
                        <a:cubicBezTo>
                          <a:pt x="3479" y="2088"/>
                          <a:pt x="3763" y="2079"/>
                          <a:pt x="4047" y="2061"/>
                        </a:cubicBezTo>
                        <a:cubicBezTo>
                          <a:pt x="4331" y="2026"/>
                          <a:pt x="4331" y="1458"/>
                          <a:pt x="4047" y="712"/>
                        </a:cubicBezTo>
                        <a:cubicBezTo>
                          <a:pt x="3837" y="52"/>
                          <a:pt x="2915" y="1"/>
                          <a:pt x="26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5" name="Google Shape;815;p1"/>
                  <p:cNvSpPr/>
                  <p:nvPr/>
                </p:nvSpPr>
                <p:spPr>
                  <a:xfrm>
                    <a:off x="7077486" y="2100647"/>
                    <a:ext cx="64509" cy="1723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12423" extrusionOk="0">
                        <a:moveTo>
                          <a:pt x="2769" y="0"/>
                        </a:moveTo>
                        <a:lnTo>
                          <a:pt x="1" y="391"/>
                        </a:lnTo>
                        <a:lnTo>
                          <a:pt x="1" y="12423"/>
                        </a:lnTo>
                        <a:lnTo>
                          <a:pt x="2556" y="12068"/>
                        </a:lnTo>
                        <a:lnTo>
                          <a:pt x="2556" y="6212"/>
                        </a:lnTo>
                        <a:cubicBezTo>
                          <a:pt x="2805" y="6247"/>
                          <a:pt x="3053" y="6265"/>
                          <a:pt x="3302" y="6265"/>
                        </a:cubicBezTo>
                        <a:cubicBezTo>
                          <a:pt x="3550" y="6265"/>
                          <a:pt x="3799" y="6247"/>
                          <a:pt x="4047" y="6212"/>
                        </a:cubicBezTo>
                        <a:cubicBezTo>
                          <a:pt x="4650" y="6105"/>
                          <a:pt x="3763" y="5147"/>
                          <a:pt x="3763" y="5147"/>
                        </a:cubicBezTo>
                        <a:lnTo>
                          <a:pt x="2556" y="5147"/>
                        </a:lnTo>
                        <a:lnTo>
                          <a:pt x="276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6" name="Google Shape;816;p1"/>
                  <p:cNvSpPr/>
                  <p:nvPr/>
                </p:nvSpPr>
                <p:spPr>
                  <a:xfrm>
                    <a:off x="7077486" y="2200594"/>
                    <a:ext cx="71888" cy="472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83" h="3407" extrusionOk="0">
                        <a:moveTo>
                          <a:pt x="4469" y="1"/>
                        </a:moveTo>
                        <a:cubicBezTo>
                          <a:pt x="3925" y="1"/>
                          <a:pt x="3053" y="461"/>
                          <a:pt x="3053" y="461"/>
                        </a:cubicBezTo>
                        <a:lnTo>
                          <a:pt x="3053" y="70"/>
                        </a:lnTo>
                        <a:lnTo>
                          <a:pt x="72" y="745"/>
                        </a:lnTo>
                        <a:lnTo>
                          <a:pt x="1" y="3407"/>
                        </a:lnTo>
                        <a:lnTo>
                          <a:pt x="3444" y="2697"/>
                        </a:lnTo>
                        <a:lnTo>
                          <a:pt x="3053" y="1632"/>
                        </a:lnTo>
                        <a:lnTo>
                          <a:pt x="4544" y="816"/>
                        </a:lnTo>
                        <a:cubicBezTo>
                          <a:pt x="4544" y="816"/>
                          <a:pt x="5183" y="319"/>
                          <a:pt x="4757" y="70"/>
                        </a:cubicBezTo>
                        <a:cubicBezTo>
                          <a:pt x="4683" y="21"/>
                          <a:pt x="4583" y="1"/>
                          <a:pt x="446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7" name="Google Shape;817;p1"/>
                  <p:cNvSpPr/>
                  <p:nvPr/>
                </p:nvSpPr>
                <p:spPr>
                  <a:xfrm>
                    <a:off x="7077486" y="2245380"/>
                    <a:ext cx="69433" cy="586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06" h="4226" extrusionOk="0">
                        <a:moveTo>
                          <a:pt x="4437" y="0"/>
                        </a:moveTo>
                        <a:lnTo>
                          <a:pt x="2556" y="213"/>
                        </a:lnTo>
                        <a:cubicBezTo>
                          <a:pt x="2556" y="213"/>
                          <a:pt x="2485" y="1455"/>
                          <a:pt x="2130" y="1455"/>
                        </a:cubicBezTo>
                        <a:lnTo>
                          <a:pt x="1" y="1455"/>
                        </a:lnTo>
                        <a:lnTo>
                          <a:pt x="1" y="4188"/>
                        </a:lnTo>
                        <a:cubicBezTo>
                          <a:pt x="1" y="4188"/>
                          <a:pt x="306" y="4226"/>
                          <a:pt x="713" y="4226"/>
                        </a:cubicBezTo>
                        <a:cubicBezTo>
                          <a:pt x="1425" y="4226"/>
                          <a:pt x="2450" y="4111"/>
                          <a:pt x="2698" y="3478"/>
                        </a:cubicBezTo>
                        <a:cubicBezTo>
                          <a:pt x="2876" y="2946"/>
                          <a:pt x="2982" y="2378"/>
                          <a:pt x="2911" y="1810"/>
                        </a:cubicBezTo>
                        <a:cubicBezTo>
                          <a:pt x="2911" y="1810"/>
                          <a:pt x="5005" y="1171"/>
                          <a:pt x="443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8" name="Google Shape;818;p1"/>
                  <p:cNvSpPr/>
                  <p:nvPr/>
                </p:nvSpPr>
                <p:spPr>
                  <a:xfrm>
                    <a:off x="7077000" y="2312331"/>
                    <a:ext cx="60237" cy="492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3" h="3550" extrusionOk="0">
                        <a:moveTo>
                          <a:pt x="2662" y="0"/>
                        </a:moveTo>
                        <a:cubicBezTo>
                          <a:pt x="1775" y="284"/>
                          <a:pt x="888" y="462"/>
                          <a:pt x="0" y="639"/>
                        </a:cubicBezTo>
                        <a:lnTo>
                          <a:pt x="0" y="3550"/>
                        </a:lnTo>
                        <a:lnTo>
                          <a:pt x="2698" y="3550"/>
                        </a:lnTo>
                        <a:lnTo>
                          <a:pt x="2840" y="2272"/>
                        </a:lnTo>
                        <a:cubicBezTo>
                          <a:pt x="2868" y="2273"/>
                          <a:pt x="2895" y="2274"/>
                          <a:pt x="2923" y="2274"/>
                        </a:cubicBezTo>
                        <a:cubicBezTo>
                          <a:pt x="3495" y="2274"/>
                          <a:pt x="4021" y="1926"/>
                          <a:pt x="4224" y="1384"/>
                        </a:cubicBezTo>
                        <a:cubicBezTo>
                          <a:pt x="4342" y="1065"/>
                          <a:pt x="4208" y="959"/>
                          <a:pt x="3977" y="959"/>
                        </a:cubicBezTo>
                        <a:cubicBezTo>
                          <a:pt x="3514" y="959"/>
                          <a:pt x="2662" y="1384"/>
                          <a:pt x="2662" y="1384"/>
                        </a:cubicBezTo>
                        <a:lnTo>
                          <a:pt x="266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9" name="Google Shape;819;p1"/>
                  <p:cNvSpPr/>
                  <p:nvPr/>
                </p:nvSpPr>
                <p:spPr>
                  <a:xfrm>
                    <a:off x="7077985" y="2025818"/>
                    <a:ext cx="171822" cy="2474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8" h="17841" extrusionOk="0">
                        <a:moveTo>
                          <a:pt x="994" y="0"/>
                        </a:moveTo>
                        <a:lnTo>
                          <a:pt x="994" y="0"/>
                        </a:lnTo>
                        <a:cubicBezTo>
                          <a:pt x="1065" y="320"/>
                          <a:pt x="1633" y="4650"/>
                          <a:pt x="4401" y="7312"/>
                        </a:cubicBezTo>
                        <a:cubicBezTo>
                          <a:pt x="4401" y="7312"/>
                          <a:pt x="5537" y="11571"/>
                          <a:pt x="1456" y="13204"/>
                        </a:cubicBezTo>
                        <a:cubicBezTo>
                          <a:pt x="959" y="13417"/>
                          <a:pt x="462" y="13665"/>
                          <a:pt x="0" y="13985"/>
                        </a:cubicBezTo>
                        <a:lnTo>
                          <a:pt x="0" y="17498"/>
                        </a:lnTo>
                        <a:lnTo>
                          <a:pt x="426" y="16576"/>
                        </a:lnTo>
                        <a:cubicBezTo>
                          <a:pt x="426" y="16576"/>
                          <a:pt x="1270" y="17841"/>
                          <a:pt x="3517" y="17841"/>
                        </a:cubicBezTo>
                        <a:cubicBezTo>
                          <a:pt x="3958" y="17841"/>
                          <a:pt x="4452" y="17792"/>
                          <a:pt x="5005" y="17676"/>
                        </a:cubicBezTo>
                        <a:cubicBezTo>
                          <a:pt x="8377" y="16930"/>
                          <a:pt x="12387" y="14198"/>
                          <a:pt x="11358" y="8412"/>
                        </a:cubicBezTo>
                        <a:cubicBezTo>
                          <a:pt x="10848" y="5546"/>
                          <a:pt x="9415" y="4823"/>
                          <a:pt x="8098" y="4823"/>
                        </a:cubicBezTo>
                        <a:cubicBezTo>
                          <a:pt x="6757" y="4823"/>
                          <a:pt x="5537" y="5573"/>
                          <a:pt x="5537" y="5573"/>
                        </a:cubicBezTo>
                        <a:cubicBezTo>
                          <a:pt x="5537" y="5573"/>
                          <a:pt x="3053" y="4366"/>
                          <a:pt x="3301" y="1775"/>
                        </a:cubicBezTo>
                        <a:lnTo>
                          <a:pt x="994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0" name="Google Shape;820;p1"/>
                  <p:cNvSpPr/>
                  <p:nvPr/>
                </p:nvSpPr>
                <p:spPr>
                  <a:xfrm>
                    <a:off x="7077985" y="2025818"/>
                    <a:ext cx="171822" cy="2474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8" h="17841" extrusionOk="0">
                        <a:moveTo>
                          <a:pt x="994" y="0"/>
                        </a:moveTo>
                        <a:lnTo>
                          <a:pt x="994" y="0"/>
                        </a:lnTo>
                        <a:cubicBezTo>
                          <a:pt x="1065" y="320"/>
                          <a:pt x="1633" y="4650"/>
                          <a:pt x="4401" y="7312"/>
                        </a:cubicBezTo>
                        <a:cubicBezTo>
                          <a:pt x="4401" y="7312"/>
                          <a:pt x="5537" y="11571"/>
                          <a:pt x="1456" y="13204"/>
                        </a:cubicBezTo>
                        <a:cubicBezTo>
                          <a:pt x="959" y="13417"/>
                          <a:pt x="462" y="13665"/>
                          <a:pt x="0" y="13985"/>
                        </a:cubicBezTo>
                        <a:lnTo>
                          <a:pt x="0" y="17498"/>
                        </a:lnTo>
                        <a:lnTo>
                          <a:pt x="426" y="16576"/>
                        </a:lnTo>
                        <a:cubicBezTo>
                          <a:pt x="426" y="16576"/>
                          <a:pt x="1270" y="17841"/>
                          <a:pt x="3517" y="17841"/>
                        </a:cubicBezTo>
                        <a:cubicBezTo>
                          <a:pt x="3958" y="17841"/>
                          <a:pt x="4452" y="17792"/>
                          <a:pt x="5005" y="17676"/>
                        </a:cubicBezTo>
                        <a:cubicBezTo>
                          <a:pt x="8377" y="16930"/>
                          <a:pt x="12387" y="14198"/>
                          <a:pt x="11358" y="8412"/>
                        </a:cubicBezTo>
                        <a:cubicBezTo>
                          <a:pt x="10848" y="5546"/>
                          <a:pt x="9415" y="4823"/>
                          <a:pt x="8098" y="4823"/>
                        </a:cubicBezTo>
                        <a:cubicBezTo>
                          <a:pt x="6757" y="4823"/>
                          <a:pt x="5537" y="5573"/>
                          <a:pt x="5537" y="5573"/>
                        </a:cubicBezTo>
                        <a:cubicBezTo>
                          <a:pt x="5537" y="5573"/>
                          <a:pt x="3053" y="4366"/>
                          <a:pt x="3301" y="1775"/>
                        </a:cubicBezTo>
                        <a:lnTo>
                          <a:pt x="994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1" name="Google Shape;821;p1"/>
                  <p:cNvSpPr/>
                  <p:nvPr/>
                </p:nvSpPr>
                <p:spPr>
                  <a:xfrm>
                    <a:off x="7075045" y="2274049"/>
                    <a:ext cx="194943" cy="2680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55" h="19323" extrusionOk="0">
                        <a:moveTo>
                          <a:pt x="11589" y="1"/>
                        </a:moveTo>
                        <a:cubicBezTo>
                          <a:pt x="11467" y="1"/>
                          <a:pt x="11341" y="21"/>
                          <a:pt x="11215" y="63"/>
                        </a:cubicBezTo>
                        <a:cubicBezTo>
                          <a:pt x="7879" y="737"/>
                          <a:pt x="4649" y="1908"/>
                          <a:pt x="1632" y="3470"/>
                        </a:cubicBezTo>
                        <a:cubicBezTo>
                          <a:pt x="1619" y="3470"/>
                          <a:pt x="1605" y="3469"/>
                          <a:pt x="1592" y="3469"/>
                        </a:cubicBezTo>
                        <a:cubicBezTo>
                          <a:pt x="519" y="3469"/>
                          <a:pt x="1" y="4867"/>
                          <a:pt x="106" y="5919"/>
                        </a:cubicBezTo>
                        <a:cubicBezTo>
                          <a:pt x="177" y="6948"/>
                          <a:pt x="177" y="8013"/>
                          <a:pt x="141" y="9042"/>
                        </a:cubicBezTo>
                        <a:cubicBezTo>
                          <a:pt x="70" y="11704"/>
                          <a:pt x="141" y="13160"/>
                          <a:pt x="106" y="15041"/>
                        </a:cubicBezTo>
                        <a:cubicBezTo>
                          <a:pt x="70" y="16886"/>
                          <a:pt x="177" y="19016"/>
                          <a:pt x="141" y="19300"/>
                        </a:cubicBezTo>
                        <a:cubicBezTo>
                          <a:pt x="241" y="19315"/>
                          <a:pt x="351" y="19322"/>
                          <a:pt x="468" y="19322"/>
                        </a:cubicBezTo>
                        <a:cubicBezTo>
                          <a:pt x="2262" y="19322"/>
                          <a:pt x="5936" y="17628"/>
                          <a:pt x="7701" y="17028"/>
                        </a:cubicBezTo>
                        <a:cubicBezTo>
                          <a:pt x="9547" y="16354"/>
                          <a:pt x="11499" y="15538"/>
                          <a:pt x="12635" y="13905"/>
                        </a:cubicBezTo>
                        <a:cubicBezTo>
                          <a:pt x="13522" y="12663"/>
                          <a:pt x="13771" y="11137"/>
                          <a:pt x="13877" y="9610"/>
                        </a:cubicBezTo>
                        <a:cubicBezTo>
                          <a:pt x="14055" y="6558"/>
                          <a:pt x="13558" y="3506"/>
                          <a:pt x="12422" y="631"/>
                        </a:cubicBezTo>
                        <a:cubicBezTo>
                          <a:pt x="12386" y="453"/>
                          <a:pt x="12280" y="276"/>
                          <a:pt x="12102" y="134"/>
                        </a:cubicBezTo>
                        <a:cubicBezTo>
                          <a:pt x="11952" y="48"/>
                          <a:pt x="11776" y="1"/>
                          <a:pt x="1158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2" name="Google Shape;822;p1"/>
                  <p:cNvSpPr/>
                  <p:nvPr/>
                </p:nvSpPr>
                <p:spPr>
                  <a:xfrm>
                    <a:off x="7120316" y="1801027"/>
                    <a:ext cx="180199" cy="359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92" h="25902" extrusionOk="0">
                        <a:moveTo>
                          <a:pt x="2473" y="0"/>
                        </a:moveTo>
                        <a:cubicBezTo>
                          <a:pt x="2070" y="0"/>
                          <a:pt x="1278" y="200"/>
                          <a:pt x="1385" y="1797"/>
                        </a:cubicBezTo>
                        <a:lnTo>
                          <a:pt x="1385" y="3749"/>
                        </a:lnTo>
                        <a:cubicBezTo>
                          <a:pt x="1385" y="3749"/>
                          <a:pt x="320" y="3962"/>
                          <a:pt x="214" y="5524"/>
                        </a:cubicBezTo>
                        <a:cubicBezTo>
                          <a:pt x="107" y="7086"/>
                          <a:pt x="1" y="9073"/>
                          <a:pt x="1" y="9073"/>
                        </a:cubicBezTo>
                        <a:cubicBezTo>
                          <a:pt x="1" y="9073"/>
                          <a:pt x="2769" y="15888"/>
                          <a:pt x="2663" y="16562"/>
                        </a:cubicBezTo>
                        <a:cubicBezTo>
                          <a:pt x="2592" y="17237"/>
                          <a:pt x="1846" y="20254"/>
                          <a:pt x="3160" y="20963"/>
                        </a:cubicBezTo>
                        <a:cubicBezTo>
                          <a:pt x="4473" y="21638"/>
                          <a:pt x="5041" y="21709"/>
                          <a:pt x="5467" y="22454"/>
                        </a:cubicBezTo>
                        <a:cubicBezTo>
                          <a:pt x="5893" y="23164"/>
                          <a:pt x="7028" y="23696"/>
                          <a:pt x="7845" y="24087"/>
                        </a:cubicBezTo>
                        <a:cubicBezTo>
                          <a:pt x="8626" y="24442"/>
                          <a:pt x="9264" y="25861"/>
                          <a:pt x="10081" y="25897"/>
                        </a:cubicBezTo>
                        <a:cubicBezTo>
                          <a:pt x="10113" y="25900"/>
                          <a:pt x="10146" y="25901"/>
                          <a:pt x="10177" y="25901"/>
                        </a:cubicBezTo>
                        <a:cubicBezTo>
                          <a:pt x="10973" y="25901"/>
                          <a:pt x="11474" y="25044"/>
                          <a:pt x="11713" y="23235"/>
                        </a:cubicBezTo>
                        <a:cubicBezTo>
                          <a:pt x="11997" y="21389"/>
                          <a:pt x="12991" y="11984"/>
                          <a:pt x="10365" y="7015"/>
                        </a:cubicBezTo>
                        <a:cubicBezTo>
                          <a:pt x="7738" y="2010"/>
                          <a:pt x="2698" y="23"/>
                          <a:pt x="2698" y="23"/>
                        </a:cubicBezTo>
                        <a:cubicBezTo>
                          <a:pt x="2698" y="23"/>
                          <a:pt x="2607" y="0"/>
                          <a:pt x="247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3" name="Google Shape;823;p1"/>
                  <p:cNvSpPr/>
                  <p:nvPr/>
                </p:nvSpPr>
                <p:spPr>
                  <a:xfrm>
                    <a:off x="7073061" y="2206752"/>
                    <a:ext cx="224500" cy="4556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86" h="32848" extrusionOk="0">
                        <a:moveTo>
                          <a:pt x="12077" y="0"/>
                        </a:moveTo>
                        <a:cubicBezTo>
                          <a:pt x="10487" y="0"/>
                          <a:pt x="10009" y="1720"/>
                          <a:pt x="10009" y="1720"/>
                        </a:cubicBezTo>
                        <a:cubicBezTo>
                          <a:pt x="8412" y="2217"/>
                          <a:pt x="8235" y="3105"/>
                          <a:pt x="8235" y="3105"/>
                        </a:cubicBezTo>
                        <a:cubicBezTo>
                          <a:pt x="7347" y="3176"/>
                          <a:pt x="6496" y="3566"/>
                          <a:pt x="5892" y="4205"/>
                        </a:cubicBezTo>
                        <a:cubicBezTo>
                          <a:pt x="5632" y="4146"/>
                          <a:pt x="5409" y="4121"/>
                          <a:pt x="5219" y="4121"/>
                        </a:cubicBezTo>
                        <a:cubicBezTo>
                          <a:pt x="4265" y="4121"/>
                          <a:pt x="4118" y="4737"/>
                          <a:pt x="4118" y="4737"/>
                        </a:cubicBezTo>
                        <a:cubicBezTo>
                          <a:pt x="3707" y="4515"/>
                          <a:pt x="3182" y="4439"/>
                          <a:pt x="2655" y="4439"/>
                        </a:cubicBezTo>
                        <a:cubicBezTo>
                          <a:pt x="1494" y="4439"/>
                          <a:pt x="320" y="4808"/>
                          <a:pt x="320" y="4808"/>
                        </a:cubicBezTo>
                        <a:lnTo>
                          <a:pt x="355" y="8535"/>
                        </a:lnTo>
                        <a:cubicBezTo>
                          <a:pt x="741" y="8827"/>
                          <a:pt x="1239" y="8934"/>
                          <a:pt x="1762" y="8934"/>
                        </a:cubicBezTo>
                        <a:cubicBezTo>
                          <a:pt x="3214" y="8934"/>
                          <a:pt x="4863" y="8109"/>
                          <a:pt x="4863" y="8109"/>
                        </a:cubicBezTo>
                        <a:cubicBezTo>
                          <a:pt x="5189" y="8235"/>
                          <a:pt x="5527" y="8296"/>
                          <a:pt x="5862" y="8296"/>
                        </a:cubicBezTo>
                        <a:cubicBezTo>
                          <a:pt x="6659" y="8296"/>
                          <a:pt x="7437" y="7953"/>
                          <a:pt x="7986" y="7328"/>
                        </a:cubicBezTo>
                        <a:cubicBezTo>
                          <a:pt x="10045" y="7328"/>
                          <a:pt x="10506" y="6122"/>
                          <a:pt x="10506" y="6122"/>
                        </a:cubicBezTo>
                        <a:lnTo>
                          <a:pt x="11749" y="5625"/>
                        </a:lnTo>
                        <a:lnTo>
                          <a:pt x="12565" y="7044"/>
                        </a:lnTo>
                        <a:cubicBezTo>
                          <a:pt x="12281" y="7861"/>
                          <a:pt x="12210" y="8464"/>
                          <a:pt x="13097" y="9067"/>
                        </a:cubicBezTo>
                        <a:cubicBezTo>
                          <a:pt x="12494" y="10061"/>
                          <a:pt x="12813" y="11020"/>
                          <a:pt x="13523" y="11800"/>
                        </a:cubicBezTo>
                        <a:lnTo>
                          <a:pt x="13665" y="14675"/>
                        </a:lnTo>
                        <a:lnTo>
                          <a:pt x="12600" y="18083"/>
                        </a:lnTo>
                        <a:cubicBezTo>
                          <a:pt x="12600" y="18083"/>
                          <a:pt x="12707" y="17677"/>
                          <a:pt x="12292" y="17677"/>
                        </a:cubicBezTo>
                        <a:cubicBezTo>
                          <a:pt x="12171" y="17677"/>
                          <a:pt x="12007" y="17711"/>
                          <a:pt x="11784" y="17799"/>
                        </a:cubicBezTo>
                        <a:cubicBezTo>
                          <a:pt x="10790" y="18225"/>
                          <a:pt x="10364" y="19573"/>
                          <a:pt x="10364" y="19573"/>
                        </a:cubicBezTo>
                        <a:lnTo>
                          <a:pt x="9371" y="19715"/>
                        </a:lnTo>
                        <a:cubicBezTo>
                          <a:pt x="8732" y="19857"/>
                          <a:pt x="8128" y="20177"/>
                          <a:pt x="7702" y="20603"/>
                        </a:cubicBezTo>
                        <a:cubicBezTo>
                          <a:pt x="7170" y="20674"/>
                          <a:pt x="6673" y="20780"/>
                          <a:pt x="6212" y="20922"/>
                        </a:cubicBezTo>
                        <a:cubicBezTo>
                          <a:pt x="5502" y="21206"/>
                          <a:pt x="4863" y="21596"/>
                          <a:pt x="4331" y="22164"/>
                        </a:cubicBezTo>
                        <a:cubicBezTo>
                          <a:pt x="0" y="22945"/>
                          <a:pt x="923" y="26281"/>
                          <a:pt x="888" y="28056"/>
                        </a:cubicBezTo>
                        <a:cubicBezTo>
                          <a:pt x="888" y="29653"/>
                          <a:pt x="959" y="31250"/>
                          <a:pt x="1172" y="32848"/>
                        </a:cubicBezTo>
                        <a:lnTo>
                          <a:pt x="2875" y="32848"/>
                        </a:lnTo>
                        <a:cubicBezTo>
                          <a:pt x="2875" y="32848"/>
                          <a:pt x="3869" y="30292"/>
                          <a:pt x="4331" y="29050"/>
                        </a:cubicBezTo>
                        <a:cubicBezTo>
                          <a:pt x="4827" y="27772"/>
                          <a:pt x="4331" y="25678"/>
                          <a:pt x="4331" y="25678"/>
                        </a:cubicBezTo>
                        <a:cubicBezTo>
                          <a:pt x="5360" y="25004"/>
                          <a:pt x="5040" y="24578"/>
                          <a:pt x="5040" y="24578"/>
                        </a:cubicBezTo>
                        <a:lnTo>
                          <a:pt x="5040" y="24578"/>
                        </a:lnTo>
                        <a:cubicBezTo>
                          <a:pt x="5230" y="24680"/>
                          <a:pt x="5428" y="24721"/>
                          <a:pt x="5622" y="24721"/>
                        </a:cubicBezTo>
                        <a:cubicBezTo>
                          <a:pt x="6370" y="24721"/>
                          <a:pt x="7064" y="24116"/>
                          <a:pt x="7064" y="24116"/>
                        </a:cubicBezTo>
                        <a:cubicBezTo>
                          <a:pt x="7151" y="24134"/>
                          <a:pt x="7235" y="24142"/>
                          <a:pt x="7313" y="24142"/>
                        </a:cubicBezTo>
                        <a:cubicBezTo>
                          <a:pt x="8349" y="24142"/>
                          <a:pt x="8625" y="22732"/>
                          <a:pt x="8625" y="22732"/>
                        </a:cubicBezTo>
                        <a:cubicBezTo>
                          <a:pt x="8967" y="22887"/>
                          <a:pt x="9269" y="22950"/>
                          <a:pt x="9535" y="22950"/>
                        </a:cubicBezTo>
                        <a:cubicBezTo>
                          <a:pt x="10729" y="22950"/>
                          <a:pt x="11181" y="21667"/>
                          <a:pt x="11181" y="21667"/>
                        </a:cubicBezTo>
                        <a:cubicBezTo>
                          <a:pt x="11244" y="21676"/>
                          <a:pt x="11307" y="21680"/>
                          <a:pt x="11367" y="21680"/>
                        </a:cubicBezTo>
                        <a:cubicBezTo>
                          <a:pt x="12554" y="21680"/>
                          <a:pt x="13133" y="20106"/>
                          <a:pt x="13133" y="20106"/>
                        </a:cubicBezTo>
                        <a:cubicBezTo>
                          <a:pt x="14588" y="19893"/>
                          <a:pt x="15014" y="17373"/>
                          <a:pt x="15014" y="17373"/>
                        </a:cubicBezTo>
                        <a:cubicBezTo>
                          <a:pt x="16114" y="16308"/>
                          <a:pt x="15440" y="14782"/>
                          <a:pt x="15440" y="14782"/>
                        </a:cubicBezTo>
                        <a:cubicBezTo>
                          <a:pt x="16185" y="13788"/>
                          <a:pt x="15653" y="12368"/>
                          <a:pt x="15653" y="12368"/>
                        </a:cubicBezTo>
                        <a:cubicBezTo>
                          <a:pt x="15866" y="10310"/>
                          <a:pt x="14765" y="10168"/>
                          <a:pt x="14765" y="10168"/>
                        </a:cubicBezTo>
                        <a:cubicBezTo>
                          <a:pt x="14978" y="8606"/>
                          <a:pt x="14340" y="8145"/>
                          <a:pt x="14340" y="8145"/>
                        </a:cubicBezTo>
                        <a:cubicBezTo>
                          <a:pt x="14517" y="7399"/>
                          <a:pt x="14411" y="6618"/>
                          <a:pt x="14020" y="5944"/>
                        </a:cubicBezTo>
                        <a:cubicBezTo>
                          <a:pt x="14411" y="5270"/>
                          <a:pt x="14446" y="4489"/>
                          <a:pt x="14162" y="3779"/>
                        </a:cubicBezTo>
                        <a:cubicBezTo>
                          <a:pt x="14375" y="2892"/>
                          <a:pt x="14375" y="1969"/>
                          <a:pt x="14162" y="1117"/>
                        </a:cubicBezTo>
                        <a:cubicBezTo>
                          <a:pt x="13846" y="72"/>
                          <a:pt x="12654" y="16"/>
                          <a:pt x="12400" y="16"/>
                        </a:cubicBezTo>
                        <a:cubicBezTo>
                          <a:pt x="12369" y="16"/>
                          <a:pt x="12352" y="17"/>
                          <a:pt x="12352" y="17"/>
                        </a:cubicBezTo>
                        <a:cubicBezTo>
                          <a:pt x="12257" y="6"/>
                          <a:pt x="12165" y="0"/>
                          <a:pt x="1207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4" name="Google Shape;824;p1"/>
                  <p:cNvSpPr/>
                  <p:nvPr/>
                </p:nvSpPr>
                <p:spPr>
                  <a:xfrm>
                    <a:off x="7101619" y="2289681"/>
                    <a:ext cx="14" cy="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fill="none" extrusionOk="0">
                        <a:moveTo>
                          <a:pt x="0" y="1"/>
                        </a:move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4E585D"/>
                    </a:solidFill>
                    <a:prstDash val="solid"/>
                    <a:miter lim="35492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5" name="Google Shape;825;p1"/>
                  <p:cNvSpPr/>
                  <p:nvPr/>
                </p:nvSpPr>
                <p:spPr>
                  <a:xfrm>
                    <a:off x="7129678" y="2272454"/>
                    <a:ext cx="14772" cy="452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" h="3266" extrusionOk="0">
                        <a:moveTo>
                          <a:pt x="0" y="0"/>
                        </a:moveTo>
                        <a:cubicBezTo>
                          <a:pt x="0" y="36"/>
                          <a:pt x="178" y="142"/>
                          <a:pt x="355" y="391"/>
                        </a:cubicBezTo>
                        <a:cubicBezTo>
                          <a:pt x="816" y="1101"/>
                          <a:pt x="1065" y="1917"/>
                          <a:pt x="958" y="2769"/>
                        </a:cubicBezTo>
                        <a:cubicBezTo>
                          <a:pt x="923" y="3088"/>
                          <a:pt x="816" y="3266"/>
                          <a:pt x="816" y="3266"/>
                        </a:cubicBezTo>
                        <a:cubicBezTo>
                          <a:pt x="852" y="3230"/>
                          <a:pt x="887" y="3195"/>
                          <a:pt x="887" y="3159"/>
                        </a:cubicBezTo>
                        <a:cubicBezTo>
                          <a:pt x="958" y="3017"/>
                          <a:pt x="994" y="2911"/>
                          <a:pt x="994" y="2769"/>
                        </a:cubicBezTo>
                        <a:cubicBezTo>
                          <a:pt x="1065" y="2343"/>
                          <a:pt x="1065" y="1917"/>
                          <a:pt x="958" y="1526"/>
                        </a:cubicBezTo>
                        <a:cubicBezTo>
                          <a:pt x="852" y="1101"/>
                          <a:pt x="674" y="710"/>
                          <a:pt x="391" y="355"/>
                        </a:cubicBezTo>
                        <a:cubicBezTo>
                          <a:pt x="320" y="249"/>
                          <a:pt x="249" y="178"/>
                          <a:pt x="142" y="107"/>
                        </a:cubicBezTo>
                        <a:cubicBezTo>
                          <a:pt x="71" y="36"/>
                          <a:pt x="36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6" name="Google Shape;826;p1"/>
                  <p:cNvSpPr/>
                  <p:nvPr/>
                </p:nvSpPr>
                <p:spPr>
                  <a:xfrm>
                    <a:off x="7154783" y="2265062"/>
                    <a:ext cx="28558" cy="462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9" h="3338" extrusionOk="0">
                        <a:moveTo>
                          <a:pt x="36" y="1"/>
                        </a:moveTo>
                        <a:lnTo>
                          <a:pt x="36" y="1"/>
                        </a:lnTo>
                        <a:cubicBezTo>
                          <a:pt x="0" y="36"/>
                          <a:pt x="213" y="143"/>
                          <a:pt x="497" y="391"/>
                        </a:cubicBezTo>
                        <a:cubicBezTo>
                          <a:pt x="817" y="711"/>
                          <a:pt x="1136" y="1066"/>
                          <a:pt x="1384" y="1456"/>
                        </a:cubicBezTo>
                        <a:cubicBezTo>
                          <a:pt x="1633" y="1847"/>
                          <a:pt x="1846" y="2308"/>
                          <a:pt x="1952" y="2769"/>
                        </a:cubicBezTo>
                        <a:cubicBezTo>
                          <a:pt x="1988" y="2947"/>
                          <a:pt x="1988" y="3124"/>
                          <a:pt x="1988" y="3337"/>
                        </a:cubicBezTo>
                        <a:cubicBezTo>
                          <a:pt x="2023" y="3302"/>
                          <a:pt x="2023" y="3231"/>
                          <a:pt x="2059" y="3195"/>
                        </a:cubicBezTo>
                        <a:cubicBezTo>
                          <a:pt x="2059" y="3053"/>
                          <a:pt x="2059" y="2911"/>
                          <a:pt x="2059" y="2734"/>
                        </a:cubicBezTo>
                        <a:cubicBezTo>
                          <a:pt x="1952" y="2272"/>
                          <a:pt x="1775" y="1811"/>
                          <a:pt x="1491" y="1421"/>
                        </a:cubicBezTo>
                        <a:cubicBezTo>
                          <a:pt x="1242" y="995"/>
                          <a:pt x="923" y="640"/>
                          <a:pt x="533" y="320"/>
                        </a:cubicBezTo>
                        <a:cubicBezTo>
                          <a:pt x="426" y="249"/>
                          <a:pt x="320" y="143"/>
                          <a:pt x="178" y="72"/>
                        </a:cubicBezTo>
                        <a:cubicBezTo>
                          <a:pt x="142" y="36"/>
                          <a:pt x="107" y="36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7" name="Google Shape;827;p1"/>
                  <p:cNvSpPr/>
                  <p:nvPr/>
                </p:nvSpPr>
                <p:spPr>
                  <a:xfrm>
                    <a:off x="7187766" y="2249805"/>
                    <a:ext cx="31027" cy="403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7" h="2912" extrusionOk="0">
                        <a:moveTo>
                          <a:pt x="0" y="1"/>
                        </a:moveTo>
                        <a:cubicBezTo>
                          <a:pt x="178" y="36"/>
                          <a:pt x="355" y="72"/>
                          <a:pt x="533" y="178"/>
                        </a:cubicBezTo>
                        <a:cubicBezTo>
                          <a:pt x="710" y="285"/>
                          <a:pt x="852" y="391"/>
                          <a:pt x="1030" y="533"/>
                        </a:cubicBezTo>
                        <a:cubicBezTo>
                          <a:pt x="1562" y="994"/>
                          <a:pt x="1952" y="1633"/>
                          <a:pt x="2059" y="2343"/>
                        </a:cubicBezTo>
                        <a:cubicBezTo>
                          <a:pt x="2165" y="2698"/>
                          <a:pt x="2201" y="2911"/>
                          <a:pt x="2201" y="2911"/>
                        </a:cubicBezTo>
                        <a:cubicBezTo>
                          <a:pt x="2236" y="2840"/>
                          <a:pt x="2236" y="2805"/>
                          <a:pt x="2201" y="2734"/>
                        </a:cubicBezTo>
                        <a:cubicBezTo>
                          <a:pt x="2201" y="2592"/>
                          <a:pt x="2165" y="2485"/>
                          <a:pt x="2130" y="2343"/>
                        </a:cubicBezTo>
                        <a:cubicBezTo>
                          <a:pt x="2059" y="1882"/>
                          <a:pt x="1881" y="1420"/>
                          <a:pt x="1633" y="1030"/>
                        </a:cubicBezTo>
                        <a:cubicBezTo>
                          <a:pt x="1455" y="817"/>
                          <a:pt x="1278" y="640"/>
                          <a:pt x="1065" y="498"/>
                        </a:cubicBezTo>
                        <a:cubicBezTo>
                          <a:pt x="923" y="320"/>
                          <a:pt x="746" y="214"/>
                          <a:pt x="568" y="107"/>
                        </a:cubicBezTo>
                        <a:cubicBezTo>
                          <a:pt x="426" y="36"/>
                          <a:pt x="284" y="1"/>
                          <a:pt x="142" y="1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8" name="Google Shape;828;p1"/>
                  <p:cNvSpPr/>
                  <p:nvPr/>
                </p:nvSpPr>
                <p:spPr>
                  <a:xfrm>
                    <a:off x="7212371" y="2230733"/>
                    <a:ext cx="30542" cy="54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2" h="3896" extrusionOk="0">
                        <a:moveTo>
                          <a:pt x="107" y="0"/>
                        </a:moveTo>
                        <a:cubicBezTo>
                          <a:pt x="72" y="0"/>
                          <a:pt x="36" y="9"/>
                          <a:pt x="1" y="27"/>
                        </a:cubicBezTo>
                        <a:lnTo>
                          <a:pt x="178" y="27"/>
                        </a:lnTo>
                        <a:cubicBezTo>
                          <a:pt x="356" y="98"/>
                          <a:pt x="533" y="169"/>
                          <a:pt x="675" y="275"/>
                        </a:cubicBezTo>
                        <a:cubicBezTo>
                          <a:pt x="1137" y="630"/>
                          <a:pt x="1563" y="1092"/>
                          <a:pt x="1847" y="1624"/>
                        </a:cubicBezTo>
                        <a:cubicBezTo>
                          <a:pt x="1989" y="1908"/>
                          <a:pt x="2059" y="2227"/>
                          <a:pt x="2095" y="2547"/>
                        </a:cubicBezTo>
                        <a:cubicBezTo>
                          <a:pt x="2095" y="2795"/>
                          <a:pt x="2095" y="3079"/>
                          <a:pt x="2024" y="3328"/>
                        </a:cubicBezTo>
                        <a:cubicBezTo>
                          <a:pt x="1918" y="3576"/>
                          <a:pt x="1776" y="3754"/>
                          <a:pt x="1563" y="3896"/>
                        </a:cubicBezTo>
                        <a:cubicBezTo>
                          <a:pt x="1634" y="3860"/>
                          <a:pt x="1705" y="3860"/>
                          <a:pt x="1740" y="3789"/>
                        </a:cubicBezTo>
                        <a:cubicBezTo>
                          <a:pt x="1918" y="3683"/>
                          <a:pt x="2024" y="3541"/>
                          <a:pt x="2095" y="3363"/>
                        </a:cubicBezTo>
                        <a:cubicBezTo>
                          <a:pt x="2166" y="3079"/>
                          <a:pt x="2201" y="2831"/>
                          <a:pt x="2166" y="2547"/>
                        </a:cubicBezTo>
                        <a:cubicBezTo>
                          <a:pt x="2166" y="2192"/>
                          <a:pt x="2095" y="1873"/>
                          <a:pt x="1918" y="1553"/>
                        </a:cubicBezTo>
                        <a:cubicBezTo>
                          <a:pt x="1634" y="1021"/>
                          <a:pt x="1243" y="559"/>
                          <a:pt x="711" y="240"/>
                        </a:cubicBezTo>
                        <a:cubicBezTo>
                          <a:pt x="569" y="133"/>
                          <a:pt x="391" y="62"/>
                          <a:pt x="214" y="27"/>
                        </a:cubicBezTo>
                        <a:cubicBezTo>
                          <a:pt x="178" y="9"/>
                          <a:pt x="143" y="0"/>
                          <a:pt x="10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29" name="Google Shape;829;p1"/>
                  <p:cNvSpPr/>
                  <p:nvPr/>
                </p:nvSpPr>
                <p:spPr>
                  <a:xfrm>
                    <a:off x="7242899" y="2231094"/>
                    <a:ext cx="20195" cy="389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56" h="2805" extrusionOk="0">
                        <a:moveTo>
                          <a:pt x="0" y="1"/>
                        </a:moveTo>
                        <a:cubicBezTo>
                          <a:pt x="178" y="72"/>
                          <a:pt x="355" y="143"/>
                          <a:pt x="533" y="249"/>
                        </a:cubicBezTo>
                        <a:cubicBezTo>
                          <a:pt x="1349" y="782"/>
                          <a:pt x="1349" y="1989"/>
                          <a:pt x="533" y="2556"/>
                        </a:cubicBezTo>
                        <a:cubicBezTo>
                          <a:pt x="355" y="2627"/>
                          <a:pt x="178" y="2734"/>
                          <a:pt x="0" y="2805"/>
                        </a:cubicBezTo>
                        <a:cubicBezTo>
                          <a:pt x="71" y="2805"/>
                          <a:pt x="107" y="2769"/>
                          <a:pt x="178" y="2769"/>
                        </a:cubicBezTo>
                        <a:cubicBezTo>
                          <a:pt x="284" y="2734"/>
                          <a:pt x="426" y="2663"/>
                          <a:pt x="568" y="2592"/>
                        </a:cubicBezTo>
                        <a:cubicBezTo>
                          <a:pt x="1456" y="2024"/>
                          <a:pt x="1456" y="746"/>
                          <a:pt x="568" y="178"/>
                        </a:cubicBezTo>
                        <a:cubicBezTo>
                          <a:pt x="426" y="107"/>
                          <a:pt x="284" y="36"/>
                          <a:pt x="178" y="1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0" name="Google Shape;830;p1"/>
                  <p:cNvSpPr/>
                  <p:nvPr/>
                </p:nvSpPr>
                <p:spPr>
                  <a:xfrm>
                    <a:off x="7252747" y="2299529"/>
                    <a:ext cx="16256" cy="226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2" h="1634" extrusionOk="0">
                        <a:moveTo>
                          <a:pt x="178" y="0"/>
                        </a:moveTo>
                        <a:cubicBezTo>
                          <a:pt x="142" y="107"/>
                          <a:pt x="107" y="213"/>
                          <a:pt x="71" y="355"/>
                        </a:cubicBezTo>
                        <a:cubicBezTo>
                          <a:pt x="0" y="639"/>
                          <a:pt x="36" y="923"/>
                          <a:pt x="142" y="1207"/>
                        </a:cubicBezTo>
                        <a:cubicBezTo>
                          <a:pt x="213" y="1349"/>
                          <a:pt x="320" y="1491"/>
                          <a:pt x="462" y="1562"/>
                        </a:cubicBezTo>
                        <a:cubicBezTo>
                          <a:pt x="604" y="1633"/>
                          <a:pt x="746" y="1633"/>
                          <a:pt x="852" y="1633"/>
                        </a:cubicBezTo>
                        <a:cubicBezTo>
                          <a:pt x="1101" y="1562"/>
                          <a:pt x="1172" y="1420"/>
                          <a:pt x="1172" y="1420"/>
                        </a:cubicBezTo>
                        <a:lnTo>
                          <a:pt x="1172" y="1420"/>
                        </a:lnTo>
                        <a:cubicBezTo>
                          <a:pt x="1065" y="1491"/>
                          <a:pt x="959" y="1527"/>
                          <a:pt x="852" y="1562"/>
                        </a:cubicBezTo>
                        <a:cubicBezTo>
                          <a:pt x="828" y="1565"/>
                          <a:pt x="804" y="1567"/>
                          <a:pt x="780" y="1567"/>
                        </a:cubicBezTo>
                        <a:cubicBezTo>
                          <a:pt x="527" y="1567"/>
                          <a:pt x="311" y="1399"/>
                          <a:pt x="213" y="1172"/>
                        </a:cubicBezTo>
                        <a:cubicBezTo>
                          <a:pt x="107" y="923"/>
                          <a:pt x="107" y="639"/>
                          <a:pt x="142" y="355"/>
                        </a:cubicBezTo>
                        <a:cubicBezTo>
                          <a:pt x="178" y="249"/>
                          <a:pt x="178" y="107"/>
                          <a:pt x="17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1" name="Google Shape;831;p1"/>
                  <p:cNvSpPr/>
                  <p:nvPr/>
                </p:nvSpPr>
                <p:spPr>
                  <a:xfrm>
                    <a:off x="7133618" y="2325618"/>
                    <a:ext cx="141294" cy="1974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87" h="14234" extrusionOk="0">
                        <a:moveTo>
                          <a:pt x="9477" y="1"/>
                        </a:moveTo>
                        <a:cubicBezTo>
                          <a:pt x="9452" y="1"/>
                          <a:pt x="9444" y="18"/>
                          <a:pt x="9430" y="40"/>
                        </a:cubicBezTo>
                        <a:lnTo>
                          <a:pt x="9430" y="40"/>
                        </a:lnTo>
                        <a:cubicBezTo>
                          <a:pt x="9445" y="26"/>
                          <a:pt x="9460" y="13"/>
                          <a:pt x="9477" y="1"/>
                        </a:cubicBezTo>
                        <a:close/>
                        <a:moveTo>
                          <a:pt x="9430" y="40"/>
                        </a:moveTo>
                        <a:lnTo>
                          <a:pt x="9430" y="40"/>
                        </a:lnTo>
                        <a:cubicBezTo>
                          <a:pt x="9400" y="70"/>
                          <a:pt x="9373" y="103"/>
                          <a:pt x="9350" y="139"/>
                        </a:cubicBezTo>
                        <a:lnTo>
                          <a:pt x="9350" y="139"/>
                        </a:lnTo>
                        <a:cubicBezTo>
                          <a:pt x="9366" y="116"/>
                          <a:pt x="9384" y="93"/>
                          <a:pt x="9406" y="72"/>
                        </a:cubicBezTo>
                        <a:cubicBezTo>
                          <a:pt x="9416" y="61"/>
                          <a:pt x="9424" y="50"/>
                          <a:pt x="9430" y="40"/>
                        </a:cubicBezTo>
                        <a:close/>
                        <a:moveTo>
                          <a:pt x="9350" y="139"/>
                        </a:moveTo>
                        <a:cubicBezTo>
                          <a:pt x="9285" y="233"/>
                          <a:pt x="9257" y="341"/>
                          <a:pt x="9228" y="426"/>
                        </a:cubicBezTo>
                        <a:cubicBezTo>
                          <a:pt x="9186" y="554"/>
                          <a:pt x="9169" y="695"/>
                          <a:pt x="9169" y="833"/>
                        </a:cubicBezTo>
                        <a:lnTo>
                          <a:pt x="9169" y="833"/>
                        </a:lnTo>
                        <a:cubicBezTo>
                          <a:pt x="9170" y="705"/>
                          <a:pt x="9188" y="584"/>
                          <a:pt x="9228" y="462"/>
                        </a:cubicBezTo>
                        <a:cubicBezTo>
                          <a:pt x="9251" y="348"/>
                          <a:pt x="9288" y="234"/>
                          <a:pt x="9350" y="139"/>
                        </a:cubicBezTo>
                        <a:close/>
                        <a:moveTo>
                          <a:pt x="9169" y="833"/>
                        </a:moveTo>
                        <a:cubicBezTo>
                          <a:pt x="9169" y="930"/>
                          <a:pt x="9177" y="1030"/>
                          <a:pt x="9193" y="1136"/>
                        </a:cubicBezTo>
                        <a:cubicBezTo>
                          <a:pt x="9193" y="1139"/>
                          <a:pt x="9193" y="1142"/>
                          <a:pt x="9194" y="1145"/>
                        </a:cubicBezTo>
                        <a:lnTo>
                          <a:pt x="9194" y="1145"/>
                        </a:lnTo>
                        <a:cubicBezTo>
                          <a:pt x="9193" y="1130"/>
                          <a:pt x="9193" y="1116"/>
                          <a:pt x="9193" y="1101"/>
                        </a:cubicBezTo>
                        <a:cubicBezTo>
                          <a:pt x="9179" y="1016"/>
                          <a:pt x="9170" y="925"/>
                          <a:pt x="9169" y="833"/>
                        </a:cubicBezTo>
                        <a:close/>
                        <a:moveTo>
                          <a:pt x="9194" y="1145"/>
                        </a:moveTo>
                        <a:cubicBezTo>
                          <a:pt x="9209" y="1442"/>
                          <a:pt x="9377" y="1704"/>
                          <a:pt x="9608" y="1874"/>
                        </a:cubicBezTo>
                        <a:lnTo>
                          <a:pt x="9608" y="1874"/>
                        </a:lnTo>
                        <a:cubicBezTo>
                          <a:pt x="9416" y="2394"/>
                          <a:pt x="9622" y="3007"/>
                          <a:pt x="10097" y="3291"/>
                        </a:cubicBezTo>
                        <a:lnTo>
                          <a:pt x="10097" y="3291"/>
                        </a:lnTo>
                        <a:cubicBezTo>
                          <a:pt x="9551" y="4031"/>
                          <a:pt x="9589" y="5040"/>
                          <a:pt x="10144" y="5776"/>
                        </a:cubicBezTo>
                        <a:lnTo>
                          <a:pt x="10144" y="5776"/>
                        </a:lnTo>
                        <a:cubicBezTo>
                          <a:pt x="10011" y="6256"/>
                          <a:pt x="9976" y="6800"/>
                          <a:pt x="10007" y="7314"/>
                        </a:cubicBezTo>
                        <a:lnTo>
                          <a:pt x="10007" y="7314"/>
                        </a:lnTo>
                        <a:cubicBezTo>
                          <a:pt x="9653" y="7562"/>
                          <a:pt x="9405" y="7845"/>
                          <a:pt x="9193" y="8235"/>
                        </a:cubicBezTo>
                        <a:cubicBezTo>
                          <a:pt x="8980" y="8590"/>
                          <a:pt x="8802" y="8945"/>
                          <a:pt x="8660" y="9371"/>
                        </a:cubicBezTo>
                        <a:cubicBezTo>
                          <a:pt x="8630" y="9493"/>
                          <a:pt x="8572" y="9643"/>
                          <a:pt x="8535" y="9795"/>
                        </a:cubicBezTo>
                        <a:lnTo>
                          <a:pt x="8535" y="9795"/>
                        </a:lnTo>
                        <a:cubicBezTo>
                          <a:pt x="8441" y="9740"/>
                          <a:pt x="8335" y="9712"/>
                          <a:pt x="8225" y="9712"/>
                        </a:cubicBezTo>
                        <a:cubicBezTo>
                          <a:pt x="8181" y="9712"/>
                          <a:pt x="8137" y="9717"/>
                          <a:pt x="8092" y="9726"/>
                        </a:cubicBezTo>
                        <a:cubicBezTo>
                          <a:pt x="7915" y="9761"/>
                          <a:pt x="7737" y="9832"/>
                          <a:pt x="7596" y="9939"/>
                        </a:cubicBezTo>
                        <a:cubicBezTo>
                          <a:pt x="7454" y="10010"/>
                          <a:pt x="7312" y="10081"/>
                          <a:pt x="7205" y="10187"/>
                        </a:cubicBezTo>
                        <a:cubicBezTo>
                          <a:pt x="7063" y="10293"/>
                          <a:pt x="6957" y="10435"/>
                          <a:pt x="6886" y="10577"/>
                        </a:cubicBezTo>
                        <a:cubicBezTo>
                          <a:pt x="6460" y="11003"/>
                          <a:pt x="5927" y="11358"/>
                          <a:pt x="5359" y="11571"/>
                        </a:cubicBezTo>
                        <a:lnTo>
                          <a:pt x="2449" y="12742"/>
                        </a:lnTo>
                        <a:cubicBezTo>
                          <a:pt x="1704" y="12742"/>
                          <a:pt x="994" y="13062"/>
                          <a:pt x="461" y="13594"/>
                        </a:cubicBezTo>
                        <a:cubicBezTo>
                          <a:pt x="284" y="13772"/>
                          <a:pt x="107" y="13985"/>
                          <a:pt x="0" y="14233"/>
                        </a:cubicBezTo>
                        <a:lnTo>
                          <a:pt x="107" y="14056"/>
                        </a:lnTo>
                        <a:cubicBezTo>
                          <a:pt x="213" y="13914"/>
                          <a:pt x="355" y="13772"/>
                          <a:pt x="497" y="13630"/>
                        </a:cubicBezTo>
                        <a:cubicBezTo>
                          <a:pt x="1029" y="13097"/>
                          <a:pt x="1739" y="12813"/>
                          <a:pt x="2449" y="12813"/>
                        </a:cubicBezTo>
                        <a:lnTo>
                          <a:pt x="5359" y="11642"/>
                        </a:lnTo>
                        <a:cubicBezTo>
                          <a:pt x="5963" y="11429"/>
                          <a:pt x="6495" y="11110"/>
                          <a:pt x="6921" y="10648"/>
                        </a:cubicBezTo>
                        <a:cubicBezTo>
                          <a:pt x="7028" y="10542"/>
                          <a:pt x="7099" y="10400"/>
                          <a:pt x="7205" y="10293"/>
                        </a:cubicBezTo>
                        <a:cubicBezTo>
                          <a:pt x="7347" y="10187"/>
                          <a:pt x="7489" y="10081"/>
                          <a:pt x="7631" y="10010"/>
                        </a:cubicBezTo>
                        <a:cubicBezTo>
                          <a:pt x="7773" y="9939"/>
                          <a:pt x="7915" y="9868"/>
                          <a:pt x="8057" y="9832"/>
                        </a:cubicBezTo>
                        <a:cubicBezTo>
                          <a:pt x="8101" y="9823"/>
                          <a:pt x="8143" y="9819"/>
                          <a:pt x="8184" y="9819"/>
                        </a:cubicBezTo>
                        <a:cubicBezTo>
                          <a:pt x="8305" y="9819"/>
                          <a:pt x="8412" y="9859"/>
                          <a:pt x="8518" y="9939"/>
                        </a:cubicBezTo>
                        <a:lnTo>
                          <a:pt x="8554" y="9939"/>
                        </a:lnTo>
                        <a:lnTo>
                          <a:pt x="8554" y="9903"/>
                        </a:lnTo>
                        <a:cubicBezTo>
                          <a:pt x="8558" y="9883"/>
                          <a:pt x="8562" y="9863"/>
                          <a:pt x="8567" y="9843"/>
                        </a:cubicBezTo>
                        <a:lnTo>
                          <a:pt x="8567" y="9843"/>
                        </a:lnTo>
                        <a:lnTo>
                          <a:pt x="8589" y="9832"/>
                        </a:lnTo>
                        <a:cubicBezTo>
                          <a:pt x="8584" y="9828"/>
                          <a:pt x="8579" y="9824"/>
                          <a:pt x="8573" y="9820"/>
                        </a:cubicBezTo>
                        <a:lnTo>
                          <a:pt x="8573" y="9820"/>
                        </a:lnTo>
                        <a:cubicBezTo>
                          <a:pt x="8611" y="9679"/>
                          <a:pt x="8666" y="9555"/>
                          <a:pt x="8696" y="9406"/>
                        </a:cubicBezTo>
                        <a:cubicBezTo>
                          <a:pt x="8838" y="9016"/>
                          <a:pt x="9015" y="8625"/>
                          <a:pt x="9228" y="8270"/>
                        </a:cubicBezTo>
                        <a:cubicBezTo>
                          <a:pt x="9406" y="7951"/>
                          <a:pt x="9690" y="7632"/>
                          <a:pt x="9974" y="7383"/>
                        </a:cubicBezTo>
                        <a:lnTo>
                          <a:pt x="10009" y="7383"/>
                        </a:lnTo>
                        <a:lnTo>
                          <a:pt x="10009" y="7277"/>
                        </a:lnTo>
                        <a:cubicBezTo>
                          <a:pt x="9974" y="6744"/>
                          <a:pt x="10045" y="6212"/>
                          <a:pt x="10186" y="5715"/>
                        </a:cubicBezTo>
                        <a:cubicBezTo>
                          <a:pt x="9619" y="5005"/>
                          <a:pt x="9583" y="4011"/>
                          <a:pt x="10116" y="3301"/>
                        </a:cubicBezTo>
                        <a:lnTo>
                          <a:pt x="10151" y="3266"/>
                        </a:lnTo>
                        <a:lnTo>
                          <a:pt x="10116" y="3230"/>
                        </a:lnTo>
                        <a:cubicBezTo>
                          <a:pt x="9628" y="2952"/>
                          <a:pt x="9448" y="2399"/>
                          <a:pt x="9609" y="1875"/>
                        </a:cubicBezTo>
                        <a:lnTo>
                          <a:pt x="9609" y="1875"/>
                        </a:lnTo>
                        <a:cubicBezTo>
                          <a:pt x="9612" y="1877"/>
                          <a:pt x="9616" y="1879"/>
                          <a:pt x="9619" y="1882"/>
                        </a:cubicBezTo>
                        <a:lnTo>
                          <a:pt x="9619" y="1846"/>
                        </a:lnTo>
                        <a:lnTo>
                          <a:pt x="9619" y="1846"/>
                        </a:lnTo>
                        <a:cubicBezTo>
                          <a:pt x="9619" y="1846"/>
                          <a:pt x="9619" y="1846"/>
                          <a:pt x="9619" y="1846"/>
                        </a:cubicBezTo>
                        <a:cubicBezTo>
                          <a:pt x="9373" y="1671"/>
                          <a:pt x="9231" y="1425"/>
                          <a:pt x="9194" y="114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2" name="Google Shape;832;p1"/>
                  <p:cNvSpPr/>
                  <p:nvPr/>
                </p:nvSpPr>
                <p:spPr>
                  <a:xfrm>
                    <a:off x="7130164" y="2518106"/>
                    <a:ext cx="12317" cy="265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8" h="1917" extrusionOk="0">
                        <a:moveTo>
                          <a:pt x="249" y="0"/>
                        </a:moveTo>
                        <a:lnTo>
                          <a:pt x="249" y="0"/>
                        </a:lnTo>
                        <a:cubicBezTo>
                          <a:pt x="178" y="107"/>
                          <a:pt x="107" y="178"/>
                          <a:pt x="107" y="320"/>
                        </a:cubicBezTo>
                        <a:cubicBezTo>
                          <a:pt x="1" y="568"/>
                          <a:pt x="1" y="852"/>
                          <a:pt x="107" y="1136"/>
                        </a:cubicBezTo>
                        <a:cubicBezTo>
                          <a:pt x="178" y="1384"/>
                          <a:pt x="356" y="1597"/>
                          <a:pt x="568" y="1775"/>
                        </a:cubicBezTo>
                        <a:cubicBezTo>
                          <a:pt x="639" y="1846"/>
                          <a:pt x="746" y="1917"/>
                          <a:pt x="852" y="1917"/>
                        </a:cubicBezTo>
                        <a:cubicBezTo>
                          <a:pt x="888" y="1917"/>
                          <a:pt x="781" y="1846"/>
                          <a:pt x="604" y="1739"/>
                        </a:cubicBezTo>
                        <a:cubicBezTo>
                          <a:pt x="427" y="1562"/>
                          <a:pt x="285" y="1349"/>
                          <a:pt x="178" y="1101"/>
                        </a:cubicBezTo>
                        <a:cubicBezTo>
                          <a:pt x="107" y="852"/>
                          <a:pt x="107" y="568"/>
                          <a:pt x="143" y="320"/>
                        </a:cubicBezTo>
                        <a:cubicBezTo>
                          <a:pt x="214" y="142"/>
                          <a:pt x="249" y="0"/>
                          <a:pt x="24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3" name="Google Shape;833;p1"/>
                  <p:cNvSpPr/>
                  <p:nvPr/>
                </p:nvSpPr>
                <p:spPr>
                  <a:xfrm>
                    <a:off x="7164631" y="2497925"/>
                    <a:ext cx="9362" cy="290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5" h="2095" extrusionOk="0">
                        <a:moveTo>
                          <a:pt x="391" y="0"/>
                        </a:moveTo>
                        <a:lnTo>
                          <a:pt x="391" y="0"/>
                        </a:lnTo>
                        <a:cubicBezTo>
                          <a:pt x="284" y="71"/>
                          <a:pt x="213" y="178"/>
                          <a:pt x="178" y="284"/>
                        </a:cubicBezTo>
                        <a:cubicBezTo>
                          <a:pt x="71" y="532"/>
                          <a:pt x="0" y="816"/>
                          <a:pt x="71" y="1100"/>
                        </a:cubicBezTo>
                        <a:cubicBezTo>
                          <a:pt x="107" y="1384"/>
                          <a:pt x="213" y="1668"/>
                          <a:pt x="391" y="1881"/>
                        </a:cubicBezTo>
                        <a:cubicBezTo>
                          <a:pt x="462" y="1988"/>
                          <a:pt x="568" y="2059"/>
                          <a:pt x="674" y="2094"/>
                        </a:cubicBezTo>
                        <a:cubicBezTo>
                          <a:pt x="674" y="2059"/>
                          <a:pt x="568" y="2023"/>
                          <a:pt x="462" y="1846"/>
                        </a:cubicBezTo>
                        <a:cubicBezTo>
                          <a:pt x="284" y="1633"/>
                          <a:pt x="178" y="1349"/>
                          <a:pt x="142" y="1100"/>
                        </a:cubicBezTo>
                        <a:cubicBezTo>
                          <a:pt x="107" y="816"/>
                          <a:pt x="142" y="568"/>
                          <a:pt x="249" y="284"/>
                        </a:cubicBezTo>
                        <a:cubicBezTo>
                          <a:pt x="320" y="107"/>
                          <a:pt x="390" y="0"/>
                          <a:pt x="39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4" name="Google Shape;834;p1"/>
                  <p:cNvSpPr/>
                  <p:nvPr/>
                </p:nvSpPr>
                <p:spPr>
                  <a:xfrm>
                    <a:off x="7184812" y="2486108"/>
                    <a:ext cx="8377" cy="349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4" h="2521" extrusionOk="0">
                        <a:moveTo>
                          <a:pt x="320" y="0"/>
                        </a:moveTo>
                        <a:lnTo>
                          <a:pt x="320" y="0"/>
                        </a:lnTo>
                        <a:cubicBezTo>
                          <a:pt x="249" y="107"/>
                          <a:pt x="178" y="213"/>
                          <a:pt x="142" y="355"/>
                        </a:cubicBezTo>
                        <a:cubicBezTo>
                          <a:pt x="71" y="675"/>
                          <a:pt x="36" y="994"/>
                          <a:pt x="71" y="1313"/>
                        </a:cubicBezTo>
                        <a:cubicBezTo>
                          <a:pt x="107" y="1633"/>
                          <a:pt x="213" y="1952"/>
                          <a:pt x="355" y="2201"/>
                        </a:cubicBezTo>
                        <a:cubicBezTo>
                          <a:pt x="426" y="2343"/>
                          <a:pt x="497" y="2449"/>
                          <a:pt x="604" y="2520"/>
                        </a:cubicBezTo>
                        <a:cubicBezTo>
                          <a:pt x="107" y="1775"/>
                          <a:pt x="0" y="817"/>
                          <a:pt x="32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5" name="Google Shape;835;p1"/>
                  <p:cNvSpPr/>
                  <p:nvPr/>
                </p:nvSpPr>
                <p:spPr>
                  <a:xfrm>
                    <a:off x="7216810" y="2477730"/>
                    <a:ext cx="13801" cy="202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5" h="1457" extrusionOk="0">
                        <a:moveTo>
                          <a:pt x="107" y="1"/>
                        </a:moveTo>
                        <a:lnTo>
                          <a:pt x="107" y="1"/>
                        </a:lnTo>
                        <a:cubicBezTo>
                          <a:pt x="36" y="72"/>
                          <a:pt x="0" y="178"/>
                          <a:pt x="36" y="285"/>
                        </a:cubicBezTo>
                        <a:cubicBezTo>
                          <a:pt x="0" y="498"/>
                          <a:pt x="71" y="746"/>
                          <a:pt x="178" y="959"/>
                        </a:cubicBezTo>
                        <a:cubicBezTo>
                          <a:pt x="320" y="1137"/>
                          <a:pt x="497" y="1314"/>
                          <a:pt x="710" y="1385"/>
                        </a:cubicBezTo>
                        <a:cubicBezTo>
                          <a:pt x="817" y="1421"/>
                          <a:pt x="888" y="1456"/>
                          <a:pt x="994" y="1456"/>
                        </a:cubicBezTo>
                        <a:cubicBezTo>
                          <a:pt x="710" y="1350"/>
                          <a:pt x="462" y="1137"/>
                          <a:pt x="284" y="888"/>
                        </a:cubicBezTo>
                        <a:cubicBezTo>
                          <a:pt x="107" y="604"/>
                          <a:pt x="36" y="320"/>
                          <a:pt x="10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6" name="Google Shape;836;p1"/>
                  <p:cNvSpPr/>
                  <p:nvPr/>
                </p:nvSpPr>
                <p:spPr>
                  <a:xfrm>
                    <a:off x="7249793" y="2452626"/>
                    <a:ext cx="13301" cy="201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9" h="1456" extrusionOk="0">
                        <a:moveTo>
                          <a:pt x="71" y="1"/>
                        </a:moveTo>
                        <a:lnTo>
                          <a:pt x="71" y="1"/>
                        </a:lnTo>
                        <a:cubicBezTo>
                          <a:pt x="36" y="107"/>
                          <a:pt x="0" y="178"/>
                          <a:pt x="0" y="285"/>
                        </a:cubicBezTo>
                        <a:cubicBezTo>
                          <a:pt x="0" y="498"/>
                          <a:pt x="71" y="746"/>
                          <a:pt x="213" y="924"/>
                        </a:cubicBezTo>
                        <a:cubicBezTo>
                          <a:pt x="320" y="1136"/>
                          <a:pt x="497" y="1278"/>
                          <a:pt x="710" y="1385"/>
                        </a:cubicBezTo>
                        <a:cubicBezTo>
                          <a:pt x="781" y="1420"/>
                          <a:pt x="888" y="1456"/>
                          <a:pt x="959" y="1456"/>
                        </a:cubicBezTo>
                        <a:cubicBezTo>
                          <a:pt x="710" y="1314"/>
                          <a:pt x="462" y="1136"/>
                          <a:pt x="284" y="888"/>
                        </a:cubicBezTo>
                        <a:cubicBezTo>
                          <a:pt x="142" y="604"/>
                          <a:pt x="36" y="320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7" name="Google Shape;837;p1"/>
                  <p:cNvSpPr/>
                  <p:nvPr/>
                </p:nvSpPr>
                <p:spPr>
                  <a:xfrm>
                    <a:off x="7266034" y="2402902"/>
                    <a:ext cx="18724" cy="42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" h="309" extrusionOk="0">
                        <a:moveTo>
                          <a:pt x="1349" y="1"/>
                        </a:moveTo>
                        <a:lnTo>
                          <a:pt x="1349" y="1"/>
                        </a:lnTo>
                        <a:cubicBezTo>
                          <a:pt x="1136" y="107"/>
                          <a:pt x="923" y="178"/>
                          <a:pt x="675" y="214"/>
                        </a:cubicBezTo>
                        <a:lnTo>
                          <a:pt x="1" y="214"/>
                        </a:lnTo>
                        <a:cubicBezTo>
                          <a:pt x="165" y="277"/>
                          <a:pt x="335" y="309"/>
                          <a:pt x="502" y="309"/>
                        </a:cubicBezTo>
                        <a:cubicBezTo>
                          <a:pt x="803" y="309"/>
                          <a:pt x="1098" y="206"/>
                          <a:pt x="134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8" name="Google Shape;838;p1"/>
                  <p:cNvSpPr/>
                  <p:nvPr/>
                </p:nvSpPr>
                <p:spPr>
                  <a:xfrm>
                    <a:off x="7263080" y="2367949"/>
                    <a:ext cx="20195" cy="61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56" h="441" extrusionOk="0">
                        <a:moveTo>
                          <a:pt x="1456" y="1"/>
                        </a:moveTo>
                        <a:cubicBezTo>
                          <a:pt x="1243" y="143"/>
                          <a:pt x="994" y="214"/>
                          <a:pt x="746" y="320"/>
                        </a:cubicBezTo>
                        <a:cubicBezTo>
                          <a:pt x="498" y="356"/>
                          <a:pt x="249" y="356"/>
                          <a:pt x="1" y="356"/>
                        </a:cubicBezTo>
                        <a:cubicBezTo>
                          <a:pt x="137" y="414"/>
                          <a:pt x="274" y="441"/>
                          <a:pt x="417" y="441"/>
                        </a:cubicBezTo>
                        <a:cubicBezTo>
                          <a:pt x="533" y="441"/>
                          <a:pt x="654" y="423"/>
                          <a:pt x="782" y="391"/>
                        </a:cubicBezTo>
                        <a:cubicBezTo>
                          <a:pt x="1030" y="356"/>
                          <a:pt x="1278" y="214"/>
                          <a:pt x="145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9" name="Google Shape;839;p1"/>
                  <p:cNvSpPr/>
                  <p:nvPr/>
                </p:nvSpPr>
                <p:spPr>
                  <a:xfrm>
                    <a:off x="7260625" y="2350432"/>
                    <a:ext cx="14772" cy="5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" h="418" extrusionOk="0">
                        <a:moveTo>
                          <a:pt x="833" y="0"/>
                        </a:moveTo>
                        <a:cubicBezTo>
                          <a:pt x="701" y="0"/>
                          <a:pt x="574" y="25"/>
                          <a:pt x="462" y="93"/>
                        </a:cubicBezTo>
                        <a:cubicBezTo>
                          <a:pt x="284" y="164"/>
                          <a:pt x="107" y="270"/>
                          <a:pt x="0" y="412"/>
                        </a:cubicBezTo>
                        <a:cubicBezTo>
                          <a:pt x="0" y="416"/>
                          <a:pt x="3" y="418"/>
                          <a:pt x="7" y="418"/>
                        </a:cubicBezTo>
                        <a:cubicBezTo>
                          <a:pt x="46" y="418"/>
                          <a:pt x="243" y="291"/>
                          <a:pt x="497" y="164"/>
                        </a:cubicBezTo>
                        <a:cubicBezTo>
                          <a:pt x="817" y="57"/>
                          <a:pt x="1065" y="22"/>
                          <a:pt x="1065" y="22"/>
                        </a:cubicBezTo>
                        <a:cubicBezTo>
                          <a:pt x="987" y="9"/>
                          <a:pt x="909" y="0"/>
                          <a:pt x="83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0" name="Google Shape;840;p1"/>
                  <p:cNvSpPr/>
                  <p:nvPr/>
                </p:nvSpPr>
                <p:spPr>
                  <a:xfrm>
                    <a:off x="7253232" y="2318725"/>
                    <a:ext cx="19709" cy="138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1" h="995" extrusionOk="0">
                        <a:moveTo>
                          <a:pt x="1421" y="1"/>
                        </a:moveTo>
                        <a:cubicBezTo>
                          <a:pt x="1208" y="214"/>
                          <a:pt x="995" y="391"/>
                          <a:pt x="746" y="533"/>
                        </a:cubicBezTo>
                        <a:cubicBezTo>
                          <a:pt x="498" y="675"/>
                          <a:pt x="249" y="817"/>
                          <a:pt x="1" y="994"/>
                        </a:cubicBezTo>
                        <a:cubicBezTo>
                          <a:pt x="285" y="888"/>
                          <a:pt x="533" y="746"/>
                          <a:pt x="782" y="604"/>
                        </a:cubicBezTo>
                        <a:cubicBezTo>
                          <a:pt x="1030" y="462"/>
                          <a:pt x="1279" y="249"/>
                          <a:pt x="142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1" name="Google Shape;841;p1"/>
                  <p:cNvSpPr/>
                  <p:nvPr/>
                </p:nvSpPr>
                <p:spPr>
                  <a:xfrm>
                    <a:off x="7246339" y="2286727"/>
                    <a:ext cx="22664" cy="167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4" h="1208" extrusionOk="0">
                        <a:moveTo>
                          <a:pt x="1634" y="1"/>
                        </a:moveTo>
                        <a:cubicBezTo>
                          <a:pt x="1598" y="1"/>
                          <a:pt x="1314" y="285"/>
                          <a:pt x="853" y="639"/>
                        </a:cubicBezTo>
                        <a:cubicBezTo>
                          <a:pt x="427" y="959"/>
                          <a:pt x="1" y="1207"/>
                          <a:pt x="1" y="1207"/>
                        </a:cubicBezTo>
                        <a:cubicBezTo>
                          <a:pt x="356" y="1101"/>
                          <a:pt x="640" y="923"/>
                          <a:pt x="888" y="710"/>
                        </a:cubicBezTo>
                        <a:cubicBezTo>
                          <a:pt x="1208" y="533"/>
                          <a:pt x="1456" y="285"/>
                          <a:pt x="163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2" name="Google Shape;842;p1"/>
                  <p:cNvSpPr/>
                  <p:nvPr/>
                </p:nvSpPr>
                <p:spPr>
                  <a:xfrm>
                    <a:off x="7110469" y="2319709"/>
                    <a:ext cx="95523" cy="897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7" h="6471" extrusionOk="0">
                        <a:moveTo>
                          <a:pt x="3621" y="1"/>
                        </a:moveTo>
                        <a:cubicBezTo>
                          <a:pt x="3652" y="31"/>
                          <a:pt x="3683" y="62"/>
                          <a:pt x="3713" y="70"/>
                        </a:cubicBezTo>
                        <a:lnTo>
                          <a:pt x="3713" y="70"/>
                        </a:lnTo>
                        <a:lnTo>
                          <a:pt x="3621" y="1"/>
                        </a:lnTo>
                        <a:close/>
                        <a:moveTo>
                          <a:pt x="3713" y="70"/>
                        </a:moveTo>
                        <a:lnTo>
                          <a:pt x="3763" y="107"/>
                        </a:lnTo>
                        <a:lnTo>
                          <a:pt x="3834" y="157"/>
                        </a:lnTo>
                        <a:lnTo>
                          <a:pt x="3728" y="72"/>
                        </a:lnTo>
                        <a:cubicBezTo>
                          <a:pt x="3723" y="72"/>
                          <a:pt x="3718" y="71"/>
                          <a:pt x="3713" y="70"/>
                        </a:cubicBezTo>
                        <a:close/>
                        <a:moveTo>
                          <a:pt x="3834" y="157"/>
                        </a:moveTo>
                        <a:lnTo>
                          <a:pt x="4083" y="356"/>
                        </a:lnTo>
                        <a:cubicBezTo>
                          <a:pt x="4508" y="710"/>
                          <a:pt x="4934" y="1101"/>
                          <a:pt x="5289" y="1491"/>
                        </a:cubicBezTo>
                        <a:cubicBezTo>
                          <a:pt x="5893" y="2059"/>
                          <a:pt x="6319" y="2769"/>
                          <a:pt x="6567" y="3550"/>
                        </a:cubicBezTo>
                        <a:cubicBezTo>
                          <a:pt x="6745" y="4011"/>
                          <a:pt x="6780" y="4473"/>
                          <a:pt x="6745" y="4970"/>
                        </a:cubicBezTo>
                        <a:cubicBezTo>
                          <a:pt x="6745" y="5467"/>
                          <a:pt x="6496" y="5963"/>
                          <a:pt x="6070" y="6247"/>
                        </a:cubicBezTo>
                        <a:cubicBezTo>
                          <a:pt x="5870" y="6319"/>
                          <a:pt x="5664" y="6356"/>
                          <a:pt x="5461" y="6356"/>
                        </a:cubicBezTo>
                        <a:cubicBezTo>
                          <a:pt x="5161" y="6356"/>
                          <a:pt x="4869" y="6275"/>
                          <a:pt x="4615" y="6105"/>
                        </a:cubicBezTo>
                        <a:cubicBezTo>
                          <a:pt x="4189" y="5857"/>
                          <a:pt x="3834" y="5573"/>
                          <a:pt x="3515" y="5218"/>
                        </a:cubicBezTo>
                        <a:cubicBezTo>
                          <a:pt x="2876" y="4544"/>
                          <a:pt x="2379" y="3905"/>
                          <a:pt x="1882" y="3372"/>
                        </a:cubicBezTo>
                        <a:cubicBezTo>
                          <a:pt x="1492" y="2982"/>
                          <a:pt x="1066" y="2627"/>
                          <a:pt x="569" y="2379"/>
                        </a:cubicBezTo>
                        <a:cubicBezTo>
                          <a:pt x="391" y="2272"/>
                          <a:pt x="214" y="2201"/>
                          <a:pt x="1" y="2130"/>
                        </a:cubicBezTo>
                        <a:lnTo>
                          <a:pt x="1" y="2130"/>
                        </a:lnTo>
                        <a:cubicBezTo>
                          <a:pt x="36" y="2166"/>
                          <a:pt x="107" y="2201"/>
                          <a:pt x="143" y="2201"/>
                        </a:cubicBezTo>
                        <a:cubicBezTo>
                          <a:pt x="249" y="2237"/>
                          <a:pt x="391" y="2308"/>
                          <a:pt x="533" y="2414"/>
                        </a:cubicBezTo>
                        <a:cubicBezTo>
                          <a:pt x="1030" y="2698"/>
                          <a:pt x="1456" y="3018"/>
                          <a:pt x="1811" y="3443"/>
                        </a:cubicBezTo>
                        <a:cubicBezTo>
                          <a:pt x="2308" y="3976"/>
                          <a:pt x="2805" y="4615"/>
                          <a:pt x="3444" y="5289"/>
                        </a:cubicBezTo>
                        <a:cubicBezTo>
                          <a:pt x="3763" y="5644"/>
                          <a:pt x="4154" y="5963"/>
                          <a:pt x="4579" y="6212"/>
                        </a:cubicBezTo>
                        <a:cubicBezTo>
                          <a:pt x="4848" y="6377"/>
                          <a:pt x="5153" y="6470"/>
                          <a:pt x="5458" y="6470"/>
                        </a:cubicBezTo>
                        <a:cubicBezTo>
                          <a:pt x="5678" y="6470"/>
                          <a:pt x="5898" y="6422"/>
                          <a:pt x="6106" y="6318"/>
                        </a:cubicBezTo>
                        <a:cubicBezTo>
                          <a:pt x="6354" y="6212"/>
                          <a:pt x="6532" y="5999"/>
                          <a:pt x="6638" y="5750"/>
                        </a:cubicBezTo>
                        <a:cubicBezTo>
                          <a:pt x="6745" y="5502"/>
                          <a:pt x="6816" y="5254"/>
                          <a:pt x="6851" y="5005"/>
                        </a:cubicBezTo>
                        <a:cubicBezTo>
                          <a:pt x="6886" y="4508"/>
                          <a:pt x="6816" y="4011"/>
                          <a:pt x="6674" y="3550"/>
                        </a:cubicBezTo>
                        <a:cubicBezTo>
                          <a:pt x="6390" y="2769"/>
                          <a:pt x="5928" y="2059"/>
                          <a:pt x="5360" y="1456"/>
                        </a:cubicBezTo>
                        <a:cubicBezTo>
                          <a:pt x="4970" y="1065"/>
                          <a:pt x="4544" y="710"/>
                          <a:pt x="4118" y="356"/>
                        </a:cubicBezTo>
                        <a:lnTo>
                          <a:pt x="3834" y="15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3" name="Google Shape;843;p1"/>
                  <p:cNvSpPr/>
                  <p:nvPr/>
                </p:nvSpPr>
                <p:spPr>
                  <a:xfrm>
                    <a:off x="7096196" y="2333982"/>
                    <a:ext cx="32511" cy="256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44" h="1847" extrusionOk="0">
                        <a:moveTo>
                          <a:pt x="2343" y="1"/>
                        </a:moveTo>
                        <a:cubicBezTo>
                          <a:pt x="2166" y="1"/>
                          <a:pt x="2024" y="72"/>
                          <a:pt x="1917" y="143"/>
                        </a:cubicBezTo>
                        <a:cubicBezTo>
                          <a:pt x="1598" y="285"/>
                          <a:pt x="1278" y="498"/>
                          <a:pt x="994" y="711"/>
                        </a:cubicBezTo>
                        <a:cubicBezTo>
                          <a:pt x="710" y="924"/>
                          <a:pt x="462" y="1208"/>
                          <a:pt x="249" y="1492"/>
                        </a:cubicBezTo>
                        <a:cubicBezTo>
                          <a:pt x="143" y="1598"/>
                          <a:pt x="36" y="1705"/>
                          <a:pt x="1" y="1847"/>
                        </a:cubicBezTo>
                        <a:cubicBezTo>
                          <a:pt x="320" y="1456"/>
                          <a:pt x="675" y="1101"/>
                          <a:pt x="1065" y="782"/>
                        </a:cubicBezTo>
                        <a:cubicBezTo>
                          <a:pt x="1456" y="498"/>
                          <a:pt x="1882" y="214"/>
                          <a:pt x="234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4" name="Google Shape;844;p1"/>
                  <p:cNvSpPr/>
                  <p:nvPr/>
                </p:nvSpPr>
                <p:spPr>
                  <a:xfrm>
                    <a:off x="7117362" y="2326603"/>
                    <a:ext cx="58601" cy="517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5" h="3728" extrusionOk="0">
                        <a:moveTo>
                          <a:pt x="1" y="1"/>
                        </a:moveTo>
                        <a:cubicBezTo>
                          <a:pt x="72" y="72"/>
                          <a:pt x="143" y="107"/>
                          <a:pt x="214" y="107"/>
                        </a:cubicBezTo>
                        <a:cubicBezTo>
                          <a:pt x="143" y="72"/>
                          <a:pt x="72" y="36"/>
                          <a:pt x="1" y="1"/>
                        </a:cubicBezTo>
                        <a:close/>
                        <a:moveTo>
                          <a:pt x="214" y="107"/>
                        </a:moveTo>
                        <a:lnTo>
                          <a:pt x="214" y="107"/>
                        </a:lnTo>
                        <a:cubicBezTo>
                          <a:pt x="320" y="178"/>
                          <a:pt x="533" y="284"/>
                          <a:pt x="746" y="426"/>
                        </a:cubicBezTo>
                        <a:cubicBezTo>
                          <a:pt x="1314" y="746"/>
                          <a:pt x="1882" y="1136"/>
                          <a:pt x="2379" y="1598"/>
                        </a:cubicBezTo>
                        <a:cubicBezTo>
                          <a:pt x="2876" y="2024"/>
                          <a:pt x="3337" y="2521"/>
                          <a:pt x="3728" y="3053"/>
                        </a:cubicBezTo>
                        <a:cubicBezTo>
                          <a:pt x="3905" y="3266"/>
                          <a:pt x="4011" y="3408"/>
                          <a:pt x="4082" y="3550"/>
                        </a:cubicBezTo>
                        <a:cubicBezTo>
                          <a:pt x="4118" y="3621"/>
                          <a:pt x="4189" y="3656"/>
                          <a:pt x="4224" y="3727"/>
                        </a:cubicBezTo>
                        <a:cubicBezTo>
                          <a:pt x="4189" y="3656"/>
                          <a:pt x="4153" y="3585"/>
                          <a:pt x="4118" y="3514"/>
                        </a:cubicBezTo>
                        <a:cubicBezTo>
                          <a:pt x="4047" y="3408"/>
                          <a:pt x="3940" y="3230"/>
                          <a:pt x="3799" y="3017"/>
                        </a:cubicBezTo>
                        <a:cubicBezTo>
                          <a:pt x="3373" y="2450"/>
                          <a:pt x="2947" y="1953"/>
                          <a:pt x="2414" y="1527"/>
                        </a:cubicBezTo>
                        <a:cubicBezTo>
                          <a:pt x="1917" y="1065"/>
                          <a:pt x="1350" y="675"/>
                          <a:pt x="782" y="355"/>
                        </a:cubicBezTo>
                        <a:cubicBezTo>
                          <a:pt x="533" y="249"/>
                          <a:pt x="356" y="142"/>
                          <a:pt x="214" y="10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5" name="Google Shape;845;p1"/>
                  <p:cNvSpPr/>
                  <p:nvPr/>
                </p:nvSpPr>
                <p:spPr>
                  <a:xfrm>
                    <a:off x="7182842" y="2286241"/>
                    <a:ext cx="55646" cy="487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12" h="3514" extrusionOk="0">
                        <a:moveTo>
                          <a:pt x="3834" y="0"/>
                        </a:moveTo>
                        <a:lnTo>
                          <a:pt x="3834" y="0"/>
                        </a:lnTo>
                        <a:cubicBezTo>
                          <a:pt x="3940" y="249"/>
                          <a:pt x="3976" y="532"/>
                          <a:pt x="3905" y="781"/>
                        </a:cubicBezTo>
                        <a:cubicBezTo>
                          <a:pt x="3621" y="1420"/>
                          <a:pt x="3195" y="1988"/>
                          <a:pt x="2627" y="2343"/>
                        </a:cubicBezTo>
                        <a:cubicBezTo>
                          <a:pt x="2094" y="2769"/>
                          <a:pt x="1491" y="3088"/>
                          <a:pt x="817" y="3301"/>
                        </a:cubicBezTo>
                        <a:cubicBezTo>
                          <a:pt x="320" y="3443"/>
                          <a:pt x="0" y="3514"/>
                          <a:pt x="0" y="3514"/>
                        </a:cubicBezTo>
                        <a:lnTo>
                          <a:pt x="249" y="3514"/>
                        </a:lnTo>
                        <a:cubicBezTo>
                          <a:pt x="426" y="3478"/>
                          <a:pt x="639" y="3443"/>
                          <a:pt x="852" y="3372"/>
                        </a:cubicBezTo>
                        <a:cubicBezTo>
                          <a:pt x="1527" y="3194"/>
                          <a:pt x="2130" y="2875"/>
                          <a:pt x="2698" y="2449"/>
                        </a:cubicBezTo>
                        <a:cubicBezTo>
                          <a:pt x="3266" y="2059"/>
                          <a:pt x="3727" y="1491"/>
                          <a:pt x="3940" y="816"/>
                        </a:cubicBezTo>
                        <a:cubicBezTo>
                          <a:pt x="4011" y="603"/>
                          <a:pt x="4011" y="391"/>
                          <a:pt x="3940" y="213"/>
                        </a:cubicBezTo>
                        <a:cubicBezTo>
                          <a:pt x="3940" y="107"/>
                          <a:pt x="3905" y="36"/>
                          <a:pt x="383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6" name="Google Shape;846;p1"/>
                  <p:cNvSpPr/>
                  <p:nvPr/>
                </p:nvSpPr>
                <p:spPr>
                  <a:xfrm>
                    <a:off x="7218779" y="2321956"/>
                    <a:ext cx="42761" cy="1266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3" h="9132" extrusionOk="0">
                        <a:moveTo>
                          <a:pt x="284" y="0"/>
                        </a:moveTo>
                        <a:cubicBezTo>
                          <a:pt x="190" y="0"/>
                          <a:pt x="95" y="16"/>
                          <a:pt x="0" y="16"/>
                        </a:cubicBezTo>
                        <a:lnTo>
                          <a:pt x="426" y="16"/>
                        </a:lnTo>
                        <a:cubicBezTo>
                          <a:pt x="379" y="4"/>
                          <a:pt x="332" y="0"/>
                          <a:pt x="284" y="0"/>
                        </a:cubicBezTo>
                        <a:close/>
                        <a:moveTo>
                          <a:pt x="426" y="16"/>
                        </a:moveTo>
                        <a:cubicBezTo>
                          <a:pt x="817" y="52"/>
                          <a:pt x="1172" y="123"/>
                          <a:pt x="1527" y="300"/>
                        </a:cubicBezTo>
                        <a:cubicBezTo>
                          <a:pt x="2059" y="548"/>
                          <a:pt x="2449" y="974"/>
                          <a:pt x="2698" y="1507"/>
                        </a:cubicBezTo>
                        <a:cubicBezTo>
                          <a:pt x="2946" y="2181"/>
                          <a:pt x="2804" y="2962"/>
                          <a:pt x="2272" y="3494"/>
                        </a:cubicBezTo>
                        <a:lnTo>
                          <a:pt x="2236" y="3530"/>
                        </a:lnTo>
                        <a:lnTo>
                          <a:pt x="2307" y="3565"/>
                        </a:lnTo>
                        <a:cubicBezTo>
                          <a:pt x="2627" y="3814"/>
                          <a:pt x="2840" y="4204"/>
                          <a:pt x="2875" y="4630"/>
                        </a:cubicBezTo>
                        <a:cubicBezTo>
                          <a:pt x="2875" y="5092"/>
                          <a:pt x="2627" y="5553"/>
                          <a:pt x="2272" y="5872"/>
                        </a:cubicBezTo>
                        <a:lnTo>
                          <a:pt x="2236" y="5908"/>
                        </a:lnTo>
                        <a:lnTo>
                          <a:pt x="2272" y="5943"/>
                        </a:lnTo>
                        <a:cubicBezTo>
                          <a:pt x="2769" y="6405"/>
                          <a:pt x="2982" y="7150"/>
                          <a:pt x="2804" y="7825"/>
                        </a:cubicBezTo>
                        <a:cubicBezTo>
                          <a:pt x="2627" y="8357"/>
                          <a:pt x="2201" y="8783"/>
                          <a:pt x="1668" y="8960"/>
                        </a:cubicBezTo>
                        <a:cubicBezTo>
                          <a:pt x="1462" y="9029"/>
                          <a:pt x="1226" y="9068"/>
                          <a:pt x="990" y="9068"/>
                        </a:cubicBezTo>
                        <a:cubicBezTo>
                          <a:pt x="860" y="9068"/>
                          <a:pt x="729" y="9056"/>
                          <a:pt x="604" y="9031"/>
                        </a:cubicBezTo>
                        <a:cubicBezTo>
                          <a:pt x="462" y="8996"/>
                          <a:pt x="355" y="8960"/>
                          <a:pt x="213" y="8925"/>
                        </a:cubicBezTo>
                        <a:lnTo>
                          <a:pt x="213" y="8925"/>
                        </a:lnTo>
                        <a:cubicBezTo>
                          <a:pt x="320" y="8996"/>
                          <a:pt x="462" y="9031"/>
                          <a:pt x="604" y="9067"/>
                        </a:cubicBezTo>
                        <a:cubicBezTo>
                          <a:pt x="752" y="9111"/>
                          <a:pt x="907" y="9131"/>
                          <a:pt x="1063" y="9131"/>
                        </a:cubicBezTo>
                        <a:cubicBezTo>
                          <a:pt x="1279" y="9131"/>
                          <a:pt x="1498" y="9093"/>
                          <a:pt x="1704" y="9031"/>
                        </a:cubicBezTo>
                        <a:cubicBezTo>
                          <a:pt x="2272" y="8854"/>
                          <a:pt x="2698" y="8428"/>
                          <a:pt x="2875" y="7860"/>
                        </a:cubicBezTo>
                        <a:cubicBezTo>
                          <a:pt x="3083" y="7167"/>
                          <a:pt x="2885" y="6441"/>
                          <a:pt x="2348" y="5912"/>
                        </a:cubicBezTo>
                        <a:lnTo>
                          <a:pt x="2348" y="5912"/>
                        </a:lnTo>
                        <a:cubicBezTo>
                          <a:pt x="2747" y="5592"/>
                          <a:pt x="2946" y="5110"/>
                          <a:pt x="2946" y="4595"/>
                        </a:cubicBezTo>
                        <a:cubicBezTo>
                          <a:pt x="2912" y="4184"/>
                          <a:pt x="2713" y="3807"/>
                          <a:pt x="2381" y="3526"/>
                        </a:cubicBezTo>
                        <a:lnTo>
                          <a:pt x="2381" y="3526"/>
                        </a:lnTo>
                        <a:cubicBezTo>
                          <a:pt x="2884" y="2993"/>
                          <a:pt x="3046" y="2199"/>
                          <a:pt x="2769" y="1507"/>
                        </a:cubicBezTo>
                        <a:cubicBezTo>
                          <a:pt x="2520" y="939"/>
                          <a:pt x="2094" y="513"/>
                          <a:pt x="1562" y="265"/>
                        </a:cubicBezTo>
                        <a:cubicBezTo>
                          <a:pt x="1207" y="87"/>
                          <a:pt x="817" y="16"/>
                          <a:pt x="426" y="1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7" name="Google Shape;847;p1"/>
                  <p:cNvSpPr/>
                  <p:nvPr/>
                </p:nvSpPr>
                <p:spPr>
                  <a:xfrm>
                    <a:off x="7197114" y="2407826"/>
                    <a:ext cx="27587" cy="58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89" h="4190" extrusionOk="0">
                        <a:moveTo>
                          <a:pt x="1" y="1"/>
                        </a:moveTo>
                        <a:lnTo>
                          <a:pt x="1" y="1"/>
                        </a:lnTo>
                        <a:cubicBezTo>
                          <a:pt x="36" y="72"/>
                          <a:pt x="72" y="107"/>
                          <a:pt x="143" y="143"/>
                        </a:cubicBezTo>
                        <a:lnTo>
                          <a:pt x="462" y="533"/>
                        </a:lnTo>
                        <a:cubicBezTo>
                          <a:pt x="852" y="959"/>
                          <a:pt x="1172" y="1385"/>
                          <a:pt x="1456" y="1882"/>
                        </a:cubicBezTo>
                        <a:cubicBezTo>
                          <a:pt x="1740" y="2379"/>
                          <a:pt x="1882" y="2911"/>
                          <a:pt x="1917" y="3479"/>
                        </a:cubicBezTo>
                        <a:cubicBezTo>
                          <a:pt x="1917" y="3728"/>
                          <a:pt x="1882" y="3941"/>
                          <a:pt x="1811" y="4189"/>
                        </a:cubicBezTo>
                        <a:cubicBezTo>
                          <a:pt x="1846" y="4118"/>
                          <a:pt x="1882" y="4047"/>
                          <a:pt x="1882" y="4012"/>
                        </a:cubicBezTo>
                        <a:cubicBezTo>
                          <a:pt x="1917" y="3834"/>
                          <a:pt x="1953" y="3657"/>
                          <a:pt x="1953" y="3479"/>
                        </a:cubicBezTo>
                        <a:cubicBezTo>
                          <a:pt x="1988" y="2911"/>
                          <a:pt x="1811" y="2343"/>
                          <a:pt x="1527" y="1846"/>
                        </a:cubicBezTo>
                        <a:cubicBezTo>
                          <a:pt x="1278" y="1350"/>
                          <a:pt x="923" y="888"/>
                          <a:pt x="533" y="498"/>
                        </a:cubicBezTo>
                        <a:cubicBezTo>
                          <a:pt x="356" y="320"/>
                          <a:pt x="249" y="214"/>
                          <a:pt x="143" y="107"/>
                        </a:cubicBezTo>
                        <a:cubicBezTo>
                          <a:pt x="107" y="72"/>
                          <a:pt x="72" y="36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8" name="Google Shape;848;p1"/>
                  <p:cNvSpPr/>
                  <p:nvPr/>
                </p:nvSpPr>
                <p:spPr>
                  <a:xfrm>
                    <a:off x="7203522" y="2413249"/>
                    <a:ext cx="23634" cy="98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04" h="711" extrusionOk="0">
                        <a:moveTo>
                          <a:pt x="0" y="0"/>
                        </a:moveTo>
                        <a:cubicBezTo>
                          <a:pt x="248" y="178"/>
                          <a:pt x="497" y="355"/>
                          <a:pt x="816" y="462"/>
                        </a:cubicBezTo>
                        <a:cubicBezTo>
                          <a:pt x="1065" y="604"/>
                          <a:pt x="1384" y="675"/>
                          <a:pt x="1704" y="710"/>
                        </a:cubicBezTo>
                        <a:cubicBezTo>
                          <a:pt x="1704" y="675"/>
                          <a:pt x="1313" y="568"/>
                          <a:pt x="852" y="391"/>
                        </a:cubicBezTo>
                        <a:cubicBezTo>
                          <a:pt x="391" y="17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49" name="Google Shape;849;p1"/>
                  <p:cNvSpPr/>
                  <p:nvPr/>
                </p:nvSpPr>
                <p:spPr>
                  <a:xfrm>
                    <a:off x="7209916" y="2387645"/>
                    <a:ext cx="41860" cy="17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279" extrusionOk="0">
                        <a:moveTo>
                          <a:pt x="0" y="1"/>
                        </a:moveTo>
                        <a:cubicBezTo>
                          <a:pt x="142" y="107"/>
                          <a:pt x="284" y="214"/>
                          <a:pt x="426" y="249"/>
                        </a:cubicBezTo>
                        <a:cubicBezTo>
                          <a:pt x="781" y="391"/>
                          <a:pt x="1172" y="533"/>
                          <a:pt x="1562" y="604"/>
                        </a:cubicBezTo>
                        <a:cubicBezTo>
                          <a:pt x="1917" y="675"/>
                          <a:pt x="2307" y="817"/>
                          <a:pt x="2627" y="994"/>
                        </a:cubicBezTo>
                        <a:cubicBezTo>
                          <a:pt x="2769" y="1065"/>
                          <a:pt x="2911" y="1172"/>
                          <a:pt x="3017" y="1278"/>
                        </a:cubicBezTo>
                        <a:cubicBezTo>
                          <a:pt x="3017" y="1278"/>
                          <a:pt x="2982" y="1243"/>
                          <a:pt x="2946" y="1172"/>
                        </a:cubicBezTo>
                        <a:cubicBezTo>
                          <a:pt x="2840" y="1065"/>
                          <a:pt x="2769" y="994"/>
                          <a:pt x="2662" y="923"/>
                        </a:cubicBezTo>
                        <a:cubicBezTo>
                          <a:pt x="2343" y="710"/>
                          <a:pt x="1953" y="569"/>
                          <a:pt x="1562" y="498"/>
                        </a:cubicBezTo>
                        <a:cubicBezTo>
                          <a:pt x="1207" y="427"/>
                          <a:pt x="817" y="320"/>
                          <a:pt x="462" y="178"/>
                        </a:cubicBezTo>
                        <a:cubicBezTo>
                          <a:pt x="178" y="72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0" name="Google Shape;850;p1"/>
                  <p:cNvSpPr/>
                  <p:nvPr/>
                </p:nvSpPr>
                <p:spPr>
                  <a:xfrm>
                    <a:off x="7196629" y="2353289"/>
                    <a:ext cx="55633" cy="186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11" h="1342" extrusionOk="0">
                        <a:moveTo>
                          <a:pt x="1773" y="1"/>
                        </a:moveTo>
                        <a:cubicBezTo>
                          <a:pt x="1383" y="1"/>
                          <a:pt x="993" y="67"/>
                          <a:pt x="604" y="171"/>
                        </a:cubicBezTo>
                        <a:cubicBezTo>
                          <a:pt x="426" y="242"/>
                          <a:pt x="284" y="277"/>
                          <a:pt x="178" y="348"/>
                        </a:cubicBezTo>
                        <a:cubicBezTo>
                          <a:pt x="107" y="348"/>
                          <a:pt x="71" y="384"/>
                          <a:pt x="0" y="419"/>
                        </a:cubicBezTo>
                        <a:cubicBezTo>
                          <a:pt x="213" y="348"/>
                          <a:pt x="426" y="313"/>
                          <a:pt x="639" y="242"/>
                        </a:cubicBezTo>
                        <a:cubicBezTo>
                          <a:pt x="970" y="147"/>
                          <a:pt x="1317" y="100"/>
                          <a:pt x="1670" y="100"/>
                        </a:cubicBezTo>
                        <a:cubicBezTo>
                          <a:pt x="1846" y="100"/>
                          <a:pt x="2023" y="111"/>
                          <a:pt x="2201" y="135"/>
                        </a:cubicBezTo>
                        <a:cubicBezTo>
                          <a:pt x="2698" y="242"/>
                          <a:pt x="3194" y="526"/>
                          <a:pt x="3514" y="916"/>
                        </a:cubicBezTo>
                        <a:cubicBezTo>
                          <a:pt x="3691" y="1058"/>
                          <a:pt x="3833" y="1235"/>
                          <a:pt x="4011" y="1342"/>
                        </a:cubicBezTo>
                        <a:cubicBezTo>
                          <a:pt x="3975" y="1306"/>
                          <a:pt x="3904" y="1235"/>
                          <a:pt x="3869" y="1200"/>
                        </a:cubicBezTo>
                        <a:lnTo>
                          <a:pt x="3514" y="845"/>
                        </a:lnTo>
                        <a:cubicBezTo>
                          <a:pt x="3194" y="455"/>
                          <a:pt x="2733" y="171"/>
                          <a:pt x="2201" y="29"/>
                        </a:cubicBezTo>
                        <a:cubicBezTo>
                          <a:pt x="2058" y="10"/>
                          <a:pt x="1915" y="1"/>
                          <a:pt x="177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1" name="Google Shape;851;p1"/>
                  <p:cNvSpPr/>
                  <p:nvPr/>
                </p:nvSpPr>
                <p:spPr>
                  <a:xfrm>
                    <a:off x="7143951" y="2385190"/>
                    <a:ext cx="27088" cy="6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53" h="4863" extrusionOk="0">
                        <a:moveTo>
                          <a:pt x="284" y="0"/>
                        </a:moveTo>
                        <a:lnTo>
                          <a:pt x="284" y="0"/>
                        </a:lnTo>
                        <a:cubicBezTo>
                          <a:pt x="355" y="249"/>
                          <a:pt x="391" y="533"/>
                          <a:pt x="355" y="817"/>
                        </a:cubicBezTo>
                        <a:cubicBezTo>
                          <a:pt x="320" y="1313"/>
                          <a:pt x="0" y="1988"/>
                          <a:pt x="178" y="2804"/>
                        </a:cubicBezTo>
                        <a:cubicBezTo>
                          <a:pt x="320" y="3478"/>
                          <a:pt x="675" y="4046"/>
                          <a:pt x="1207" y="4472"/>
                        </a:cubicBezTo>
                        <a:cubicBezTo>
                          <a:pt x="1385" y="4614"/>
                          <a:pt x="1562" y="4721"/>
                          <a:pt x="1740" y="4792"/>
                        </a:cubicBezTo>
                        <a:cubicBezTo>
                          <a:pt x="1811" y="4827"/>
                          <a:pt x="1882" y="4863"/>
                          <a:pt x="1953" y="4863"/>
                        </a:cubicBezTo>
                        <a:cubicBezTo>
                          <a:pt x="1704" y="4756"/>
                          <a:pt x="1491" y="4614"/>
                          <a:pt x="1278" y="4437"/>
                        </a:cubicBezTo>
                        <a:cubicBezTo>
                          <a:pt x="746" y="4011"/>
                          <a:pt x="391" y="3407"/>
                          <a:pt x="284" y="2769"/>
                        </a:cubicBezTo>
                        <a:cubicBezTo>
                          <a:pt x="107" y="2023"/>
                          <a:pt x="391" y="1313"/>
                          <a:pt x="426" y="817"/>
                        </a:cubicBezTo>
                        <a:cubicBezTo>
                          <a:pt x="426" y="604"/>
                          <a:pt x="426" y="391"/>
                          <a:pt x="391" y="178"/>
                        </a:cubicBezTo>
                        <a:cubicBezTo>
                          <a:pt x="355" y="107"/>
                          <a:pt x="355" y="36"/>
                          <a:pt x="28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2" name="Google Shape;852;p1"/>
                  <p:cNvSpPr/>
                  <p:nvPr/>
                </p:nvSpPr>
                <p:spPr>
                  <a:xfrm>
                    <a:off x="7163147" y="2399462"/>
                    <a:ext cx="36936" cy="709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3" h="5112" extrusionOk="0">
                        <a:moveTo>
                          <a:pt x="1" y="0"/>
                        </a:moveTo>
                        <a:cubicBezTo>
                          <a:pt x="1" y="71"/>
                          <a:pt x="36" y="142"/>
                          <a:pt x="36" y="213"/>
                        </a:cubicBezTo>
                        <a:cubicBezTo>
                          <a:pt x="107" y="426"/>
                          <a:pt x="214" y="639"/>
                          <a:pt x="320" y="817"/>
                        </a:cubicBezTo>
                        <a:cubicBezTo>
                          <a:pt x="498" y="1065"/>
                          <a:pt x="710" y="1314"/>
                          <a:pt x="959" y="1527"/>
                        </a:cubicBezTo>
                        <a:cubicBezTo>
                          <a:pt x="1243" y="1775"/>
                          <a:pt x="1491" y="2059"/>
                          <a:pt x="1740" y="2343"/>
                        </a:cubicBezTo>
                        <a:cubicBezTo>
                          <a:pt x="2166" y="2911"/>
                          <a:pt x="2450" y="3550"/>
                          <a:pt x="2556" y="4224"/>
                        </a:cubicBezTo>
                        <a:cubicBezTo>
                          <a:pt x="2627" y="4792"/>
                          <a:pt x="2592" y="5111"/>
                          <a:pt x="2627" y="5111"/>
                        </a:cubicBezTo>
                        <a:cubicBezTo>
                          <a:pt x="2663" y="5040"/>
                          <a:pt x="2663" y="4969"/>
                          <a:pt x="2663" y="4863"/>
                        </a:cubicBezTo>
                        <a:cubicBezTo>
                          <a:pt x="2663" y="4650"/>
                          <a:pt x="2663" y="4437"/>
                          <a:pt x="2627" y="4224"/>
                        </a:cubicBezTo>
                        <a:cubicBezTo>
                          <a:pt x="2521" y="3514"/>
                          <a:pt x="2272" y="2840"/>
                          <a:pt x="1811" y="2272"/>
                        </a:cubicBezTo>
                        <a:cubicBezTo>
                          <a:pt x="1562" y="1988"/>
                          <a:pt x="1314" y="1704"/>
                          <a:pt x="1030" y="1456"/>
                        </a:cubicBezTo>
                        <a:cubicBezTo>
                          <a:pt x="781" y="1243"/>
                          <a:pt x="569" y="994"/>
                          <a:pt x="391" y="746"/>
                        </a:cubicBezTo>
                        <a:cubicBezTo>
                          <a:pt x="214" y="533"/>
                          <a:pt x="72" y="249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3" name="Google Shape;853;p1"/>
                  <p:cNvSpPr/>
                  <p:nvPr/>
                </p:nvSpPr>
                <p:spPr>
                  <a:xfrm>
                    <a:off x="7143451" y="2456079"/>
                    <a:ext cx="39890" cy="337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" h="2430" extrusionOk="0">
                        <a:moveTo>
                          <a:pt x="1" y="0"/>
                        </a:moveTo>
                        <a:cubicBezTo>
                          <a:pt x="72" y="213"/>
                          <a:pt x="143" y="355"/>
                          <a:pt x="249" y="533"/>
                        </a:cubicBezTo>
                        <a:cubicBezTo>
                          <a:pt x="462" y="958"/>
                          <a:pt x="746" y="1349"/>
                          <a:pt x="1066" y="1704"/>
                        </a:cubicBezTo>
                        <a:cubicBezTo>
                          <a:pt x="1385" y="2059"/>
                          <a:pt x="1811" y="2307"/>
                          <a:pt x="2272" y="2414"/>
                        </a:cubicBezTo>
                        <a:cubicBezTo>
                          <a:pt x="2367" y="2414"/>
                          <a:pt x="2478" y="2429"/>
                          <a:pt x="2583" y="2429"/>
                        </a:cubicBezTo>
                        <a:cubicBezTo>
                          <a:pt x="2635" y="2429"/>
                          <a:pt x="2687" y="2425"/>
                          <a:pt x="2734" y="2414"/>
                        </a:cubicBezTo>
                        <a:lnTo>
                          <a:pt x="2876" y="2414"/>
                        </a:lnTo>
                        <a:cubicBezTo>
                          <a:pt x="2876" y="2378"/>
                          <a:pt x="2663" y="2414"/>
                          <a:pt x="2308" y="2343"/>
                        </a:cubicBezTo>
                        <a:cubicBezTo>
                          <a:pt x="1847" y="2236"/>
                          <a:pt x="1456" y="1988"/>
                          <a:pt x="1137" y="1633"/>
                        </a:cubicBezTo>
                        <a:cubicBezTo>
                          <a:pt x="817" y="1278"/>
                          <a:pt x="533" y="923"/>
                          <a:pt x="320" y="497"/>
                        </a:cubicBezTo>
                        <a:cubicBezTo>
                          <a:pt x="214" y="320"/>
                          <a:pt x="107" y="178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4" name="Google Shape;854;p1"/>
                  <p:cNvSpPr/>
                  <p:nvPr/>
                </p:nvSpPr>
                <p:spPr>
                  <a:xfrm>
                    <a:off x="7079455" y="2360570"/>
                    <a:ext cx="48268" cy="203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80" h="1465" extrusionOk="0">
                        <a:moveTo>
                          <a:pt x="3479" y="1"/>
                        </a:moveTo>
                        <a:lnTo>
                          <a:pt x="3479" y="1"/>
                        </a:lnTo>
                        <a:cubicBezTo>
                          <a:pt x="3337" y="107"/>
                          <a:pt x="3195" y="213"/>
                          <a:pt x="3053" y="355"/>
                        </a:cubicBezTo>
                        <a:cubicBezTo>
                          <a:pt x="2698" y="675"/>
                          <a:pt x="2308" y="923"/>
                          <a:pt x="1917" y="1136"/>
                        </a:cubicBezTo>
                        <a:cubicBezTo>
                          <a:pt x="1561" y="1315"/>
                          <a:pt x="1179" y="1393"/>
                          <a:pt x="793" y="1393"/>
                        </a:cubicBezTo>
                        <a:cubicBezTo>
                          <a:pt x="718" y="1393"/>
                          <a:pt x="644" y="1391"/>
                          <a:pt x="569" y="1385"/>
                        </a:cubicBezTo>
                        <a:cubicBezTo>
                          <a:pt x="391" y="1349"/>
                          <a:pt x="214" y="1278"/>
                          <a:pt x="36" y="1243"/>
                        </a:cubicBezTo>
                        <a:cubicBezTo>
                          <a:pt x="1" y="1243"/>
                          <a:pt x="72" y="1278"/>
                          <a:pt x="143" y="1314"/>
                        </a:cubicBezTo>
                        <a:cubicBezTo>
                          <a:pt x="285" y="1385"/>
                          <a:pt x="427" y="1420"/>
                          <a:pt x="569" y="1456"/>
                        </a:cubicBezTo>
                        <a:cubicBezTo>
                          <a:pt x="644" y="1462"/>
                          <a:pt x="719" y="1464"/>
                          <a:pt x="796" y="1464"/>
                        </a:cubicBezTo>
                        <a:cubicBezTo>
                          <a:pt x="1190" y="1464"/>
                          <a:pt x="1596" y="1386"/>
                          <a:pt x="1953" y="1207"/>
                        </a:cubicBezTo>
                        <a:cubicBezTo>
                          <a:pt x="2343" y="994"/>
                          <a:pt x="2734" y="746"/>
                          <a:pt x="3089" y="426"/>
                        </a:cubicBezTo>
                        <a:cubicBezTo>
                          <a:pt x="3231" y="284"/>
                          <a:pt x="3373" y="143"/>
                          <a:pt x="347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5" name="Google Shape;855;p1"/>
                  <p:cNvSpPr/>
                  <p:nvPr/>
                </p:nvSpPr>
                <p:spPr>
                  <a:xfrm>
                    <a:off x="7094227" y="2374843"/>
                    <a:ext cx="44315" cy="369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5" h="2663" extrusionOk="0">
                        <a:moveTo>
                          <a:pt x="3195" y="1"/>
                        </a:moveTo>
                        <a:lnTo>
                          <a:pt x="3195" y="1"/>
                        </a:lnTo>
                        <a:cubicBezTo>
                          <a:pt x="3124" y="36"/>
                          <a:pt x="3089" y="36"/>
                          <a:pt x="3053" y="72"/>
                        </a:cubicBezTo>
                        <a:cubicBezTo>
                          <a:pt x="2947" y="107"/>
                          <a:pt x="2805" y="178"/>
                          <a:pt x="2627" y="249"/>
                        </a:cubicBezTo>
                        <a:cubicBezTo>
                          <a:pt x="2201" y="498"/>
                          <a:pt x="1775" y="782"/>
                          <a:pt x="1385" y="1101"/>
                        </a:cubicBezTo>
                        <a:cubicBezTo>
                          <a:pt x="994" y="1421"/>
                          <a:pt x="675" y="1775"/>
                          <a:pt x="356" y="2166"/>
                        </a:cubicBezTo>
                        <a:cubicBezTo>
                          <a:pt x="214" y="2308"/>
                          <a:pt x="143" y="2450"/>
                          <a:pt x="72" y="2521"/>
                        </a:cubicBezTo>
                        <a:cubicBezTo>
                          <a:pt x="36" y="2556"/>
                          <a:pt x="1" y="2627"/>
                          <a:pt x="1" y="2663"/>
                        </a:cubicBezTo>
                        <a:cubicBezTo>
                          <a:pt x="1" y="2663"/>
                          <a:pt x="143" y="2485"/>
                          <a:pt x="391" y="2201"/>
                        </a:cubicBezTo>
                        <a:cubicBezTo>
                          <a:pt x="1030" y="1456"/>
                          <a:pt x="1811" y="817"/>
                          <a:pt x="2663" y="320"/>
                        </a:cubicBezTo>
                        <a:cubicBezTo>
                          <a:pt x="2982" y="143"/>
                          <a:pt x="3195" y="1"/>
                          <a:pt x="319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6" name="Google Shape;856;p1"/>
                  <p:cNvSpPr/>
                  <p:nvPr/>
                </p:nvSpPr>
                <p:spPr>
                  <a:xfrm>
                    <a:off x="7077985" y="2404871"/>
                    <a:ext cx="50723" cy="27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57" h="2016" extrusionOk="0">
                        <a:moveTo>
                          <a:pt x="0" y="1953"/>
                        </a:moveTo>
                        <a:cubicBezTo>
                          <a:pt x="12" y="1955"/>
                          <a:pt x="24" y="1958"/>
                          <a:pt x="37" y="1960"/>
                        </a:cubicBezTo>
                        <a:lnTo>
                          <a:pt x="37" y="1960"/>
                        </a:lnTo>
                        <a:cubicBezTo>
                          <a:pt x="23" y="1956"/>
                          <a:pt x="10" y="1953"/>
                          <a:pt x="0" y="1953"/>
                        </a:cubicBezTo>
                        <a:close/>
                        <a:moveTo>
                          <a:pt x="3656" y="1"/>
                        </a:moveTo>
                        <a:cubicBezTo>
                          <a:pt x="3585" y="1"/>
                          <a:pt x="3514" y="1"/>
                          <a:pt x="3479" y="36"/>
                        </a:cubicBezTo>
                        <a:cubicBezTo>
                          <a:pt x="3337" y="72"/>
                          <a:pt x="3159" y="143"/>
                          <a:pt x="3017" y="214"/>
                        </a:cubicBezTo>
                        <a:cubicBezTo>
                          <a:pt x="2591" y="498"/>
                          <a:pt x="2201" y="817"/>
                          <a:pt x="1881" y="1208"/>
                        </a:cubicBezTo>
                        <a:cubicBezTo>
                          <a:pt x="1527" y="1563"/>
                          <a:pt x="1101" y="1811"/>
                          <a:pt x="604" y="1953"/>
                        </a:cubicBezTo>
                        <a:cubicBezTo>
                          <a:pt x="497" y="1971"/>
                          <a:pt x="391" y="1980"/>
                          <a:pt x="289" y="1980"/>
                        </a:cubicBezTo>
                        <a:cubicBezTo>
                          <a:pt x="200" y="1980"/>
                          <a:pt x="115" y="1973"/>
                          <a:pt x="37" y="1960"/>
                        </a:cubicBezTo>
                        <a:lnTo>
                          <a:pt x="37" y="1960"/>
                        </a:lnTo>
                        <a:cubicBezTo>
                          <a:pt x="72" y="1970"/>
                          <a:pt x="117" y="1988"/>
                          <a:pt x="142" y="1988"/>
                        </a:cubicBezTo>
                        <a:cubicBezTo>
                          <a:pt x="231" y="2006"/>
                          <a:pt x="311" y="2015"/>
                          <a:pt x="386" y="2015"/>
                        </a:cubicBezTo>
                        <a:cubicBezTo>
                          <a:pt x="462" y="2015"/>
                          <a:pt x="533" y="2006"/>
                          <a:pt x="604" y="1988"/>
                        </a:cubicBezTo>
                        <a:cubicBezTo>
                          <a:pt x="1136" y="1918"/>
                          <a:pt x="1598" y="1634"/>
                          <a:pt x="1952" y="1279"/>
                        </a:cubicBezTo>
                        <a:cubicBezTo>
                          <a:pt x="2307" y="888"/>
                          <a:pt x="2662" y="569"/>
                          <a:pt x="3088" y="285"/>
                        </a:cubicBezTo>
                        <a:cubicBezTo>
                          <a:pt x="3266" y="178"/>
                          <a:pt x="3443" y="72"/>
                          <a:pt x="365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7" name="Google Shape;857;p1"/>
                  <p:cNvSpPr/>
                  <p:nvPr/>
                </p:nvSpPr>
                <p:spPr>
                  <a:xfrm>
                    <a:off x="7104074" y="2402416"/>
                    <a:ext cx="40875" cy="428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7" h="3089" extrusionOk="0">
                        <a:moveTo>
                          <a:pt x="2946" y="0"/>
                        </a:moveTo>
                        <a:cubicBezTo>
                          <a:pt x="2875" y="213"/>
                          <a:pt x="2804" y="391"/>
                          <a:pt x="2698" y="568"/>
                        </a:cubicBezTo>
                        <a:cubicBezTo>
                          <a:pt x="2414" y="994"/>
                          <a:pt x="2024" y="1349"/>
                          <a:pt x="1598" y="1633"/>
                        </a:cubicBezTo>
                        <a:cubicBezTo>
                          <a:pt x="1172" y="1882"/>
                          <a:pt x="746" y="2201"/>
                          <a:pt x="355" y="2556"/>
                        </a:cubicBezTo>
                        <a:cubicBezTo>
                          <a:pt x="249" y="2662"/>
                          <a:pt x="142" y="2804"/>
                          <a:pt x="71" y="2946"/>
                        </a:cubicBezTo>
                        <a:cubicBezTo>
                          <a:pt x="36" y="2982"/>
                          <a:pt x="0" y="3017"/>
                          <a:pt x="0" y="3088"/>
                        </a:cubicBezTo>
                        <a:cubicBezTo>
                          <a:pt x="107" y="2911"/>
                          <a:pt x="249" y="2769"/>
                          <a:pt x="426" y="2591"/>
                        </a:cubicBezTo>
                        <a:cubicBezTo>
                          <a:pt x="781" y="2272"/>
                          <a:pt x="1207" y="1988"/>
                          <a:pt x="1669" y="1704"/>
                        </a:cubicBezTo>
                        <a:cubicBezTo>
                          <a:pt x="2095" y="1456"/>
                          <a:pt x="2485" y="1065"/>
                          <a:pt x="2769" y="639"/>
                        </a:cubicBezTo>
                        <a:cubicBezTo>
                          <a:pt x="2840" y="497"/>
                          <a:pt x="2911" y="320"/>
                          <a:pt x="2946" y="178"/>
                        </a:cubicBezTo>
                        <a:lnTo>
                          <a:pt x="2946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8" name="Google Shape;858;p1"/>
                  <p:cNvSpPr/>
                  <p:nvPr/>
                </p:nvSpPr>
                <p:spPr>
                  <a:xfrm>
                    <a:off x="7114907" y="2425551"/>
                    <a:ext cx="33482" cy="517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4" h="3728" extrusionOk="0">
                        <a:moveTo>
                          <a:pt x="1101" y="1"/>
                        </a:moveTo>
                        <a:cubicBezTo>
                          <a:pt x="1030" y="1"/>
                          <a:pt x="923" y="36"/>
                          <a:pt x="852" y="36"/>
                        </a:cubicBezTo>
                        <a:cubicBezTo>
                          <a:pt x="1136" y="36"/>
                          <a:pt x="1420" y="72"/>
                          <a:pt x="1668" y="249"/>
                        </a:cubicBezTo>
                        <a:cubicBezTo>
                          <a:pt x="1917" y="391"/>
                          <a:pt x="2094" y="639"/>
                          <a:pt x="2201" y="923"/>
                        </a:cubicBezTo>
                        <a:cubicBezTo>
                          <a:pt x="2343" y="1278"/>
                          <a:pt x="2307" y="1669"/>
                          <a:pt x="2165" y="2024"/>
                        </a:cubicBezTo>
                        <a:cubicBezTo>
                          <a:pt x="1917" y="2627"/>
                          <a:pt x="1420" y="3124"/>
                          <a:pt x="781" y="3408"/>
                        </a:cubicBezTo>
                        <a:cubicBezTo>
                          <a:pt x="320" y="3621"/>
                          <a:pt x="0" y="3727"/>
                          <a:pt x="0" y="3727"/>
                        </a:cubicBezTo>
                        <a:cubicBezTo>
                          <a:pt x="71" y="3727"/>
                          <a:pt x="142" y="3727"/>
                          <a:pt x="213" y="3692"/>
                        </a:cubicBezTo>
                        <a:cubicBezTo>
                          <a:pt x="426" y="3621"/>
                          <a:pt x="604" y="3550"/>
                          <a:pt x="817" y="3479"/>
                        </a:cubicBezTo>
                        <a:cubicBezTo>
                          <a:pt x="1456" y="3195"/>
                          <a:pt x="1988" y="2698"/>
                          <a:pt x="2272" y="2059"/>
                        </a:cubicBezTo>
                        <a:cubicBezTo>
                          <a:pt x="2414" y="1669"/>
                          <a:pt x="2414" y="1278"/>
                          <a:pt x="2307" y="888"/>
                        </a:cubicBezTo>
                        <a:cubicBezTo>
                          <a:pt x="2201" y="604"/>
                          <a:pt x="1988" y="356"/>
                          <a:pt x="1704" y="178"/>
                        </a:cubicBezTo>
                        <a:cubicBezTo>
                          <a:pt x="1527" y="72"/>
                          <a:pt x="1314" y="1"/>
                          <a:pt x="11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9" name="Google Shape;859;p1"/>
                  <p:cNvSpPr/>
                  <p:nvPr/>
                </p:nvSpPr>
                <p:spPr>
                  <a:xfrm>
                    <a:off x="7093242" y="2454110"/>
                    <a:ext cx="31527" cy="151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3" h="1092" extrusionOk="0">
                        <a:moveTo>
                          <a:pt x="2272" y="0"/>
                        </a:moveTo>
                        <a:cubicBezTo>
                          <a:pt x="1988" y="320"/>
                          <a:pt x="1633" y="568"/>
                          <a:pt x="1243" y="781"/>
                        </a:cubicBezTo>
                        <a:cubicBezTo>
                          <a:pt x="852" y="958"/>
                          <a:pt x="427" y="1065"/>
                          <a:pt x="1" y="1065"/>
                        </a:cubicBezTo>
                        <a:cubicBezTo>
                          <a:pt x="54" y="1083"/>
                          <a:pt x="116" y="1092"/>
                          <a:pt x="183" y="1092"/>
                        </a:cubicBezTo>
                        <a:cubicBezTo>
                          <a:pt x="249" y="1092"/>
                          <a:pt x="320" y="1083"/>
                          <a:pt x="391" y="1065"/>
                        </a:cubicBezTo>
                        <a:cubicBezTo>
                          <a:pt x="994" y="1029"/>
                          <a:pt x="1598" y="746"/>
                          <a:pt x="2059" y="320"/>
                        </a:cubicBezTo>
                        <a:cubicBezTo>
                          <a:pt x="2130" y="213"/>
                          <a:pt x="2237" y="107"/>
                          <a:pt x="227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0" name="Google Shape;860;p1"/>
                  <p:cNvSpPr/>
                  <p:nvPr/>
                </p:nvSpPr>
                <p:spPr>
                  <a:xfrm>
                    <a:off x="7125739" y="2472321"/>
                    <a:ext cx="19695" cy="339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0" h="2450" extrusionOk="0">
                        <a:moveTo>
                          <a:pt x="142" y="0"/>
                        </a:moveTo>
                        <a:cubicBezTo>
                          <a:pt x="107" y="0"/>
                          <a:pt x="36" y="36"/>
                          <a:pt x="0" y="36"/>
                        </a:cubicBezTo>
                        <a:cubicBezTo>
                          <a:pt x="142" y="36"/>
                          <a:pt x="320" y="71"/>
                          <a:pt x="462" y="107"/>
                        </a:cubicBezTo>
                        <a:cubicBezTo>
                          <a:pt x="817" y="249"/>
                          <a:pt x="1065" y="533"/>
                          <a:pt x="1171" y="888"/>
                        </a:cubicBezTo>
                        <a:cubicBezTo>
                          <a:pt x="1278" y="1243"/>
                          <a:pt x="1313" y="1633"/>
                          <a:pt x="1207" y="2024"/>
                        </a:cubicBezTo>
                        <a:cubicBezTo>
                          <a:pt x="1136" y="2272"/>
                          <a:pt x="1100" y="2449"/>
                          <a:pt x="1100" y="2449"/>
                        </a:cubicBezTo>
                        <a:cubicBezTo>
                          <a:pt x="1171" y="2307"/>
                          <a:pt x="1242" y="2165"/>
                          <a:pt x="1278" y="2024"/>
                        </a:cubicBezTo>
                        <a:cubicBezTo>
                          <a:pt x="1420" y="1633"/>
                          <a:pt x="1420" y="1243"/>
                          <a:pt x="1278" y="852"/>
                        </a:cubicBezTo>
                        <a:cubicBezTo>
                          <a:pt x="1171" y="462"/>
                          <a:pt x="887" y="178"/>
                          <a:pt x="497" y="36"/>
                        </a:cubicBezTo>
                        <a:cubicBezTo>
                          <a:pt x="391" y="0"/>
                          <a:pt x="249" y="0"/>
                          <a:pt x="14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1" name="Google Shape;861;p1"/>
                  <p:cNvSpPr/>
                  <p:nvPr/>
                </p:nvSpPr>
                <p:spPr>
                  <a:xfrm>
                    <a:off x="7162162" y="2482654"/>
                    <a:ext cx="2483" cy="1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" h="1031" extrusionOk="0">
                        <a:moveTo>
                          <a:pt x="1" y="1"/>
                        </a:moveTo>
                        <a:cubicBezTo>
                          <a:pt x="1" y="1"/>
                          <a:pt x="72" y="249"/>
                          <a:pt x="72" y="498"/>
                        </a:cubicBezTo>
                        <a:cubicBezTo>
                          <a:pt x="72" y="675"/>
                          <a:pt x="36" y="853"/>
                          <a:pt x="1" y="1030"/>
                        </a:cubicBezTo>
                        <a:cubicBezTo>
                          <a:pt x="107" y="888"/>
                          <a:pt x="178" y="711"/>
                          <a:pt x="178" y="533"/>
                        </a:cubicBezTo>
                        <a:cubicBezTo>
                          <a:pt x="178" y="320"/>
                          <a:pt x="143" y="143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2" name="Google Shape;862;p1"/>
                  <p:cNvSpPr/>
                  <p:nvPr/>
                </p:nvSpPr>
                <p:spPr>
                  <a:xfrm>
                    <a:off x="7082909" y="2493001"/>
                    <a:ext cx="37921" cy="11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34" h="808" extrusionOk="0">
                        <a:moveTo>
                          <a:pt x="2733" y="0"/>
                        </a:moveTo>
                        <a:cubicBezTo>
                          <a:pt x="2591" y="71"/>
                          <a:pt x="2449" y="142"/>
                          <a:pt x="2343" y="213"/>
                        </a:cubicBezTo>
                        <a:cubicBezTo>
                          <a:pt x="2023" y="391"/>
                          <a:pt x="1704" y="533"/>
                          <a:pt x="1385" y="639"/>
                        </a:cubicBezTo>
                        <a:cubicBezTo>
                          <a:pt x="1220" y="688"/>
                          <a:pt x="1055" y="715"/>
                          <a:pt x="894" y="715"/>
                        </a:cubicBezTo>
                        <a:cubicBezTo>
                          <a:pt x="708" y="715"/>
                          <a:pt x="526" y="680"/>
                          <a:pt x="355" y="603"/>
                        </a:cubicBezTo>
                        <a:cubicBezTo>
                          <a:pt x="213" y="533"/>
                          <a:pt x="107" y="462"/>
                          <a:pt x="0" y="355"/>
                        </a:cubicBezTo>
                        <a:lnTo>
                          <a:pt x="0" y="355"/>
                        </a:lnTo>
                        <a:cubicBezTo>
                          <a:pt x="0" y="355"/>
                          <a:pt x="0" y="391"/>
                          <a:pt x="71" y="462"/>
                        </a:cubicBezTo>
                        <a:cubicBezTo>
                          <a:pt x="142" y="533"/>
                          <a:pt x="213" y="603"/>
                          <a:pt x="320" y="674"/>
                        </a:cubicBezTo>
                        <a:cubicBezTo>
                          <a:pt x="535" y="760"/>
                          <a:pt x="750" y="807"/>
                          <a:pt x="965" y="807"/>
                        </a:cubicBezTo>
                        <a:cubicBezTo>
                          <a:pt x="1105" y="807"/>
                          <a:pt x="1245" y="787"/>
                          <a:pt x="1385" y="745"/>
                        </a:cubicBezTo>
                        <a:cubicBezTo>
                          <a:pt x="1739" y="639"/>
                          <a:pt x="2059" y="462"/>
                          <a:pt x="2378" y="284"/>
                        </a:cubicBezTo>
                        <a:cubicBezTo>
                          <a:pt x="2485" y="213"/>
                          <a:pt x="2627" y="107"/>
                          <a:pt x="273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3" name="Google Shape;863;p1"/>
                  <p:cNvSpPr/>
                  <p:nvPr/>
                </p:nvSpPr>
                <p:spPr>
                  <a:xfrm>
                    <a:off x="7077985" y="1903734"/>
                    <a:ext cx="94039" cy="1556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80" h="11225" extrusionOk="0">
                        <a:moveTo>
                          <a:pt x="3159" y="0"/>
                        </a:moveTo>
                        <a:cubicBezTo>
                          <a:pt x="2911" y="71"/>
                          <a:pt x="2698" y="107"/>
                          <a:pt x="2449" y="142"/>
                        </a:cubicBezTo>
                        <a:lnTo>
                          <a:pt x="2449" y="923"/>
                        </a:lnTo>
                        <a:cubicBezTo>
                          <a:pt x="2449" y="923"/>
                          <a:pt x="107" y="923"/>
                          <a:pt x="71" y="4011"/>
                        </a:cubicBezTo>
                        <a:cubicBezTo>
                          <a:pt x="0" y="7134"/>
                          <a:pt x="391" y="7844"/>
                          <a:pt x="1349" y="8873"/>
                        </a:cubicBezTo>
                        <a:cubicBezTo>
                          <a:pt x="2307" y="9903"/>
                          <a:pt x="2982" y="11003"/>
                          <a:pt x="3585" y="11145"/>
                        </a:cubicBezTo>
                        <a:cubicBezTo>
                          <a:pt x="3905" y="11198"/>
                          <a:pt x="4224" y="11225"/>
                          <a:pt x="4543" y="11225"/>
                        </a:cubicBezTo>
                        <a:cubicBezTo>
                          <a:pt x="4863" y="11225"/>
                          <a:pt x="5182" y="11198"/>
                          <a:pt x="5502" y="11145"/>
                        </a:cubicBezTo>
                        <a:lnTo>
                          <a:pt x="6779" y="8625"/>
                        </a:lnTo>
                        <a:lnTo>
                          <a:pt x="4721" y="3585"/>
                        </a:lnTo>
                        <a:lnTo>
                          <a:pt x="3159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4" name="Google Shape;864;p1"/>
                  <p:cNvSpPr/>
                  <p:nvPr/>
                </p:nvSpPr>
                <p:spPr>
                  <a:xfrm>
                    <a:off x="7261111" y="2426162"/>
                    <a:ext cx="21179" cy="82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7" h="596" extrusionOk="0">
                        <a:moveTo>
                          <a:pt x="292" y="1"/>
                        </a:moveTo>
                        <a:cubicBezTo>
                          <a:pt x="195" y="1"/>
                          <a:pt x="97" y="9"/>
                          <a:pt x="1" y="28"/>
                        </a:cubicBezTo>
                        <a:cubicBezTo>
                          <a:pt x="285" y="63"/>
                          <a:pt x="533" y="99"/>
                          <a:pt x="817" y="170"/>
                        </a:cubicBezTo>
                        <a:cubicBezTo>
                          <a:pt x="1065" y="276"/>
                          <a:pt x="1314" y="418"/>
                          <a:pt x="1527" y="595"/>
                        </a:cubicBezTo>
                        <a:cubicBezTo>
                          <a:pt x="1232" y="212"/>
                          <a:pt x="766" y="1"/>
                          <a:pt x="29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5" name="Google Shape;865;p1"/>
                  <p:cNvSpPr/>
                  <p:nvPr/>
                </p:nvSpPr>
                <p:spPr>
                  <a:xfrm>
                    <a:off x="7120316" y="1801027"/>
                    <a:ext cx="180199" cy="359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92" h="25902" extrusionOk="0">
                        <a:moveTo>
                          <a:pt x="2473" y="0"/>
                        </a:moveTo>
                        <a:cubicBezTo>
                          <a:pt x="2070" y="0"/>
                          <a:pt x="1278" y="200"/>
                          <a:pt x="1385" y="1797"/>
                        </a:cubicBezTo>
                        <a:lnTo>
                          <a:pt x="1385" y="3749"/>
                        </a:lnTo>
                        <a:cubicBezTo>
                          <a:pt x="1385" y="3749"/>
                          <a:pt x="320" y="3962"/>
                          <a:pt x="214" y="5524"/>
                        </a:cubicBezTo>
                        <a:cubicBezTo>
                          <a:pt x="107" y="7086"/>
                          <a:pt x="1" y="9073"/>
                          <a:pt x="1" y="9073"/>
                        </a:cubicBezTo>
                        <a:cubicBezTo>
                          <a:pt x="1" y="9073"/>
                          <a:pt x="2769" y="15888"/>
                          <a:pt x="2663" y="16562"/>
                        </a:cubicBezTo>
                        <a:cubicBezTo>
                          <a:pt x="2592" y="17237"/>
                          <a:pt x="1846" y="20254"/>
                          <a:pt x="3160" y="20963"/>
                        </a:cubicBezTo>
                        <a:cubicBezTo>
                          <a:pt x="4473" y="21638"/>
                          <a:pt x="5041" y="21709"/>
                          <a:pt x="5467" y="22454"/>
                        </a:cubicBezTo>
                        <a:cubicBezTo>
                          <a:pt x="5893" y="23164"/>
                          <a:pt x="7028" y="23696"/>
                          <a:pt x="7845" y="24087"/>
                        </a:cubicBezTo>
                        <a:cubicBezTo>
                          <a:pt x="8626" y="24442"/>
                          <a:pt x="9264" y="25861"/>
                          <a:pt x="10081" y="25897"/>
                        </a:cubicBezTo>
                        <a:cubicBezTo>
                          <a:pt x="10113" y="25900"/>
                          <a:pt x="10146" y="25901"/>
                          <a:pt x="10177" y="25901"/>
                        </a:cubicBezTo>
                        <a:cubicBezTo>
                          <a:pt x="10973" y="25901"/>
                          <a:pt x="11474" y="25044"/>
                          <a:pt x="11713" y="23235"/>
                        </a:cubicBezTo>
                        <a:cubicBezTo>
                          <a:pt x="11997" y="21389"/>
                          <a:pt x="12991" y="11984"/>
                          <a:pt x="10365" y="7015"/>
                        </a:cubicBezTo>
                        <a:cubicBezTo>
                          <a:pt x="7738" y="2010"/>
                          <a:pt x="2698" y="23"/>
                          <a:pt x="2698" y="23"/>
                        </a:cubicBezTo>
                        <a:cubicBezTo>
                          <a:pt x="2698" y="23"/>
                          <a:pt x="2607" y="0"/>
                          <a:pt x="2473" y="0"/>
                        </a:cubicBezTo>
                        <a:close/>
                      </a:path>
                    </a:pathLst>
                  </a:custGeom>
                  <a:solidFill>
                    <a:srgbClr val="6746B9">
                      <a:alpha val="49411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6" name="Google Shape;866;p1"/>
                  <p:cNvSpPr/>
                  <p:nvPr/>
                </p:nvSpPr>
                <p:spPr>
                  <a:xfrm>
                    <a:off x="7077000" y="1507191"/>
                    <a:ext cx="101917" cy="127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48" h="9212" extrusionOk="0">
                        <a:moveTo>
                          <a:pt x="6604" y="1"/>
                        </a:moveTo>
                        <a:cubicBezTo>
                          <a:pt x="6544" y="1"/>
                          <a:pt x="6484" y="7"/>
                          <a:pt x="6425" y="18"/>
                        </a:cubicBezTo>
                        <a:cubicBezTo>
                          <a:pt x="5679" y="89"/>
                          <a:pt x="4863" y="3213"/>
                          <a:pt x="4863" y="3213"/>
                        </a:cubicBezTo>
                        <a:lnTo>
                          <a:pt x="3159" y="4278"/>
                        </a:lnTo>
                        <a:lnTo>
                          <a:pt x="36" y="4384"/>
                        </a:lnTo>
                        <a:lnTo>
                          <a:pt x="0" y="9211"/>
                        </a:lnTo>
                        <a:cubicBezTo>
                          <a:pt x="0" y="9211"/>
                          <a:pt x="2130" y="8927"/>
                          <a:pt x="3479" y="7756"/>
                        </a:cubicBezTo>
                        <a:cubicBezTo>
                          <a:pt x="4401" y="6975"/>
                          <a:pt x="5218" y="6088"/>
                          <a:pt x="5999" y="5165"/>
                        </a:cubicBezTo>
                        <a:lnTo>
                          <a:pt x="6460" y="2006"/>
                        </a:lnTo>
                        <a:lnTo>
                          <a:pt x="7347" y="444"/>
                        </a:lnTo>
                        <a:cubicBezTo>
                          <a:pt x="7200" y="148"/>
                          <a:pt x="6904" y="1"/>
                          <a:pt x="6604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7" name="Google Shape;867;p1"/>
                  <p:cNvSpPr/>
                  <p:nvPr/>
                </p:nvSpPr>
                <p:spPr>
                  <a:xfrm>
                    <a:off x="7076015" y="1282955"/>
                    <a:ext cx="123082" cy="262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4" h="18923" extrusionOk="0">
                        <a:moveTo>
                          <a:pt x="4187" y="9687"/>
                        </a:moveTo>
                        <a:cubicBezTo>
                          <a:pt x="4223" y="9687"/>
                          <a:pt x="4259" y="9688"/>
                          <a:pt x="4295" y="9690"/>
                        </a:cubicBezTo>
                        <a:cubicBezTo>
                          <a:pt x="4614" y="9726"/>
                          <a:pt x="4934" y="9832"/>
                          <a:pt x="5218" y="10010"/>
                        </a:cubicBezTo>
                        <a:cubicBezTo>
                          <a:pt x="5608" y="10400"/>
                          <a:pt x="5857" y="10932"/>
                          <a:pt x="5963" y="11465"/>
                        </a:cubicBezTo>
                        <a:cubicBezTo>
                          <a:pt x="6141" y="12104"/>
                          <a:pt x="6034" y="12743"/>
                          <a:pt x="5679" y="13275"/>
                        </a:cubicBezTo>
                        <a:cubicBezTo>
                          <a:pt x="5386" y="13594"/>
                          <a:pt x="4974" y="13754"/>
                          <a:pt x="4546" y="13754"/>
                        </a:cubicBezTo>
                        <a:cubicBezTo>
                          <a:pt x="4404" y="13754"/>
                          <a:pt x="4260" y="13736"/>
                          <a:pt x="4118" y="13701"/>
                        </a:cubicBezTo>
                        <a:cubicBezTo>
                          <a:pt x="3550" y="13523"/>
                          <a:pt x="3088" y="13168"/>
                          <a:pt x="2698" y="12743"/>
                        </a:cubicBezTo>
                        <a:cubicBezTo>
                          <a:pt x="2414" y="12494"/>
                          <a:pt x="2236" y="12175"/>
                          <a:pt x="2165" y="11784"/>
                        </a:cubicBezTo>
                        <a:cubicBezTo>
                          <a:pt x="2094" y="11216"/>
                          <a:pt x="2343" y="10684"/>
                          <a:pt x="2769" y="10329"/>
                        </a:cubicBezTo>
                        <a:cubicBezTo>
                          <a:pt x="3135" y="9930"/>
                          <a:pt x="3656" y="9687"/>
                          <a:pt x="4187" y="9687"/>
                        </a:cubicBezTo>
                        <a:close/>
                        <a:moveTo>
                          <a:pt x="0" y="1"/>
                        </a:moveTo>
                        <a:lnTo>
                          <a:pt x="36" y="12175"/>
                        </a:lnTo>
                        <a:cubicBezTo>
                          <a:pt x="58" y="12348"/>
                          <a:pt x="66" y="12402"/>
                          <a:pt x="69" y="12402"/>
                        </a:cubicBezTo>
                        <a:cubicBezTo>
                          <a:pt x="71" y="12402"/>
                          <a:pt x="71" y="12380"/>
                          <a:pt x="71" y="12352"/>
                        </a:cubicBezTo>
                        <a:cubicBezTo>
                          <a:pt x="817" y="12956"/>
                          <a:pt x="1420" y="13701"/>
                          <a:pt x="1846" y="14553"/>
                        </a:cubicBezTo>
                        <a:cubicBezTo>
                          <a:pt x="1952" y="14801"/>
                          <a:pt x="2023" y="15085"/>
                          <a:pt x="2023" y="15369"/>
                        </a:cubicBezTo>
                        <a:cubicBezTo>
                          <a:pt x="2023" y="15653"/>
                          <a:pt x="1846" y="15901"/>
                          <a:pt x="1562" y="15972"/>
                        </a:cubicBezTo>
                        <a:cubicBezTo>
                          <a:pt x="1531" y="15979"/>
                          <a:pt x="1498" y="15982"/>
                          <a:pt x="1465" y="15982"/>
                        </a:cubicBezTo>
                        <a:cubicBezTo>
                          <a:pt x="1311" y="15982"/>
                          <a:pt x="1147" y="15918"/>
                          <a:pt x="1030" y="15830"/>
                        </a:cubicBezTo>
                        <a:cubicBezTo>
                          <a:pt x="888" y="15688"/>
                          <a:pt x="781" y="15546"/>
                          <a:pt x="710" y="15369"/>
                        </a:cubicBezTo>
                        <a:cubicBezTo>
                          <a:pt x="320" y="14695"/>
                          <a:pt x="107" y="13949"/>
                          <a:pt x="71" y="13168"/>
                        </a:cubicBezTo>
                        <a:lnTo>
                          <a:pt x="71" y="13168"/>
                        </a:lnTo>
                        <a:lnTo>
                          <a:pt x="142" y="18918"/>
                        </a:lnTo>
                        <a:lnTo>
                          <a:pt x="426" y="18883"/>
                        </a:lnTo>
                        <a:cubicBezTo>
                          <a:pt x="426" y="18883"/>
                          <a:pt x="818" y="18923"/>
                          <a:pt x="1338" y="18923"/>
                        </a:cubicBezTo>
                        <a:cubicBezTo>
                          <a:pt x="2119" y="18923"/>
                          <a:pt x="3188" y="18833"/>
                          <a:pt x="3656" y="18386"/>
                        </a:cubicBezTo>
                        <a:cubicBezTo>
                          <a:pt x="4189" y="17854"/>
                          <a:pt x="4650" y="17250"/>
                          <a:pt x="5040" y="16576"/>
                        </a:cubicBezTo>
                        <a:cubicBezTo>
                          <a:pt x="5182" y="16434"/>
                          <a:pt x="6815" y="16256"/>
                          <a:pt x="7418" y="16008"/>
                        </a:cubicBezTo>
                        <a:cubicBezTo>
                          <a:pt x="8164" y="15582"/>
                          <a:pt x="8590" y="14766"/>
                          <a:pt x="8483" y="13949"/>
                        </a:cubicBezTo>
                        <a:cubicBezTo>
                          <a:pt x="8341" y="13097"/>
                          <a:pt x="8022" y="12920"/>
                          <a:pt x="8022" y="12920"/>
                        </a:cubicBezTo>
                        <a:cubicBezTo>
                          <a:pt x="8022" y="12920"/>
                          <a:pt x="8235" y="12068"/>
                          <a:pt x="8483" y="11181"/>
                        </a:cubicBezTo>
                        <a:cubicBezTo>
                          <a:pt x="8732" y="10294"/>
                          <a:pt x="8874" y="498"/>
                          <a:pt x="888" y="1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8" name="Google Shape;868;p1"/>
                  <p:cNvSpPr/>
                  <p:nvPr/>
                </p:nvSpPr>
                <p:spPr>
                  <a:xfrm>
                    <a:off x="7177918" y="1415871"/>
                    <a:ext cx="9862" cy="45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1" h="3302" extrusionOk="0">
                        <a:moveTo>
                          <a:pt x="107" y="1"/>
                        </a:moveTo>
                        <a:cubicBezTo>
                          <a:pt x="71" y="178"/>
                          <a:pt x="71" y="356"/>
                          <a:pt x="71" y="533"/>
                        </a:cubicBezTo>
                        <a:cubicBezTo>
                          <a:pt x="36" y="959"/>
                          <a:pt x="0" y="1385"/>
                          <a:pt x="0" y="1775"/>
                        </a:cubicBezTo>
                        <a:cubicBezTo>
                          <a:pt x="0" y="2201"/>
                          <a:pt x="71" y="2627"/>
                          <a:pt x="284" y="3018"/>
                        </a:cubicBezTo>
                        <a:cubicBezTo>
                          <a:pt x="320" y="3089"/>
                          <a:pt x="355" y="3160"/>
                          <a:pt x="426" y="3195"/>
                        </a:cubicBezTo>
                        <a:cubicBezTo>
                          <a:pt x="462" y="3231"/>
                          <a:pt x="497" y="3266"/>
                          <a:pt x="568" y="3302"/>
                        </a:cubicBezTo>
                        <a:lnTo>
                          <a:pt x="710" y="3302"/>
                        </a:lnTo>
                        <a:cubicBezTo>
                          <a:pt x="533" y="3266"/>
                          <a:pt x="391" y="3124"/>
                          <a:pt x="320" y="2982"/>
                        </a:cubicBezTo>
                        <a:cubicBezTo>
                          <a:pt x="178" y="2627"/>
                          <a:pt x="71" y="2201"/>
                          <a:pt x="107" y="1775"/>
                        </a:cubicBezTo>
                        <a:cubicBezTo>
                          <a:pt x="71" y="817"/>
                          <a:pt x="142" y="1"/>
                          <a:pt x="10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9" name="Google Shape;869;p1"/>
                  <p:cNvSpPr/>
                  <p:nvPr/>
                </p:nvSpPr>
                <p:spPr>
                  <a:xfrm>
                    <a:off x="7077000" y="1624601"/>
                    <a:ext cx="55646" cy="1486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12" h="10720" extrusionOk="0">
                        <a:moveTo>
                          <a:pt x="0" y="1"/>
                        </a:moveTo>
                        <a:lnTo>
                          <a:pt x="107" y="10720"/>
                        </a:lnTo>
                        <a:lnTo>
                          <a:pt x="2378" y="10720"/>
                        </a:lnTo>
                        <a:lnTo>
                          <a:pt x="2378" y="8483"/>
                        </a:lnTo>
                        <a:lnTo>
                          <a:pt x="2343" y="5963"/>
                        </a:lnTo>
                        <a:lnTo>
                          <a:pt x="3195" y="5715"/>
                        </a:lnTo>
                        <a:lnTo>
                          <a:pt x="3479" y="5112"/>
                        </a:lnTo>
                        <a:lnTo>
                          <a:pt x="4011" y="5360"/>
                        </a:lnTo>
                        <a:lnTo>
                          <a:pt x="4011" y="4686"/>
                        </a:lnTo>
                        <a:lnTo>
                          <a:pt x="3159" y="3585"/>
                        </a:lnTo>
                        <a:lnTo>
                          <a:pt x="3195" y="3231"/>
                        </a:lnTo>
                        <a:lnTo>
                          <a:pt x="4011" y="3053"/>
                        </a:lnTo>
                        <a:lnTo>
                          <a:pt x="4011" y="2698"/>
                        </a:lnTo>
                        <a:lnTo>
                          <a:pt x="2840" y="2414"/>
                        </a:lnTo>
                        <a:lnTo>
                          <a:pt x="2982" y="1598"/>
                        </a:lnTo>
                        <a:lnTo>
                          <a:pt x="3798" y="1598"/>
                        </a:lnTo>
                        <a:lnTo>
                          <a:pt x="3798" y="1278"/>
                        </a:lnTo>
                        <a:lnTo>
                          <a:pt x="3195" y="959"/>
                        </a:lnTo>
                        <a:lnTo>
                          <a:pt x="2378" y="1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0" name="Google Shape;870;p1"/>
                  <p:cNvSpPr/>
                  <p:nvPr/>
                </p:nvSpPr>
                <p:spPr>
                  <a:xfrm>
                    <a:off x="7081924" y="1669401"/>
                    <a:ext cx="40376" cy="152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11" h="1103" extrusionOk="0">
                        <a:moveTo>
                          <a:pt x="2911" y="1"/>
                        </a:moveTo>
                        <a:cubicBezTo>
                          <a:pt x="2559" y="1"/>
                          <a:pt x="2208" y="140"/>
                          <a:pt x="1926" y="349"/>
                        </a:cubicBezTo>
                        <a:lnTo>
                          <a:pt x="1926" y="349"/>
                        </a:lnTo>
                        <a:lnTo>
                          <a:pt x="2911" y="1"/>
                        </a:lnTo>
                        <a:close/>
                        <a:moveTo>
                          <a:pt x="1926" y="349"/>
                        </a:moveTo>
                        <a:lnTo>
                          <a:pt x="0" y="1030"/>
                        </a:lnTo>
                        <a:cubicBezTo>
                          <a:pt x="140" y="1076"/>
                          <a:pt x="293" y="1102"/>
                          <a:pt x="447" y="1102"/>
                        </a:cubicBezTo>
                        <a:cubicBezTo>
                          <a:pt x="647" y="1102"/>
                          <a:pt x="850" y="1059"/>
                          <a:pt x="1030" y="959"/>
                        </a:cubicBezTo>
                        <a:cubicBezTo>
                          <a:pt x="1349" y="781"/>
                          <a:pt x="1633" y="568"/>
                          <a:pt x="1917" y="355"/>
                        </a:cubicBezTo>
                        <a:cubicBezTo>
                          <a:pt x="1920" y="353"/>
                          <a:pt x="1923" y="351"/>
                          <a:pt x="1926" y="349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1" name="Google Shape;871;p1"/>
                  <p:cNvSpPr/>
                  <p:nvPr/>
                </p:nvSpPr>
                <p:spPr>
                  <a:xfrm>
                    <a:off x="7083394" y="1648720"/>
                    <a:ext cx="36936" cy="36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3" h="262" extrusionOk="0">
                        <a:moveTo>
                          <a:pt x="2663" y="1"/>
                        </a:moveTo>
                        <a:lnTo>
                          <a:pt x="1" y="214"/>
                        </a:lnTo>
                        <a:cubicBezTo>
                          <a:pt x="267" y="246"/>
                          <a:pt x="536" y="262"/>
                          <a:pt x="806" y="262"/>
                        </a:cubicBezTo>
                        <a:cubicBezTo>
                          <a:pt x="1435" y="262"/>
                          <a:pt x="2066" y="175"/>
                          <a:pt x="266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2" name="Google Shape;872;p1"/>
                  <p:cNvSpPr/>
                  <p:nvPr/>
                </p:nvSpPr>
                <p:spPr>
                  <a:xfrm>
                    <a:off x="7079955" y="1639372"/>
                    <a:ext cx="37421" cy="99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98" h="714" extrusionOk="0">
                        <a:moveTo>
                          <a:pt x="2698" y="0"/>
                        </a:moveTo>
                        <a:lnTo>
                          <a:pt x="0" y="675"/>
                        </a:lnTo>
                        <a:cubicBezTo>
                          <a:pt x="178" y="701"/>
                          <a:pt x="355" y="714"/>
                          <a:pt x="531" y="714"/>
                        </a:cubicBezTo>
                        <a:cubicBezTo>
                          <a:pt x="1307" y="714"/>
                          <a:pt x="2061" y="463"/>
                          <a:pt x="269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3" name="Google Shape;873;p1"/>
                  <p:cNvSpPr/>
                  <p:nvPr/>
                </p:nvSpPr>
                <p:spPr>
                  <a:xfrm>
                    <a:off x="7082410" y="1700414"/>
                    <a:ext cx="31027" cy="104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7" h="750" extrusionOk="0">
                        <a:moveTo>
                          <a:pt x="2237" y="1"/>
                        </a:moveTo>
                        <a:lnTo>
                          <a:pt x="1" y="746"/>
                        </a:lnTo>
                        <a:cubicBezTo>
                          <a:pt x="52" y="748"/>
                          <a:pt x="103" y="749"/>
                          <a:pt x="153" y="749"/>
                        </a:cubicBezTo>
                        <a:cubicBezTo>
                          <a:pt x="914" y="749"/>
                          <a:pt x="1638" y="500"/>
                          <a:pt x="223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4" name="Google Shape;874;p1"/>
                  <p:cNvSpPr/>
                  <p:nvPr/>
                </p:nvSpPr>
                <p:spPr>
                  <a:xfrm>
                    <a:off x="7082410" y="1734382"/>
                    <a:ext cx="29058" cy="7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5" h="523" extrusionOk="0">
                        <a:moveTo>
                          <a:pt x="2095" y="1"/>
                        </a:moveTo>
                        <a:lnTo>
                          <a:pt x="1" y="426"/>
                        </a:lnTo>
                        <a:cubicBezTo>
                          <a:pt x="214" y="490"/>
                          <a:pt x="433" y="522"/>
                          <a:pt x="652" y="522"/>
                        </a:cubicBezTo>
                        <a:cubicBezTo>
                          <a:pt x="1163" y="522"/>
                          <a:pt x="1673" y="348"/>
                          <a:pt x="209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5" name="Google Shape;875;p1"/>
                  <p:cNvSpPr/>
                  <p:nvPr/>
                </p:nvSpPr>
                <p:spPr>
                  <a:xfrm>
                    <a:off x="7077985" y="1755547"/>
                    <a:ext cx="50723" cy="323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57" h="23356" extrusionOk="0">
                        <a:moveTo>
                          <a:pt x="2201" y="1"/>
                        </a:moveTo>
                        <a:lnTo>
                          <a:pt x="36" y="711"/>
                        </a:lnTo>
                        <a:lnTo>
                          <a:pt x="0" y="23355"/>
                        </a:lnTo>
                        <a:cubicBezTo>
                          <a:pt x="0" y="23355"/>
                          <a:pt x="2591" y="19025"/>
                          <a:pt x="2591" y="18777"/>
                        </a:cubicBezTo>
                        <a:cubicBezTo>
                          <a:pt x="2591" y="18564"/>
                          <a:pt x="2201" y="7525"/>
                          <a:pt x="2130" y="6460"/>
                        </a:cubicBezTo>
                        <a:cubicBezTo>
                          <a:pt x="2059" y="5431"/>
                          <a:pt x="3656" y="3550"/>
                          <a:pt x="3656" y="3550"/>
                        </a:cubicBezTo>
                        <a:lnTo>
                          <a:pt x="3656" y="1172"/>
                        </a:lnTo>
                        <a:lnTo>
                          <a:pt x="2201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6" name="Google Shape;876;p1"/>
                  <p:cNvSpPr/>
                  <p:nvPr/>
                </p:nvSpPr>
                <p:spPr>
                  <a:xfrm>
                    <a:off x="7066667" y="1768349"/>
                    <a:ext cx="165414" cy="73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26" h="5273" extrusionOk="0">
                        <a:moveTo>
                          <a:pt x="11606" y="1"/>
                        </a:moveTo>
                        <a:lnTo>
                          <a:pt x="9796" y="320"/>
                        </a:lnTo>
                        <a:cubicBezTo>
                          <a:pt x="10186" y="1385"/>
                          <a:pt x="9654" y="2627"/>
                          <a:pt x="8767" y="3337"/>
                        </a:cubicBezTo>
                        <a:cubicBezTo>
                          <a:pt x="8221" y="3815"/>
                          <a:pt x="6406" y="4278"/>
                          <a:pt x="4884" y="4278"/>
                        </a:cubicBezTo>
                        <a:cubicBezTo>
                          <a:pt x="4031" y="4278"/>
                          <a:pt x="3270" y="4132"/>
                          <a:pt x="2875" y="3763"/>
                        </a:cubicBezTo>
                        <a:lnTo>
                          <a:pt x="2875" y="3763"/>
                        </a:lnTo>
                        <a:cubicBezTo>
                          <a:pt x="2946" y="4260"/>
                          <a:pt x="0" y="3443"/>
                          <a:pt x="2556" y="5005"/>
                        </a:cubicBezTo>
                        <a:cubicBezTo>
                          <a:pt x="2817" y="5151"/>
                          <a:pt x="5799" y="5272"/>
                          <a:pt x="7060" y="5272"/>
                        </a:cubicBezTo>
                        <a:cubicBezTo>
                          <a:pt x="7337" y="5272"/>
                          <a:pt x="7532" y="5266"/>
                          <a:pt x="7595" y="5254"/>
                        </a:cubicBezTo>
                        <a:cubicBezTo>
                          <a:pt x="9406" y="4863"/>
                          <a:pt x="9690" y="4473"/>
                          <a:pt x="10541" y="3514"/>
                        </a:cubicBezTo>
                        <a:cubicBezTo>
                          <a:pt x="11393" y="2592"/>
                          <a:pt x="11926" y="1243"/>
                          <a:pt x="1160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7" name="Google Shape;877;p1"/>
                  <p:cNvSpPr/>
                  <p:nvPr/>
                </p:nvSpPr>
                <p:spPr>
                  <a:xfrm>
                    <a:off x="7103090" y="1769334"/>
                    <a:ext cx="159020" cy="1246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65" h="8985" extrusionOk="0">
                        <a:moveTo>
                          <a:pt x="9442" y="1"/>
                        </a:moveTo>
                        <a:lnTo>
                          <a:pt x="9442" y="1"/>
                        </a:lnTo>
                        <a:cubicBezTo>
                          <a:pt x="9974" y="639"/>
                          <a:pt x="10187" y="1527"/>
                          <a:pt x="10009" y="2343"/>
                        </a:cubicBezTo>
                        <a:cubicBezTo>
                          <a:pt x="9797" y="3621"/>
                          <a:pt x="9122" y="5715"/>
                          <a:pt x="6389" y="7135"/>
                        </a:cubicBezTo>
                        <a:cubicBezTo>
                          <a:pt x="5830" y="7425"/>
                          <a:pt x="5211" y="7569"/>
                          <a:pt x="4587" y="7569"/>
                        </a:cubicBezTo>
                        <a:cubicBezTo>
                          <a:pt x="4142" y="7569"/>
                          <a:pt x="3695" y="7495"/>
                          <a:pt x="3266" y="7348"/>
                        </a:cubicBezTo>
                        <a:lnTo>
                          <a:pt x="0" y="6176"/>
                        </a:lnTo>
                        <a:lnTo>
                          <a:pt x="0" y="7206"/>
                        </a:lnTo>
                        <a:lnTo>
                          <a:pt x="3124" y="8519"/>
                        </a:lnTo>
                        <a:cubicBezTo>
                          <a:pt x="3841" y="8830"/>
                          <a:pt x="4598" y="8985"/>
                          <a:pt x="5355" y="8985"/>
                        </a:cubicBezTo>
                        <a:cubicBezTo>
                          <a:pt x="6322" y="8985"/>
                          <a:pt x="7288" y="8733"/>
                          <a:pt x="8164" y="8235"/>
                        </a:cubicBezTo>
                        <a:cubicBezTo>
                          <a:pt x="8625" y="7951"/>
                          <a:pt x="9051" y="7632"/>
                          <a:pt x="9442" y="7206"/>
                        </a:cubicBezTo>
                        <a:cubicBezTo>
                          <a:pt x="10719" y="5750"/>
                          <a:pt x="11216" y="4615"/>
                          <a:pt x="11358" y="3656"/>
                        </a:cubicBezTo>
                        <a:cubicBezTo>
                          <a:pt x="11465" y="2734"/>
                          <a:pt x="10151" y="462"/>
                          <a:pt x="10151" y="462"/>
                        </a:cubicBezTo>
                        <a:lnTo>
                          <a:pt x="9442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8" name="Google Shape;878;p1"/>
                  <p:cNvSpPr/>
                  <p:nvPr/>
                </p:nvSpPr>
                <p:spPr>
                  <a:xfrm>
                    <a:off x="7106529" y="1819058"/>
                    <a:ext cx="174290" cy="1331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66" h="9602" extrusionOk="0">
                        <a:moveTo>
                          <a:pt x="11430" y="0"/>
                        </a:moveTo>
                        <a:cubicBezTo>
                          <a:pt x="11430" y="888"/>
                          <a:pt x="11288" y="1775"/>
                          <a:pt x="11075" y="2662"/>
                        </a:cubicBezTo>
                        <a:cubicBezTo>
                          <a:pt x="10720" y="4118"/>
                          <a:pt x="9584" y="6957"/>
                          <a:pt x="6496" y="8235"/>
                        </a:cubicBezTo>
                        <a:lnTo>
                          <a:pt x="1" y="5963"/>
                        </a:lnTo>
                        <a:lnTo>
                          <a:pt x="1" y="7489"/>
                        </a:lnTo>
                        <a:lnTo>
                          <a:pt x="5822" y="9441"/>
                        </a:lnTo>
                        <a:cubicBezTo>
                          <a:pt x="6139" y="9547"/>
                          <a:pt x="6463" y="9602"/>
                          <a:pt x="6786" y="9602"/>
                        </a:cubicBezTo>
                        <a:cubicBezTo>
                          <a:pt x="7220" y="9602"/>
                          <a:pt x="7650" y="9503"/>
                          <a:pt x="8058" y="9299"/>
                        </a:cubicBezTo>
                        <a:cubicBezTo>
                          <a:pt x="9052" y="8767"/>
                          <a:pt x="10471" y="7880"/>
                          <a:pt x="11075" y="6673"/>
                        </a:cubicBezTo>
                        <a:cubicBezTo>
                          <a:pt x="12139" y="4650"/>
                          <a:pt x="12494" y="4721"/>
                          <a:pt x="12530" y="3408"/>
                        </a:cubicBezTo>
                        <a:cubicBezTo>
                          <a:pt x="12565" y="2059"/>
                          <a:pt x="11430" y="0"/>
                          <a:pt x="1143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9" name="Google Shape;879;p1"/>
                  <p:cNvSpPr/>
                  <p:nvPr/>
                </p:nvSpPr>
                <p:spPr>
                  <a:xfrm>
                    <a:off x="7102937" y="1869267"/>
                    <a:ext cx="201018" cy="1491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93" h="10756" extrusionOk="0">
                        <a:moveTo>
                          <a:pt x="12789" y="1"/>
                        </a:moveTo>
                        <a:lnTo>
                          <a:pt x="12753" y="427"/>
                        </a:lnTo>
                        <a:lnTo>
                          <a:pt x="13392" y="1811"/>
                        </a:lnTo>
                        <a:cubicBezTo>
                          <a:pt x="13392" y="1811"/>
                          <a:pt x="13286" y="4650"/>
                          <a:pt x="12363" y="5821"/>
                        </a:cubicBezTo>
                        <a:cubicBezTo>
                          <a:pt x="11440" y="7028"/>
                          <a:pt x="9453" y="8590"/>
                          <a:pt x="7181" y="8767"/>
                        </a:cubicBezTo>
                        <a:cubicBezTo>
                          <a:pt x="7096" y="8774"/>
                          <a:pt x="7008" y="8777"/>
                          <a:pt x="6918" y="8777"/>
                        </a:cubicBezTo>
                        <a:cubicBezTo>
                          <a:pt x="4645" y="8777"/>
                          <a:pt x="934" y="6703"/>
                          <a:pt x="934" y="6567"/>
                        </a:cubicBezTo>
                        <a:cubicBezTo>
                          <a:pt x="756" y="6408"/>
                          <a:pt x="612" y="6342"/>
                          <a:pt x="498" y="6342"/>
                        </a:cubicBezTo>
                        <a:cubicBezTo>
                          <a:pt x="0" y="6342"/>
                          <a:pt x="78" y="7611"/>
                          <a:pt x="366" y="7987"/>
                        </a:cubicBezTo>
                        <a:cubicBezTo>
                          <a:pt x="437" y="8093"/>
                          <a:pt x="5371" y="10719"/>
                          <a:pt x="7039" y="10755"/>
                        </a:cubicBezTo>
                        <a:cubicBezTo>
                          <a:pt x="7061" y="10755"/>
                          <a:pt x="7083" y="10756"/>
                          <a:pt x="7105" y="10756"/>
                        </a:cubicBezTo>
                        <a:cubicBezTo>
                          <a:pt x="8795" y="10756"/>
                          <a:pt x="10788" y="9421"/>
                          <a:pt x="12505" y="7845"/>
                        </a:cubicBezTo>
                        <a:cubicBezTo>
                          <a:pt x="14209" y="6247"/>
                          <a:pt x="14493" y="4295"/>
                          <a:pt x="14209" y="2201"/>
                        </a:cubicBezTo>
                        <a:cubicBezTo>
                          <a:pt x="13960" y="143"/>
                          <a:pt x="12789" y="1"/>
                          <a:pt x="1278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0" name="Google Shape;880;p1"/>
                  <p:cNvSpPr/>
                  <p:nvPr/>
                </p:nvSpPr>
                <p:spPr>
                  <a:xfrm>
                    <a:off x="7100635" y="1910128"/>
                    <a:ext cx="207745" cy="159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78" h="11509" extrusionOk="0">
                        <a:moveTo>
                          <a:pt x="14020" y="1"/>
                        </a:moveTo>
                        <a:lnTo>
                          <a:pt x="13807" y="1491"/>
                        </a:lnTo>
                        <a:lnTo>
                          <a:pt x="13949" y="3585"/>
                        </a:lnTo>
                        <a:cubicBezTo>
                          <a:pt x="14055" y="5431"/>
                          <a:pt x="13274" y="7277"/>
                          <a:pt x="11890" y="8483"/>
                        </a:cubicBezTo>
                        <a:lnTo>
                          <a:pt x="11713" y="8625"/>
                        </a:lnTo>
                        <a:cubicBezTo>
                          <a:pt x="10399" y="9655"/>
                          <a:pt x="9512" y="9761"/>
                          <a:pt x="6744" y="9939"/>
                        </a:cubicBezTo>
                        <a:cubicBezTo>
                          <a:pt x="6680" y="9943"/>
                          <a:pt x="6616" y="9945"/>
                          <a:pt x="6551" y="9945"/>
                        </a:cubicBezTo>
                        <a:cubicBezTo>
                          <a:pt x="3838" y="9945"/>
                          <a:pt x="248" y="6389"/>
                          <a:pt x="248" y="6389"/>
                        </a:cubicBezTo>
                        <a:lnTo>
                          <a:pt x="0" y="7880"/>
                        </a:lnTo>
                        <a:cubicBezTo>
                          <a:pt x="1739" y="10222"/>
                          <a:pt x="5714" y="11323"/>
                          <a:pt x="5714" y="11323"/>
                        </a:cubicBezTo>
                        <a:cubicBezTo>
                          <a:pt x="6048" y="11447"/>
                          <a:pt x="6535" y="11508"/>
                          <a:pt x="7108" y="11508"/>
                        </a:cubicBezTo>
                        <a:cubicBezTo>
                          <a:pt x="9153" y="11508"/>
                          <a:pt x="12295" y="10726"/>
                          <a:pt x="13487" y="9229"/>
                        </a:cubicBezTo>
                        <a:cubicBezTo>
                          <a:pt x="14978" y="7277"/>
                          <a:pt x="14801" y="5715"/>
                          <a:pt x="14730" y="3940"/>
                        </a:cubicBezTo>
                        <a:cubicBezTo>
                          <a:pt x="14623" y="2627"/>
                          <a:pt x="14375" y="1278"/>
                          <a:pt x="1402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1" name="Google Shape;881;p1"/>
                  <p:cNvSpPr/>
                  <p:nvPr/>
                </p:nvSpPr>
                <p:spPr>
                  <a:xfrm>
                    <a:off x="7082201" y="1997759"/>
                    <a:ext cx="226178" cy="1300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07" h="9377" extrusionOk="0">
                        <a:moveTo>
                          <a:pt x="15881" y="0"/>
                        </a:moveTo>
                        <a:lnTo>
                          <a:pt x="15491" y="1349"/>
                        </a:lnTo>
                        <a:cubicBezTo>
                          <a:pt x="15597" y="2236"/>
                          <a:pt x="15455" y="3159"/>
                          <a:pt x="15136" y="4046"/>
                        </a:cubicBezTo>
                        <a:cubicBezTo>
                          <a:pt x="14639" y="5573"/>
                          <a:pt x="12900" y="6886"/>
                          <a:pt x="10415" y="6957"/>
                        </a:cubicBezTo>
                        <a:cubicBezTo>
                          <a:pt x="10373" y="6959"/>
                          <a:pt x="10330" y="6960"/>
                          <a:pt x="10286" y="6960"/>
                        </a:cubicBezTo>
                        <a:cubicBezTo>
                          <a:pt x="7784" y="6960"/>
                          <a:pt x="2627" y="4016"/>
                          <a:pt x="1755" y="2272"/>
                        </a:cubicBezTo>
                        <a:lnTo>
                          <a:pt x="1081" y="1597"/>
                        </a:lnTo>
                        <a:lnTo>
                          <a:pt x="41" y="3157"/>
                        </a:lnTo>
                        <a:lnTo>
                          <a:pt x="41" y="3157"/>
                        </a:lnTo>
                        <a:cubicBezTo>
                          <a:pt x="29" y="3150"/>
                          <a:pt x="20" y="3147"/>
                          <a:pt x="14" y="3147"/>
                        </a:cubicBezTo>
                        <a:cubicBezTo>
                          <a:pt x="0" y="3147"/>
                          <a:pt x="1" y="3162"/>
                          <a:pt x="16" y="3195"/>
                        </a:cubicBezTo>
                        <a:lnTo>
                          <a:pt x="41" y="3157"/>
                        </a:lnTo>
                        <a:lnTo>
                          <a:pt x="41" y="3157"/>
                        </a:lnTo>
                        <a:cubicBezTo>
                          <a:pt x="488" y="3397"/>
                          <a:pt x="4893" y="7996"/>
                          <a:pt x="8002" y="8944"/>
                        </a:cubicBezTo>
                        <a:cubicBezTo>
                          <a:pt x="8989" y="9249"/>
                          <a:pt x="9799" y="9376"/>
                          <a:pt x="10486" y="9376"/>
                        </a:cubicBezTo>
                        <a:cubicBezTo>
                          <a:pt x="12121" y="9376"/>
                          <a:pt x="13061" y="8654"/>
                          <a:pt x="14035" y="7880"/>
                        </a:cubicBezTo>
                        <a:cubicBezTo>
                          <a:pt x="15384" y="6779"/>
                          <a:pt x="15455" y="5715"/>
                          <a:pt x="15881" y="4898"/>
                        </a:cubicBezTo>
                        <a:cubicBezTo>
                          <a:pt x="16307" y="4046"/>
                          <a:pt x="15881" y="0"/>
                          <a:pt x="1588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2" name="Google Shape;882;p1"/>
                  <p:cNvSpPr/>
                  <p:nvPr/>
                </p:nvSpPr>
                <p:spPr>
                  <a:xfrm>
                    <a:off x="7122785" y="2065195"/>
                    <a:ext cx="183625" cy="1590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39" h="11466" extrusionOk="0">
                        <a:moveTo>
                          <a:pt x="12920" y="1"/>
                        </a:moveTo>
                        <a:lnTo>
                          <a:pt x="12210" y="356"/>
                        </a:lnTo>
                        <a:cubicBezTo>
                          <a:pt x="12210" y="356"/>
                          <a:pt x="12707" y="6354"/>
                          <a:pt x="11429" y="8164"/>
                        </a:cubicBezTo>
                        <a:cubicBezTo>
                          <a:pt x="10564" y="9413"/>
                          <a:pt x="9830" y="10515"/>
                          <a:pt x="8731" y="10515"/>
                        </a:cubicBezTo>
                        <a:cubicBezTo>
                          <a:pt x="8205" y="10515"/>
                          <a:pt x="7597" y="10263"/>
                          <a:pt x="6850" y="9655"/>
                        </a:cubicBezTo>
                        <a:cubicBezTo>
                          <a:pt x="4579" y="7738"/>
                          <a:pt x="2236" y="1988"/>
                          <a:pt x="2236" y="1988"/>
                        </a:cubicBezTo>
                        <a:lnTo>
                          <a:pt x="0" y="640"/>
                        </a:lnTo>
                        <a:lnTo>
                          <a:pt x="0" y="640"/>
                        </a:lnTo>
                        <a:lnTo>
                          <a:pt x="1313" y="3692"/>
                        </a:lnTo>
                        <a:cubicBezTo>
                          <a:pt x="1349" y="3939"/>
                          <a:pt x="5322" y="11465"/>
                          <a:pt x="8019" y="11465"/>
                        </a:cubicBezTo>
                        <a:cubicBezTo>
                          <a:pt x="8032" y="11465"/>
                          <a:pt x="8045" y="11465"/>
                          <a:pt x="8057" y="11465"/>
                        </a:cubicBezTo>
                        <a:cubicBezTo>
                          <a:pt x="10755" y="11394"/>
                          <a:pt x="11216" y="9974"/>
                          <a:pt x="12210" y="8235"/>
                        </a:cubicBezTo>
                        <a:cubicBezTo>
                          <a:pt x="13239" y="6496"/>
                          <a:pt x="12920" y="1"/>
                          <a:pt x="1292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3" name="Google Shape;883;p1"/>
                  <p:cNvSpPr/>
                  <p:nvPr/>
                </p:nvSpPr>
                <p:spPr>
                  <a:xfrm>
                    <a:off x="7151330" y="2093254"/>
                    <a:ext cx="150656" cy="759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62" h="5476" extrusionOk="0">
                        <a:moveTo>
                          <a:pt x="10649" y="1"/>
                        </a:moveTo>
                        <a:cubicBezTo>
                          <a:pt x="10649" y="1"/>
                          <a:pt x="9193" y="3586"/>
                          <a:pt x="6460" y="4367"/>
                        </a:cubicBezTo>
                        <a:cubicBezTo>
                          <a:pt x="6174" y="4444"/>
                          <a:pt x="5879" y="4478"/>
                          <a:pt x="5580" y="4478"/>
                        </a:cubicBezTo>
                        <a:cubicBezTo>
                          <a:pt x="2988" y="4478"/>
                          <a:pt x="96" y="1878"/>
                          <a:pt x="1" y="1847"/>
                        </a:cubicBezTo>
                        <a:lnTo>
                          <a:pt x="1" y="1847"/>
                        </a:lnTo>
                        <a:lnTo>
                          <a:pt x="1101" y="4012"/>
                        </a:lnTo>
                        <a:cubicBezTo>
                          <a:pt x="1101" y="4012"/>
                          <a:pt x="4094" y="5476"/>
                          <a:pt x="6218" y="5476"/>
                        </a:cubicBezTo>
                        <a:cubicBezTo>
                          <a:pt x="6313" y="5476"/>
                          <a:pt x="6405" y="5473"/>
                          <a:pt x="6496" y="5467"/>
                        </a:cubicBezTo>
                        <a:cubicBezTo>
                          <a:pt x="8626" y="5289"/>
                          <a:pt x="10862" y="2024"/>
                          <a:pt x="10862" y="2024"/>
                        </a:cubicBezTo>
                        <a:lnTo>
                          <a:pt x="10649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4" name="Google Shape;884;p1"/>
                  <p:cNvSpPr/>
                  <p:nvPr/>
                </p:nvSpPr>
                <p:spPr>
                  <a:xfrm>
                    <a:off x="7177918" y="2137485"/>
                    <a:ext cx="120627" cy="652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97" h="4703" extrusionOk="0">
                        <a:moveTo>
                          <a:pt x="8693" y="0"/>
                        </a:moveTo>
                        <a:cubicBezTo>
                          <a:pt x="8615" y="0"/>
                          <a:pt x="7223" y="2306"/>
                          <a:pt x="5395" y="3272"/>
                        </a:cubicBezTo>
                        <a:cubicBezTo>
                          <a:pt x="5007" y="3480"/>
                          <a:pt x="4554" y="3564"/>
                          <a:pt x="4079" y="3564"/>
                        </a:cubicBezTo>
                        <a:cubicBezTo>
                          <a:pt x="2211" y="3564"/>
                          <a:pt x="1" y="2278"/>
                          <a:pt x="0" y="2278"/>
                        </a:cubicBezTo>
                        <a:lnTo>
                          <a:pt x="0" y="2278"/>
                        </a:lnTo>
                        <a:lnTo>
                          <a:pt x="1811" y="4088"/>
                        </a:lnTo>
                        <a:cubicBezTo>
                          <a:pt x="2645" y="4525"/>
                          <a:pt x="3402" y="4702"/>
                          <a:pt x="4082" y="4702"/>
                        </a:cubicBezTo>
                        <a:cubicBezTo>
                          <a:pt x="6991" y="4702"/>
                          <a:pt x="8483" y="1461"/>
                          <a:pt x="8483" y="1461"/>
                        </a:cubicBezTo>
                        <a:cubicBezTo>
                          <a:pt x="8483" y="1461"/>
                          <a:pt x="8696" y="148"/>
                          <a:pt x="8696" y="6"/>
                        </a:cubicBezTo>
                        <a:cubicBezTo>
                          <a:pt x="8696" y="2"/>
                          <a:pt x="8695" y="0"/>
                          <a:pt x="869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5" name="Google Shape;885;p1"/>
                  <p:cNvSpPr/>
                  <p:nvPr/>
                </p:nvSpPr>
                <p:spPr>
                  <a:xfrm>
                    <a:off x="7077000" y="2041075"/>
                    <a:ext cx="50223" cy="714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21" h="5148" extrusionOk="0">
                        <a:moveTo>
                          <a:pt x="1065" y="1"/>
                        </a:moveTo>
                        <a:lnTo>
                          <a:pt x="0" y="2450"/>
                        </a:lnTo>
                        <a:lnTo>
                          <a:pt x="71" y="5147"/>
                        </a:lnTo>
                        <a:lnTo>
                          <a:pt x="2804" y="4295"/>
                        </a:lnTo>
                        <a:lnTo>
                          <a:pt x="3621" y="1882"/>
                        </a:lnTo>
                        <a:lnTo>
                          <a:pt x="1065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6" name="Google Shape;886;p1"/>
                  <p:cNvSpPr/>
                  <p:nvPr/>
                </p:nvSpPr>
                <p:spPr>
                  <a:xfrm>
                    <a:off x="7170539" y="2544681"/>
                    <a:ext cx="175261" cy="6980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36" h="50330" extrusionOk="0">
                        <a:moveTo>
                          <a:pt x="3017" y="1"/>
                        </a:moveTo>
                        <a:lnTo>
                          <a:pt x="1171" y="2201"/>
                        </a:lnTo>
                        <a:lnTo>
                          <a:pt x="3017" y="3728"/>
                        </a:lnTo>
                        <a:cubicBezTo>
                          <a:pt x="3017" y="3728"/>
                          <a:pt x="3046" y="3723"/>
                          <a:pt x="3099" y="3723"/>
                        </a:cubicBezTo>
                        <a:cubicBezTo>
                          <a:pt x="3426" y="3723"/>
                          <a:pt x="4651" y="3907"/>
                          <a:pt x="5324" y="6567"/>
                        </a:cubicBezTo>
                        <a:cubicBezTo>
                          <a:pt x="6140" y="9655"/>
                          <a:pt x="6779" y="16115"/>
                          <a:pt x="6779" y="16115"/>
                        </a:cubicBezTo>
                        <a:cubicBezTo>
                          <a:pt x="6779" y="16115"/>
                          <a:pt x="4863" y="41279"/>
                          <a:pt x="3975" y="42805"/>
                        </a:cubicBezTo>
                        <a:cubicBezTo>
                          <a:pt x="3123" y="44296"/>
                          <a:pt x="0" y="45254"/>
                          <a:pt x="639" y="47313"/>
                        </a:cubicBezTo>
                        <a:cubicBezTo>
                          <a:pt x="958" y="48413"/>
                          <a:pt x="1455" y="49442"/>
                          <a:pt x="2165" y="50330"/>
                        </a:cubicBezTo>
                        <a:lnTo>
                          <a:pt x="9086" y="49088"/>
                        </a:lnTo>
                        <a:cubicBezTo>
                          <a:pt x="9086" y="49088"/>
                          <a:pt x="10328" y="46780"/>
                          <a:pt x="9690" y="45645"/>
                        </a:cubicBezTo>
                        <a:cubicBezTo>
                          <a:pt x="9086" y="44544"/>
                          <a:pt x="8660" y="44544"/>
                          <a:pt x="8589" y="42947"/>
                        </a:cubicBezTo>
                        <a:cubicBezTo>
                          <a:pt x="8518" y="41386"/>
                          <a:pt x="9867" y="15795"/>
                          <a:pt x="9867" y="15795"/>
                        </a:cubicBezTo>
                        <a:lnTo>
                          <a:pt x="10648" y="7916"/>
                        </a:lnTo>
                        <a:cubicBezTo>
                          <a:pt x="10648" y="7916"/>
                          <a:pt x="12635" y="5289"/>
                          <a:pt x="12103" y="3692"/>
                        </a:cubicBezTo>
                        <a:cubicBezTo>
                          <a:pt x="11535" y="2130"/>
                          <a:pt x="9299" y="853"/>
                          <a:pt x="9299" y="853"/>
                        </a:cubicBezTo>
                        <a:lnTo>
                          <a:pt x="7418" y="2059"/>
                        </a:lnTo>
                        <a:lnTo>
                          <a:pt x="6069" y="1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7" name="Google Shape;887;p1"/>
                  <p:cNvSpPr/>
                  <p:nvPr/>
                </p:nvSpPr>
                <p:spPr>
                  <a:xfrm>
                    <a:off x="7187267" y="3242536"/>
                    <a:ext cx="124566" cy="6121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81" h="44134" extrusionOk="0">
                        <a:moveTo>
                          <a:pt x="6354" y="4807"/>
                        </a:moveTo>
                        <a:lnTo>
                          <a:pt x="6354" y="40407"/>
                        </a:lnTo>
                        <a:cubicBezTo>
                          <a:pt x="6354" y="40407"/>
                          <a:pt x="5467" y="40407"/>
                          <a:pt x="4544" y="38951"/>
                        </a:cubicBezTo>
                        <a:cubicBezTo>
                          <a:pt x="3621" y="37532"/>
                          <a:pt x="5644" y="11728"/>
                          <a:pt x="5573" y="8783"/>
                        </a:cubicBezTo>
                        <a:cubicBezTo>
                          <a:pt x="5467" y="5872"/>
                          <a:pt x="6354" y="5127"/>
                          <a:pt x="6354" y="4807"/>
                        </a:cubicBezTo>
                        <a:close/>
                        <a:moveTo>
                          <a:pt x="7422" y="0"/>
                        </a:moveTo>
                        <a:cubicBezTo>
                          <a:pt x="5517" y="0"/>
                          <a:pt x="462" y="761"/>
                          <a:pt x="462" y="761"/>
                        </a:cubicBezTo>
                        <a:cubicBezTo>
                          <a:pt x="214" y="1542"/>
                          <a:pt x="214" y="2358"/>
                          <a:pt x="462" y="3139"/>
                        </a:cubicBezTo>
                        <a:cubicBezTo>
                          <a:pt x="888" y="4488"/>
                          <a:pt x="2379" y="7043"/>
                          <a:pt x="2379" y="7043"/>
                        </a:cubicBezTo>
                        <a:lnTo>
                          <a:pt x="2308" y="38987"/>
                        </a:lnTo>
                        <a:cubicBezTo>
                          <a:pt x="2308" y="38987"/>
                          <a:pt x="1" y="41117"/>
                          <a:pt x="782" y="43601"/>
                        </a:cubicBezTo>
                        <a:cubicBezTo>
                          <a:pt x="782" y="43601"/>
                          <a:pt x="941" y="42783"/>
                          <a:pt x="2313" y="42783"/>
                        </a:cubicBezTo>
                        <a:cubicBezTo>
                          <a:pt x="2656" y="42783"/>
                          <a:pt x="3074" y="42834"/>
                          <a:pt x="3586" y="42962"/>
                        </a:cubicBezTo>
                        <a:cubicBezTo>
                          <a:pt x="4828" y="43211"/>
                          <a:pt x="6070" y="43637"/>
                          <a:pt x="7241" y="44133"/>
                        </a:cubicBezTo>
                        <a:lnTo>
                          <a:pt x="7241" y="42217"/>
                        </a:lnTo>
                        <a:lnTo>
                          <a:pt x="7951" y="5943"/>
                        </a:lnTo>
                        <a:cubicBezTo>
                          <a:pt x="7951" y="5943"/>
                          <a:pt x="8838" y="4275"/>
                          <a:pt x="8838" y="2997"/>
                        </a:cubicBezTo>
                        <a:cubicBezTo>
                          <a:pt x="8838" y="1719"/>
                          <a:pt x="8413" y="1613"/>
                          <a:pt x="8413" y="1613"/>
                        </a:cubicBezTo>
                        <a:cubicBezTo>
                          <a:pt x="8413" y="1613"/>
                          <a:pt x="8980" y="300"/>
                          <a:pt x="8022" y="51"/>
                        </a:cubicBezTo>
                        <a:cubicBezTo>
                          <a:pt x="7902" y="16"/>
                          <a:pt x="7694" y="0"/>
                          <a:pt x="7422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8" name="Google Shape;888;p1"/>
                  <p:cNvSpPr/>
                  <p:nvPr/>
                </p:nvSpPr>
                <p:spPr>
                  <a:xfrm>
                    <a:off x="7198599" y="3847975"/>
                    <a:ext cx="140808" cy="1638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52" h="11815" extrusionOk="0">
                        <a:moveTo>
                          <a:pt x="2918" y="1"/>
                        </a:moveTo>
                        <a:cubicBezTo>
                          <a:pt x="2273" y="1"/>
                          <a:pt x="1631" y="224"/>
                          <a:pt x="1100" y="660"/>
                        </a:cubicBezTo>
                        <a:lnTo>
                          <a:pt x="994" y="766"/>
                        </a:lnTo>
                        <a:cubicBezTo>
                          <a:pt x="391" y="1192"/>
                          <a:pt x="0" y="1867"/>
                          <a:pt x="0" y="2612"/>
                        </a:cubicBezTo>
                        <a:cubicBezTo>
                          <a:pt x="0" y="3357"/>
                          <a:pt x="142" y="4067"/>
                          <a:pt x="355" y="4777"/>
                        </a:cubicBezTo>
                        <a:cubicBezTo>
                          <a:pt x="568" y="5487"/>
                          <a:pt x="674" y="6197"/>
                          <a:pt x="639" y="6942"/>
                        </a:cubicBezTo>
                        <a:cubicBezTo>
                          <a:pt x="603" y="7510"/>
                          <a:pt x="391" y="8042"/>
                          <a:pt x="320" y="8575"/>
                        </a:cubicBezTo>
                        <a:cubicBezTo>
                          <a:pt x="249" y="9711"/>
                          <a:pt x="745" y="10811"/>
                          <a:pt x="1668" y="11450"/>
                        </a:cubicBezTo>
                        <a:cubicBezTo>
                          <a:pt x="1910" y="11625"/>
                          <a:pt x="2219" y="11746"/>
                          <a:pt x="2503" y="11746"/>
                        </a:cubicBezTo>
                        <a:cubicBezTo>
                          <a:pt x="2679" y="11746"/>
                          <a:pt x="2846" y="11700"/>
                          <a:pt x="2982" y="11592"/>
                        </a:cubicBezTo>
                        <a:cubicBezTo>
                          <a:pt x="3372" y="11272"/>
                          <a:pt x="3336" y="10669"/>
                          <a:pt x="3265" y="10172"/>
                        </a:cubicBezTo>
                        <a:cubicBezTo>
                          <a:pt x="2946" y="8149"/>
                          <a:pt x="2627" y="6126"/>
                          <a:pt x="2307" y="4103"/>
                        </a:cubicBezTo>
                        <a:lnTo>
                          <a:pt x="2307" y="4103"/>
                        </a:lnTo>
                        <a:cubicBezTo>
                          <a:pt x="2946" y="4422"/>
                          <a:pt x="3017" y="5309"/>
                          <a:pt x="3088" y="6019"/>
                        </a:cubicBezTo>
                        <a:cubicBezTo>
                          <a:pt x="3301" y="8007"/>
                          <a:pt x="4046" y="9888"/>
                          <a:pt x="5218" y="11521"/>
                        </a:cubicBezTo>
                        <a:cubicBezTo>
                          <a:pt x="5289" y="11627"/>
                          <a:pt x="5395" y="11734"/>
                          <a:pt x="5537" y="11805"/>
                        </a:cubicBezTo>
                        <a:cubicBezTo>
                          <a:pt x="5567" y="11811"/>
                          <a:pt x="5598" y="11815"/>
                          <a:pt x="5627" y="11815"/>
                        </a:cubicBezTo>
                        <a:cubicBezTo>
                          <a:pt x="5908" y="11815"/>
                          <a:pt x="6140" y="11526"/>
                          <a:pt x="6140" y="11237"/>
                        </a:cubicBezTo>
                        <a:cubicBezTo>
                          <a:pt x="6069" y="10917"/>
                          <a:pt x="5963" y="10633"/>
                          <a:pt x="5750" y="10385"/>
                        </a:cubicBezTo>
                        <a:cubicBezTo>
                          <a:pt x="5360" y="9746"/>
                          <a:pt x="5111" y="9072"/>
                          <a:pt x="5005" y="8362"/>
                        </a:cubicBezTo>
                        <a:cubicBezTo>
                          <a:pt x="4969" y="8184"/>
                          <a:pt x="4969" y="7971"/>
                          <a:pt x="5111" y="7865"/>
                        </a:cubicBezTo>
                        <a:cubicBezTo>
                          <a:pt x="5161" y="7829"/>
                          <a:pt x="5210" y="7814"/>
                          <a:pt x="5259" y="7814"/>
                        </a:cubicBezTo>
                        <a:cubicBezTo>
                          <a:pt x="5455" y="7814"/>
                          <a:pt x="5636" y="8064"/>
                          <a:pt x="5750" y="8291"/>
                        </a:cubicBezTo>
                        <a:lnTo>
                          <a:pt x="6886" y="10953"/>
                        </a:lnTo>
                        <a:cubicBezTo>
                          <a:pt x="6921" y="11166"/>
                          <a:pt x="7028" y="11308"/>
                          <a:pt x="7205" y="11450"/>
                        </a:cubicBezTo>
                        <a:cubicBezTo>
                          <a:pt x="7273" y="11504"/>
                          <a:pt x="7346" y="11527"/>
                          <a:pt x="7418" y="11527"/>
                        </a:cubicBezTo>
                        <a:cubicBezTo>
                          <a:pt x="7535" y="11527"/>
                          <a:pt x="7650" y="11467"/>
                          <a:pt x="7738" y="11379"/>
                        </a:cubicBezTo>
                        <a:cubicBezTo>
                          <a:pt x="7773" y="11237"/>
                          <a:pt x="7773" y="11095"/>
                          <a:pt x="7702" y="10988"/>
                        </a:cubicBezTo>
                        <a:cubicBezTo>
                          <a:pt x="7418" y="10137"/>
                          <a:pt x="7170" y="9285"/>
                          <a:pt x="6886" y="8397"/>
                        </a:cubicBezTo>
                        <a:lnTo>
                          <a:pt x="6886" y="8397"/>
                        </a:lnTo>
                        <a:lnTo>
                          <a:pt x="8518" y="10633"/>
                        </a:lnTo>
                        <a:cubicBezTo>
                          <a:pt x="8554" y="10704"/>
                          <a:pt x="8625" y="10775"/>
                          <a:pt x="8696" y="10811"/>
                        </a:cubicBezTo>
                        <a:cubicBezTo>
                          <a:pt x="8723" y="10822"/>
                          <a:pt x="8751" y="10827"/>
                          <a:pt x="8778" y="10827"/>
                        </a:cubicBezTo>
                        <a:cubicBezTo>
                          <a:pt x="8925" y="10827"/>
                          <a:pt x="9056" y="10677"/>
                          <a:pt x="9086" y="10527"/>
                        </a:cubicBezTo>
                        <a:cubicBezTo>
                          <a:pt x="9086" y="10314"/>
                          <a:pt x="9015" y="10137"/>
                          <a:pt x="8909" y="9959"/>
                        </a:cubicBezTo>
                        <a:cubicBezTo>
                          <a:pt x="8341" y="9072"/>
                          <a:pt x="7560" y="8255"/>
                          <a:pt x="7631" y="7191"/>
                        </a:cubicBezTo>
                        <a:lnTo>
                          <a:pt x="7631" y="7191"/>
                        </a:lnTo>
                        <a:lnTo>
                          <a:pt x="9406" y="9640"/>
                        </a:lnTo>
                        <a:cubicBezTo>
                          <a:pt x="9503" y="9769"/>
                          <a:pt x="9659" y="9928"/>
                          <a:pt x="9820" y="9928"/>
                        </a:cubicBezTo>
                        <a:cubicBezTo>
                          <a:pt x="9836" y="9928"/>
                          <a:pt x="9852" y="9927"/>
                          <a:pt x="9867" y="9924"/>
                        </a:cubicBezTo>
                        <a:cubicBezTo>
                          <a:pt x="10045" y="9888"/>
                          <a:pt x="10151" y="9711"/>
                          <a:pt x="10116" y="9533"/>
                        </a:cubicBezTo>
                        <a:cubicBezTo>
                          <a:pt x="10116" y="9391"/>
                          <a:pt x="10045" y="9214"/>
                          <a:pt x="9938" y="9072"/>
                        </a:cubicBezTo>
                        <a:lnTo>
                          <a:pt x="5856" y="2222"/>
                        </a:lnTo>
                        <a:cubicBezTo>
                          <a:pt x="5537" y="1547"/>
                          <a:pt x="5076" y="979"/>
                          <a:pt x="4543" y="518"/>
                        </a:cubicBezTo>
                        <a:cubicBezTo>
                          <a:pt x="4047" y="171"/>
                          <a:pt x="3482" y="1"/>
                          <a:pt x="291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89" name="Google Shape;889;p1"/>
                  <p:cNvSpPr/>
                  <p:nvPr/>
                </p:nvSpPr>
                <p:spPr>
                  <a:xfrm>
                    <a:off x="7438341" y="2189748"/>
                    <a:ext cx="177231" cy="4064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78" h="29301" extrusionOk="0">
                        <a:moveTo>
                          <a:pt x="3727" y="1"/>
                        </a:moveTo>
                        <a:cubicBezTo>
                          <a:pt x="3727" y="1"/>
                          <a:pt x="674" y="71"/>
                          <a:pt x="284" y="1030"/>
                        </a:cubicBezTo>
                        <a:cubicBezTo>
                          <a:pt x="71" y="1704"/>
                          <a:pt x="0" y="2450"/>
                          <a:pt x="142" y="3159"/>
                        </a:cubicBezTo>
                        <a:cubicBezTo>
                          <a:pt x="249" y="3337"/>
                          <a:pt x="3017" y="7880"/>
                          <a:pt x="3620" y="10613"/>
                        </a:cubicBezTo>
                        <a:cubicBezTo>
                          <a:pt x="4224" y="13381"/>
                          <a:pt x="5821" y="20870"/>
                          <a:pt x="5821" y="20870"/>
                        </a:cubicBezTo>
                        <a:cubicBezTo>
                          <a:pt x="5821" y="20870"/>
                          <a:pt x="6992" y="28111"/>
                          <a:pt x="7631" y="28537"/>
                        </a:cubicBezTo>
                        <a:cubicBezTo>
                          <a:pt x="7897" y="28679"/>
                          <a:pt x="8190" y="28750"/>
                          <a:pt x="8478" y="28750"/>
                        </a:cubicBezTo>
                        <a:cubicBezTo>
                          <a:pt x="8767" y="28750"/>
                          <a:pt x="9051" y="28679"/>
                          <a:pt x="9299" y="28537"/>
                        </a:cubicBezTo>
                        <a:cubicBezTo>
                          <a:pt x="9477" y="28430"/>
                          <a:pt x="9086" y="26940"/>
                          <a:pt x="9086" y="26940"/>
                        </a:cubicBezTo>
                        <a:cubicBezTo>
                          <a:pt x="9086" y="26940"/>
                          <a:pt x="8092" y="26407"/>
                          <a:pt x="7702" y="23923"/>
                        </a:cubicBezTo>
                        <a:cubicBezTo>
                          <a:pt x="7312" y="21438"/>
                          <a:pt x="5182" y="10614"/>
                          <a:pt x="5182" y="10613"/>
                        </a:cubicBezTo>
                        <a:lnTo>
                          <a:pt x="5182" y="10613"/>
                        </a:lnTo>
                        <a:cubicBezTo>
                          <a:pt x="5182" y="10614"/>
                          <a:pt x="7418" y="16469"/>
                          <a:pt x="8199" y="19344"/>
                        </a:cubicBezTo>
                        <a:cubicBezTo>
                          <a:pt x="8980" y="22184"/>
                          <a:pt x="9583" y="26407"/>
                          <a:pt x="9583" y="26407"/>
                        </a:cubicBezTo>
                        <a:cubicBezTo>
                          <a:pt x="9583" y="26407"/>
                          <a:pt x="9193" y="28501"/>
                          <a:pt x="10080" y="29069"/>
                        </a:cubicBezTo>
                        <a:cubicBezTo>
                          <a:pt x="10355" y="29234"/>
                          <a:pt x="10702" y="29300"/>
                          <a:pt x="11053" y="29300"/>
                        </a:cubicBezTo>
                        <a:cubicBezTo>
                          <a:pt x="11836" y="29300"/>
                          <a:pt x="12644" y="28973"/>
                          <a:pt x="12742" y="28679"/>
                        </a:cubicBezTo>
                        <a:cubicBezTo>
                          <a:pt x="12778" y="27969"/>
                          <a:pt x="12778" y="27259"/>
                          <a:pt x="12742" y="26585"/>
                        </a:cubicBezTo>
                        <a:cubicBezTo>
                          <a:pt x="12742" y="26585"/>
                          <a:pt x="11464" y="24810"/>
                          <a:pt x="11393" y="24349"/>
                        </a:cubicBezTo>
                        <a:cubicBezTo>
                          <a:pt x="11358" y="23923"/>
                          <a:pt x="10364" y="14375"/>
                          <a:pt x="8270" y="11287"/>
                        </a:cubicBezTo>
                        <a:cubicBezTo>
                          <a:pt x="6886" y="9300"/>
                          <a:pt x="5892" y="7099"/>
                          <a:pt x="5360" y="4757"/>
                        </a:cubicBezTo>
                        <a:cubicBezTo>
                          <a:pt x="5324" y="4260"/>
                          <a:pt x="4472" y="1278"/>
                          <a:pt x="4472" y="1101"/>
                        </a:cubicBezTo>
                        <a:cubicBezTo>
                          <a:pt x="4508" y="888"/>
                          <a:pt x="3727" y="1"/>
                          <a:pt x="372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0" name="Google Shape;890;p1"/>
                  <p:cNvSpPr/>
                  <p:nvPr/>
                </p:nvSpPr>
                <p:spPr>
                  <a:xfrm>
                    <a:off x="7320183" y="1774660"/>
                    <a:ext cx="173306" cy="4512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95" h="32535" extrusionOk="0">
                        <a:moveTo>
                          <a:pt x="3270" y="0"/>
                        </a:moveTo>
                        <a:cubicBezTo>
                          <a:pt x="2600" y="0"/>
                          <a:pt x="1370" y="250"/>
                          <a:pt x="817" y="1959"/>
                        </a:cubicBezTo>
                        <a:cubicBezTo>
                          <a:pt x="817" y="2030"/>
                          <a:pt x="391" y="2456"/>
                          <a:pt x="391" y="2491"/>
                        </a:cubicBezTo>
                        <a:cubicBezTo>
                          <a:pt x="1" y="3698"/>
                          <a:pt x="320" y="4621"/>
                          <a:pt x="1456" y="5153"/>
                        </a:cubicBezTo>
                        <a:cubicBezTo>
                          <a:pt x="1669" y="5189"/>
                          <a:pt x="1846" y="5366"/>
                          <a:pt x="1917" y="5544"/>
                        </a:cubicBezTo>
                        <a:cubicBezTo>
                          <a:pt x="2095" y="6254"/>
                          <a:pt x="5218" y="20451"/>
                          <a:pt x="6070" y="22758"/>
                        </a:cubicBezTo>
                        <a:cubicBezTo>
                          <a:pt x="6922" y="25065"/>
                          <a:pt x="7454" y="26520"/>
                          <a:pt x="7241" y="28650"/>
                        </a:cubicBezTo>
                        <a:cubicBezTo>
                          <a:pt x="7064" y="30779"/>
                          <a:pt x="5999" y="31489"/>
                          <a:pt x="6851" y="32093"/>
                        </a:cubicBezTo>
                        <a:cubicBezTo>
                          <a:pt x="7305" y="32365"/>
                          <a:pt x="7810" y="32534"/>
                          <a:pt x="8323" y="32534"/>
                        </a:cubicBezTo>
                        <a:cubicBezTo>
                          <a:pt x="8412" y="32534"/>
                          <a:pt x="8501" y="32529"/>
                          <a:pt x="8590" y="32518"/>
                        </a:cubicBezTo>
                        <a:cubicBezTo>
                          <a:pt x="8590" y="32518"/>
                          <a:pt x="9016" y="30318"/>
                          <a:pt x="10187" y="30318"/>
                        </a:cubicBezTo>
                        <a:cubicBezTo>
                          <a:pt x="10542" y="30318"/>
                          <a:pt x="10613" y="30105"/>
                          <a:pt x="11039" y="30069"/>
                        </a:cubicBezTo>
                        <a:cubicBezTo>
                          <a:pt x="11997" y="29928"/>
                          <a:pt x="12494" y="28898"/>
                          <a:pt x="12033" y="28046"/>
                        </a:cubicBezTo>
                        <a:cubicBezTo>
                          <a:pt x="11536" y="27195"/>
                          <a:pt x="10933" y="26094"/>
                          <a:pt x="10400" y="25136"/>
                        </a:cubicBezTo>
                        <a:cubicBezTo>
                          <a:pt x="9300" y="23113"/>
                          <a:pt x="7916" y="21871"/>
                          <a:pt x="7525" y="19777"/>
                        </a:cubicBezTo>
                        <a:cubicBezTo>
                          <a:pt x="7135" y="17682"/>
                          <a:pt x="5502" y="8880"/>
                          <a:pt x="5360" y="7496"/>
                        </a:cubicBezTo>
                        <a:cubicBezTo>
                          <a:pt x="5254" y="6112"/>
                          <a:pt x="5964" y="2243"/>
                          <a:pt x="5254" y="1143"/>
                        </a:cubicBezTo>
                        <a:cubicBezTo>
                          <a:pt x="4508" y="42"/>
                          <a:pt x="3728" y="42"/>
                          <a:pt x="3728" y="42"/>
                        </a:cubicBezTo>
                        <a:cubicBezTo>
                          <a:pt x="3728" y="42"/>
                          <a:pt x="3546" y="0"/>
                          <a:pt x="327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1" name="Google Shape;891;p1"/>
                  <p:cNvSpPr/>
                  <p:nvPr/>
                </p:nvSpPr>
                <p:spPr>
                  <a:xfrm>
                    <a:off x="7323137" y="1774272"/>
                    <a:ext cx="168867" cy="4531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75" h="32671" extrusionOk="0">
                        <a:moveTo>
                          <a:pt x="356" y="2271"/>
                        </a:moveTo>
                        <a:cubicBezTo>
                          <a:pt x="285" y="2342"/>
                          <a:pt x="214" y="2413"/>
                          <a:pt x="178" y="2519"/>
                        </a:cubicBezTo>
                        <a:lnTo>
                          <a:pt x="356" y="2271"/>
                        </a:lnTo>
                        <a:close/>
                        <a:moveTo>
                          <a:pt x="3111" y="0"/>
                        </a:moveTo>
                        <a:cubicBezTo>
                          <a:pt x="2587" y="0"/>
                          <a:pt x="2078" y="148"/>
                          <a:pt x="1633" y="425"/>
                        </a:cubicBezTo>
                        <a:cubicBezTo>
                          <a:pt x="1243" y="709"/>
                          <a:pt x="959" y="1100"/>
                          <a:pt x="746" y="1526"/>
                        </a:cubicBezTo>
                        <a:cubicBezTo>
                          <a:pt x="675" y="1703"/>
                          <a:pt x="640" y="1916"/>
                          <a:pt x="569" y="1987"/>
                        </a:cubicBezTo>
                        <a:cubicBezTo>
                          <a:pt x="498" y="2094"/>
                          <a:pt x="391" y="2200"/>
                          <a:pt x="356" y="2271"/>
                        </a:cubicBezTo>
                        <a:cubicBezTo>
                          <a:pt x="427" y="2200"/>
                          <a:pt x="533" y="2094"/>
                          <a:pt x="604" y="1987"/>
                        </a:cubicBezTo>
                        <a:cubicBezTo>
                          <a:pt x="640" y="1881"/>
                          <a:pt x="711" y="1739"/>
                          <a:pt x="782" y="1561"/>
                        </a:cubicBezTo>
                        <a:cubicBezTo>
                          <a:pt x="995" y="1135"/>
                          <a:pt x="1279" y="780"/>
                          <a:pt x="1669" y="496"/>
                        </a:cubicBezTo>
                        <a:cubicBezTo>
                          <a:pt x="2071" y="228"/>
                          <a:pt x="2554" y="102"/>
                          <a:pt x="3041" y="102"/>
                        </a:cubicBezTo>
                        <a:cubicBezTo>
                          <a:pt x="3199" y="102"/>
                          <a:pt x="3358" y="115"/>
                          <a:pt x="3515" y="141"/>
                        </a:cubicBezTo>
                        <a:cubicBezTo>
                          <a:pt x="3905" y="212"/>
                          <a:pt x="4260" y="390"/>
                          <a:pt x="4508" y="674"/>
                        </a:cubicBezTo>
                        <a:cubicBezTo>
                          <a:pt x="4863" y="993"/>
                          <a:pt x="5076" y="1384"/>
                          <a:pt x="5147" y="1810"/>
                        </a:cubicBezTo>
                        <a:cubicBezTo>
                          <a:pt x="5289" y="2839"/>
                          <a:pt x="5289" y="3868"/>
                          <a:pt x="5147" y="4898"/>
                        </a:cubicBezTo>
                        <a:cubicBezTo>
                          <a:pt x="5112" y="5465"/>
                          <a:pt x="5076" y="6033"/>
                          <a:pt x="5041" y="6637"/>
                        </a:cubicBezTo>
                        <a:cubicBezTo>
                          <a:pt x="5005" y="6956"/>
                          <a:pt x="5005" y="7240"/>
                          <a:pt x="5041" y="7559"/>
                        </a:cubicBezTo>
                        <a:cubicBezTo>
                          <a:pt x="5076" y="7879"/>
                          <a:pt x="5112" y="8163"/>
                          <a:pt x="5147" y="8482"/>
                        </a:cubicBezTo>
                        <a:cubicBezTo>
                          <a:pt x="5360" y="9760"/>
                          <a:pt x="5573" y="11073"/>
                          <a:pt x="5822" y="12458"/>
                        </a:cubicBezTo>
                        <a:cubicBezTo>
                          <a:pt x="6070" y="13842"/>
                          <a:pt x="6354" y="15297"/>
                          <a:pt x="6602" y="16788"/>
                        </a:cubicBezTo>
                        <a:cubicBezTo>
                          <a:pt x="6744" y="17533"/>
                          <a:pt x="6886" y="18314"/>
                          <a:pt x="7028" y="19095"/>
                        </a:cubicBezTo>
                        <a:cubicBezTo>
                          <a:pt x="7099" y="19485"/>
                          <a:pt x="7170" y="19840"/>
                          <a:pt x="7277" y="20266"/>
                        </a:cubicBezTo>
                        <a:cubicBezTo>
                          <a:pt x="7383" y="20656"/>
                          <a:pt x="7525" y="21047"/>
                          <a:pt x="7703" y="21402"/>
                        </a:cubicBezTo>
                        <a:cubicBezTo>
                          <a:pt x="8093" y="22147"/>
                          <a:pt x="8519" y="22857"/>
                          <a:pt x="9016" y="23531"/>
                        </a:cubicBezTo>
                        <a:cubicBezTo>
                          <a:pt x="9513" y="24206"/>
                          <a:pt x="9939" y="24951"/>
                          <a:pt x="10365" y="25661"/>
                        </a:cubicBezTo>
                        <a:lnTo>
                          <a:pt x="11642" y="27932"/>
                        </a:lnTo>
                        <a:cubicBezTo>
                          <a:pt x="11749" y="28110"/>
                          <a:pt x="11820" y="28287"/>
                          <a:pt x="11891" y="28500"/>
                        </a:cubicBezTo>
                        <a:cubicBezTo>
                          <a:pt x="11926" y="28713"/>
                          <a:pt x="11926" y="28891"/>
                          <a:pt x="11891" y="29104"/>
                        </a:cubicBezTo>
                        <a:cubicBezTo>
                          <a:pt x="11784" y="29494"/>
                          <a:pt x="11500" y="29814"/>
                          <a:pt x="11110" y="29956"/>
                        </a:cubicBezTo>
                        <a:cubicBezTo>
                          <a:pt x="11004" y="29991"/>
                          <a:pt x="10933" y="29991"/>
                          <a:pt x="10862" y="30026"/>
                        </a:cubicBezTo>
                        <a:cubicBezTo>
                          <a:pt x="10755" y="30026"/>
                          <a:pt x="10684" y="30062"/>
                          <a:pt x="10578" y="30062"/>
                        </a:cubicBezTo>
                        <a:cubicBezTo>
                          <a:pt x="10436" y="30168"/>
                          <a:pt x="10294" y="30204"/>
                          <a:pt x="10116" y="30239"/>
                        </a:cubicBezTo>
                        <a:lnTo>
                          <a:pt x="9868" y="30275"/>
                        </a:lnTo>
                        <a:cubicBezTo>
                          <a:pt x="9761" y="30310"/>
                          <a:pt x="9690" y="30310"/>
                          <a:pt x="9584" y="30346"/>
                        </a:cubicBezTo>
                        <a:cubicBezTo>
                          <a:pt x="9406" y="30452"/>
                          <a:pt x="9264" y="30559"/>
                          <a:pt x="9158" y="30701"/>
                        </a:cubicBezTo>
                        <a:cubicBezTo>
                          <a:pt x="8712" y="31216"/>
                          <a:pt x="8432" y="31830"/>
                          <a:pt x="8317" y="32480"/>
                        </a:cubicBezTo>
                        <a:lnTo>
                          <a:pt x="8317" y="32480"/>
                        </a:lnTo>
                        <a:cubicBezTo>
                          <a:pt x="8292" y="32481"/>
                          <a:pt x="8266" y="32481"/>
                          <a:pt x="8241" y="32481"/>
                        </a:cubicBezTo>
                        <a:cubicBezTo>
                          <a:pt x="7731" y="32481"/>
                          <a:pt x="7230" y="32340"/>
                          <a:pt x="6815" y="32085"/>
                        </a:cubicBezTo>
                        <a:cubicBezTo>
                          <a:pt x="6709" y="32014"/>
                          <a:pt x="6602" y="31908"/>
                          <a:pt x="6531" y="31837"/>
                        </a:cubicBezTo>
                        <a:cubicBezTo>
                          <a:pt x="6496" y="31730"/>
                          <a:pt x="6460" y="31588"/>
                          <a:pt x="6496" y="31482"/>
                        </a:cubicBezTo>
                        <a:cubicBezTo>
                          <a:pt x="6531" y="31198"/>
                          <a:pt x="6602" y="30949"/>
                          <a:pt x="6709" y="30701"/>
                        </a:cubicBezTo>
                        <a:cubicBezTo>
                          <a:pt x="6922" y="30168"/>
                          <a:pt x="7064" y="29601"/>
                          <a:pt x="7170" y="29033"/>
                        </a:cubicBezTo>
                        <a:cubicBezTo>
                          <a:pt x="7241" y="28500"/>
                          <a:pt x="7277" y="27932"/>
                          <a:pt x="7241" y="27365"/>
                        </a:cubicBezTo>
                        <a:cubicBezTo>
                          <a:pt x="7170" y="26300"/>
                          <a:pt x="6922" y="25235"/>
                          <a:pt x="6531" y="24241"/>
                        </a:cubicBezTo>
                        <a:cubicBezTo>
                          <a:pt x="6389" y="23744"/>
                          <a:pt x="6177" y="23247"/>
                          <a:pt x="6035" y="22786"/>
                        </a:cubicBezTo>
                        <a:cubicBezTo>
                          <a:pt x="5857" y="22289"/>
                          <a:pt x="5715" y="21828"/>
                          <a:pt x="5573" y="21331"/>
                        </a:cubicBezTo>
                        <a:cubicBezTo>
                          <a:pt x="4544" y="17497"/>
                          <a:pt x="3763" y="14019"/>
                          <a:pt x="3089" y="11144"/>
                        </a:cubicBezTo>
                        <a:cubicBezTo>
                          <a:pt x="2769" y="9689"/>
                          <a:pt x="2450" y="8376"/>
                          <a:pt x="2201" y="7240"/>
                        </a:cubicBezTo>
                        <a:cubicBezTo>
                          <a:pt x="2059" y="6672"/>
                          <a:pt x="1953" y="6140"/>
                          <a:pt x="1811" y="5643"/>
                        </a:cubicBezTo>
                        <a:cubicBezTo>
                          <a:pt x="1740" y="5359"/>
                          <a:pt x="1491" y="5217"/>
                          <a:pt x="1314" y="5110"/>
                        </a:cubicBezTo>
                        <a:cubicBezTo>
                          <a:pt x="1101" y="5039"/>
                          <a:pt x="924" y="4933"/>
                          <a:pt x="746" y="4791"/>
                        </a:cubicBezTo>
                        <a:cubicBezTo>
                          <a:pt x="462" y="4578"/>
                          <a:pt x="249" y="4259"/>
                          <a:pt x="178" y="3904"/>
                        </a:cubicBezTo>
                        <a:cubicBezTo>
                          <a:pt x="72" y="3655"/>
                          <a:pt x="72" y="3371"/>
                          <a:pt x="107" y="3123"/>
                        </a:cubicBezTo>
                        <a:cubicBezTo>
                          <a:pt x="143" y="2699"/>
                          <a:pt x="213" y="2486"/>
                          <a:pt x="214" y="2484"/>
                        </a:cubicBezTo>
                        <a:lnTo>
                          <a:pt x="214" y="2484"/>
                        </a:lnTo>
                        <a:cubicBezTo>
                          <a:pt x="143" y="2697"/>
                          <a:pt x="72" y="2910"/>
                          <a:pt x="36" y="3123"/>
                        </a:cubicBezTo>
                        <a:cubicBezTo>
                          <a:pt x="1" y="3371"/>
                          <a:pt x="36" y="3655"/>
                          <a:pt x="107" y="3904"/>
                        </a:cubicBezTo>
                        <a:cubicBezTo>
                          <a:pt x="214" y="4294"/>
                          <a:pt x="427" y="4614"/>
                          <a:pt x="711" y="4827"/>
                        </a:cubicBezTo>
                        <a:cubicBezTo>
                          <a:pt x="888" y="4969"/>
                          <a:pt x="1066" y="5110"/>
                          <a:pt x="1279" y="5181"/>
                        </a:cubicBezTo>
                        <a:cubicBezTo>
                          <a:pt x="1456" y="5288"/>
                          <a:pt x="1669" y="5394"/>
                          <a:pt x="1704" y="5643"/>
                        </a:cubicBezTo>
                        <a:cubicBezTo>
                          <a:pt x="1811" y="6140"/>
                          <a:pt x="1953" y="6672"/>
                          <a:pt x="2059" y="7240"/>
                        </a:cubicBezTo>
                        <a:cubicBezTo>
                          <a:pt x="2343" y="8376"/>
                          <a:pt x="2627" y="9689"/>
                          <a:pt x="2947" y="11144"/>
                        </a:cubicBezTo>
                        <a:cubicBezTo>
                          <a:pt x="3621" y="14019"/>
                          <a:pt x="4366" y="17497"/>
                          <a:pt x="5396" y="21331"/>
                        </a:cubicBezTo>
                        <a:cubicBezTo>
                          <a:pt x="5538" y="21828"/>
                          <a:pt x="5644" y="22325"/>
                          <a:pt x="5822" y="22786"/>
                        </a:cubicBezTo>
                        <a:cubicBezTo>
                          <a:pt x="5999" y="23283"/>
                          <a:pt x="6177" y="23744"/>
                          <a:pt x="6354" y="24241"/>
                        </a:cubicBezTo>
                        <a:cubicBezTo>
                          <a:pt x="6709" y="25235"/>
                          <a:pt x="6957" y="26300"/>
                          <a:pt x="7028" y="27365"/>
                        </a:cubicBezTo>
                        <a:cubicBezTo>
                          <a:pt x="7064" y="27897"/>
                          <a:pt x="7028" y="28429"/>
                          <a:pt x="6957" y="28962"/>
                        </a:cubicBezTo>
                        <a:cubicBezTo>
                          <a:pt x="6851" y="29530"/>
                          <a:pt x="6744" y="30062"/>
                          <a:pt x="6531" y="30559"/>
                        </a:cubicBezTo>
                        <a:cubicBezTo>
                          <a:pt x="6425" y="30843"/>
                          <a:pt x="6319" y="31127"/>
                          <a:pt x="6283" y="31411"/>
                        </a:cubicBezTo>
                        <a:cubicBezTo>
                          <a:pt x="6248" y="31588"/>
                          <a:pt x="6283" y="31766"/>
                          <a:pt x="6389" y="31908"/>
                        </a:cubicBezTo>
                        <a:cubicBezTo>
                          <a:pt x="6460" y="32014"/>
                          <a:pt x="6567" y="32156"/>
                          <a:pt x="6709" y="32227"/>
                        </a:cubicBezTo>
                        <a:cubicBezTo>
                          <a:pt x="7153" y="32523"/>
                          <a:pt x="7646" y="32671"/>
                          <a:pt x="8147" y="32671"/>
                        </a:cubicBezTo>
                        <a:cubicBezTo>
                          <a:pt x="8247" y="32671"/>
                          <a:pt x="8348" y="32665"/>
                          <a:pt x="8448" y="32653"/>
                        </a:cubicBezTo>
                        <a:lnTo>
                          <a:pt x="8519" y="32653"/>
                        </a:lnTo>
                        <a:lnTo>
                          <a:pt x="8555" y="32582"/>
                        </a:lnTo>
                        <a:cubicBezTo>
                          <a:pt x="8661" y="31943"/>
                          <a:pt x="8945" y="31340"/>
                          <a:pt x="9335" y="30843"/>
                        </a:cubicBezTo>
                        <a:cubicBezTo>
                          <a:pt x="9442" y="30701"/>
                          <a:pt x="9548" y="30630"/>
                          <a:pt x="9690" y="30559"/>
                        </a:cubicBezTo>
                        <a:cubicBezTo>
                          <a:pt x="9761" y="30523"/>
                          <a:pt x="9832" y="30488"/>
                          <a:pt x="9939" y="30488"/>
                        </a:cubicBezTo>
                        <a:lnTo>
                          <a:pt x="10187" y="30452"/>
                        </a:lnTo>
                        <a:cubicBezTo>
                          <a:pt x="10365" y="30417"/>
                          <a:pt x="10507" y="30346"/>
                          <a:pt x="10684" y="30275"/>
                        </a:cubicBezTo>
                        <a:cubicBezTo>
                          <a:pt x="10755" y="30239"/>
                          <a:pt x="10826" y="30239"/>
                          <a:pt x="10933" y="30204"/>
                        </a:cubicBezTo>
                        <a:cubicBezTo>
                          <a:pt x="11004" y="30204"/>
                          <a:pt x="11110" y="30168"/>
                          <a:pt x="11181" y="30133"/>
                        </a:cubicBezTo>
                        <a:cubicBezTo>
                          <a:pt x="11642" y="29991"/>
                          <a:pt x="11997" y="29601"/>
                          <a:pt x="12139" y="29139"/>
                        </a:cubicBezTo>
                        <a:cubicBezTo>
                          <a:pt x="12175" y="28891"/>
                          <a:pt x="12175" y="28678"/>
                          <a:pt x="12139" y="28429"/>
                        </a:cubicBezTo>
                        <a:cubicBezTo>
                          <a:pt x="12068" y="28216"/>
                          <a:pt x="11962" y="28003"/>
                          <a:pt x="11855" y="27790"/>
                        </a:cubicBezTo>
                        <a:cubicBezTo>
                          <a:pt x="11429" y="27045"/>
                          <a:pt x="11004" y="26300"/>
                          <a:pt x="10578" y="25554"/>
                        </a:cubicBezTo>
                        <a:cubicBezTo>
                          <a:pt x="10152" y="24809"/>
                          <a:pt x="9726" y="24064"/>
                          <a:pt x="9229" y="23389"/>
                        </a:cubicBezTo>
                        <a:cubicBezTo>
                          <a:pt x="8768" y="22715"/>
                          <a:pt x="8342" y="22005"/>
                          <a:pt x="7951" y="21295"/>
                        </a:cubicBezTo>
                        <a:cubicBezTo>
                          <a:pt x="7809" y="20940"/>
                          <a:pt x="7667" y="20550"/>
                          <a:pt x="7561" y="20159"/>
                        </a:cubicBezTo>
                        <a:cubicBezTo>
                          <a:pt x="7454" y="19805"/>
                          <a:pt x="7383" y="19414"/>
                          <a:pt x="7312" y="19024"/>
                        </a:cubicBezTo>
                        <a:cubicBezTo>
                          <a:pt x="7170" y="18243"/>
                          <a:pt x="7028" y="17462"/>
                          <a:pt x="6886" y="16717"/>
                        </a:cubicBezTo>
                        <a:cubicBezTo>
                          <a:pt x="6602" y="15226"/>
                          <a:pt x="6319" y="13771"/>
                          <a:pt x="6070" y="12387"/>
                        </a:cubicBezTo>
                        <a:cubicBezTo>
                          <a:pt x="5857" y="11002"/>
                          <a:pt x="5609" y="9689"/>
                          <a:pt x="5396" y="8447"/>
                        </a:cubicBezTo>
                        <a:cubicBezTo>
                          <a:pt x="5112" y="7205"/>
                          <a:pt x="5325" y="5998"/>
                          <a:pt x="5360" y="4898"/>
                        </a:cubicBezTo>
                        <a:cubicBezTo>
                          <a:pt x="5502" y="3868"/>
                          <a:pt x="5467" y="2803"/>
                          <a:pt x="5325" y="1774"/>
                        </a:cubicBezTo>
                        <a:cubicBezTo>
                          <a:pt x="5325" y="1668"/>
                          <a:pt x="5289" y="1561"/>
                          <a:pt x="5254" y="1455"/>
                        </a:cubicBezTo>
                        <a:cubicBezTo>
                          <a:pt x="5183" y="1313"/>
                          <a:pt x="5147" y="1206"/>
                          <a:pt x="5076" y="1135"/>
                        </a:cubicBezTo>
                        <a:cubicBezTo>
                          <a:pt x="4934" y="922"/>
                          <a:pt x="4792" y="745"/>
                          <a:pt x="4650" y="603"/>
                        </a:cubicBezTo>
                        <a:cubicBezTo>
                          <a:pt x="4331" y="283"/>
                          <a:pt x="3940" y="106"/>
                          <a:pt x="3550" y="35"/>
                        </a:cubicBezTo>
                        <a:cubicBezTo>
                          <a:pt x="3403" y="12"/>
                          <a:pt x="3256" y="0"/>
                          <a:pt x="311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2" name="Google Shape;892;p1"/>
                  <p:cNvSpPr/>
                  <p:nvPr/>
                </p:nvSpPr>
                <p:spPr>
                  <a:xfrm>
                    <a:off x="7536791" y="2568607"/>
                    <a:ext cx="111764" cy="739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58" h="5329" extrusionOk="0">
                        <a:moveTo>
                          <a:pt x="3568" y="0"/>
                        </a:moveTo>
                        <a:cubicBezTo>
                          <a:pt x="2774" y="0"/>
                          <a:pt x="1863" y="295"/>
                          <a:pt x="923" y="1186"/>
                        </a:cubicBezTo>
                        <a:cubicBezTo>
                          <a:pt x="923" y="1186"/>
                          <a:pt x="1" y="3103"/>
                          <a:pt x="711" y="4061"/>
                        </a:cubicBezTo>
                        <a:cubicBezTo>
                          <a:pt x="1303" y="4831"/>
                          <a:pt x="1277" y="5329"/>
                          <a:pt x="1994" y="5329"/>
                        </a:cubicBezTo>
                        <a:cubicBezTo>
                          <a:pt x="2137" y="5329"/>
                          <a:pt x="2309" y="5309"/>
                          <a:pt x="2521" y="5268"/>
                        </a:cubicBezTo>
                        <a:cubicBezTo>
                          <a:pt x="3798" y="4984"/>
                          <a:pt x="5325" y="3919"/>
                          <a:pt x="5680" y="3813"/>
                        </a:cubicBezTo>
                        <a:cubicBezTo>
                          <a:pt x="5999" y="3706"/>
                          <a:pt x="6851" y="3387"/>
                          <a:pt x="6993" y="3316"/>
                        </a:cubicBezTo>
                        <a:cubicBezTo>
                          <a:pt x="7170" y="3280"/>
                          <a:pt x="8058" y="3280"/>
                          <a:pt x="8058" y="3103"/>
                        </a:cubicBezTo>
                        <a:cubicBezTo>
                          <a:pt x="8058" y="2925"/>
                          <a:pt x="7845" y="1967"/>
                          <a:pt x="7845" y="1967"/>
                        </a:cubicBezTo>
                        <a:lnTo>
                          <a:pt x="6212" y="1115"/>
                        </a:lnTo>
                        <a:cubicBezTo>
                          <a:pt x="6212" y="1115"/>
                          <a:pt x="5112" y="0"/>
                          <a:pt x="3568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3" name="Google Shape;893;p1"/>
                  <p:cNvSpPr/>
                  <p:nvPr/>
                </p:nvSpPr>
                <p:spPr>
                  <a:xfrm>
                    <a:off x="7549593" y="2629357"/>
                    <a:ext cx="25119" cy="1845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1" h="13303" extrusionOk="0">
                        <a:moveTo>
                          <a:pt x="0" y="1"/>
                        </a:moveTo>
                        <a:cubicBezTo>
                          <a:pt x="0" y="1"/>
                          <a:pt x="675" y="12778"/>
                          <a:pt x="1136" y="13133"/>
                        </a:cubicBezTo>
                        <a:cubicBezTo>
                          <a:pt x="1285" y="13247"/>
                          <a:pt x="1393" y="13303"/>
                          <a:pt x="1475" y="13303"/>
                        </a:cubicBezTo>
                        <a:cubicBezTo>
                          <a:pt x="1647" y="13303"/>
                          <a:pt x="1703" y="13058"/>
                          <a:pt x="1775" y="12601"/>
                        </a:cubicBezTo>
                        <a:cubicBezTo>
                          <a:pt x="1811" y="11926"/>
                          <a:pt x="1775" y="11216"/>
                          <a:pt x="1740" y="10507"/>
                        </a:cubicBezTo>
                        <a:cubicBezTo>
                          <a:pt x="1740" y="9903"/>
                          <a:pt x="1775" y="6886"/>
                          <a:pt x="1775" y="6105"/>
                        </a:cubicBezTo>
                        <a:cubicBezTo>
                          <a:pt x="1775" y="5325"/>
                          <a:pt x="1101" y="2592"/>
                          <a:pt x="1136" y="1882"/>
                        </a:cubicBezTo>
                        <a:cubicBezTo>
                          <a:pt x="1172" y="1207"/>
                          <a:pt x="1065" y="391"/>
                          <a:pt x="1136" y="249"/>
                        </a:cubicBezTo>
                        <a:cubicBezTo>
                          <a:pt x="1207" y="107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4" name="Google Shape;894;p1"/>
                  <p:cNvSpPr/>
                  <p:nvPr/>
                </p:nvSpPr>
                <p:spPr>
                  <a:xfrm>
                    <a:off x="7574697" y="2626403"/>
                    <a:ext cx="57117" cy="2178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8" h="15704" extrusionOk="0">
                        <a:moveTo>
                          <a:pt x="1065" y="1"/>
                        </a:moveTo>
                        <a:lnTo>
                          <a:pt x="36" y="1030"/>
                        </a:lnTo>
                        <a:cubicBezTo>
                          <a:pt x="1" y="1030"/>
                          <a:pt x="1953" y="11997"/>
                          <a:pt x="1953" y="11997"/>
                        </a:cubicBezTo>
                        <a:cubicBezTo>
                          <a:pt x="1953" y="11997"/>
                          <a:pt x="2681" y="15703"/>
                          <a:pt x="3274" y="15703"/>
                        </a:cubicBezTo>
                        <a:cubicBezTo>
                          <a:pt x="3295" y="15703"/>
                          <a:pt x="3316" y="15698"/>
                          <a:pt x="3337" y="15689"/>
                        </a:cubicBezTo>
                        <a:cubicBezTo>
                          <a:pt x="4118" y="15334"/>
                          <a:pt x="3798" y="14269"/>
                          <a:pt x="3408" y="12068"/>
                        </a:cubicBezTo>
                        <a:cubicBezTo>
                          <a:pt x="3159" y="10791"/>
                          <a:pt x="2982" y="9477"/>
                          <a:pt x="2947" y="8164"/>
                        </a:cubicBezTo>
                        <a:cubicBezTo>
                          <a:pt x="2982" y="7206"/>
                          <a:pt x="1846" y="4295"/>
                          <a:pt x="1527" y="2450"/>
                        </a:cubicBezTo>
                        <a:cubicBezTo>
                          <a:pt x="1172" y="569"/>
                          <a:pt x="1065" y="1"/>
                          <a:pt x="1065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5" name="Google Shape;895;p1"/>
                  <p:cNvSpPr/>
                  <p:nvPr/>
                </p:nvSpPr>
                <p:spPr>
                  <a:xfrm>
                    <a:off x="7596362" y="2615085"/>
                    <a:ext cx="88629" cy="2133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15380" extrusionOk="0">
                        <a:moveTo>
                          <a:pt x="391" y="0"/>
                        </a:moveTo>
                        <a:lnTo>
                          <a:pt x="0" y="817"/>
                        </a:lnTo>
                        <a:cubicBezTo>
                          <a:pt x="0" y="817"/>
                          <a:pt x="2343" y="8661"/>
                          <a:pt x="3443" y="10613"/>
                        </a:cubicBezTo>
                        <a:cubicBezTo>
                          <a:pt x="4472" y="12533"/>
                          <a:pt x="5235" y="15380"/>
                          <a:pt x="5798" y="15380"/>
                        </a:cubicBezTo>
                        <a:cubicBezTo>
                          <a:pt x="5818" y="15380"/>
                          <a:pt x="5837" y="15376"/>
                          <a:pt x="5857" y="15369"/>
                        </a:cubicBezTo>
                        <a:cubicBezTo>
                          <a:pt x="6389" y="15120"/>
                          <a:pt x="6389" y="14233"/>
                          <a:pt x="5857" y="13310"/>
                        </a:cubicBezTo>
                        <a:cubicBezTo>
                          <a:pt x="5324" y="12387"/>
                          <a:pt x="3301" y="7241"/>
                          <a:pt x="2911" y="6212"/>
                        </a:cubicBezTo>
                        <a:cubicBezTo>
                          <a:pt x="2485" y="5182"/>
                          <a:pt x="391" y="0"/>
                          <a:pt x="39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6" name="Google Shape;896;p1"/>
                  <p:cNvSpPr/>
                  <p:nvPr/>
                </p:nvSpPr>
                <p:spPr>
                  <a:xfrm>
                    <a:off x="7609650" y="2611659"/>
                    <a:ext cx="125052" cy="1935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6" h="13957" extrusionOk="0">
                        <a:moveTo>
                          <a:pt x="876" y="1"/>
                        </a:moveTo>
                        <a:cubicBezTo>
                          <a:pt x="641" y="1"/>
                          <a:pt x="1" y="247"/>
                          <a:pt x="1" y="247"/>
                        </a:cubicBezTo>
                        <a:cubicBezTo>
                          <a:pt x="107" y="531"/>
                          <a:pt x="3337" y="5962"/>
                          <a:pt x="4579" y="8020"/>
                        </a:cubicBezTo>
                        <a:cubicBezTo>
                          <a:pt x="5751" y="9962"/>
                          <a:pt x="7523" y="13957"/>
                          <a:pt x="8256" y="13957"/>
                        </a:cubicBezTo>
                        <a:cubicBezTo>
                          <a:pt x="8300" y="13957"/>
                          <a:pt x="8341" y="13942"/>
                          <a:pt x="8377" y="13912"/>
                        </a:cubicBezTo>
                        <a:cubicBezTo>
                          <a:pt x="9016" y="13415"/>
                          <a:pt x="8377" y="12137"/>
                          <a:pt x="8377" y="12137"/>
                        </a:cubicBezTo>
                        <a:cubicBezTo>
                          <a:pt x="8377" y="12137"/>
                          <a:pt x="994" y="176"/>
                          <a:pt x="959" y="34"/>
                        </a:cubicBezTo>
                        <a:cubicBezTo>
                          <a:pt x="953" y="11"/>
                          <a:pt x="922" y="1"/>
                          <a:pt x="87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7" name="Google Shape;897;p1"/>
                  <p:cNvSpPr/>
                  <p:nvPr/>
                </p:nvSpPr>
                <p:spPr>
                  <a:xfrm>
                    <a:off x="7631315" y="2595889"/>
                    <a:ext cx="123401" cy="115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97" h="8331" extrusionOk="0">
                        <a:moveTo>
                          <a:pt x="497" y="0"/>
                        </a:moveTo>
                        <a:lnTo>
                          <a:pt x="284" y="958"/>
                        </a:lnTo>
                        <a:lnTo>
                          <a:pt x="0" y="958"/>
                        </a:lnTo>
                        <a:cubicBezTo>
                          <a:pt x="178" y="1349"/>
                          <a:pt x="4153" y="3230"/>
                          <a:pt x="4579" y="4011"/>
                        </a:cubicBezTo>
                        <a:cubicBezTo>
                          <a:pt x="4969" y="4756"/>
                          <a:pt x="7986" y="8163"/>
                          <a:pt x="8270" y="8305"/>
                        </a:cubicBezTo>
                        <a:cubicBezTo>
                          <a:pt x="8304" y="8322"/>
                          <a:pt x="8339" y="8331"/>
                          <a:pt x="8374" y="8331"/>
                        </a:cubicBezTo>
                        <a:cubicBezTo>
                          <a:pt x="8639" y="8331"/>
                          <a:pt x="8896" y="7861"/>
                          <a:pt x="8270" y="6921"/>
                        </a:cubicBezTo>
                        <a:cubicBezTo>
                          <a:pt x="7596" y="5856"/>
                          <a:pt x="6070" y="2982"/>
                          <a:pt x="4969" y="2201"/>
                        </a:cubicBezTo>
                        <a:cubicBezTo>
                          <a:pt x="3869" y="1420"/>
                          <a:pt x="497" y="0"/>
                          <a:pt x="49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8" name="Google Shape;898;p1"/>
                  <p:cNvSpPr/>
                  <p:nvPr/>
                </p:nvSpPr>
                <p:spPr>
                  <a:xfrm>
                    <a:off x="7077000" y="1289474"/>
                    <a:ext cx="87145" cy="1251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83" h="9021" extrusionOk="0">
                        <a:moveTo>
                          <a:pt x="267" y="1"/>
                        </a:moveTo>
                        <a:cubicBezTo>
                          <a:pt x="89" y="1"/>
                          <a:pt x="0" y="63"/>
                          <a:pt x="0" y="63"/>
                        </a:cubicBezTo>
                        <a:lnTo>
                          <a:pt x="0" y="8404"/>
                        </a:lnTo>
                        <a:cubicBezTo>
                          <a:pt x="249" y="8759"/>
                          <a:pt x="1101" y="8936"/>
                          <a:pt x="1491" y="9007"/>
                        </a:cubicBezTo>
                        <a:cubicBezTo>
                          <a:pt x="1589" y="9016"/>
                          <a:pt x="1686" y="9021"/>
                          <a:pt x="1783" y="9021"/>
                        </a:cubicBezTo>
                        <a:cubicBezTo>
                          <a:pt x="2074" y="9021"/>
                          <a:pt x="2361" y="8981"/>
                          <a:pt x="2627" y="8901"/>
                        </a:cubicBezTo>
                        <a:cubicBezTo>
                          <a:pt x="2911" y="8794"/>
                          <a:pt x="3195" y="8652"/>
                          <a:pt x="3408" y="8439"/>
                        </a:cubicBezTo>
                        <a:cubicBezTo>
                          <a:pt x="3621" y="8191"/>
                          <a:pt x="3727" y="7871"/>
                          <a:pt x="3656" y="7552"/>
                        </a:cubicBezTo>
                        <a:cubicBezTo>
                          <a:pt x="3763" y="7446"/>
                          <a:pt x="3798" y="7268"/>
                          <a:pt x="3727" y="7126"/>
                        </a:cubicBezTo>
                        <a:lnTo>
                          <a:pt x="3727" y="7126"/>
                        </a:lnTo>
                        <a:cubicBezTo>
                          <a:pt x="3803" y="7147"/>
                          <a:pt x="3879" y="7157"/>
                          <a:pt x="3953" y="7157"/>
                        </a:cubicBezTo>
                        <a:cubicBezTo>
                          <a:pt x="4261" y="7157"/>
                          <a:pt x="4543" y="6986"/>
                          <a:pt x="4685" y="6700"/>
                        </a:cubicBezTo>
                        <a:cubicBezTo>
                          <a:pt x="4770" y="6869"/>
                          <a:pt x="4943" y="6971"/>
                          <a:pt x="5117" y="6971"/>
                        </a:cubicBezTo>
                        <a:cubicBezTo>
                          <a:pt x="5163" y="6971"/>
                          <a:pt x="5209" y="6963"/>
                          <a:pt x="5253" y="6949"/>
                        </a:cubicBezTo>
                        <a:cubicBezTo>
                          <a:pt x="5466" y="6842"/>
                          <a:pt x="5608" y="6629"/>
                          <a:pt x="5573" y="6381"/>
                        </a:cubicBezTo>
                        <a:cubicBezTo>
                          <a:pt x="6070" y="6203"/>
                          <a:pt x="6283" y="5635"/>
                          <a:pt x="6034" y="5209"/>
                        </a:cubicBezTo>
                        <a:cubicBezTo>
                          <a:pt x="6176" y="4890"/>
                          <a:pt x="6105" y="4500"/>
                          <a:pt x="5857" y="4287"/>
                        </a:cubicBezTo>
                        <a:cubicBezTo>
                          <a:pt x="6034" y="4003"/>
                          <a:pt x="5963" y="3648"/>
                          <a:pt x="5679" y="3506"/>
                        </a:cubicBezTo>
                        <a:cubicBezTo>
                          <a:pt x="5786" y="3186"/>
                          <a:pt x="5608" y="2867"/>
                          <a:pt x="5289" y="2831"/>
                        </a:cubicBezTo>
                        <a:cubicBezTo>
                          <a:pt x="5360" y="2618"/>
                          <a:pt x="5289" y="2370"/>
                          <a:pt x="5147" y="2193"/>
                        </a:cubicBezTo>
                        <a:cubicBezTo>
                          <a:pt x="5047" y="2113"/>
                          <a:pt x="4925" y="2067"/>
                          <a:pt x="4806" y="2067"/>
                        </a:cubicBezTo>
                        <a:cubicBezTo>
                          <a:pt x="4713" y="2067"/>
                          <a:pt x="4621" y="2095"/>
                          <a:pt x="4543" y="2157"/>
                        </a:cubicBezTo>
                        <a:cubicBezTo>
                          <a:pt x="4440" y="1328"/>
                          <a:pt x="3764" y="700"/>
                          <a:pt x="2910" y="700"/>
                        </a:cubicBezTo>
                        <a:cubicBezTo>
                          <a:pt x="2887" y="700"/>
                          <a:pt x="2863" y="701"/>
                          <a:pt x="2840" y="702"/>
                        </a:cubicBezTo>
                        <a:cubicBezTo>
                          <a:pt x="2527" y="365"/>
                          <a:pt x="2101" y="192"/>
                          <a:pt x="1671" y="192"/>
                        </a:cubicBezTo>
                        <a:cubicBezTo>
                          <a:pt x="1466" y="192"/>
                          <a:pt x="1260" y="231"/>
                          <a:pt x="1065" y="311"/>
                        </a:cubicBezTo>
                        <a:cubicBezTo>
                          <a:pt x="710" y="63"/>
                          <a:pt x="444" y="1"/>
                          <a:pt x="26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99" name="Google Shape;899;p1"/>
                  <p:cNvSpPr/>
                  <p:nvPr/>
                </p:nvSpPr>
                <p:spPr>
                  <a:xfrm>
                    <a:off x="7087333" y="1388311"/>
                    <a:ext cx="12816" cy="50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4" h="365" extrusionOk="0">
                        <a:moveTo>
                          <a:pt x="1" y="0"/>
                        </a:moveTo>
                        <a:cubicBezTo>
                          <a:pt x="36" y="178"/>
                          <a:pt x="214" y="320"/>
                          <a:pt x="391" y="355"/>
                        </a:cubicBezTo>
                        <a:cubicBezTo>
                          <a:pt x="428" y="361"/>
                          <a:pt x="464" y="364"/>
                          <a:pt x="500" y="364"/>
                        </a:cubicBezTo>
                        <a:cubicBezTo>
                          <a:pt x="674" y="364"/>
                          <a:pt x="835" y="295"/>
                          <a:pt x="924" y="178"/>
                        </a:cubicBezTo>
                        <a:lnTo>
                          <a:pt x="924" y="178"/>
                        </a:lnTo>
                        <a:cubicBezTo>
                          <a:pt x="820" y="230"/>
                          <a:pt x="697" y="262"/>
                          <a:pt x="569" y="262"/>
                        </a:cubicBezTo>
                        <a:cubicBezTo>
                          <a:pt x="522" y="262"/>
                          <a:pt x="474" y="258"/>
                          <a:pt x="427" y="249"/>
                        </a:cubicBezTo>
                        <a:cubicBezTo>
                          <a:pt x="285" y="178"/>
                          <a:pt x="107" y="107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0" name="Google Shape;900;p1"/>
                  <p:cNvSpPr/>
                  <p:nvPr/>
                </p:nvSpPr>
                <p:spPr>
                  <a:xfrm>
                    <a:off x="7077000" y="1365453"/>
                    <a:ext cx="35951" cy="48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2" h="3494" extrusionOk="0">
                        <a:moveTo>
                          <a:pt x="38" y="276"/>
                        </a:moveTo>
                        <a:cubicBezTo>
                          <a:pt x="25" y="283"/>
                          <a:pt x="13" y="291"/>
                          <a:pt x="0" y="299"/>
                        </a:cubicBezTo>
                        <a:cubicBezTo>
                          <a:pt x="14" y="293"/>
                          <a:pt x="26" y="285"/>
                          <a:pt x="38" y="276"/>
                        </a:cubicBezTo>
                        <a:close/>
                        <a:moveTo>
                          <a:pt x="870" y="1"/>
                        </a:moveTo>
                        <a:cubicBezTo>
                          <a:pt x="829" y="1"/>
                          <a:pt x="787" y="5"/>
                          <a:pt x="746" y="15"/>
                        </a:cubicBezTo>
                        <a:cubicBezTo>
                          <a:pt x="708" y="9"/>
                          <a:pt x="671" y="6"/>
                          <a:pt x="636" y="6"/>
                        </a:cubicBezTo>
                        <a:cubicBezTo>
                          <a:pt x="470" y="6"/>
                          <a:pt x="324" y="70"/>
                          <a:pt x="178" y="157"/>
                        </a:cubicBezTo>
                        <a:cubicBezTo>
                          <a:pt x="120" y="186"/>
                          <a:pt x="86" y="238"/>
                          <a:pt x="38" y="276"/>
                        </a:cubicBezTo>
                        <a:lnTo>
                          <a:pt x="38" y="276"/>
                        </a:lnTo>
                        <a:cubicBezTo>
                          <a:pt x="246" y="150"/>
                          <a:pt x="511" y="86"/>
                          <a:pt x="746" y="86"/>
                        </a:cubicBezTo>
                        <a:cubicBezTo>
                          <a:pt x="775" y="83"/>
                          <a:pt x="803" y="81"/>
                          <a:pt x="832" y="81"/>
                        </a:cubicBezTo>
                        <a:cubicBezTo>
                          <a:pt x="1335" y="81"/>
                          <a:pt x="1830" y="651"/>
                          <a:pt x="2165" y="1222"/>
                        </a:cubicBezTo>
                        <a:cubicBezTo>
                          <a:pt x="2449" y="1648"/>
                          <a:pt x="2378" y="2216"/>
                          <a:pt x="2023" y="2535"/>
                        </a:cubicBezTo>
                        <a:lnTo>
                          <a:pt x="1811" y="2642"/>
                        </a:lnTo>
                        <a:lnTo>
                          <a:pt x="1811" y="2642"/>
                        </a:lnTo>
                        <a:lnTo>
                          <a:pt x="2023" y="2606"/>
                        </a:lnTo>
                        <a:cubicBezTo>
                          <a:pt x="2034" y="2604"/>
                          <a:pt x="2045" y="2603"/>
                          <a:pt x="2056" y="2601"/>
                        </a:cubicBezTo>
                        <a:lnTo>
                          <a:pt x="2056" y="2601"/>
                        </a:lnTo>
                        <a:lnTo>
                          <a:pt x="2059" y="2606"/>
                        </a:lnTo>
                        <a:cubicBezTo>
                          <a:pt x="2061" y="2604"/>
                          <a:pt x="2063" y="2603"/>
                          <a:pt x="2065" y="2601"/>
                        </a:cubicBezTo>
                        <a:lnTo>
                          <a:pt x="2065" y="2601"/>
                        </a:lnTo>
                        <a:cubicBezTo>
                          <a:pt x="2075" y="2600"/>
                          <a:pt x="2084" y="2600"/>
                          <a:pt x="2093" y="2600"/>
                        </a:cubicBezTo>
                        <a:cubicBezTo>
                          <a:pt x="2246" y="2600"/>
                          <a:pt x="2388" y="2696"/>
                          <a:pt x="2449" y="2819"/>
                        </a:cubicBezTo>
                        <a:cubicBezTo>
                          <a:pt x="2520" y="2926"/>
                          <a:pt x="2520" y="3068"/>
                          <a:pt x="2485" y="3174"/>
                        </a:cubicBezTo>
                        <a:cubicBezTo>
                          <a:pt x="2485" y="3316"/>
                          <a:pt x="2414" y="3387"/>
                          <a:pt x="2343" y="3494"/>
                        </a:cubicBezTo>
                        <a:cubicBezTo>
                          <a:pt x="2449" y="3423"/>
                          <a:pt x="2520" y="3316"/>
                          <a:pt x="2556" y="3210"/>
                        </a:cubicBezTo>
                        <a:cubicBezTo>
                          <a:pt x="2591" y="3068"/>
                          <a:pt x="2556" y="2890"/>
                          <a:pt x="2485" y="2784"/>
                        </a:cubicBezTo>
                        <a:cubicBezTo>
                          <a:pt x="2428" y="2642"/>
                          <a:pt x="2282" y="2546"/>
                          <a:pt x="2135" y="2531"/>
                        </a:cubicBezTo>
                        <a:lnTo>
                          <a:pt x="2135" y="2531"/>
                        </a:lnTo>
                        <a:cubicBezTo>
                          <a:pt x="2462" y="2170"/>
                          <a:pt x="2537" y="1617"/>
                          <a:pt x="2272" y="1187"/>
                        </a:cubicBezTo>
                        <a:cubicBezTo>
                          <a:pt x="2094" y="867"/>
                          <a:pt x="1846" y="583"/>
                          <a:pt x="1562" y="335"/>
                        </a:cubicBezTo>
                        <a:cubicBezTo>
                          <a:pt x="1456" y="193"/>
                          <a:pt x="1314" y="122"/>
                          <a:pt x="1172" y="51"/>
                        </a:cubicBezTo>
                        <a:cubicBezTo>
                          <a:pt x="1071" y="26"/>
                          <a:pt x="971" y="1"/>
                          <a:pt x="87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1" name="Google Shape;901;p1"/>
                  <p:cNvSpPr/>
                  <p:nvPr/>
                </p:nvSpPr>
                <p:spPr>
                  <a:xfrm>
                    <a:off x="7094726" y="1365287"/>
                    <a:ext cx="33982" cy="23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50" h="1661" extrusionOk="0">
                        <a:moveTo>
                          <a:pt x="759" y="1"/>
                        </a:moveTo>
                        <a:cubicBezTo>
                          <a:pt x="659" y="1"/>
                          <a:pt x="559" y="10"/>
                          <a:pt x="462" y="27"/>
                        </a:cubicBezTo>
                        <a:cubicBezTo>
                          <a:pt x="320" y="63"/>
                          <a:pt x="213" y="98"/>
                          <a:pt x="107" y="169"/>
                        </a:cubicBezTo>
                        <a:cubicBezTo>
                          <a:pt x="36" y="205"/>
                          <a:pt x="0" y="240"/>
                          <a:pt x="0" y="240"/>
                        </a:cubicBezTo>
                        <a:cubicBezTo>
                          <a:pt x="142" y="169"/>
                          <a:pt x="320" y="134"/>
                          <a:pt x="462" y="98"/>
                        </a:cubicBezTo>
                        <a:cubicBezTo>
                          <a:pt x="559" y="81"/>
                          <a:pt x="657" y="72"/>
                          <a:pt x="753" y="72"/>
                        </a:cubicBezTo>
                        <a:cubicBezTo>
                          <a:pt x="1043" y="72"/>
                          <a:pt x="1322" y="152"/>
                          <a:pt x="1562" y="311"/>
                        </a:cubicBezTo>
                        <a:cubicBezTo>
                          <a:pt x="1881" y="560"/>
                          <a:pt x="2130" y="844"/>
                          <a:pt x="2272" y="1199"/>
                        </a:cubicBezTo>
                        <a:cubicBezTo>
                          <a:pt x="2342" y="1340"/>
                          <a:pt x="2387" y="1455"/>
                          <a:pt x="2413" y="1535"/>
                        </a:cubicBezTo>
                        <a:lnTo>
                          <a:pt x="2413" y="1535"/>
                        </a:lnTo>
                        <a:cubicBezTo>
                          <a:pt x="2410" y="1431"/>
                          <a:pt x="2376" y="1299"/>
                          <a:pt x="2343" y="1199"/>
                        </a:cubicBezTo>
                        <a:cubicBezTo>
                          <a:pt x="2201" y="808"/>
                          <a:pt x="1952" y="489"/>
                          <a:pt x="1633" y="240"/>
                        </a:cubicBezTo>
                        <a:cubicBezTo>
                          <a:pt x="1367" y="81"/>
                          <a:pt x="1060" y="1"/>
                          <a:pt x="759" y="1"/>
                        </a:cubicBezTo>
                        <a:close/>
                        <a:moveTo>
                          <a:pt x="2413" y="1535"/>
                        </a:moveTo>
                        <a:cubicBezTo>
                          <a:pt x="2414" y="1541"/>
                          <a:pt x="2414" y="1547"/>
                          <a:pt x="2414" y="1554"/>
                        </a:cubicBezTo>
                        <a:cubicBezTo>
                          <a:pt x="2421" y="1569"/>
                          <a:pt x="2428" y="1583"/>
                          <a:pt x="2432" y="1595"/>
                        </a:cubicBezTo>
                        <a:lnTo>
                          <a:pt x="2432" y="1595"/>
                        </a:lnTo>
                        <a:cubicBezTo>
                          <a:pt x="2427" y="1578"/>
                          <a:pt x="2421" y="1558"/>
                          <a:pt x="2413" y="1535"/>
                        </a:cubicBezTo>
                        <a:close/>
                        <a:moveTo>
                          <a:pt x="2432" y="1595"/>
                        </a:moveTo>
                        <a:cubicBezTo>
                          <a:pt x="2445" y="1637"/>
                          <a:pt x="2449" y="1660"/>
                          <a:pt x="2449" y="1660"/>
                        </a:cubicBezTo>
                        <a:cubicBezTo>
                          <a:pt x="2449" y="1660"/>
                          <a:pt x="2449" y="1638"/>
                          <a:pt x="2432" y="159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2" name="Google Shape;902;p1"/>
                  <p:cNvSpPr/>
                  <p:nvPr/>
                </p:nvSpPr>
                <p:spPr>
                  <a:xfrm>
                    <a:off x="7115892" y="1393721"/>
                    <a:ext cx="12816" cy="57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4" h="413" extrusionOk="0">
                        <a:moveTo>
                          <a:pt x="923" y="1"/>
                        </a:moveTo>
                        <a:lnTo>
                          <a:pt x="923" y="1"/>
                        </a:lnTo>
                        <a:cubicBezTo>
                          <a:pt x="781" y="107"/>
                          <a:pt x="639" y="178"/>
                          <a:pt x="462" y="249"/>
                        </a:cubicBezTo>
                        <a:cubicBezTo>
                          <a:pt x="213" y="391"/>
                          <a:pt x="0" y="355"/>
                          <a:pt x="0" y="391"/>
                        </a:cubicBezTo>
                        <a:cubicBezTo>
                          <a:pt x="52" y="404"/>
                          <a:pt x="114" y="412"/>
                          <a:pt x="178" y="412"/>
                        </a:cubicBezTo>
                        <a:cubicBezTo>
                          <a:pt x="289" y="412"/>
                          <a:pt x="407" y="387"/>
                          <a:pt x="497" y="320"/>
                        </a:cubicBezTo>
                        <a:cubicBezTo>
                          <a:pt x="781" y="249"/>
                          <a:pt x="923" y="1"/>
                          <a:pt x="92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3" name="Google Shape;903;p1"/>
                  <p:cNvSpPr/>
                  <p:nvPr/>
                </p:nvSpPr>
                <p:spPr>
                  <a:xfrm>
                    <a:off x="7108998" y="1384372"/>
                    <a:ext cx="11332" cy="49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7" h="356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71" y="142"/>
                          <a:pt x="213" y="249"/>
                          <a:pt x="391" y="284"/>
                        </a:cubicBezTo>
                        <a:cubicBezTo>
                          <a:pt x="497" y="355"/>
                          <a:pt x="604" y="355"/>
                          <a:pt x="746" y="355"/>
                        </a:cubicBezTo>
                        <a:cubicBezTo>
                          <a:pt x="817" y="320"/>
                          <a:pt x="817" y="213"/>
                          <a:pt x="817" y="213"/>
                        </a:cubicBezTo>
                        <a:lnTo>
                          <a:pt x="817" y="213"/>
                        </a:lnTo>
                        <a:cubicBezTo>
                          <a:pt x="817" y="213"/>
                          <a:pt x="781" y="284"/>
                          <a:pt x="710" y="284"/>
                        </a:cubicBezTo>
                        <a:cubicBezTo>
                          <a:pt x="604" y="284"/>
                          <a:pt x="497" y="249"/>
                          <a:pt x="391" y="213"/>
                        </a:cubicBezTo>
                        <a:cubicBezTo>
                          <a:pt x="178" y="10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4" name="Google Shape;904;p1"/>
                  <p:cNvSpPr/>
                  <p:nvPr/>
                </p:nvSpPr>
                <p:spPr>
                  <a:xfrm>
                    <a:off x="7101120" y="1348671"/>
                    <a:ext cx="60071" cy="219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1" h="1581" extrusionOk="0">
                        <a:moveTo>
                          <a:pt x="760" y="1"/>
                        </a:moveTo>
                        <a:cubicBezTo>
                          <a:pt x="500" y="1"/>
                          <a:pt x="260" y="138"/>
                          <a:pt x="142" y="374"/>
                        </a:cubicBezTo>
                        <a:cubicBezTo>
                          <a:pt x="36" y="551"/>
                          <a:pt x="1" y="764"/>
                          <a:pt x="72" y="941"/>
                        </a:cubicBezTo>
                        <a:cubicBezTo>
                          <a:pt x="72" y="1012"/>
                          <a:pt x="142" y="1083"/>
                          <a:pt x="178" y="1154"/>
                        </a:cubicBezTo>
                        <a:cubicBezTo>
                          <a:pt x="142" y="1083"/>
                          <a:pt x="107" y="1012"/>
                          <a:pt x="107" y="941"/>
                        </a:cubicBezTo>
                        <a:cubicBezTo>
                          <a:pt x="72" y="764"/>
                          <a:pt x="72" y="551"/>
                          <a:pt x="178" y="409"/>
                        </a:cubicBezTo>
                        <a:cubicBezTo>
                          <a:pt x="333" y="192"/>
                          <a:pt x="570" y="83"/>
                          <a:pt x="817" y="83"/>
                        </a:cubicBezTo>
                        <a:cubicBezTo>
                          <a:pt x="852" y="83"/>
                          <a:pt x="888" y="85"/>
                          <a:pt x="923" y="90"/>
                        </a:cubicBezTo>
                        <a:cubicBezTo>
                          <a:pt x="1278" y="161"/>
                          <a:pt x="1527" y="445"/>
                          <a:pt x="1598" y="799"/>
                        </a:cubicBezTo>
                        <a:lnTo>
                          <a:pt x="1598" y="870"/>
                        </a:lnTo>
                        <a:lnTo>
                          <a:pt x="1669" y="799"/>
                        </a:lnTo>
                        <a:cubicBezTo>
                          <a:pt x="1775" y="764"/>
                          <a:pt x="1882" y="693"/>
                          <a:pt x="1988" y="693"/>
                        </a:cubicBezTo>
                        <a:cubicBezTo>
                          <a:pt x="2016" y="688"/>
                          <a:pt x="2044" y="686"/>
                          <a:pt x="2072" y="686"/>
                        </a:cubicBezTo>
                        <a:cubicBezTo>
                          <a:pt x="2256" y="686"/>
                          <a:pt x="2433" y="783"/>
                          <a:pt x="2556" y="906"/>
                        </a:cubicBezTo>
                        <a:cubicBezTo>
                          <a:pt x="2684" y="1034"/>
                          <a:pt x="2755" y="1221"/>
                          <a:pt x="2793" y="1387"/>
                        </a:cubicBezTo>
                        <a:lnTo>
                          <a:pt x="2793" y="1387"/>
                        </a:lnTo>
                        <a:cubicBezTo>
                          <a:pt x="2785" y="1403"/>
                          <a:pt x="2777" y="1421"/>
                          <a:pt x="2769" y="1438"/>
                        </a:cubicBezTo>
                        <a:lnTo>
                          <a:pt x="2804" y="1438"/>
                        </a:lnTo>
                        <a:lnTo>
                          <a:pt x="2804" y="1580"/>
                        </a:lnTo>
                        <a:lnTo>
                          <a:pt x="2875" y="1438"/>
                        </a:lnTo>
                        <a:cubicBezTo>
                          <a:pt x="2946" y="1261"/>
                          <a:pt x="3159" y="1119"/>
                          <a:pt x="3372" y="1048"/>
                        </a:cubicBezTo>
                        <a:cubicBezTo>
                          <a:pt x="3550" y="1048"/>
                          <a:pt x="3727" y="1154"/>
                          <a:pt x="3798" y="1296"/>
                        </a:cubicBezTo>
                        <a:lnTo>
                          <a:pt x="3798" y="1367"/>
                        </a:lnTo>
                        <a:lnTo>
                          <a:pt x="3834" y="1332"/>
                        </a:lnTo>
                        <a:cubicBezTo>
                          <a:pt x="3976" y="1154"/>
                          <a:pt x="4118" y="1048"/>
                          <a:pt x="4331" y="1012"/>
                        </a:cubicBezTo>
                        <a:cubicBezTo>
                          <a:pt x="4131" y="1012"/>
                          <a:pt x="3931" y="1106"/>
                          <a:pt x="3819" y="1264"/>
                        </a:cubicBezTo>
                        <a:lnTo>
                          <a:pt x="3819" y="1264"/>
                        </a:lnTo>
                        <a:cubicBezTo>
                          <a:pt x="3737" y="1106"/>
                          <a:pt x="3539" y="1012"/>
                          <a:pt x="3372" y="1012"/>
                        </a:cubicBezTo>
                        <a:cubicBezTo>
                          <a:pt x="3146" y="1041"/>
                          <a:pt x="2965" y="1137"/>
                          <a:pt x="2847" y="1300"/>
                        </a:cubicBezTo>
                        <a:lnTo>
                          <a:pt x="2847" y="1300"/>
                        </a:lnTo>
                        <a:cubicBezTo>
                          <a:pt x="2806" y="1135"/>
                          <a:pt x="2738" y="974"/>
                          <a:pt x="2627" y="835"/>
                        </a:cubicBezTo>
                        <a:cubicBezTo>
                          <a:pt x="2485" y="658"/>
                          <a:pt x="2237" y="587"/>
                          <a:pt x="1988" y="587"/>
                        </a:cubicBezTo>
                        <a:cubicBezTo>
                          <a:pt x="1899" y="616"/>
                          <a:pt x="1785" y="646"/>
                          <a:pt x="1688" y="696"/>
                        </a:cubicBezTo>
                        <a:lnTo>
                          <a:pt x="1688" y="696"/>
                        </a:lnTo>
                        <a:cubicBezTo>
                          <a:pt x="1642" y="535"/>
                          <a:pt x="1545" y="360"/>
                          <a:pt x="1420" y="267"/>
                        </a:cubicBezTo>
                        <a:cubicBezTo>
                          <a:pt x="1278" y="161"/>
                          <a:pt x="1101" y="54"/>
                          <a:pt x="923" y="19"/>
                        </a:cubicBezTo>
                        <a:cubicBezTo>
                          <a:pt x="869" y="6"/>
                          <a:pt x="814" y="1"/>
                          <a:pt x="76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5" name="Google Shape;905;p1"/>
                  <p:cNvSpPr/>
                  <p:nvPr/>
                </p:nvSpPr>
                <p:spPr>
                  <a:xfrm>
                    <a:off x="7130414" y="1367132"/>
                    <a:ext cx="10597" cy="1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4" h="1323" extrusionOk="0">
                        <a:moveTo>
                          <a:pt x="728" y="1"/>
                        </a:moveTo>
                        <a:cubicBezTo>
                          <a:pt x="728" y="1"/>
                          <a:pt x="657" y="356"/>
                          <a:pt x="480" y="746"/>
                        </a:cubicBezTo>
                        <a:cubicBezTo>
                          <a:pt x="444" y="924"/>
                          <a:pt x="338" y="1066"/>
                          <a:pt x="196" y="1208"/>
                        </a:cubicBezTo>
                        <a:cubicBezTo>
                          <a:pt x="125" y="1243"/>
                          <a:pt x="54" y="1279"/>
                          <a:pt x="18" y="1314"/>
                        </a:cubicBezTo>
                        <a:cubicBezTo>
                          <a:pt x="0" y="1314"/>
                          <a:pt x="18" y="1323"/>
                          <a:pt x="58" y="1323"/>
                        </a:cubicBezTo>
                        <a:cubicBezTo>
                          <a:pt x="98" y="1323"/>
                          <a:pt x="160" y="1314"/>
                          <a:pt x="231" y="1279"/>
                        </a:cubicBezTo>
                        <a:cubicBezTo>
                          <a:pt x="409" y="1137"/>
                          <a:pt x="515" y="995"/>
                          <a:pt x="586" y="782"/>
                        </a:cubicBezTo>
                        <a:cubicBezTo>
                          <a:pt x="692" y="533"/>
                          <a:pt x="763" y="285"/>
                          <a:pt x="72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6" name="Google Shape;906;p1"/>
                  <p:cNvSpPr/>
                  <p:nvPr/>
                </p:nvSpPr>
                <p:spPr>
                  <a:xfrm>
                    <a:off x="7077000" y="1356258"/>
                    <a:ext cx="8294" cy="45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8" h="328" extrusionOk="0">
                        <a:moveTo>
                          <a:pt x="222" y="1"/>
                        </a:moveTo>
                        <a:cubicBezTo>
                          <a:pt x="146" y="1"/>
                          <a:pt x="66" y="31"/>
                          <a:pt x="0" y="75"/>
                        </a:cubicBezTo>
                        <a:cubicBezTo>
                          <a:pt x="36" y="75"/>
                          <a:pt x="178" y="75"/>
                          <a:pt x="320" y="111"/>
                        </a:cubicBezTo>
                        <a:cubicBezTo>
                          <a:pt x="497" y="182"/>
                          <a:pt x="568" y="323"/>
                          <a:pt x="568" y="323"/>
                        </a:cubicBezTo>
                        <a:cubicBezTo>
                          <a:pt x="571" y="326"/>
                          <a:pt x="573" y="327"/>
                          <a:pt x="575" y="327"/>
                        </a:cubicBezTo>
                        <a:cubicBezTo>
                          <a:pt x="597" y="327"/>
                          <a:pt x="552" y="138"/>
                          <a:pt x="355" y="40"/>
                        </a:cubicBezTo>
                        <a:cubicBezTo>
                          <a:pt x="315" y="12"/>
                          <a:pt x="269" y="1"/>
                          <a:pt x="22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7" name="Google Shape;907;p1"/>
                  <p:cNvSpPr/>
                  <p:nvPr/>
                </p:nvSpPr>
                <p:spPr>
                  <a:xfrm>
                    <a:off x="7077985" y="1331195"/>
                    <a:ext cx="8377" cy="98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4" h="711" extrusionOk="0">
                        <a:moveTo>
                          <a:pt x="36" y="1"/>
                        </a:moveTo>
                        <a:lnTo>
                          <a:pt x="36" y="1"/>
                        </a:lnTo>
                        <a:cubicBezTo>
                          <a:pt x="0" y="36"/>
                          <a:pt x="178" y="143"/>
                          <a:pt x="355" y="356"/>
                        </a:cubicBezTo>
                        <a:cubicBezTo>
                          <a:pt x="497" y="533"/>
                          <a:pt x="568" y="711"/>
                          <a:pt x="604" y="711"/>
                        </a:cubicBezTo>
                        <a:cubicBezTo>
                          <a:pt x="604" y="533"/>
                          <a:pt x="533" y="391"/>
                          <a:pt x="426" y="285"/>
                        </a:cubicBezTo>
                        <a:cubicBezTo>
                          <a:pt x="249" y="72"/>
                          <a:pt x="36" y="1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8" name="Google Shape;908;p1"/>
                  <p:cNvSpPr/>
                  <p:nvPr/>
                </p:nvSpPr>
                <p:spPr>
                  <a:xfrm>
                    <a:off x="7077000" y="1305604"/>
                    <a:ext cx="27574" cy="46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88" h="3373" extrusionOk="0">
                        <a:moveTo>
                          <a:pt x="68" y="875"/>
                        </a:moveTo>
                        <a:lnTo>
                          <a:pt x="68" y="875"/>
                        </a:lnTo>
                        <a:cubicBezTo>
                          <a:pt x="56" y="879"/>
                          <a:pt x="45" y="883"/>
                          <a:pt x="36" y="888"/>
                        </a:cubicBezTo>
                        <a:cubicBezTo>
                          <a:pt x="1" y="957"/>
                          <a:pt x="0" y="992"/>
                          <a:pt x="0" y="1059"/>
                        </a:cubicBezTo>
                        <a:lnTo>
                          <a:pt x="0" y="1059"/>
                        </a:lnTo>
                        <a:cubicBezTo>
                          <a:pt x="0" y="992"/>
                          <a:pt x="1" y="958"/>
                          <a:pt x="36" y="923"/>
                        </a:cubicBezTo>
                        <a:cubicBezTo>
                          <a:pt x="42" y="904"/>
                          <a:pt x="53" y="888"/>
                          <a:pt x="68" y="875"/>
                        </a:cubicBezTo>
                        <a:close/>
                        <a:moveTo>
                          <a:pt x="888" y="0"/>
                        </a:moveTo>
                        <a:cubicBezTo>
                          <a:pt x="639" y="0"/>
                          <a:pt x="426" y="178"/>
                          <a:pt x="355" y="391"/>
                        </a:cubicBezTo>
                        <a:cubicBezTo>
                          <a:pt x="295" y="541"/>
                          <a:pt x="286" y="692"/>
                          <a:pt x="350" y="843"/>
                        </a:cubicBezTo>
                        <a:lnTo>
                          <a:pt x="350" y="843"/>
                        </a:lnTo>
                        <a:cubicBezTo>
                          <a:pt x="310" y="835"/>
                          <a:pt x="269" y="831"/>
                          <a:pt x="229" y="831"/>
                        </a:cubicBezTo>
                        <a:cubicBezTo>
                          <a:pt x="164" y="831"/>
                          <a:pt x="105" y="843"/>
                          <a:pt x="68" y="875"/>
                        </a:cubicBezTo>
                        <a:lnTo>
                          <a:pt x="68" y="875"/>
                        </a:lnTo>
                        <a:cubicBezTo>
                          <a:pt x="101" y="866"/>
                          <a:pt x="141" y="861"/>
                          <a:pt x="187" y="861"/>
                        </a:cubicBezTo>
                        <a:cubicBezTo>
                          <a:pt x="242" y="861"/>
                          <a:pt x="305" y="868"/>
                          <a:pt x="368" y="882"/>
                        </a:cubicBezTo>
                        <a:lnTo>
                          <a:pt x="368" y="882"/>
                        </a:lnTo>
                        <a:cubicBezTo>
                          <a:pt x="375" y="896"/>
                          <a:pt x="383" y="909"/>
                          <a:pt x="391" y="923"/>
                        </a:cubicBezTo>
                        <a:lnTo>
                          <a:pt x="391" y="888"/>
                        </a:lnTo>
                        <a:lnTo>
                          <a:pt x="462" y="888"/>
                        </a:lnTo>
                        <a:lnTo>
                          <a:pt x="426" y="852"/>
                        </a:lnTo>
                        <a:cubicBezTo>
                          <a:pt x="355" y="710"/>
                          <a:pt x="355" y="533"/>
                          <a:pt x="426" y="391"/>
                        </a:cubicBezTo>
                        <a:cubicBezTo>
                          <a:pt x="497" y="213"/>
                          <a:pt x="675" y="71"/>
                          <a:pt x="852" y="71"/>
                        </a:cubicBezTo>
                        <a:cubicBezTo>
                          <a:pt x="1101" y="71"/>
                          <a:pt x="1314" y="213"/>
                          <a:pt x="1456" y="391"/>
                        </a:cubicBezTo>
                        <a:cubicBezTo>
                          <a:pt x="1633" y="604"/>
                          <a:pt x="1704" y="852"/>
                          <a:pt x="1775" y="1136"/>
                        </a:cubicBezTo>
                        <a:cubicBezTo>
                          <a:pt x="1775" y="1243"/>
                          <a:pt x="1775" y="1384"/>
                          <a:pt x="1704" y="1491"/>
                        </a:cubicBezTo>
                        <a:cubicBezTo>
                          <a:pt x="1686" y="1526"/>
                          <a:pt x="1642" y="1544"/>
                          <a:pt x="1598" y="1544"/>
                        </a:cubicBezTo>
                        <a:cubicBezTo>
                          <a:pt x="1553" y="1544"/>
                          <a:pt x="1509" y="1526"/>
                          <a:pt x="1491" y="1491"/>
                        </a:cubicBezTo>
                        <a:cubicBezTo>
                          <a:pt x="1491" y="1491"/>
                          <a:pt x="1491" y="1491"/>
                          <a:pt x="1491" y="1491"/>
                        </a:cubicBezTo>
                        <a:lnTo>
                          <a:pt x="1491" y="1491"/>
                        </a:lnTo>
                        <a:lnTo>
                          <a:pt x="1385" y="1526"/>
                        </a:lnTo>
                        <a:cubicBezTo>
                          <a:pt x="1491" y="1775"/>
                          <a:pt x="1385" y="2094"/>
                          <a:pt x="1101" y="2236"/>
                        </a:cubicBezTo>
                        <a:lnTo>
                          <a:pt x="1030" y="2236"/>
                        </a:lnTo>
                        <a:lnTo>
                          <a:pt x="1101" y="2307"/>
                        </a:lnTo>
                        <a:cubicBezTo>
                          <a:pt x="1314" y="2414"/>
                          <a:pt x="1420" y="2627"/>
                          <a:pt x="1385" y="2875"/>
                        </a:cubicBezTo>
                        <a:lnTo>
                          <a:pt x="1385" y="2911"/>
                        </a:lnTo>
                        <a:lnTo>
                          <a:pt x="1456" y="2911"/>
                        </a:lnTo>
                        <a:cubicBezTo>
                          <a:pt x="1479" y="2906"/>
                          <a:pt x="1502" y="2904"/>
                          <a:pt x="1526" y="2904"/>
                        </a:cubicBezTo>
                        <a:cubicBezTo>
                          <a:pt x="1686" y="2904"/>
                          <a:pt x="1855" y="3005"/>
                          <a:pt x="1917" y="3159"/>
                        </a:cubicBezTo>
                        <a:cubicBezTo>
                          <a:pt x="1952" y="3230"/>
                          <a:pt x="1988" y="3301"/>
                          <a:pt x="1988" y="3372"/>
                        </a:cubicBezTo>
                        <a:cubicBezTo>
                          <a:pt x="1988" y="3301"/>
                          <a:pt x="1988" y="3230"/>
                          <a:pt x="1952" y="3159"/>
                        </a:cubicBezTo>
                        <a:cubicBezTo>
                          <a:pt x="1917" y="3053"/>
                          <a:pt x="1846" y="2982"/>
                          <a:pt x="1775" y="2946"/>
                        </a:cubicBezTo>
                        <a:cubicBezTo>
                          <a:pt x="1695" y="2866"/>
                          <a:pt x="1615" y="2826"/>
                          <a:pt x="1520" y="2826"/>
                        </a:cubicBezTo>
                        <a:cubicBezTo>
                          <a:pt x="1501" y="2826"/>
                          <a:pt x="1481" y="2828"/>
                          <a:pt x="1460" y="2831"/>
                        </a:cubicBezTo>
                        <a:lnTo>
                          <a:pt x="1460" y="2831"/>
                        </a:lnTo>
                        <a:cubicBezTo>
                          <a:pt x="1476" y="2619"/>
                          <a:pt x="1391" y="2390"/>
                          <a:pt x="1205" y="2272"/>
                        </a:cubicBezTo>
                        <a:lnTo>
                          <a:pt x="1205" y="2272"/>
                        </a:lnTo>
                        <a:cubicBezTo>
                          <a:pt x="1437" y="2135"/>
                          <a:pt x="1554" y="1876"/>
                          <a:pt x="1520" y="1618"/>
                        </a:cubicBezTo>
                        <a:lnTo>
                          <a:pt x="1520" y="1618"/>
                        </a:lnTo>
                        <a:cubicBezTo>
                          <a:pt x="1546" y="1628"/>
                          <a:pt x="1574" y="1633"/>
                          <a:pt x="1602" y="1633"/>
                        </a:cubicBezTo>
                        <a:cubicBezTo>
                          <a:pt x="1677" y="1633"/>
                          <a:pt x="1757" y="1597"/>
                          <a:pt x="1811" y="1526"/>
                        </a:cubicBezTo>
                        <a:cubicBezTo>
                          <a:pt x="1881" y="1420"/>
                          <a:pt x="1881" y="1278"/>
                          <a:pt x="1881" y="1136"/>
                        </a:cubicBezTo>
                        <a:cubicBezTo>
                          <a:pt x="1811" y="852"/>
                          <a:pt x="1704" y="568"/>
                          <a:pt x="1562" y="355"/>
                        </a:cubicBezTo>
                        <a:cubicBezTo>
                          <a:pt x="1385" y="142"/>
                          <a:pt x="1136" y="0"/>
                          <a:pt x="8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09" name="Google Shape;909;p1"/>
                  <p:cNvSpPr/>
                  <p:nvPr/>
                </p:nvSpPr>
                <p:spPr>
                  <a:xfrm>
                    <a:off x="7086848" y="1313538"/>
                    <a:ext cx="10846" cy="147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2" h="1061" extrusionOk="0">
                        <a:moveTo>
                          <a:pt x="111" y="0"/>
                        </a:moveTo>
                        <a:cubicBezTo>
                          <a:pt x="48" y="0"/>
                          <a:pt x="0" y="32"/>
                          <a:pt x="0" y="32"/>
                        </a:cubicBezTo>
                        <a:cubicBezTo>
                          <a:pt x="0" y="32"/>
                          <a:pt x="107" y="32"/>
                          <a:pt x="213" y="67"/>
                        </a:cubicBezTo>
                        <a:cubicBezTo>
                          <a:pt x="355" y="138"/>
                          <a:pt x="462" y="280"/>
                          <a:pt x="533" y="422"/>
                        </a:cubicBezTo>
                        <a:cubicBezTo>
                          <a:pt x="604" y="635"/>
                          <a:pt x="675" y="848"/>
                          <a:pt x="746" y="1061"/>
                        </a:cubicBezTo>
                        <a:cubicBezTo>
                          <a:pt x="781" y="812"/>
                          <a:pt x="710" y="564"/>
                          <a:pt x="604" y="351"/>
                        </a:cubicBezTo>
                        <a:cubicBezTo>
                          <a:pt x="533" y="209"/>
                          <a:pt x="391" y="67"/>
                          <a:pt x="213" y="32"/>
                        </a:cubicBezTo>
                        <a:cubicBezTo>
                          <a:pt x="178" y="8"/>
                          <a:pt x="142" y="0"/>
                          <a:pt x="11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0" name="Google Shape;910;p1"/>
                  <p:cNvSpPr/>
                  <p:nvPr/>
                </p:nvSpPr>
                <p:spPr>
                  <a:xfrm>
                    <a:off x="7081425" y="1327131"/>
                    <a:ext cx="10846" cy="99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2" h="720" extrusionOk="0">
                        <a:moveTo>
                          <a:pt x="110" y="1"/>
                        </a:moveTo>
                        <a:cubicBezTo>
                          <a:pt x="74" y="1"/>
                          <a:pt x="37" y="4"/>
                          <a:pt x="1" y="10"/>
                        </a:cubicBezTo>
                        <a:cubicBezTo>
                          <a:pt x="178" y="81"/>
                          <a:pt x="356" y="152"/>
                          <a:pt x="462" y="258"/>
                        </a:cubicBezTo>
                        <a:cubicBezTo>
                          <a:pt x="604" y="400"/>
                          <a:pt x="711" y="542"/>
                          <a:pt x="782" y="720"/>
                        </a:cubicBezTo>
                        <a:cubicBezTo>
                          <a:pt x="782" y="507"/>
                          <a:pt x="711" y="329"/>
                          <a:pt x="533" y="187"/>
                        </a:cubicBezTo>
                        <a:cubicBezTo>
                          <a:pt x="445" y="70"/>
                          <a:pt x="284" y="1"/>
                          <a:pt x="11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1" name="Google Shape;911;p1"/>
                  <p:cNvSpPr/>
                  <p:nvPr/>
                </p:nvSpPr>
                <p:spPr>
                  <a:xfrm>
                    <a:off x="7091272" y="1346465"/>
                    <a:ext cx="5922" cy="137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7" h="994" extrusionOk="0">
                        <a:moveTo>
                          <a:pt x="427" y="0"/>
                        </a:moveTo>
                        <a:lnTo>
                          <a:pt x="427" y="0"/>
                        </a:lnTo>
                        <a:cubicBezTo>
                          <a:pt x="249" y="71"/>
                          <a:pt x="107" y="213"/>
                          <a:pt x="72" y="426"/>
                        </a:cubicBezTo>
                        <a:cubicBezTo>
                          <a:pt x="1" y="604"/>
                          <a:pt x="36" y="817"/>
                          <a:pt x="143" y="994"/>
                        </a:cubicBezTo>
                        <a:cubicBezTo>
                          <a:pt x="107" y="817"/>
                          <a:pt x="107" y="604"/>
                          <a:pt x="143" y="426"/>
                        </a:cubicBezTo>
                        <a:cubicBezTo>
                          <a:pt x="214" y="284"/>
                          <a:pt x="320" y="107"/>
                          <a:pt x="42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2" name="Google Shape;912;p1"/>
                  <p:cNvSpPr/>
                  <p:nvPr/>
                </p:nvSpPr>
                <p:spPr>
                  <a:xfrm>
                    <a:off x="7109484" y="1358186"/>
                    <a:ext cx="3468" cy="7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0" h="540" extrusionOk="0">
                        <a:moveTo>
                          <a:pt x="18" y="0"/>
                        </a:moveTo>
                        <a:cubicBezTo>
                          <a:pt x="11" y="0"/>
                          <a:pt x="6" y="2"/>
                          <a:pt x="1" y="7"/>
                        </a:cubicBezTo>
                        <a:cubicBezTo>
                          <a:pt x="1" y="7"/>
                          <a:pt x="72" y="113"/>
                          <a:pt x="107" y="255"/>
                        </a:cubicBezTo>
                        <a:cubicBezTo>
                          <a:pt x="143" y="397"/>
                          <a:pt x="178" y="539"/>
                          <a:pt x="178" y="539"/>
                        </a:cubicBezTo>
                        <a:cubicBezTo>
                          <a:pt x="214" y="539"/>
                          <a:pt x="249" y="397"/>
                          <a:pt x="178" y="220"/>
                        </a:cubicBezTo>
                        <a:cubicBezTo>
                          <a:pt x="148" y="97"/>
                          <a:pt x="63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3" name="Google Shape;913;p1"/>
                  <p:cNvSpPr/>
                  <p:nvPr/>
                </p:nvSpPr>
                <p:spPr>
                  <a:xfrm>
                    <a:off x="7124255" y="1369101"/>
                    <a:ext cx="6907" cy="54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" h="392" extrusionOk="0">
                        <a:moveTo>
                          <a:pt x="462" y="1"/>
                        </a:moveTo>
                        <a:cubicBezTo>
                          <a:pt x="427" y="1"/>
                          <a:pt x="356" y="107"/>
                          <a:pt x="249" y="214"/>
                        </a:cubicBezTo>
                        <a:cubicBezTo>
                          <a:pt x="107" y="320"/>
                          <a:pt x="1" y="356"/>
                          <a:pt x="1" y="391"/>
                        </a:cubicBezTo>
                        <a:cubicBezTo>
                          <a:pt x="1" y="391"/>
                          <a:pt x="143" y="391"/>
                          <a:pt x="285" y="285"/>
                        </a:cubicBezTo>
                        <a:cubicBezTo>
                          <a:pt x="427" y="178"/>
                          <a:pt x="498" y="1"/>
                          <a:pt x="46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4" name="Google Shape;914;p1"/>
                  <p:cNvSpPr/>
                  <p:nvPr/>
                </p:nvSpPr>
                <p:spPr>
                  <a:xfrm>
                    <a:off x="7097680" y="1307574"/>
                    <a:ext cx="34467" cy="497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5" h="3586" extrusionOk="0">
                        <a:moveTo>
                          <a:pt x="461" y="0"/>
                        </a:moveTo>
                        <a:cubicBezTo>
                          <a:pt x="284" y="0"/>
                          <a:pt x="107" y="107"/>
                          <a:pt x="0" y="284"/>
                        </a:cubicBezTo>
                        <a:cubicBezTo>
                          <a:pt x="107" y="142"/>
                          <a:pt x="284" y="71"/>
                          <a:pt x="461" y="71"/>
                        </a:cubicBezTo>
                        <a:cubicBezTo>
                          <a:pt x="674" y="71"/>
                          <a:pt x="852" y="142"/>
                          <a:pt x="994" y="284"/>
                        </a:cubicBezTo>
                        <a:cubicBezTo>
                          <a:pt x="1171" y="462"/>
                          <a:pt x="1242" y="710"/>
                          <a:pt x="1207" y="959"/>
                        </a:cubicBezTo>
                        <a:lnTo>
                          <a:pt x="1207" y="994"/>
                        </a:lnTo>
                        <a:lnTo>
                          <a:pt x="1278" y="994"/>
                        </a:lnTo>
                        <a:cubicBezTo>
                          <a:pt x="1455" y="1030"/>
                          <a:pt x="1597" y="1172"/>
                          <a:pt x="1668" y="1313"/>
                        </a:cubicBezTo>
                        <a:cubicBezTo>
                          <a:pt x="1810" y="1526"/>
                          <a:pt x="1846" y="1739"/>
                          <a:pt x="1775" y="1952"/>
                        </a:cubicBezTo>
                        <a:lnTo>
                          <a:pt x="1775" y="1988"/>
                        </a:lnTo>
                        <a:lnTo>
                          <a:pt x="1810" y="1988"/>
                        </a:lnTo>
                        <a:cubicBezTo>
                          <a:pt x="2165" y="2236"/>
                          <a:pt x="2378" y="2662"/>
                          <a:pt x="2343" y="3088"/>
                        </a:cubicBezTo>
                        <a:cubicBezTo>
                          <a:pt x="2343" y="3266"/>
                          <a:pt x="2307" y="3443"/>
                          <a:pt x="2272" y="3585"/>
                        </a:cubicBezTo>
                        <a:cubicBezTo>
                          <a:pt x="2378" y="3443"/>
                          <a:pt x="2414" y="3266"/>
                          <a:pt x="2449" y="3088"/>
                        </a:cubicBezTo>
                        <a:cubicBezTo>
                          <a:pt x="2484" y="2633"/>
                          <a:pt x="2277" y="2177"/>
                          <a:pt x="1896" y="1892"/>
                        </a:cubicBezTo>
                        <a:lnTo>
                          <a:pt x="1896" y="1892"/>
                        </a:lnTo>
                        <a:cubicBezTo>
                          <a:pt x="1946" y="1664"/>
                          <a:pt x="1905" y="1441"/>
                          <a:pt x="1775" y="1278"/>
                        </a:cubicBezTo>
                        <a:cubicBezTo>
                          <a:pt x="1675" y="1079"/>
                          <a:pt x="1514" y="942"/>
                          <a:pt x="1348" y="896"/>
                        </a:cubicBezTo>
                        <a:lnTo>
                          <a:pt x="1348" y="896"/>
                        </a:lnTo>
                        <a:cubicBezTo>
                          <a:pt x="1341" y="657"/>
                          <a:pt x="1236" y="418"/>
                          <a:pt x="1065" y="213"/>
                        </a:cubicBezTo>
                        <a:cubicBezTo>
                          <a:pt x="887" y="71"/>
                          <a:pt x="674" y="0"/>
                          <a:pt x="4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5" name="Google Shape;915;p1"/>
                  <p:cNvSpPr/>
                  <p:nvPr/>
                </p:nvSpPr>
                <p:spPr>
                  <a:xfrm>
                    <a:off x="7102604" y="1332207"/>
                    <a:ext cx="20195" cy="63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56" h="461" extrusionOk="0">
                        <a:moveTo>
                          <a:pt x="942" y="0"/>
                        </a:moveTo>
                        <a:cubicBezTo>
                          <a:pt x="854" y="0"/>
                          <a:pt x="764" y="12"/>
                          <a:pt x="674" y="34"/>
                        </a:cubicBezTo>
                        <a:cubicBezTo>
                          <a:pt x="390" y="70"/>
                          <a:pt x="142" y="212"/>
                          <a:pt x="0" y="460"/>
                        </a:cubicBezTo>
                        <a:cubicBezTo>
                          <a:pt x="213" y="318"/>
                          <a:pt x="426" y="176"/>
                          <a:pt x="674" y="105"/>
                        </a:cubicBezTo>
                        <a:cubicBezTo>
                          <a:pt x="750" y="96"/>
                          <a:pt x="824" y="91"/>
                          <a:pt x="896" y="91"/>
                        </a:cubicBezTo>
                        <a:cubicBezTo>
                          <a:pt x="1091" y="91"/>
                          <a:pt x="1273" y="124"/>
                          <a:pt x="1455" y="176"/>
                        </a:cubicBezTo>
                        <a:cubicBezTo>
                          <a:pt x="1310" y="55"/>
                          <a:pt x="1131" y="0"/>
                          <a:pt x="94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6" name="Google Shape;916;p1"/>
                  <p:cNvSpPr/>
                  <p:nvPr/>
                </p:nvSpPr>
                <p:spPr>
                  <a:xfrm>
                    <a:off x="7107029" y="1320376"/>
                    <a:ext cx="7393" cy="4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3" h="320" extrusionOk="0">
                        <a:moveTo>
                          <a:pt x="426" y="0"/>
                        </a:moveTo>
                        <a:cubicBezTo>
                          <a:pt x="364" y="0"/>
                          <a:pt x="284" y="18"/>
                          <a:pt x="213" y="71"/>
                        </a:cubicBezTo>
                        <a:cubicBezTo>
                          <a:pt x="36" y="142"/>
                          <a:pt x="0" y="319"/>
                          <a:pt x="0" y="319"/>
                        </a:cubicBezTo>
                        <a:cubicBezTo>
                          <a:pt x="36" y="319"/>
                          <a:pt x="107" y="213"/>
                          <a:pt x="249" y="142"/>
                        </a:cubicBezTo>
                        <a:cubicBezTo>
                          <a:pt x="391" y="71"/>
                          <a:pt x="533" y="71"/>
                          <a:pt x="533" y="36"/>
                        </a:cubicBezTo>
                        <a:cubicBezTo>
                          <a:pt x="533" y="18"/>
                          <a:pt x="488" y="0"/>
                          <a:pt x="42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7" name="Google Shape;917;p1"/>
                  <p:cNvSpPr/>
                  <p:nvPr/>
                </p:nvSpPr>
                <p:spPr>
                  <a:xfrm>
                    <a:off x="7126225" y="1329877"/>
                    <a:ext cx="30042" cy="92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6" h="664" extrusionOk="0">
                        <a:moveTo>
                          <a:pt x="796" y="1"/>
                        </a:moveTo>
                        <a:cubicBezTo>
                          <a:pt x="601" y="1"/>
                          <a:pt x="404" y="56"/>
                          <a:pt x="249" y="167"/>
                        </a:cubicBezTo>
                        <a:cubicBezTo>
                          <a:pt x="143" y="238"/>
                          <a:pt x="72" y="344"/>
                          <a:pt x="1" y="451"/>
                        </a:cubicBezTo>
                        <a:cubicBezTo>
                          <a:pt x="107" y="380"/>
                          <a:pt x="178" y="309"/>
                          <a:pt x="285" y="238"/>
                        </a:cubicBezTo>
                        <a:cubicBezTo>
                          <a:pt x="425" y="138"/>
                          <a:pt x="587" y="94"/>
                          <a:pt x="747" y="94"/>
                        </a:cubicBezTo>
                        <a:cubicBezTo>
                          <a:pt x="871" y="94"/>
                          <a:pt x="992" y="120"/>
                          <a:pt x="1101" y="167"/>
                        </a:cubicBezTo>
                        <a:cubicBezTo>
                          <a:pt x="1314" y="238"/>
                          <a:pt x="1491" y="415"/>
                          <a:pt x="1633" y="628"/>
                        </a:cubicBezTo>
                        <a:lnTo>
                          <a:pt x="1633" y="664"/>
                        </a:lnTo>
                        <a:lnTo>
                          <a:pt x="1669" y="628"/>
                        </a:lnTo>
                        <a:cubicBezTo>
                          <a:pt x="1775" y="557"/>
                          <a:pt x="1882" y="522"/>
                          <a:pt x="2024" y="522"/>
                        </a:cubicBezTo>
                        <a:cubicBezTo>
                          <a:pt x="2095" y="557"/>
                          <a:pt x="2166" y="557"/>
                          <a:pt x="2166" y="557"/>
                        </a:cubicBezTo>
                        <a:cubicBezTo>
                          <a:pt x="2166" y="557"/>
                          <a:pt x="2095" y="522"/>
                          <a:pt x="2024" y="486"/>
                        </a:cubicBezTo>
                        <a:cubicBezTo>
                          <a:pt x="1988" y="477"/>
                          <a:pt x="1951" y="473"/>
                          <a:pt x="1913" y="473"/>
                        </a:cubicBezTo>
                        <a:cubicBezTo>
                          <a:pt x="1814" y="473"/>
                          <a:pt x="1715" y="504"/>
                          <a:pt x="1656" y="564"/>
                        </a:cubicBezTo>
                        <a:lnTo>
                          <a:pt x="1656" y="564"/>
                        </a:lnTo>
                        <a:cubicBezTo>
                          <a:pt x="1549" y="331"/>
                          <a:pt x="1375" y="163"/>
                          <a:pt x="1136" y="60"/>
                        </a:cubicBezTo>
                        <a:cubicBezTo>
                          <a:pt x="1030" y="20"/>
                          <a:pt x="913" y="1"/>
                          <a:pt x="79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8" name="Google Shape;918;p1"/>
                  <p:cNvSpPr/>
                  <p:nvPr/>
                </p:nvSpPr>
                <p:spPr>
                  <a:xfrm>
                    <a:off x="7140497" y="1342526"/>
                    <a:ext cx="4452" cy="192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1" h="1385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107" y="213"/>
                          <a:pt x="178" y="462"/>
                          <a:pt x="214" y="675"/>
                        </a:cubicBezTo>
                        <a:cubicBezTo>
                          <a:pt x="178" y="923"/>
                          <a:pt x="143" y="1172"/>
                          <a:pt x="36" y="1384"/>
                        </a:cubicBezTo>
                        <a:cubicBezTo>
                          <a:pt x="214" y="1207"/>
                          <a:pt x="320" y="959"/>
                          <a:pt x="285" y="675"/>
                        </a:cubicBezTo>
                        <a:cubicBezTo>
                          <a:pt x="320" y="426"/>
                          <a:pt x="214" y="178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19" name="Google Shape;919;p1"/>
                  <p:cNvSpPr/>
                  <p:nvPr/>
                </p:nvSpPr>
                <p:spPr>
                  <a:xfrm>
                    <a:off x="7143951" y="1348435"/>
                    <a:ext cx="14286" cy="3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0" h="227" extrusionOk="0">
                        <a:moveTo>
                          <a:pt x="1030" y="0"/>
                        </a:moveTo>
                        <a:cubicBezTo>
                          <a:pt x="1030" y="0"/>
                          <a:pt x="817" y="71"/>
                          <a:pt x="533" y="107"/>
                        </a:cubicBezTo>
                        <a:cubicBezTo>
                          <a:pt x="438" y="130"/>
                          <a:pt x="347" y="138"/>
                          <a:pt x="269" y="138"/>
                        </a:cubicBezTo>
                        <a:cubicBezTo>
                          <a:pt x="111" y="138"/>
                          <a:pt x="0" y="107"/>
                          <a:pt x="0" y="107"/>
                        </a:cubicBezTo>
                        <a:lnTo>
                          <a:pt x="0" y="107"/>
                        </a:lnTo>
                        <a:cubicBezTo>
                          <a:pt x="134" y="186"/>
                          <a:pt x="267" y="226"/>
                          <a:pt x="400" y="226"/>
                        </a:cubicBezTo>
                        <a:cubicBezTo>
                          <a:pt x="444" y="226"/>
                          <a:pt x="488" y="222"/>
                          <a:pt x="533" y="213"/>
                        </a:cubicBezTo>
                        <a:cubicBezTo>
                          <a:pt x="710" y="213"/>
                          <a:pt x="888" y="142"/>
                          <a:pt x="103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0" name="Google Shape;920;p1"/>
                  <p:cNvSpPr/>
                  <p:nvPr/>
                </p:nvSpPr>
                <p:spPr>
                  <a:xfrm>
                    <a:off x="7115392" y="1299196"/>
                    <a:ext cx="12816" cy="275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4" h="1989" extrusionOk="0">
                        <a:moveTo>
                          <a:pt x="36" y="1"/>
                        </a:moveTo>
                        <a:cubicBezTo>
                          <a:pt x="1" y="1"/>
                          <a:pt x="72" y="36"/>
                          <a:pt x="143" y="107"/>
                        </a:cubicBezTo>
                        <a:cubicBezTo>
                          <a:pt x="214" y="214"/>
                          <a:pt x="249" y="356"/>
                          <a:pt x="214" y="498"/>
                        </a:cubicBezTo>
                        <a:lnTo>
                          <a:pt x="214" y="533"/>
                        </a:lnTo>
                        <a:lnTo>
                          <a:pt x="249" y="533"/>
                        </a:lnTo>
                        <a:cubicBezTo>
                          <a:pt x="462" y="604"/>
                          <a:pt x="604" y="711"/>
                          <a:pt x="711" y="888"/>
                        </a:cubicBezTo>
                        <a:cubicBezTo>
                          <a:pt x="817" y="1137"/>
                          <a:pt x="853" y="1421"/>
                          <a:pt x="711" y="1705"/>
                        </a:cubicBezTo>
                        <a:cubicBezTo>
                          <a:pt x="675" y="1811"/>
                          <a:pt x="604" y="1882"/>
                          <a:pt x="533" y="1988"/>
                        </a:cubicBezTo>
                        <a:cubicBezTo>
                          <a:pt x="533" y="1988"/>
                          <a:pt x="675" y="1917"/>
                          <a:pt x="782" y="1776"/>
                        </a:cubicBezTo>
                        <a:cubicBezTo>
                          <a:pt x="924" y="1492"/>
                          <a:pt x="924" y="1172"/>
                          <a:pt x="782" y="888"/>
                        </a:cubicBezTo>
                        <a:cubicBezTo>
                          <a:pt x="676" y="677"/>
                          <a:pt x="501" y="536"/>
                          <a:pt x="291" y="499"/>
                        </a:cubicBezTo>
                        <a:lnTo>
                          <a:pt x="291" y="499"/>
                        </a:lnTo>
                        <a:cubicBezTo>
                          <a:pt x="315" y="337"/>
                          <a:pt x="278" y="205"/>
                          <a:pt x="178" y="72"/>
                        </a:cubicBezTo>
                        <a:cubicBezTo>
                          <a:pt x="107" y="1"/>
                          <a:pt x="36" y="1"/>
                          <a:pt x="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1" name="Google Shape;921;p1"/>
                  <p:cNvSpPr/>
                  <p:nvPr/>
                </p:nvSpPr>
                <p:spPr>
                  <a:xfrm>
                    <a:off x="7077000" y="1306950"/>
                    <a:ext cx="4938" cy="4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6" h="330" extrusionOk="0">
                        <a:moveTo>
                          <a:pt x="45" y="1"/>
                        </a:moveTo>
                        <a:cubicBezTo>
                          <a:pt x="39" y="1"/>
                          <a:pt x="36" y="3"/>
                          <a:pt x="36" y="10"/>
                        </a:cubicBezTo>
                        <a:cubicBezTo>
                          <a:pt x="0" y="10"/>
                          <a:pt x="71" y="116"/>
                          <a:pt x="142" y="223"/>
                        </a:cubicBezTo>
                        <a:cubicBezTo>
                          <a:pt x="249" y="294"/>
                          <a:pt x="355" y="329"/>
                          <a:pt x="355" y="329"/>
                        </a:cubicBezTo>
                        <a:cubicBezTo>
                          <a:pt x="355" y="329"/>
                          <a:pt x="320" y="223"/>
                          <a:pt x="213" y="152"/>
                        </a:cubicBezTo>
                        <a:cubicBezTo>
                          <a:pt x="155" y="64"/>
                          <a:pt x="72" y="1"/>
                          <a:pt x="4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2" name="Google Shape;922;p1"/>
                  <p:cNvSpPr/>
                  <p:nvPr/>
                </p:nvSpPr>
                <p:spPr>
                  <a:xfrm>
                    <a:off x="7077985" y="1296367"/>
                    <a:ext cx="32012" cy="11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08" h="844" extrusionOk="0">
                        <a:moveTo>
                          <a:pt x="138" y="1"/>
                        </a:moveTo>
                        <a:cubicBezTo>
                          <a:pt x="98" y="1"/>
                          <a:pt x="54" y="10"/>
                          <a:pt x="0" y="27"/>
                        </a:cubicBezTo>
                        <a:cubicBezTo>
                          <a:pt x="284" y="27"/>
                          <a:pt x="568" y="169"/>
                          <a:pt x="781" y="347"/>
                        </a:cubicBezTo>
                        <a:lnTo>
                          <a:pt x="817" y="347"/>
                        </a:lnTo>
                        <a:cubicBezTo>
                          <a:pt x="994" y="276"/>
                          <a:pt x="1136" y="240"/>
                          <a:pt x="1314" y="169"/>
                        </a:cubicBezTo>
                        <a:cubicBezTo>
                          <a:pt x="1387" y="155"/>
                          <a:pt x="1461" y="146"/>
                          <a:pt x="1534" y="146"/>
                        </a:cubicBezTo>
                        <a:cubicBezTo>
                          <a:pt x="1638" y="146"/>
                          <a:pt x="1742" y="163"/>
                          <a:pt x="1846" y="205"/>
                        </a:cubicBezTo>
                        <a:cubicBezTo>
                          <a:pt x="1952" y="276"/>
                          <a:pt x="2094" y="347"/>
                          <a:pt x="2165" y="489"/>
                        </a:cubicBezTo>
                        <a:cubicBezTo>
                          <a:pt x="2236" y="595"/>
                          <a:pt x="2272" y="737"/>
                          <a:pt x="2272" y="844"/>
                        </a:cubicBezTo>
                        <a:cubicBezTo>
                          <a:pt x="2307" y="737"/>
                          <a:pt x="2272" y="595"/>
                          <a:pt x="2201" y="489"/>
                        </a:cubicBezTo>
                        <a:cubicBezTo>
                          <a:pt x="2130" y="347"/>
                          <a:pt x="2023" y="240"/>
                          <a:pt x="1881" y="169"/>
                        </a:cubicBezTo>
                        <a:cubicBezTo>
                          <a:pt x="1772" y="126"/>
                          <a:pt x="1649" y="95"/>
                          <a:pt x="1529" y="95"/>
                        </a:cubicBezTo>
                        <a:cubicBezTo>
                          <a:pt x="1454" y="95"/>
                          <a:pt x="1381" y="107"/>
                          <a:pt x="1314" y="134"/>
                        </a:cubicBezTo>
                        <a:cubicBezTo>
                          <a:pt x="1145" y="168"/>
                          <a:pt x="975" y="234"/>
                          <a:pt x="806" y="301"/>
                        </a:cubicBezTo>
                        <a:lnTo>
                          <a:pt x="806" y="301"/>
                        </a:lnTo>
                        <a:cubicBezTo>
                          <a:pt x="665" y="164"/>
                          <a:pt x="457" y="62"/>
                          <a:pt x="249" y="27"/>
                        </a:cubicBezTo>
                        <a:cubicBezTo>
                          <a:pt x="213" y="10"/>
                          <a:pt x="178" y="1"/>
                          <a:pt x="13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3" name="Google Shape;923;p1"/>
                  <p:cNvSpPr/>
                  <p:nvPr/>
                </p:nvSpPr>
                <p:spPr>
                  <a:xfrm>
                    <a:off x="7133118" y="1321749"/>
                    <a:ext cx="17740" cy="89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647" extrusionOk="0">
                        <a:moveTo>
                          <a:pt x="97" y="1"/>
                        </a:moveTo>
                        <a:cubicBezTo>
                          <a:pt x="64" y="1"/>
                          <a:pt x="32" y="3"/>
                          <a:pt x="1" y="8"/>
                        </a:cubicBezTo>
                        <a:cubicBezTo>
                          <a:pt x="214" y="43"/>
                          <a:pt x="462" y="185"/>
                          <a:pt x="639" y="362"/>
                        </a:cubicBezTo>
                        <a:cubicBezTo>
                          <a:pt x="710" y="433"/>
                          <a:pt x="781" y="540"/>
                          <a:pt x="852" y="611"/>
                        </a:cubicBezTo>
                        <a:lnTo>
                          <a:pt x="852" y="646"/>
                        </a:lnTo>
                        <a:lnTo>
                          <a:pt x="888" y="611"/>
                        </a:lnTo>
                        <a:cubicBezTo>
                          <a:pt x="994" y="540"/>
                          <a:pt x="1136" y="504"/>
                          <a:pt x="1278" y="504"/>
                        </a:cubicBezTo>
                        <a:cubicBezTo>
                          <a:pt x="1224" y="477"/>
                          <a:pt x="1165" y="466"/>
                          <a:pt x="1104" y="466"/>
                        </a:cubicBezTo>
                        <a:cubicBezTo>
                          <a:pt x="1027" y="466"/>
                          <a:pt x="947" y="485"/>
                          <a:pt x="874" y="514"/>
                        </a:cubicBezTo>
                        <a:lnTo>
                          <a:pt x="874" y="514"/>
                        </a:lnTo>
                        <a:cubicBezTo>
                          <a:pt x="836" y="445"/>
                          <a:pt x="773" y="354"/>
                          <a:pt x="710" y="291"/>
                        </a:cubicBezTo>
                        <a:cubicBezTo>
                          <a:pt x="555" y="106"/>
                          <a:pt x="319" y="1"/>
                          <a:pt x="9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4" name="Google Shape;924;p1"/>
                  <p:cNvSpPr/>
                  <p:nvPr/>
                </p:nvSpPr>
                <p:spPr>
                  <a:xfrm>
                    <a:off x="7130164" y="1311430"/>
                    <a:ext cx="6907" cy="104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" h="752" extrusionOk="0">
                        <a:moveTo>
                          <a:pt x="42" y="1"/>
                        </a:moveTo>
                        <a:cubicBezTo>
                          <a:pt x="38" y="1"/>
                          <a:pt x="36" y="3"/>
                          <a:pt x="36" y="6"/>
                        </a:cubicBezTo>
                        <a:cubicBezTo>
                          <a:pt x="1" y="42"/>
                          <a:pt x="143" y="184"/>
                          <a:pt x="285" y="361"/>
                        </a:cubicBezTo>
                        <a:cubicBezTo>
                          <a:pt x="391" y="574"/>
                          <a:pt x="427" y="752"/>
                          <a:pt x="462" y="752"/>
                        </a:cubicBezTo>
                        <a:cubicBezTo>
                          <a:pt x="498" y="610"/>
                          <a:pt x="427" y="432"/>
                          <a:pt x="356" y="326"/>
                        </a:cubicBezTo>
                        <a:cubicBezTo>
                          <a:pt x="228" y="135"/>
                          <a:pt x="72" y="1"/>
                          <a:pt x="4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5" name="Google Shape;925;p1"/>
                  <p:cNvSpPr/>
                  <p:nvPr/>
                </p:nvSpPr>
                <p:spPr>
                  <a:xfrm>
                    <a:off x="7077486" y="1383387"/>
                    <a:ext cx="12816" cy="99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4" h="720" extrusionOk="0">
                        <a:moveTo>
                          <a:pt x="924" y="0"/>
                        </a:moveTo>
                        <a:lnTo>
                          <a:pt x="924" y="0"/>
                        </a:lnTo>
                        <a:cubicBezTo>
                          <a:pt x="782" y="178"/>
                          <a:pt x="675" y="320"/>
                          <a:pt x="533" y="462"/>
                        </a:cubicBezTo>
                        <a:cubicBezTo>
                          <a:pt x="356" y="568"/>
                          <a:pt x="178" y="639"/>
                          <a:pt x="1" y="710"/>
                        </a:cubicBezTo>
                        <a:cubicBezTo>
                          <a:pt x="37" y="716"/>
                          <a:pt x="74" y="719"/>
                          <a:pt x="110" y="719"/>
                        </a:cubicBezTo>
                        <a:cubicBezTo>
                          <a:pt x="285" y="719"/>
                          <a:pt x="451" y="650"/>
                          <a:pt x="569" y="533"/>
                        </a:cubicBezTo>
                        <a:cubicBezTo>
                          <a:pt x="746" y="391"/>
                          <a:pt x="888" y="213"/>
                          <a:pt x="9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6" name="Google Shape;926;p1"/>
                  <p:cNvSpPr/>
                  <p:nvPr/>
                </p:nvSpPr>
                <p:spPr>
                  <a:xfrm>
                    <a:off x="7104074" y="1738709"/>
                    <a:ext cx="242711" cy="370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99" h="2670" extrusionOk="0">
                        <a:moveTo>
                          <a:pt x="16133" y="0"/>
                        </a:moveTo>
                        <a:cubicBezTo>
                          <a:pt x="16006" y="0"/>
                          <a:pt x="15890" y="14"/>
                          <a:pt x="15795" y="44"/>
                        </a:cubicBezTo>
                        <a:cubicBezTo>
                          <a:pt x="15440" y="150"/>
                          <a:pt x="4863" y="540"/>
                          <a:pt x="1207" y="682"/>
                        </a:cubicBezTo>
                        <a:cubicBezTo>
                          <a:pt x="0" y="789"/>
                          <a:pt x="0" y="2564"/>
                          <a:pt x="1207" y="2670"/>
                        </a:cubicBezTo>
                        <a:lnTo>
                          <a:pt x="1314" y="2670"/>
                        </a:lnTo>
                        <a:cubicBezTo>
                          <a:pt x="2946" y="2634"/>
                          <a:pt x="13026" y="2280"/>
                          <a:pt x="16221" y="2173"/>
                        </a:cubicBezTo>
                        <a:cubicBezTo>
                          <a:pt x="16931" y="2173"/>
                          <a:pt x="17498" y="1570"/>
                          <a:pt x="17498" y="860"/>
                        </a:cubicBezTo>
                        <a:cubicBezTo>
                          <a:pt x="17498" y="753"/>
                          <a:pt x="17498" y="647"/>
                          <a:pt x="17463" y="576"/>
                        </a:cubicBezTo>
                        <a:cubicBezTo>
                          <a:pt x="17266" y="210"/>
                          <a:pt x="16622" y="0"/>
                          <a:pt x="1613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7" name="Google Shape;927;p1"/>
                  <p:cNvSpPr/>
                  <p:nvPr/>
                </p:nvSpPr>
                <p:spPr>
                  <a:xfrm>
                    <a:off x="7106613" y="1737156"/>
                    <a:ext cx="243613" cy="39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564" h="2831" extrusionOk="0">
                        <a:moveTo>
                          <a:pt x="15943" y="0"/>
                        </a:moveTo>
                        <a:cubicBezTo>
                          <a:pt x="15858" y="0"/>
                          <a:pt x="15772" y="5"/>
                          <a:pt x="15683" y="14"/>
                        </a:cubicBezTo>
                        <a:cubicBezTo>
                          <a:pt x="15115" y="120"/>
                          <a:pt x="14512" y="120"/>
                          <a:pt x="13944" y="156"/>
                        </a:cubicBezTo>
                        <a:lnTo>
                          <a:pt x="12275" y="226"/>
                        </a:lnTo>
                        <a:lnTo>
                          <a:pt x="6419" y="510"/>
                        </a:lnTo>
                        <a:lnTo>
                          <a:pt x="2479" y="723"/>
                        </a:lnTo>
                        <a:lnTo>
                          <a:pt x="1379" y="759"/>
                        </a:lnTo>
                        <a:cubicBezTo>
                          <a:pt x="1273" y="759"/>
                          <a:pt x="1131" y="794"/>
                          <a:pt x="1024" y="794"/>
                        </a:cubicBezTo>
                        <a:cubicBezTo>
                          <a:pt x="1095" y="812"/>
                          <a:pt x="1157" y="821"/>
                          <a:pt x="1219" y="821"/>
                        </a:cubicBezTo>
                        <a:cubicBezTo>
                          <a:pt x="1282" y="821"/>
                          <a:pt x="1344" y="812"/>
                          <a:pt x="1415" y="794"/>
                        </a:cubicBezTo>
                        <a:lnTo>
                          <a:pt x="2479" y="794"/>
                        </a:lnTo>
                        <a:lnTo>
                          <a:pt x="6419" y="688"/>
                        </a:lnTo>
                        <a:lnTo>
                          <a:pt x="12275" y="439"/>
                        </a:lnTo>
                        <a:lnTo>
                          <a:pt x="13979" y="368"/>
                        </a:lnTo>
                        <a:cubicBezTo>
                          <a:pt x="14547" y="333"/>
                          <a:pt x="15150" y="333"/>
                          <a:pt x="15754" y="226"/>
                        </a:cubicBezTo>
                        <a:cubicBezTo>
                          <a:pt x="15825" y="218"/>
                          <a:pt x="15896" y="213"/>
                          <a:pt x="15967" y="213"/>
                        </a:cubicBezTo>
                        <a:cubicBezTo>
                          <a:pt x="16180" y="213"/>
                          <a:pt x="16393" y="253"/>
                          <a:pt x="16606" y="333"/>
                        </a:cubicBezTo>
                        <a:cubicBezTo>
                          <a:pt x="16854" y="368"/>
                          <a:pt x="17102" y="546"/>
                          <a:pt x="17209" y="794"/>
                        </a:cubicBezTo>
                        <a:cubicBezTo>
                          <a:pt x="17315" y="1398"/>
                          <a:pt x="16961" y="1966"/>
                          <a:pt x="16393" y="2143"/>
                        </a:cubicBezTo>
                        <a:cubicBezTo>
                          <a:pt x="16109" y="2179"/>
                          <a:pt x="15789" y="2214"/>
                          <a:pt x="15470" y="2214"/>
                        </a:cubicBezTo>
                        <a:lnTo>
                          <a:pt x="14547" y="2214"/>
                        </a:lnTo>
                        <a:lnTo>
                          <a:pt x="12737" y="2285"/>
                        </a:lnTo>
                        <a:lnTo>
                          <a:pt x="9259" y="2427"/>
                        </a:lnTo>
                        <a:lnTo>
                          <a:pt x="3402" y="2605"/>
                        </a:lnTo>
                        <a:lnTo>
                          <a:pt x="1166" y="2711"/>
                        </a:lnTo>
                        <a:cubicBezTo>
                          <a:pt x="1130" y="2716"/>
                          <a:pt x="1094" y="2718"/>
                          <a:pt x="1058" y="2718"/>
                        </a:cubicBezTo>
                        <a:cubicBezTo>
                          <a:pt x="811" y="2718"/>
                          <a:pt x="571" y="2613"/>
                          <a:pt x="385" y="2427"/>
                        </a:cubicBezTo>
                        <a:cubicBezTo>
                          <a:pt x="208" y="2214"/>
                          <a:pt x="137" y="1966"/>
                          <a:pt x="137" y="1717"/>
                        </a:cubicBezTo>
                        <a:cubicBezTo>
                          <a:pt x="172" y="1398"/>
                          <a:pt x="350" y="1078"/>
                          <a:pt x="669" y="901"/>
                        </a:cubicBezTo>
                        <a:cubicBezTo>
                          <a:pt x="776" y="865"/>
                          <a:pt x="847" y="865"/>
                          <a:pt x="953" y="830"/>
                        </a:cubicBezTo>
                        <a:cubicBezTo>
                          <a:pt x="989" y="830"/>
                          <a:pt x="1024" y="830"/>
                          <a:pt x="1024" y="794"/>
                        </a:cubicBezTo>
                        <a:lnTo>
                          <a:pt x="953" y="794"/>
                        </a:lnTo>
                        <a:cubicBezTo>
                          <a:pt x="847" y="830"/>
                          <a:pt x="740" y="830"/>
                          <a:pt x="669" y="865"/>
                        </a:cubicBezTo>
                        <a:cubicBezTo>
                          <a:pt x="314" y="1007"/>
                          <a:pt x="66" y="1362"/>
                          <a:pt x="66" y="1717"/>
                        </a:cubicBezTo>
                        <a:cubicBezTo>
                          <a:pt x="1" y="2304"/>
                          <a:pt x="444" y="2830"/>
                          <a:pt x="1012" y="2830"/>
                        </a:cubicBezTo>
                        <a:cubicBezTo>
                          <a:pt x="1062" y="2830"/>
                          <a:pt x="1114" y="2826"/>
                          <a:pt x="1166" y="2817"/>
                        </a:cubicBezTo>
                        <a:lnTo>
                          <a:pt x="3402" y="2782"/>
                        </a:lnTo>
                        <a:lnTo>
                          <a:pt x="9259" y="2640"/>
                        </a:lnTo>
                        <a:lnTo>
                          <a:pt x="12737" y="2534"/>
                        </a:lnTo>
                        <a:lnTo>
                          <a:pt x="14547" y="2463"/>
                        </a:lnTo>
                        <a:lnTo>
                          <a:pt x="15505" y="2427"/>
                        </a:lnTo>
                        <a:lnTo>
                          <a:pt x="15967" y="2427"/>
                        </a:lnTo>
                        <a:cubicBezTo>
                          <a:pt x="16144" y="2427"/>
                          <a:pt x="16286" y="2427"/>
                          <a:pt x="16464" y="2356"/>
                        </a:cubicBezTo>
                        <a:cubicBezTo>
                          <a:pt x="17138" y="2143"/>
                          <a:pt x="17564" y="1469"/>
                          <a:pt x="17422" y="759"/>
                        </a:cubicBezTo>
                        <a:cubicBezTo>
                          <a:pt x="17280" y="439"/>
                          <a:pt x="16996" y="191"/>
                          <a:pt x="16677" y="120"/>
                        </a:cubicBezTo>
                        <a:cubicBezTo>
                          <a:pt x="16437" y="40"/>
                          <a:pt x="16197" y="0"/>
                          <a:pt x="1594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8" name="Google Shape;928;p1"/>
                  <p:cNvSpPr/>
                  <p:nvPr/>
                </p:nvSpPr>
                <p:spPr>
                  <a:xfrm>
                    <a:off x="7085364" y="1757031"/>
                    <a:ext cx="43829" cy="3249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0" h="23426" extrusionOk="0">
                        <a:moveTo>
                          <a:pt x="1633" y="0"/>
                        </a:moveTo>
                        <a:cubicBezTo>
                          <a:pt x="1598" y="178"/>
                          <a:pt x="1598" y="391"/>
                          <a:pt x="1669" y="568"/>
                        </a:cubicBezTo>
                        <a:cubicBezTo>
                          <a:pt x="1740" y="817"/>
                          <a:pt x="1882" y="1030"/>
                          <a:pt x="2095" y="1172"/>
                        </a:cubicBezTo>
                        <a:cubicBezTo>
                          <a:pt x="2342" y="1309"/>
                          <a:pt x="2611" y="1361"/>
                          <a:pt x="2869" y="1361"/>
                        </a:cubicBezTo>
                        <a:cubicBezTo>
                          <a:pt x="2919" y="1361"/>
                          <a:pt x="2969" y="1359"/>
                          <a:pt x="3018" y="1356"/>
                        </a:cubicBezTo>
                        <a:lnTo>
                          <a:pt x="3018" y="1356"/>
                        </a:lnTo>
                        <a:lnTo>
                          <a:pt x="3018" y="3372"/>
                        </a:lnTo>
                        <a:cubicBezTo>
                          <a:pt x="2769" y="3833"/>
                          <a:pt x="2379" y="4295"/>
                          <a:pt x="2024" y="4827"/>
                        </a:cubicBezTo>
                        <a:cubicBezTo>
                          <a:pt x="1846" y="5076"/>
                          <a:pt x="1704" y="5395"/>
                          <a:pt x="1633" y="5715"/>
                        </a:cubicBezTo>
                        <a:cubicBezTo>
                          <a:pt x="1562" y="6034"/>
                          <a:pt x="1527" y="6389"/>
                          <a:pt x="1527" y="6744"/>
                        </a:cubicBezTo>
                        <a:cubicBezTo>
                          <a:pt x="1598" y="8128"/>
                          <a:pt x="1633" y="9654"/>
                          <a:pt x="1669" y="11216"/>
                        </a:cubicBezTo>
                        <a:cubicBezTo>
                          <a:pt x="1740" y="12955"/>
                          <a:pt x="1775" y="14623"/>
                          <a:pt x="1846" y="16150"/>
                        </a:cubicBezTo>
                        <a:cubicBezTo>
                          <a:pt x="1846" y="16895"/>
                          <a:pt x="1917" y="17605"/>
                          <a:pt x="1882" y="18279"/>
                        </a:cubicBezTo>
                        <a:cubicBezTo>
                          <a:pt x="1882" y="18882"/>
                          <a:pt x="1740" y="19521"/>
                          <a:pt x="1456" y="20054"/>
                        </a:cubicBezTo>
                        <a:cubicBezTo>
                          <a:pt x="1172" y="20586"/>
                          <a:pt x="888" y="21012"/>
                          <a:pt x="640" y="21402"/>
                        </a:cubicBezTo>
                        <a:cubicBezTo>
                          <a:pt x="427" y="21722"/>
                          <a:pt x="285" y="22077"/>
                          <a:pt x="143" y="22432"/>
                        </a:cubicBezTo>
                        <a:cubicBezTo>
                          <a:pt x="72" y="22680"/>
                          <a:pt x="36" y="22929"/>
                          <a:pt x="1" y="23177"/>
                        </a:cubicBezTo>
                        <a:cubicBezTo>
                          <a:pt x="1" y="23248"/>
                          <a:pt x="1" y="23355"/>
                          <a:pt x="1" y="23426"/>
                        </a:cubicBezTo>
                        <a:cubicBezTo>
                          <a:pt x="36" y="23106"/>
                          <a:pt x="107" y="22787"/>
                          <a:pt x="214" y="22467"/>
                        </a:cubicBezTo>
                        <a:cubicBezTo>
                          <a:pt x="356" y="22112"/>
                          <a:pt x="533" y="21757"/>
                          <a:pt x="746" y="21438"/>
                        </a:cubicBezTo>
                        <a:cubicBezTo>
                          <a:pt x="995" y="21083"/>
                          <a:pt x="1278" y="20657"/>
                          <a:pt x="1562" y="20160"/>
                        </a:cubicBezTo>
                        <a:cubicBezTo>
                          <a:pt x="1704" y="19876"/>
                          <a:pt x="1846" y="19592"/>
                          <a:pt x="1917" y="19308"/>
                        </a:cubicBezTo>
                        <a:cubicBezTo>
                          <a:pt x="2024" y="18989"/>
                          <a:pt x="2059" y="18634"/>
                          <a:pt x="2095" y="18315"/>
                        </a:cubicBezTo>
                        <a:cubicBezTo>
                          <a:pt x="2130" y="17640"/>
                          <a:pt x="2059" y="16930"/>
                          <a:pt x="2059" y="16150"/>
                        </a:cubicBezTo>
                        <a:cubicBezTo>
                          <a:pt x="1988" y="14659"/>
                          <a:pt x="1953" y="12991"/>
                          <a:pt x="1917" y="11251"/>
                        </a:cubicBezTo>
                        <a:cubicBezTo>
                          <a:pt x="1846" y="9654"/>
                          <a:pt x="1811" y="8164"/>
                          <a:pt x="1740" y="6779"/>
                        </a:cubicBezTo>
                        <a:cubicBezTo>
                          <a:pt x="1740" y="6424"/>
                          <a:pt x="1775" y="6105"/>
                          <a:pt x="1811" y="5786"/>
                        </a:cubicBezTo>
                        <a:cubicBezTo>
                          <a:pt x="1882" y="5466"/>
                          <a:pt x="2024" y="5182"/>
                          <a:pt x="2201" y="4934"/>
                        </a:cubicBezTo>
                        <a:cubicBezTo>
                          <a:pt x="2521" y="4401"/>
                          <a:pt x="2911" y="3975"/>
                          <a:pt x="3160" y="3479"/>
                        </a:cubicBezTo>
                        <a:lnTo>
                          <a:pt x="3160" y="1349"/>
                        </a:lnTo>
                        <a:lnTo>
                          <a:pt x="3160" y="1278"/>
                        </a:lnTo>
                        <a:lnTo>
                          <a:pt x="3089" y="1278"/>
                        </a:lnTo>
                        <a:cubicBezTo>
                          <a:pt x="3067" y="1281"/>
                          <a:pt x="3046" y="1283"/>
                          <a:pt x="3024" y="1285"/>
                        </a:cubicBezTo>
                        <a:lnTo>
                          <a:pt x="3024" y="1285"/>
                        </a:lnTo>
                        <a:lnTo>
                          <a:pt x="3018" y="1278"/>
                        </a:lnTo>
                        <a:lnTo>
                          <a:pt x="3018" y="1285"/>
                        </a:lnTo>
                        <a:lnTo>
                          <a:pt x="3018" y="1285"/>
                        </a:lnTo>
                        <a:cubicBezTo>
                          <a:pt x="2973" y="1289"/>
                          <a:pt x="2928" y="1291"/>
                          <a:pt x="2883" y="1291"/>
                        </a:cubicBezTo>
                        <a:cubicBezTo>
                          <a:pt x="2656" y="1291"/>
                          <a:pt x="2418" y="1244"/>
                          <a:pt x="2201" y="1136"/>
                        </a:cubicBezTo>
                        <a:cubicBezTo>
                          <a:pt x="1988" y="994"/>
                          <a:pt x="1811" y="817"/>
                          <a:pt x="1740" y="604"/>
                        </a:cubicBezTo>
                        <a:cubicBezTo>
                          <a:pt x="1669" y="391"/>
                          <a:pt x="1633" y="213"/>
                          <a:pt x="163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29" name="Google Shape;929;p1"/>
                  <p:cNvSpPr/>
                  <p:nvPr/>
                </p:nvSpPr>
                <p:spPr>
                  <a:xfrm>
                    <a:off x="7077000" y="1733827"/>
                    <a:ext cx="31027" cy="68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7" h="494" extrusionOk="0">
                        <a:moveTo>
                          <a:pt x="2217" y="0"/>
                        </a:moveTo>
                        <a:cubicBezTo>
                          <a:pt x="2118" y="0"/>
                          <a:pt x="1683" y="156"/>
                          <a:pt x="1101" y="254"/>
                        </a:cubicBezTo>
                        <a:cubicBezTo>
                          <a:pt x="943" y="272"/>
                          <a:pt x="792" y="279"/>
                          <a:pt x="656" y="279"/>
                        </a:cubicBezTo>
                        <a:cubicBezTo>
                          <a:pt x="350" y="279"/>
                          <a:pt x="116" y="246"/>
                          <a:pt x="33" y="246"/>
                        </a:cubicBezTo>
                        <a:cubicBezTo>
                          <a:pt x="12" y="246"/>
                          <a:pt x="0" y="248"/>
                          <a:pt x="0" y="254"/>
                        </a:cubicBezTo>
                        <a:cubicBezTo>
                          <a:pt x="240" y="413"/>
                          <a:pt x="539" y="493"/>
                          <a:pt x="839" y="493"/>
                        </a:cubicBezTo>
                        <a:cubicBezTo>
                          <a:pt x="939" y="493"/>
                          <a:pt x="1039" y="484"/>
                          <a:pt x="1136" y="466"/>
                        </a:cubicBezTo>
                        <a:cubicBezTo>
                          <a:pt x="1562" y="466"/>
                          <a:pt x="1917" y="289"/>
                          <a:pt x="2236" y="5"/>
                        </a:cubicBezTo>
                        <a:cubicBezTo>
                          <a:pt x="2233" y="2"/>
                          <a:pt x="2227" y="0"/>
                          <a:pt x="221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0" name="Google Shape;930;p1"/>
                  <p:cNvSpPr/>
                  <p:nvPr/>
                </p:nvSpPr>
                <p:spPr>
                  <a:xfrm>
                    <a:off x="7078470" y="1706655"/>
                    <a:ext cx="31527" cy="92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3" h="669" extrusionOk="0">
                        <a:moveTo>
                          <a:pt x="2247" y="1"/>
                        </a:moveTo>
                        <a:cubicBezTo>
                          <a:pt x="2136" y="1"/>
                          <a:pt x="1711" y="244"/>
                          <a:pt x="1172" y="402"/>
                        </a:cubicBezTo>
                        <a:cubicBezTo>
                          <a:pt x="569" y="544"/>
                          <a:pt x="1" y="473"/>
                          <a:pt x="1" y="544"/>
                        </a:cubicBezTo>
                        <a:cubicBezTo>
                          <a:pt x="242" y="628"/>
                          <a:pt x="489" y="669"/>
                          <a:pt x="732" y="669"/>
                        </a:cubicBezTo>
                        <a:cubicBezTo>
                          <a:pt x="1313" y="669"/>
                          <a:pt x="1872" y="437"/>
                          <a:pt x="2272" y="12"/>
                        </a:cubicBezTo>
                        <a:cubicBezTo>
                          <a:pt x="2269" y="4"/>
                          <a:pt x="2260" y="1"/>
                          <a:pt x="224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1" name="Google Shape;931;p1"/>
                  <p:cNvSpPr/>
                  <p:nvPr/>
                </p:nvSpPr>
                <p:spPr>
                  <a:xfrm>
                    <a:off x="7077000" y="1669623"/>
                    <a:ext cx="43330" cy="170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4" h="1227" extrusionOk="0">
                        <a:moveTo>
                          <a:pt x="3041" y="0"/>
                        </a:moveTo>
                        <a:cubicBezTo>
                          <a:pt x="2954" y="0"/>
                          <a:pt x="2804" y="32"/>
                          <a:pt x="2591" y="126"/>
                        </a:cubicBezTo>
                        <a:cubicBezTo>
                          <a:pt x="2449" y="233"/>
                          <a:pt x="2307" y="304"/>
                          <a:pt x="2165" y="446"/>
                        </a:cubicBezTo>
                        <a:cubicBezTo>
                          <a:pt x="1988" y="552"/>
                          <a:pt x="1811" y="659"/>
                          <a:pt x="1598" y="765"/>
                        </a:cubicBezTo>
                        <a:cubicBezTo>
                          <a:pt x="1101" y="943"/>
                          <a:pt x="533" y="1085"/>
                          <a:pt x="0" y="1120"/>
                        </a:cubicBezTo>
                        <a:cubicBezTo>
                          <a:pt x="0" y="1156"/>
                          <a:pt x="178" y="1227"/>
                          <a:pt x="497" y="1227"/>
                        </a:cubicBezTo>
                        <a:cubicBezTo>
                          <a:pt x="923" y="1227"/>
                          <a:pt x="1314" y="1120"/>
                          <a:pt x="1704" y="978"/>
                        </a:cubicBezTo>
                        <a:cubicBezTo>
                          <a:pt x="1917" y="872"/>
                          <a:pt x="2094" y="730"/>
                          <a:pt x="2272" y="623"/>
                        </a:cubicBezTo>
                        <a:cubicBezTo>
                          <a:pt x="2449" y="481"/>
                          <a:pt x="2556" y="339"/>
                          <a:pt x="2698" y="268"/>
                        </a:cubicBezTo>
                        <a:cubicBezTo>
                          <a:pt x="2946" y="91"/>
                          <a:pt x="3124" y="56"/>
                          <a:pt x="3124" y="20"/>
                        </a:cubicBezTo>
                        <a:cubicBezTo>
                          <a:pt x="3112" y="8"/>
                          <a:pt x="3084" y="0"/>
                          <a:pt x="304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2" name="Google Shape;932;p1"/>
                  <p:cNvSpPr/>
                  <p:nvPr/>
                </p:nvSpPr>
                <p:spPr>
                  <a:xfrm>
                    <a:off x="7077000" y="1637805"/>
                    <a:ext cx="44315" cy="16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5" h="1179" extrusionOk="0">
                        <a:moveTo>
                          <a:pt x="3176" y="0"/>
                        </a:moveTo>
                        <a:cubicBezTo>
                          <a:pt x="3121" y="0"/>
                          <a:pt x="2985" y="101"/>
                          <a:pt x="2769" y="255"/>
                        </a:cubicBezTo>
                        <a:cubicBezTo>
                          <a:pt x="2414" y="433"/>
                          <a:pt x="2023" y="575"/>
                          <a:pt x="1669" y="717"/>
                        </a:cubicBezTo>
                        <a:cubicBezTo>
                          <a:pt x="1278" y="859"/>
                          <a:pt x="888" y="965"/>
                          <a:pt x="497" y="1001"/>
                        </a:cubicBezTo>
                        <a:cubicBezTo>
                          <a:pt x="178" y="1072"/>
                          <a:pt x="0" y="1036"/>
                          <a:pt x="0" y="1072"/>
                        </a:cubicBezTo>
                        <a:cubicBezTo>
                          <a:pt x="0" y="1107"/>
                          <a:pt x="178" y="1178"/>
                          <a:pt x="497" y="1178"/>
                        </a:cubicBezTo>
                        <a:cubicBezTo>
                          <a:pt x="923" y="1178"/>
                          <a:pt x="1349" y="1072"/>
                          <a:pt x="1740" y="930"/>
                        </a:cubicBezTo>
                        <a:cubicBezTo>
                          <a:pt x="2130" y="788"/>
                          <a:pt x="2485" y="610"/>
                          <a:pt x="2840" y="397"/>
                        </a:cubicBezTo>
                        <a:cubicBezTo>
                          <a:pt x="3124" y="184"/>
                          <a:pt x="3195" y="7"/>
                          <a:pt x="3195" y="7"/>
                        </a:cubicBezTo>
                        <a:cubicBezTo>
                          <a:pt x="3190" y="2"/>
                          <a:pt x="3184" y="0"/>
                          <a:pt x="317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3" name="Google Shape;933;p1"/>
                  <p:cNvSpPr/>
                  <p:nvPr/>
                </p:nvSpPr>
                <p:spPr>
                  <a:xfrm>
                    <a:off x="7433418" y="2140024"/>
                    <a:ext cx="17240" cy="65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3" h="4728" extrusionOk="0">
                        <a:moveTo>
                          <a:pt x="284" y="1"/>
                        </a:moveTo>
                        <a:lnTo>
                          <a:pt x="284" y="1"/>
                        </a:lnTo>
                        <a:cubicBezTo>
                          <a:pt x="355" y="214"/>
                          <a:pt x="426" y="462"/>
                          <a:pt x="533" y="675"/>
                        </a:cubicBezTo>
                        <a:cubicBezTo>
                          <a:pt x="781" y="1243"/>
                          <a:pt x="923" y="1846"/>
                          <a:pt x="994" y="2450"/>
                        </a:cubicBezTo>
                        <a:cubicBezTo>
                          <a:pt x="994" y="3053"/>
                          <a:pt x="852" y="3656"/>
                          <a:pt x="497" y="4153"/>
                        </a:cubicBezTo>
                        <a:cubicBezTo>
                          <a:pt x="249" y="4544"/>
                          <a:pt x="0" y="4686"/>
                          <a:pt x="0" y="4721"/>
                        </a:cubicBezTo>
                        <a:cubicBezTo>
                          <a:pt x="0" y="4725"/>
                          <a:pt x="5" y="4728"/>
                          <a:pt x="13" y="4728"/>
                        </a:cubicBezTo>
                        <a:cubicBezTo>
                          <a:pt x="76" y="4728"/>
                          <a:pt x="357" y="4604"/>
                          <a:pt x="639" y="4260"/>
                        </a:cubicBezTo>
                        <a:cubicBezTo>
                          <a:pt x="1029" y="3763"/>
                          <a:pt x="1242" y="3124"/>
                          <a:pt x="1207" y="2485"/>
                        </a:cubicBezTo>
                        <a:cubicBezTo>
                          <a:pt x="1171" y="1846"/>
                          <a:pt x="994" y="1207"/>
                          <a:pt x="710" y="640"/>
                        </a:cubicBezTo>
                        <a:cubicBezTo>
                          <a:pt x="604" y="391"/>
                          <a:pt x="462" y="178"/>
                          <a:pt x="28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4" name="Google Shape;934;p1"/>
                  <p:cNvSpPr/>
                  <p:nvPr/>
                </p:nvSpPr>
                <p:spPr>
                  <a:xfrm>
                    <a:off x="7476248" y="2226170"/>
                    <a:ext cx="34467" cy="1309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5" h="9443" extrusionOk="0">
                        <a:moveTo>
                          <a:pt x="142" y="1"/>
                        </a:moveTo>
                        <a:cubicBezTo>
                          <a:pt x="71" y="107"/>
                          <a:pt x="71" y="249"/>
                          <a:pt x="36" y="391"/>
                        </a:cubicBezTo>
                        <a:cubicBezTo>
                          <a:pt x="0" y="746"/>
                          <a:pt x="0" y="1101"/>
                          <a:pt x="36" y="1456"/>
                        </a:cubicBezTo>
                        <a:cubicBezTo>
                          <a:pt x="249" y="2592"/>
                          <a:pt x="639" y="3728"/>
                          <a:pt x="1207" y="4757"/>
                        </a:cubicBezTo>
                        <a:cubicBezTo>
                          <a:pt x="1775" y="5751"/>
                          <a:pt x="2130" y="6887"/>
                          <a:pt x="2307" y="8022"/>
                        </a:cubicBezTo>
                        <a:cubicBezTo>
                          <a:pt x="2343" y="8484"/>
                          <a:pt x="2307" y="8945"/>
                          <a:pt x="2272" y="9442"/>
                        </a:cubicBezTo>
                        <a:cubicBezTo>
                          <a:pt x="2343" y="9336"/>
                          <a:pt x="2378" y="9194"/>
                          <a:pt x="2378" y="9052"/>
                        </a:cubicBezTo>
                        <a:cubicBezTo>
                          <a:pt x="2485" y="8732"/>
                          <a:pt x="2485" y="8342"/>
                          <a:pt x="2485" y="7987"/>
                        </a:cubicBezTo>
                        <a:cubicBezTo>
                          <a:pt x="2343" y="6816"/>
                          <a:pt x="1988" y="5680"/>
                          <a:pt x="1420" y="4651"/>
                        </a:cubicBezTo>
                        <a:cubicBezTo>
                          <a:pt x="887" y="3621"/>
                          <a:pt x="461" y="2556"/>
                          <a:pt x="213" y="1421"/>
                        </a:cubicBezTo>
                        <a:cubicBezTo>
                          <a:pt x="142" y="959"/>
                          <a:pt x="142" y="462"/>
                          <a:pt x="14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5" name="Google Shape;935;p1"/>
                  <p:cNvSpPr/>
                  <p:nvPr/>
                </p:nvSpPr>
                <p:spPr>
                  <a:xfrm>
                    <a:off x="7543684" y="2571880"/>
                    <a:ext cx="81736" cy="363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3" h="2619" extrusionOk="0">
                        <a:moveTo>
                          <a:pt x="3656" y="1"/>
                        </a:moveTo>
                        <a:cubicBezTo>
                          <a:pt x="3523" y="1"/>
                          <a:pt x="3390" y="10"/>
                          <a:pt x="3266" y="27"/>
                        </a:cubicBezTo>
                        <a:cubicBezTo>
                          <a:pt x="2982" y="98"/>
                          <a:pt x="2698" y="276"/>
                          <a:pt x="2556" y="524"/>
                        </a:cubicBezTo>
                        <a:cubicBezTo>
                          <a:pt x="2539" y="559"/>
                          <a:pt x="2522" y="593"/>
                          <a:pt x="2508" y="628"/>
                        </a:cubicBezTo>
                        <a:lnTo>
                          <a:pt x="2508" y="628"/>
                        </a:lnTo>
                        <a:cubicBezTo>
                          <a:pt x="2309" y="568"/>
                          <a:pt x="2104" y="537"/>
                          <a:pt x="1899" y="537"/>
                        </a:cubicBezTo>
                        <a:cubicBezTo>
                          <a:pt x="1630" y="537"/>
                          <a:pt x="1361" y="591"/>
                          <a:pt x="1101" y="702"/>
                        </a:cubicBezTo>
                        <a:cubicBezTo>
                          <a:pt x="746" y="879"/>
                          <a:pt x="426" y="1163"/>
                          <a:pt x="214" y="1554"/>
                        </a:cubicBezTo>
                        <a:cubicBezTo>
                          <a:pt x="107" y="1802"/>
                          <a:pt x="1" y="2051"/>
                          <a:pt x="1" y="2335"/>
                        </a:cubicBezTo>
                        <a:cubicBezTo>
                          <a:pt x="1" y="2512"/>
                          <a:pt x="36" y="2618"/>
                          <a:pt x="36" y="2618"/>
                        </a:cubicBezTo>
                        <a:cubicBezTo>
                          <a:pt x="72" y="2264"/>
                          <a:pt x="178" y="1944"/>
                          <a:pt x="356" y="1625"/>
                        </a:cubicBezTo>
                        <a:cubicBezTo>
                          <a:pt x="568" y="1305"/>
                          <a:pt x="852" y="1057"/>
                          <a:pt x="1207" y="915"/>
                        </a:cubicBezTo>
                        <a:cubicBezTo>
                          <a:pt x="1441" y="817"/>
                          <a:pt x="1686" y="763"/>
                          <a:pt x="1936" y="763"/>
                        </a:cubicBezTo>
                        <a:cubicBezTo>
                          <a:pt x="2140" y="763"/>
                          <a:pt x="2348" y="799"/>
                          <a:pt x="2556" y="879"/>
                        </a:cubicBezTo>
                        <a:lnTo>
                          <a:pt x="2663" y="915"/>
                        </a:lnTo>
                        <a:lnTo>
                          <a:pt x="2698" y="773"/>
                        </a:lnTo>
                        <a:cubicBezTo>
                          <a:pt x="2698" y="737"/>
                          <a:pt x="2734" y="666"/>
                          <a:pt x="2734" y="631"/>
                        </a:cubicBezTo>
                        <a:cubicBezTo>
                          <a:pt x="2875" y="418"/>
                          <a:pt x="3088" y="311"/>
                          <a:pt x="3301" y="240"/>
                        </a:cubicBezTo>
                        <a:cubicBezTo>
                          <a:pt x="3426" y="223"/>
                          <a:pt x="3541" y="214"/>
                          <a:pt x="3656" y="214"/>
                        </a:cubicBezTo>
                        <a:cubicBezTo>
                          <a:pt x="3772" y="214"/>
                          <a:pt x="3887" y="223"/>
                          <a:pt x="4011" y="240"/>
                        </a:cubicBezTo>
                        <a:cubicBezTo>
                          <a:pt x="4402" y="311"/>
                          <a:pt x="4792" y="453"/>
                          <a:pt x="5112" y="702"/>
                        </a:cubicBezTo>
                        <a:cubicBezTo>
                          <a:pt x="5395" y="915"/>
                          <a:pt x="5679" y="1199"/>
                          <a:pt x="5892" y="1518"/>
                        </a:cubicBezTo>
                        <a:cubicBezTo>
                          <a:pt x="5892" y="1483"/>
                          <a:pt x="5892" y="1376"/>
                          <a:pt x="5786" y="1199"/>
                        </a:cubicBezTo>
                        <a:cubicBezTo>
                          <a:pt x="5644" y="950"/>
                          <a:pt x="5431" y="737"/>
                          <a:pt x="5218" y="560"/>
                        </a:cubicBezTo>
                        <a:cubicBezTo>
                          <a:pt x="4863" y="276"/>
                          <a:pt x="4473" y="98"/>
                          <a:pt x="4047" y="27"/>
                        </a:cubicBezTo>
                        <a:cubicBezTo>
                          <a:pt x="3923" y="10"/>
                          <a:pt x="3789" y="1"/>
                          <a:pt x="365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6" name="Google Shape;936;p1"/>
                  <p:cNvSpPr/>
                  <p:nvPr/>
                </p:nvSpPr>
                <p:spPr>
                  <a:xfrm>
                    <a:off x="7556486" y="2608608"/>
                    <a:ext cx="80252" cy="33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86" h="2394" extrusionOk="0">
                        <a:moveTo>
                          <a:pt x="5780" y="0"/>
                        </a:moveTo>
                        <a:cubicBezTo>
                          <a:pt x="5747" y="0"/>
                          <a:pt x="5571" y="131"/>
                          <a:pt x="5253" y="290"/>
                        </a:cubicBezTo>
                        <a:cubicBezTo>
                          <a:pt x="4882" y="476"/>
                          <a:pt x="4483" y="581"/>
                          <a:pt x="4057" y="581"/>
                        </a:cubicBezTo>
                        <a:cubicBezTo>
                          <a:pt x="3995" y="581"/>
                          <a:pt x="3932" y="578"/>
                          <a:pt x="3869" y="574"/>
                        </a:cubicBezTo>
                        <a:lnTo>
                          <a:pt x="3763" y="574"/>
                        </a:lnTo>
                        <a:lnTo>
                          <a:pt x="3763" y="680"/>
                        </a:lnTo>
                        <a:cubicBezTo>
                          <a:pt x="3763" y="1106"/>
                          <a:pt x="3479" y="1461"/>
                          <a:pt x="3053" y="1568"/>
                        </a:cubicBezTo>
                        <a:cubicBezTo>
                          <a:pt x="2986" y="1587"/>
                          <a:pt x="2917" y="1595"/>
                          <a:pt x="2847" y="1595"/>
                        </a:cubicBezTo>
                        <a:cubicBezTo>
                          <a:pt x="2657" y="1595"/>
                          <a:pt x="2463" y="1530"/>
                          <a:pt x="2307" y="1426"/>
                        </a:cubicBezTo>
                        <a:lnTo>
                          <a:pt x="2201" y="1355"/>
                        </a:lnTo>
                        <a:lnTo>
                          <a:pt x="2130" y="1461"/>
                        </a:lnTo>
                        <a:cubicBezTo>
                          <a:pt x="1811" y="1958"/>
                          <a:pt x="1278" y="2242"/>
                          <a:pt x="675" y="2242"/>
                        </a:cubicBezTo>
                        <a:cubicBezTo>
                          <a:pt x="462" y="2242"/>
                          <a:pt x="213" y="2207"/>
                          <a:pt x="0" y="2136"/>
                        </a:cubicBezTo>
                        <a:lnTo>
                          <a:pt x="0" y="2136"/>
                        </a:lnTo>
                        <a:cubicBezTo>
                          <a:pt x="178" y="2313"/>
                          <a:pt x="426" y="2384"/>
                          <a:pt x="675" y="2384"/>
                        </a:cubicBezTo>
                        <a:cubicBezTo>
                          <a:pt x="737" y="2391"/>
                          <a:pt x="799" y="2394"/>
                          <a:pt x="860" y="2394"/>
                        </a:cubicBezTo>
                        <a:cubicBezTo>
                          <a:pt x="1422" y="2394"/>
                          <a:pt x="1921" y="2119"/>
                          <a:pt x="2247" y="1659"/>
                        </a:cubicBezTo>
                        <a:lnTo>
                          <a:pt x="2247" y="1659"/>
                        </a:lnTo>
                        <a:cubicBezTo>
                          <a:pt x="2422" y="1767"/>
                          <a:pt x="2610" y="1814"/>
                          <a:pt x="2811" y="1814"/>
                        </a:cubicBezTo>
                        <a:cubicBezTo>
                          <a:pt x="2912" y="1814"/>
                          <a:pt x="3016" y="1802"/>
                          <a:pt x="3124" y="1781"/>
                        </a:cubicBezTo>
                        <a:cubicBezTo>
                          <a:pt x="3597" y="1679"/>
                          <a:pt x="3974" y="1256"/>
                          <a:pt x="4008" y="756"/>
                        </a:cubicBezTo>
                        <a:lnTo>
                          <a:pt x="4008" y="756"/>
                        </a:lnTo>
                        <a:cubicBezTo>
                          <a:pt x="4025" y="757"/>
                          <a:pt x="4041" y="757"/>
                          <a:pt x="4057" y="757"/>
                        </a:cubicBezTo>
                        <a:cubicBezTo>
                          <a:pt x="4503" y="757"/>
                          <a:pt x="4946" y="619"/>
                          <a:pt x="5360" y="396"/>
                        </a:cubicBezTo>
                        <a:cubicBezTo>
                          <a:pt x="5679" y="183"/>
                          <a:pt x="5786" y="6"/>
                          <a:pt x="5786" y="6"/>
                        </a:cubicBezTo>
                        <a:cubicBezTo>
                          <a:pt x="5786" y="2"/>
                          <a:pt x="5784" y="0"/>
                          <a:pt x="578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7" name="Google Shape;937;p1"/>
                  <p:cNvSpPr/>
                  <p:nvPr/>
                </p:nvSpPr>
                <p:spPr>
                  <a:xfrm>
                    <a:off x="7272442" y="2573239"/>
                    <a:ext cx="11817" cy="896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2" h="6461" extrusionOk="0">
                        <a:moveTo>
                          <a:pt x="71" y="0"/>
                        </a:moveTo>
                        <a:cubicBezTo>
                          <a:pt x="0" y="0"/>
                          <a:pt x="426" y="1420"/>
                          <a:pt x="568" y="3195"/>
                        </a:cubicBezTo>
                        <a:cubicBezTo>
                          <a:pt x="710" y="5005"/>
                          <a:pt x="497" y="6460"/>
                          <a:pt x="568" y="6460"/>
                        </a:cubicBezTo>
                        <a:cubicBezTo>
                          <a:pt x="674" y="6176"/>
                          <a:pt x="745" y="5857"/>
                          <a:pt x="781" y="5537"/>
                        </a:cubicBezTo>
                        <a:cubicBezTo>
                          <a:pt x="852" y="4757"/>
                          <a:pt x="852" y="3976"/>
                          <a:pt x="781" y="3195"/>
                        </a:cubicBezTo>
                        <a:cubicBezTo>
                          <a:pt x="710" y="2414"/>
                          <a:pt x="568" y="1669"/>
                          <a:pt x="390" y="888"/>
                        </a:cubicBezTo>
                        <a:cubicBezTo>
                          <a:pt x="319" y="568"/>
                          <a:pt x="213" y="284"/>
                          <a:pt x="7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8" name="Google Shape;938;p1"/>
                  <p:cNvSpPr/>
                  <p:nvPr/>
                </p:nvSpPr>
                <p:spPr>
                  <a:xfrm>
                    <a:off x="7218280" y="3166445"/>
                    <a:ext cx="64010" cy="664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5" h="4792" extrusionOk="0">
                        <a:moveTo>
                          <a:pt x="2840" y="0"/>
                        </a:moveTo>
                        <a:cubicBezTo>
                          <a:pt x="2379" y="0"/>
                          <a:pt x="1882" y="71"/>
                          <a:pt x="1456" y="249"/>
                        </a:cubicBezTo>
                        <a:cubicBezTo>
                          <a:pt x="995" y="391"/>
                          <a:pt x="604" y="639"/>
                          <a:pt x="320" y="1030"/>
                        </a:cubicBezTo>
                        <a:cubicBezTo>
                          <a:pt x="107" y="1385"/>
                          <a:pt x="1" y="1811"/>
                          <a:pt x="107" y="2236"/>
                        </a:cubicBezTo>
                        <a:cubicBezTo>
                          <a:pt x="143" y="2591"/>
                          <a:pt x="249" y="2946"/>
                          <a:pt x="427" y="3266"/>
                        </a:cubicBezTo>
                        <a:cubicBezTo>
                          <a:pt x="675" y="3727"/>
                          <a:pt x="995" y="4118"/>
                          <a:pt x="1421" y="4437"/>
                        </a:cubicBezTo>
                        <a:cubicBezTo>
                          <a:pt x="1563" y="4543"/>
                          <a:pt x="1704" y="4650"/>
                          <a:pt x="1882" y="4685"/>
                        </a:cubicBezTo>
                        <a:cubicBezTo>
                          <a:pt x="1882" y="4685"/>
                          <a:pt x="1704" y="4579"/>
                          <a:pt x="1456" y="4366"/>
                        </a:cubicBezTo>
                        <a:cubicBezTo>
                          <a:pt x="1066" y="4011"/>
                          <a:pt x="782" y="3621"/>
                          <a:pt x="569" y="3195"/>
                        </a:cubicBezTo>
                        <a:cubicBezTo>
                          <a:pt x="427" y="2875"/>
                          <a:pt x="320" y="2556"/>
                          <a:pt x="285" y="2201"/>
                        </a:cubicBezTo>
                        <a:cubicBezTo>
                          <a:pt x="214" y="1846"/>
                          <a:pt x="285" y="1456"/>
                          <a:pt x="462" y="1136"/>
                        </a:cubicBezTo>
                        <a:cubicBezTo>
                          <a:pt x="746" y="817"/>
                          <a:pt x="1101" y="568"/>
                          <a:pt x="1492" y="462"/>
                        </a:cubicBezTo>
                        <a:cubicBezTo>
                          <a:pt x="1917" y="320"/>
                          <a:pt x="2379" y="249"/>
                          <a:pt x="2840" y="249"/>
                        </a:cubicBezTo>
                        <a:cubicBezTo>
                          <a:pt x="3302" y="284"/>
                          <a:pt x="3692" y="462"/>
                          <a:pt x="4012" y="817"/>
                        </a:cubicBezTo>
                        <a:cubicBezTo>
                          <a:pt x="4260" y="1136"/>
                          <a:pt x="4402" y="1527"/>
                          <a:pt x="4366" y="1952"/>
                        </a:cubicBezTo>
                        <a:cubicBezTo>
                          <a:pt x="4402" y="2698"/>
                          <a:pt x="4189" y="3408"/>
                          <a:pt x="3799" y="4011"/>
                        </a:cubicBezTo>
                        <a:cubicBezTo>
                          <a:pt x="3515" y="4437"/>
                          <a:pt x="3053" y="4650"/>
                          <a:pt x="2556" y="4685"/>
                        </a:cubicBezTo>
                        <a:cubicBezTo>
                          <a:pt x="2379" y="4685"/>
                          <a:pt x="2201" y="4650"/>
                          <a:pt x="2024" y="4614"/>
                        </a:cubicBezTo>
                        <a:lnTo>
                          <a:pt x="2024" y="4614"/>
                        </a:lnTo>
                        <a:cubicBezTo>
                          <a:pt x="2059" y="4650"/>
                          <a:pt x="2095" y="4650"/>
                          <a:pt x="2130" y="4685"/>
                        </a:cubicBezTo>
                        <a:cubicBezTo>
                          <a:pt x="2272" y="4721"/>
                          <a:pt x="2414" y="4756"/>
                          <a:pt x="2556" y="4792"/>
                        </a:cubicBezTo>
                        <a:cubicBezTo>
                          <a:pt x="3089" y="4792"/>
                          <a:pt x="3586" y="4543"/>
                          <a:pt x="3905" y="4118"/>
                        </a:cubicBezTo>
                        <a:cubicBezTo>
                          <a:pt x="4331" y="3479"/>
                          <a:pt x="4579" y="2733"/>
                          <a:pt x="4579" y="1952"/>
                        </a:cubicBezTo>
                        <a:cubicBezTo>
                          <a:pt x="4615" y="1491"/>
                          <a:pt x="4473" y="994"/>
                          <a:pt x="4189" y="639"/>
                        </a:cubicBezTo>
                        <a:cubicBezTo>
                          <a:pt x="3834" y="249"/>
                          <a:pt x="3337" y="36"/>
                          <a:pt x="284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39" name="Google Shape;939;p1"/>
                  <p:cNvSpPr/>
                  <p:nvPr/>
                </p:nvSpPr>
                <p:spPr>
                  <a:xfrm>
                    <a:off x="7266034" y="3264894"/>
                    <a:ext cx="37921" cy="714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34" h="5149" extrusionOk="0">
                        <a:moveTo>
                          <a:pt x="2734" y="1"/>
                        </a:moveTo>
                        <a:cubicBezTo>
                          <a:pt x="2521" y="178"/>
                          <a:pt x="2308" y="391"/>
                          <a:pt x="2130" y="640"/>
                        </a:cubicBezTo>
                        <a:cubicBezTo>
                          <a:pt x="1633" y="1137"/>
                          <a:pt x="1207" y="1705"/>
                          <a:pt x="852" y="2308"/>
                        </a:cubicBezTo>
                        <a:cubicBezTo>
                          <a:pt x="498" y="2911"/>
                          <a:pt x="249" y="3586"/>
                          <a:pt x="107" y="4296"/>
                        </a:cubicBezTo>
                        <a:cubicBezTo>
                          <a:pt x="1" y="4580"/>
                          <a:pt x="1" y="4863"/>
                          <a:pt x="1" y="5147"/>
                        </a:cubicBezTo>
                        <a:cubicBezTo>
                          <a:pt x="2" y="5148"/>
                          <a:pt x="2" y="5148"/>
                          <a:pt x="3" y="5148"/>
                        </a:cubicBezTo>
                        <a:cubicBezTo>
                          <a:pt x="76" y="5148"/>
                          <a:pt x="260" y="3816"/>
                          <a:pt x="1065" y="2414"/>
                        </a:cubicBezTo>
                        <a:cubicBezTo>
                          <a:pt x="1420" y="1847"/>
                          <a:pt x="1811" y="1279"/>
                          <a:pt x="2237" y="746"/>
                        </a:cubicBezTo>
                        <a:cubicBezTo>
                          <a:pt x="2450" y="533"/>
                          <a:pt x="2592" y="285"/>
                          <a:pt x="273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40" name="Google Shape;940;p1"/>
                  <p:cNvSpPr/>
                  <p:nvPr/>
                </p:nvSpPr>
                <p:spPr>
                  <a:xfrm>
                    <a:off x="7248309" y="3775408"/>
                    <a:ext cx="25618" cy="68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7" h="4907" extrusionOk="0">
                        <a:moveTo>
                          <a:pt x="1" y="0"/>
                        </a:moveTo>
                        <a:cubicBezTo>
                          <a:pt x="36" y="284"/>
                          <a:pt x="107" y="568"/>
                          <a:pt x="249" y="781"/>
                        </a:cubicBezTo>
                        <a:cubicBezTo>
                          <a:pt x="462" y="1242"/>
                          <a:pt x="853" y="1881"/>
                          <a:pt x="1137" y="2556"/>
                        </a:cubicBezTo>
                        <a:cubicBezTo>
                          <a:pt x="1456" y="3230"/>
                          <a:pt x="1740" y="3904"/>
                          <a:pt x="1598" y="4330"/>
                        </a:cubicBezTo>
                        <a:cubicBezTo>
                          <a:pt x="1527" y="4579"/>
                          <a:pt x="1350" y="4792"/>
                          <a:pt x="1137" y="4898"/>
                        </a:cubicBezTo>
                        <a:cubicBezTo>
                          <a:pt x="1137" y="4898"/>
                          <a:pt x="1154" y="4907"/>
                          <a:pt x="1190" y="4907"/>
                        </a:cubicBezTo>
                        <a:cubicBezTo>
                          <a:pt x="1225" y="4907"/>
                          <a:pt x="1279" y="4898"/>
                          <a:pt x="1350" y="4863"/>
                        </a:cubicBezTo>
                        <a:cubicBezTo>
                          <a:pt x="1563" y="4756"/>
                          <a:pt x="1705" y="4614"/>
                          <a:pt x="1776" y="4401"/>
                        </a:cubicBezTo>
                        <a:cubicBezTo>
                          <a:pt x="1847" y="4082"/>
                          <a:pt x="1847" y="3762"/>
                          <a:pt x="1776" y="3478"/>
                        </a:cubicBezTo>
                        <a:cubicBezTo>
                          <a:pt x="1669" y="3123"/>
                          <a:pt x="1527" y="2769"/>
                          <a:pt x="1385" y="2449"/>
                        </a:cubicBezTo>
                        <a:cubicBezTo>
                          <a:pt x="1030" y="1739"/>
                          <a:pt x="675" y="1171"/>
                          <a:pt x="427" y="710"/>
                        </a:cubicBezTo>
                        <a:cubicBezTo>
                          <a:pt x="285" y="461"/>
                          <a:pt x="143" y="249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41" name="Google Shape;941;p1"/>
                  <p:cNvSpPr/>
                  <p:nvPr/>
                </p:nvSpPr>
                <p:spPr>
                  <a:xfrm>
                    <a:off x="7101925" y="1434582"/>
                    <a:ext cx="50404" cy="46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34" h="3317" extrusionOk="0">
                        <a:moveTo>
                          <a:pt x="3634" y="2946"/>
                        </a:moveTo>
                        <a:lnTo>
                          <a:pt x="3634" y="2946"/>
                        </a:lnTo>
                        <a:cubicBezTo>
                          <a:pt x="3628" y="2949"/>
                          <a:pt x="3622" y="2953"/>
                          <a:pt x="3616" y="2956"/>
                        </a:cubicBezTo>
                        <a:lnTo>
                          <a:pt x="3616" y="2956"/>
                        </a:lnTo>
                        <a:cubicBezTo>
                          <a:pt x="3622" y="2953"/>
                          <a:pt x="3628" y="2950"/>
                          <a:pt x="3634" y="2946"/>
                        </a:cubicBezTo>
                        <a:close/>
                        <a:moveTo>
                          <a:pt x="439" y="0"/>
                        </a:moveTo>
                        <a:lnTo>
                          <a:pt x="439" y="0"/>
                        </a:lnTo>
                        <a:cubicBezTo>
                          <a:pt x="404" y="71"/>
                          <a:pt x="368" y="142"/>
                          <a:pt x="333" y="213"/>
                        </a:cubicBezTo>
                        <a:cubicBezTo>
                          <a:pt x="262" y="391"/>
                          <a:pt x="191" y="604"/>
                          <a:pt x="191" y="817"/>
                        </a:cubicBezTo>
                        <a:cubicBezTo>
                          <a:pt x="1" y="2180"/>
                          <a:pt x="1084" y="3316"/>
                          <a:pt x="2380" y="3316"/>
                        </a:cubicBezTo>
                        <a:cubicBezTo>
                          <a:pt x="2535" y="3316"/>
                          <a:pt x="2694" y="3300"/>
                          <a:pt x="2853" y="3266"/>
                        </a:cubicBezTo>
                        <a:cubicBezTo>
                          <a:pt x="3066" y="3230"/>
                          <a:pt x="3243" y="3159"/>
                          <a:pt x="3456" y="3088"/>
                        </a:cubicBezTo>
                        <a:cubicBezTo>
                          <a:pt x="3521" y="3056"/>
                          <a:pt x="3556" y="2994"/>
                          <a:pt x="3616" y="2956"/>
                        </a:cubicBezTo>
                        <a:lnTo>
                          <a:pt x="3616" y="2956"/>
                        </a:lnTo>
                        <a:cubicBezTo>
                          <a:pt x="3372" y="3092"/>
                          <a:pt x="3095" y="3160"/>
                          <a:pt x="2817" y="3195"/>
                        </a:cubicBezTo>
                        <a:cubicBezTo>
                          <a:pt x="2689" y="3217"/>
                          <a:pt x="2561" y="3228"/>
                          <a:pt x="2435" y="3228"/>
                        </a:cubicBezTo>
                        <a:cubicBezTo>
                          <a:pt x="1177" y="3228"/>
                          <a:pt x="133" y="2140"/>
                          <a:pt x="262" y="817"/>
                        </a:cubicBezTo>
                        <a:cubicBezTo>
                          <a:pt x="262" y="533"/>
                          <a:pt x="333" y="249"/>
                          <a:pt x="43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42" name="Google Shape;942;p1"/>
                  <p:cNvSpPr/>
                  <p:nvPr/>
                </p:nvSpPr>
                <p:spPr>
                  <a:xfrm>
                    <a:off x="7081425" y="1469534"/>
                    <a:ext cx="31027" cy="418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7" h="3018" extrusionOk="0">
                        <a:moveTo>
                          <a:pt x="1314" y="0"/>
                        </a:moveTo>
                        <a:cubicBezTo>
                          <a:pt x="1314" y="71"/>
                          <a:pt x="1350" y="107"/>
                          <a:pt x="1385" y="178"/>
                        </a:cubicBezTo>
                        <a:cubicBezTo>
                          <a:pt x="1385" y="107"/>
                          <a:pt x="1350" y="36"/>
                          <a:pt x="1314" y="0"/>
                        </a:cubicBezTo>
                        <a:close/>
                        <a:moveTo>
                          <a:pt x="1385" y="178"/>
                        </a:moveTo>
                        <a:cubicBezTo>
                          <a:pt x="1421" y="355"/>
                          <a:pt x="1527" y="533"/>
                          <a:pt x="1633" y="710"/>
                        </a:cubicBezTo>
                        <a:cubicBezTo>
                          <a:pt x="1775" y="923"/>
                          <a:pt x="1882" y="1172"/>
                          <a:pt x="1988" y="1420"/>
                        </a:cubicBezTo>
                        <a:cubicBezTo>
                          <a:pt x="2130" y="1740"/>
                          <a:pt x="2130" y="2094"/>
                          <a:pt x="2024" y="2414"/>
                        </a:cubicBezTo>
                        <a:cubicBezTo>
                          <a:pt x="1882" y="2698"/>
                          <a:pt x="1598" y="2911"/>
                          <a:pt x="1243" y="2911"/>
                        </a:cubicBezTo>
                        <a:cubicBezTo>
                          <a:pt x="1202" y="2917"/>
                          <a:pt x="1159" y="2920"/>
                          <a:pt x="1116" y="2920"/>
                        </a:cubicBezTo>
                        <a:cubicBezTo>
                          <a:pt x="902" y="2920"/>
                          <a:pt x="675" y="2846"/>
                          <a:pt x="498" y="2698"/>
                        </a:cubicBezTo>
                        <a:cubicBezTo>
                          <a:pt x="285" y="2556"/>
                          <a:pt x="143" y="2343"/>
                          <a:pt x="1" y="2130"/>
                        </a:cubicBezTo>
                        <a:lnTo>
                          <a:pt x="1" y="2130"/>
                        </a:lnTo>
                        <a:cubicBezTo>
                          <a:pt x="1" y="2201"/>
                          <a:pt x="36" y="2272"/>
                          <a:pt x="72" y="2307"/>
                        </a:cubicBezTo>
                        <a:cubicBezTo>
                          <a:pt x="178" y="2485"/>
                          <a:pt x="285" y="2627"/>
                          <a:pt x="462" y="2769"/>
                        </a:cubicBezTo>
                        <a:cubicBezTo>
                          <a:pt x="675" y="2946"/>
                          <a:pt x="959" y="3017"/>
                          <a:pt x="1243" y="3017"/>
                        </a:cubicBezTo>
                        <a:cubicBezTo>
                          <a:pt x="1633" y="2982"/>
                          <a:pt x="1953" y="2769"/>
                          <a:pt x="2095" y="2449"/>
                        </a:cubicBezTo>
                        <a:cubicBezTo>
                          <a:pt x="2237" y="2094"/>
                          <a:pt x="2201" y="1740"/>
                          <a:pt x="2059" y="1420"/>
                        </a:cubicBezTo>
                        <a:cubicBezTo>
                          <a:pt x="1953" y="1136"/>
                          <a:pt x="1811" y="888"/>
                          <a:pt x="1669" y="675"/>
                        </a:cubicBezTo>
                        <a:cubicBezTo>
                          <a:pt x="1562" y="497"/>
                          <a:pt x="1492" y="355"/>
                          <a:pt x="1385" y="17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43" name="Google Shape;943;p1"/>
                  <p:cNvSpPr/>
                  <p:nvPr/>
                </p:nvSpPr>
                <p:spPr>
                  <a:xfrm>
                    <a:off x="7074531" y="1260305"/>
                    <a:ext cx="2968" cy="25604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" h="184600" extrusionOk="0">
                        <a:moveTo>
                          <a:pt x="107" y="1"/>
                        </a:moveTo>
                        <a:cubicBezTo>
                          <a:pt x="72" y="5076"/>
                          <a:pt x="36" y="12423"/>
                          <a:pt x="36" y="21474"/>
                        </a:cubicBezTo>
                        <a:cubicBezTo>
                          <a:pt x="36" y="39611"/>
                          <a:pt x="1" y="64669"/>
                          <a:pt x="1" y="92318"/>
                        </a:cubicBezTo>
                        <a:cubicBezTo>
                          <a:pt x="36" y="119967"/>
                          <a:pt x="36" y="144989"/>
                          <a:pt x="36" y="163126"/>
                        </a:cubicBezTo>
                        <a:cubicBezTo>
                          <a:pt x="107" y="172177"/>
                          <a:pt x="107" y="179524"/>
                          <a:pt x="107" y="184599"/>
                        </a:cubicBezTo>
                        <a:cubicBezTo>
                          <a:pt x="107" y="179524"/>
                          <a:pt x="143" y="172177"/>
                          <a:pt x="143" y="163126"/>
                        </a:cubicBezTo>
                        <a:cubicBezTo>
                          <a:pt x="178" y="144989"/>
                          <a:pt x="214" y="119967"/>
                          <a:pt x="178" y="92318"/>
                        </a:cubicBezTo>
                        <a:cubicBezTo>
                          <a:pt x="143" y="64633"/>
                          <a:pt x="143" y="39611"/>
                          <a:pt x="143" y="21474"/>
                        </a:cubicBezTo>
                        <a:cubicBezTo>
                          <a:pt x="107" y="12423"/>
                          <a:pt x="107" y="5076"/>
                          <a:pt x="10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944" name="Google Shape;944;p1"/>
              <p:cNvSpPr/>
              <p:nvPr/>
            </p:nvSpPr>
            <p:spPr>
              <a:xfrm>
                <a:off x="6783015" y="2020466"/>
                <a:ext cx="282162" cy="572623"/>
              </a:xfrm>
              <a:custGeom>
                <a:avLst/>
                <a:gdLst/>
                <a:ahLst/>
                <a:cxnLst/>
                <a:rect l="l" t="t" r="r" b="b"/>
                <a:pathLst>
                  <a:path w="16186" h="32848" extrusionOk="0">
                    <a:moveTo>
                      <a:pt x="12077" y="0"/>
                    </a:moveTo>
                    <a:cubicBezTo>
                      <a:pt x="10487" y="0"/>
                      <a:pt x="10009" y="1720"/>
                      <a:pt x="10009" y="1720"/>
                    </a:cubicBezTo>
                    <a:cubicBezTo>
                      <a:pt x="8412" y="2217"/>
                      <a:pt x="8235" y="3105"/>
                      <a:pt x="8235" y="3105"/>
                    </a:cubicBezTo>
                    <a:cubicBezTo>
                      <a:pt x="7347" y="3176"/>
                      <a:pt x="6496" y="3566"/>
                      <a:pt x="5892" y="4205"/>
                    </a:cubicBezTo>
                    <a:cubicBezTo>
                      <a:pt x="5632" y="4146"/>
                      <a:pt x="5409" y="4121"/>
                      <a:pt x="5219" y="4121"/>
                    </a:cubicBezTo>
                    <a:cubicBezTo>
                      <a:pt x="4265" y="4121"/>
                      <a:pt x="4118" y="4737"/>
                      <a:pt x="4118" y="4737"/>
                    </a:cubicBezTo>
                    <a:cubicBezTo>
                      <a:pt x="3707" y="4515"/>
                      <a:pt x="3182" y="4439"/>
                      <a:pt x="2655" y="4439"/>
                    </a:cubicBezTo>
                    <a:cubicBezTo>
                      <a:pt x="1494" y="4439"/>
                      <a:pt x="320" y="4808"/>
                      <a:pt x="320" y="4808"/>
                    </a:cubicBezTo>
                    <a:lnTo>
                      <a:pt x="355" y="8535"/>
                    </a:lnTo>
                    <a:cubicBezTo>
                      <a:pt x="741" y="8827"/>
                      <a:pt x="1239" y="8934"/>
                      <a:pt x="1762" y="8934"/>
                    </a:cubicBezTo>
                    <a:cubicBezTo>
                      <a:pt x="3214" y="8934"/>
                      <a:pt x="4863" y="8109"/>
                      <a:pt x="4863" y="8109"/>
                    </a:cubicBezTo>
                    <a:cubicBezTo>
                      <a:pt x="5189" y="8235"/>
                      <a:pt x="5527" y="8296"/>
                      <a:pt x="5862" y="8296"/>
                    </a:cubicBezTo>
                    <a:cubicBezTo>
                      <a:pt x="6659" y="8296"/>
                      <a:pt x="7437" y="7953"/>
                      <a:pt x="7986" y="7328"/>
                    </a:cubicBezTo>
                    <a:cubicBezTo>
                      <a:pt x="10045" y="7328"/>
                      <a:pt x="10506" y="6122"/>
                      <a:pt x="10506" y="6122"/>
                    </a:cubicBezTo>
                    <a:lnTo>
                      <a:pt x="11749" y="5625"/>
                    </a:lnTo>
                    <a:lnTo>
                      <a:pt x="12565" y="7044"/>
                    </a:lnTo>
                    <a:cubicBezTo>
                      <a:pt x="12281" y="7861"/>
                      <a:pt x="12210" y="8464"/>
                      <a:pt x="13097" y="9067"/>
                    </a:cubicBezTo>
                    <a:cubicBezTo>
                      <a:pt x="12494" y="10061"/>
                      <a:pt x="12813" y="11020"/>
                      <a:pt x="13523" y="11800"/>
                    </a:cubicBezTo>
                    <a:lnTo>
                      <a:pt x="13665" y="14675"/>
                    </a:lnTo>
                    <a:lnTo>
                      <a:pt x="12600" y="18083"/>
                    </a:lnTo>
                    <a:cubicBezTo>
                      <a:pt x="12600" y="18083"/>
                      <a:pt x="12707" y="17677"/>
                      <a:pt x="12292" y="17677"/>
                    </a:cubicBezTo>
                    <a:cubicBezTo>
                      <a:pt x="12171" y="17677"/>
                      <a:pt x="12007" y="17711"/>
                      <a:pt x="11784" y="17799"/>
                    </a:cubicBezTo>
                    <a:cubicBezTo>
                      <a:pt x="10790" y="18225"/>
                      <a:pt x="10364" y="19573"/>
                      <a:pt x="10364" y="19573"/>
                    </a:cubicBezTo>
                    <a:lnTo>
                      <a:pt x="9371" y="19715"/>
                    </a:lnTo>
                    <a:cubicBezTo>
                      <a:pt x="8732" y="19857"/>
                      <a:pt x="8128" y="20177"/>
                      <a:pt x="7702" y="20603"/>
                    </a:cubicBezTo>
                    <a:cubicBezTo>
                      <a:pt x="7170" y="20674"/>
                      <a:pt x="6673" y="20780"/>
                      <a:pt x="6212" y="20922"/>
                    </a:cubicBezTo>
                    <a:cubicBezTo>
                      <a:pt x="5502" y="21206"/>
                      <a:pt x="4863" y="21596"/>
                      <a:pt x="4331" y="22164"/>
                    </a:cubicBezTo>
                    <a:cubicBezTo>
                      <a:pt x="0" y="22945"/>
                      <a:pt x="923" y="26281"/>
                      <a:pt x="888" y="28056"/>
                    </a:cubicBezTo>
                    <a:cubicBezTo>
                      <a:pt x="888" y="29653"/>
                      <a:pt x="959" y="31250"/>
                      <a:pt x="1172" y="32848"/>
                    </a:cubicBezTo>
                    <a:lnTo>
                      <a:pt x="2875" y="32848"/>
                    </a:lnTo>
                    <a:cubicBezTo>
                      <a:pt x="2875" y="32848"/>
                      <a:pt x="3869" y="30292"/>
                      <a:pt x="4331" y="29050"/>
                    </a:cubicBezTo>
                    <a:cubicBezTo>
                      <a:pt x="4827" y="27772"/>
                      <a:pt x="4331" y="25678"/>
                      <a:pt x="4331" y="25678"/>
                    </a:cubicBezTo>
                    <a:cubicBezTo>
                      <a:pt x="5360" y="25004"/>
                      <a:pt x="5040" y="24578"/>
                      <a:pt x="5040" y="24578"/>
                    </a:cubicBezTo>
                    <a:lnTo>
                      <a:pt x="5040" y="24578"/>
                    </a:lnTo>
                    <a:cubicBezTo>
                      <a:pt x="5230" y="24680"/>
                      <a:pt x="5428" y="24721"/>
                      <a:pt x="5622" y="24721"/>
                    </a:cubicBezTo>
                    <a:cubicBezTo>
                      <a:pt x="6370" y="24721"/>
                      <a:pt x="7064" y="24116"/>
                      <a:pt x="7064" y="24116"/>
                    </a:cubicBezTo>
                    <a:cubicBezTo>
                      <a:pt x="7151" y="24134"/>
                      <a:pt x="7235" y="24142"/>
                      <a:pt x="7313" y="24142"/>
                    </a:cubicBezTo>
                    <a:cubicBezTo>
                      <a:pt x="8349" y="24142"/>
                      <a:pt x="8625" y="22732"/>
                      <a:pt x="8625" y="22732"/>
                    </a:cubicBezTo>
                    <a:cubicBezTo>
                      <a:pt x="8967" y="22887"/>
                      <a:pt x="9269" y="22950"/>
                      <a:pt x="9535" y="22950"/>
                    </a:cubicBezTo>
                    <a:cubicBezTo>
                      <a:pt x="10729" y="22950"/>
                      <a:pt x="11181" y="21667"/>
                      <a:pt x="11181" y="21667"/>
                    </a:cubicBezTo>
                    <a:cubicBezTo>
                      <a:pt x="11244" y="21676"/>
                      <a:pt x="11307" y="21680"/>
                      <a:pt x="11367" y="21680"/>
                    </a:cubicBezTo>
                    <a:cubicBezTo>
                      <a:pt x="12554" y="21680"/>
                      <a:pt x="13133" y="20106"/>
                      <a:pt x="13133" y="20106"/>
                    </a:cubicBezTo>
                    <a:cubicBezTo>
                      <a:pt x="14588" y="19893"/>
                      <a:pt x="15014" y="17373"/>
                      <a:pt x="15014" y="17373"/>
                    </a:cubicBezTo>
                    <a:cubicBezTo>
                      <a:pt x="16114" y="16308"/>
                      <a:pt x="15440" y="14782"/>
                      <a:pt x="15440" y="14782"/>
                    </a:cubicBezTo>
                    <a:cubicBezTo>
                      <a:pt x="16185" y="13788"/>
                      <a:pt x="15653" y="12368"/>
                      <a:pt x="15653" y="12368"/>
                    </a:cubicBezTo>
                    <a:cubicBezTo>
                      <a:pt x="15866" y="10310"/>
                      <a:pt x="14765" y="10168"/>
                      <a:pt x="14765" y="10168"/>
                    </a:cubicBezTo>
                    <a:cubicBezTo>
                      <a:pt x="14978" y="8606"/>
                      <a:pt x="14340" y="8145"/>
                      <a:pt x="14340" y="8145"/>
                    </a:cubicBezTo>
                    <a:cubicBezTo>
                      <a:pt x="14517" y="7399"/>
                      <a:pt x="14411" y="6618"/>
                      <a:pt x="14020" y="5944"/>
                    </a:cubicBezTo>
                    <a:cubicBezTo>
                      <a:pt x="14411" y="5270"/>
                      <a:pt x="14446" y="4489"/>
                      <a:pt x="14162" y="3779"/>
                    </a:cubicBezTo>
                    <a:cubicBezTo>
                      <a:pt x="14375" y="2892"/>
                      <a:pt x="14375" y="1969"/>
                      <a:pt x="14162" y="1117"/>
                    </a:cubicBezTo>
                    <a:cubicBezTo>
                      <a:pt x="13846" y="72"/>
                      <a:pt x="12654" y="16"/>
                      <a:pt x="12400" y="16"/>
                    </a:cubicBezTo>
                    <a:cubicBezTo>
                      <a:pt x="12369" y="16"/>
                      <a:pt x="12352" y="17"/>
                      <a:pt x="12352" y="17"/>
                    </a:cubicBezTo>
                    <a:cubicBezTo>
                      <a:pt x="12257" y="6"/>
                      <a:pt x="12165" y="0"/>
                      <a:pt x="12077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45" name="Google Shape;945;p1"/>
          <p:cNvSpPr txBox="1">
            <a:spLocks noGrp="1"/>
          </p:cNvSpPr>
          <p:nvPr>
            <p:ph type="subTitle" idx="1"/>
          </p:nvPr>
        </p:nvSpPr>
        <p:spPr>
          <a:xfrm>
            <a:off x="715100" y="3420301"/>
            <a:ext cx="4696500" cy="4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Группа 502-22</a:t>
            </a:r>
            <a:endParaRPr/>
          </a:p>
        </p:txBody>
      </p:sp>
      <p:pic>
        <p:nvPicPr>
          <p:cNvPr id="946" name="Google Shape;94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00" y="123150"/>
            <a:ext cx="895674" cy="89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"/>
          <p:cNvSpPr txBox="1">
            <a:spLocks noGrp="1"/>
          </p:cNvSpPr>
          <p:nvPr>
            <p:ph type="title" idx="2"/>
          </p:nvPr>
        </p:nvSpPr>
        <p:spPr>
          <a:xfrm>
            <a:off x="604791" y="450693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952" name="Google Shape;952;p2"/>
          <p:cNvSpPr txBox="1"/>
          <p:nvPr/>
        </p:nvSpPr>
        <p:spPr>
          <a:xfrm>
            <a:off x="324993" y="1241258"/>
            <a:ext cx="3824443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Этот мир всё больше наполняется людьми, которые не следят за своим образом жизни. Это приводит к различным болезням. Нашей же задачей является помощь таким людям ради избегания проблем со здоровьем.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Мы решим проблему профилактику последствий неправильного образа жизни.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3" name="Google Shape;953;p2" descr="https://sportishka.com/uploads/posts/2023-06/1687238406_sportishka-com-p-tovari-dlya-zdorovogo-obraza-zhizni-pinter-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9491" y="1241258"/>
            <a:ext cx="4632813" cy="3089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3"/>
          <p:cNvSpPr txBox="1">
            <a:spLocks noGrp="1"/>
          </p:cNvSpPr>
          <p:nvPr>
            <p:ph type="title"/>
          </p:nvPr>
        </p:nvSpPr>
        <p:spPr>
          <a:xfrm>
            <a:off x="4457007" y="274525"/>
            <a:ext cx="3856800" cy="14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 sz="4000"/>
              <a:t>Целевая аудитория</a:t>
            </a:r>
            <a:endParaRPr sz="4000"/>
          </a:p>
        </p:txBody>
      </p:sp>
      <p:sp>
        <p:nvSpPr>
          <p:cNvPr id="959" name="Google Shape;959;p3"/>
          <p:cNvSpPr txBox="1">
            <a:spLocks noGrp="1"/>
          </p:cNvSpPr>
          <p:nvPr>
            <p:ph type="body" idx="1"/>
          </p:nvPr>
        </p:nvSpPr>
        <p:spPr>
          <a:xfrm>
            <a:off x="4865568" y="1802220"/>
            <a:ext cx="3856800" cy="10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4640" lvl="0" indent="-282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Helvetica Neue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Люди, которые ведут сидячий или малоактивный образ жизни: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40055" lvl="1" indent="-146050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Геймеры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marL="506730" lvl="1" indent="-161925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Студенты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marL="508634" lvl="1" indent="-163830" algn="l" rtl="0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Люди работающие в офисе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marL="508634" lvl="1" indent="-163830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Художники</a:t>
            </a:r>
            <a:endParaRPr/>
          </a:p>
          <a:p>
            <a:pPr marL="508634" lvl="1" indent="-163830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Педиатры</a:t>
            </a:r>
            <a:endParaRPr/>
          </a:p>
          <a:p>
            <a:pPr marL="508634" lvl="1" indent="-163830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Терапевты</a:t>
            </a:r>
            <a:endParaRPr sz="12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08634" lvl="1" indent="-74930" algn="l" rtl="0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SzPts val="1400"/>
              <a:buNone/>
            </a:pPr>
            <a:endParaRPr sz="12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60" name="Google Shape;960;p3" descr="C:\Users\админ\Downloads\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51" y="1550751"/>
            <a:ext cx="4042297" cy="3233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4"/>
          <p:cNvSpPr txBox="1">
            <a:spLocks noGrp="1"/>
          </p:cNvSpPr>
          <p:nvPr>
            <p:ph type="title"/>
          </p:nvPr>
        </p:nvSpPr>
        <p:spPr>
          <a:xfrm>
            <a:off x="4921051" y="1035437"/>
            <a:ext cx="3679379" cy="955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4000"/>
              <a:t>ПРОБЛЕМА</a:t>
            </a:r>
            <a:endParaRPr/>
          </a:p>
        </p:txBody>
      </p:sp>
      <p:sp>
        <p:nvSpPr>
          <p:cNvPr id="966" name="Google Shape;966;p4"/>
          <p:cNvSpPr txBox="1">
            <a:spLocks noGrp="1"/>
          </p:cNvSpPr>
          <p:nvPr>
            <p:ph type="subTitle" idx="1"/>
          </p:nvPr>
        </p:nvSpPr>
        <p:spPr>
          <a:xfrm>
            <a:off x="4830325" y="2100920"/>
            <a:ext cx="38568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Мы решим множество проблем связанных с сидячим и малоактивным образом жизни, если быть точным это: сколиоз, слабость мышц, хрупкость костей. На данный момент приложения с похожей функцией работают посредственно и дают маленькое количество информации для полноценного решения проблемы.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grpSp>
        <p:nvGrpSpPr>
          <p:cNvPr id="967" name="Google Shape;967;p4"/>
          <p:cNvGrpSpPr/>
          <p:nvPr/>
        </p:nvGrpSpPr>
        <p:grpSpPr>
          <a:xfrm>
            <a:off x="715096" y="1220289"/>
            <a:ext cx="3632492" cy="2806229"/>
            <a:chOff x="715096" y="1220289"/>
            <a:chExt cx="3632492" cy="2806229"/>
          </a:xfrm>
        </p:grpSpPr>
        <p:sp>
          <p:nvSpPr>
            <p:cNvPr id="968" name="Google Shape;968;p4"/>
            <p:cNvSpPr/>
            <p:nvPr/>
          </p:nvSpPr>
          <p:spPr>
            <a:xfrm>
              <a:off x="1215498" y="1220289"/>
              <a:ext cx="2304647" cy="1642658"/>
            </a:xfrm>
            <a:custGeom>
              <a:avLst/>
              <a:gdLst/>
              <a:ahLst/>
              <a:cxnLst/>
              <a:rect l="l" t="t" r="r" b="b"/>
              <a:pathLst>
                <a:path w="149774" h="108319" extrusionOk="0">
                  <a:moveTo>
                    <a:pt x="39214" y="1"/>
                  </a:moveTo>
                  <a:cubicBezTo>
                    <a:pt x="38874" y="1"/>
                    <a:pt x="38534" y="6"/>
                    <a:pt x="38194" y="16"/>
                  </a:cubicBezTo>
                  <a:cubicBezTo>
                    <a:pt x="36493" y="82"/>
                    <a:pt x="34758" y="249"/>
                    <a:pt x="33091" y="583"/>
                  </a:cubicBezTo>
                  <a:cubicBezTo>
                    <a:pt x="19915" y="2951"/>
                    <a:pt x="9307" y="12725"/>
                    <a:pt x="5271" y="25601"/>
                  </a:cubicBezTo>
                  <a:lnTo>
                    <a:pt x="4804" y="27102"/>
                  </a:lnTo>
                  <a:cubicBezTo>
                    <a:pt x="0" y="48851"/>
                    <a:pt x="9007" y="72568"/>
                    <a:pt x="25452" y="87545"/>
                  </a:cubicBezTo>
                  <a:cubicBezTo>
                    <a:pt x="40858" y="101577"/>
                    <a:pt x="61857" y="108318"/>
                    <a:pt x="82578" y="108318"/>
                  </a:cubicBezTo>
                  <a:cubicBezTo>
                    <a:pt x="83975" y="108318"/>
                    <a:pt x="85370" y="108288"/>
                    <a:pt x="86762" y="108226"/>
                  </a:cubicBezTo>
                  <a:cubicBezTo>
                    <a:pt x="102473" y="107559"/>
                    <a:pt x="118452" y="102956"/>
                    <a:pt x="130427" y="92715"/>
                  </a:cubicBezTo>
                  <a:cubicBezTo>
                    <a:pt x="142402" y="82475"/>
                    <a:pt x="149774" y="65996"/>
                    <a:pt x="146772" y="50352"/>
                  </a:cubicBezTo>
                  <a:cubicBezTo>
                    <a:pt x="145638" y="44447"/>
                    <a:pt x="142869" y="38543"/>
                    <a:pt x="137965" y="35141"/>
                  </a:cubicBezTo>
                  <a:cubicBezTo>
                    <a:pt x="134466" y="32713"/>
                    <a:pt x="130421" y="31835"/>
                    <a:pt x="126205" y="31835"/>
                  </a:cubicBezTo>
                  <a:cubicBezTo>
                    <a:pt x="120977" y="31835"/>
                    <a:pt x="115487" y="33185"/>
                    <a:pt x="110446" y="34607"/>
                  </a:cubicBezTo>
                  <a:cubicBezTo>
                    <a:pt x="105359" y="36037"/>
                    <a:pt x="99848" y="37404"/>
                    <a:pt x="94604" y="37404"/>
                  </a:cubicBezTo>
                  <a:cubicBezTo>
                    <a:pt x="90426" y="37404"/>
                    <a:pt x="86417" y="36536"/>
                    <a:pt x="82926" y="34140"/>
                  </a:cubicBezTo>
                  <a:cubicBezTo>
                    <a:pt x="76855" y="30004"/>
                    <a:pt x="74287" y="22465"/>
                    <a:pt x="70117" y="16361"/>
                  </a:cubicBezTo>
                  <a:cubicBezTo>
                    <a:pt x="63239" y="6303"/>
                    <a:pt x="51280" y="1"/>
                    <a:pt x="39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69" name="Google Shape;969;p4"/>
            <p:cNvGrpSpPr/>
            <p:nvPr/>
          </p:nvGrpSpPr>
          <p:grpSpPr>
            <a:xfrm>
              <a:off x="715096" y="1768964"/>
              <a:ext cx="3632492" cy="2257554"/>
              <a:chOff x="715096" y="1768964"/>
              <a:chExt cx="3632492" cy="2257554"/>
            </a:xfrm>
          </p:grpSpPr>
          <p:sp>
            <p:nvSpPr>
              <p:cNvPr id="970" name="Google Shape;970;p4"/>
              <p:cNvSpPr/>
              <p:nvPr/>
            </p:nvSpPr>
            <p:spPr>
              <a:xfrm flipH="1">
                <a:off x="715096" y="3924567"/>
                <a:ext cx="3632492" cy="4578"/>
              </a:xfrm>
              <a:custGeom>
                <a:avLst/>
                <a:gdLst/>
                <a:ahLst/>
                <a:cxnLst/>
                <a:rect l="l" t="t" r="r" b="b"/>
                <a:pathLst>
                  <a:path w="183766" h="235" extrusionOk="0">
                    <a:moveTo>
                      <a:pt x="91866" y="1"/>
                    </a:moveTo>
                    <a:cubicBezTo>
                      <a:pt x="41130" y="1"/>
                      <a:pt x="1" y="68"/>
                      <a:pt x="1" y="101"/>
                    </a:cubicBezTo>
                    <a:cubicBezTo>
                      <a:pt x="1" y="168"/>
                      <a:pt x="41130" y="234"/>
                      <a:pt x="91866" y="234"/>
                    </a:cubicBezTo>
                    <a:cubicBezTo>
                      <a:pt x="142636" y="234"/>
                      <a:pt x="183765" y="168"/>
                      <a:pt x="183765" y="101"/>
                    </a:cubicBezTo>
                    <a:cubicBezTo>
                      <a:pt x="183765" y="68"/>
                      <a:pt x="142602" y="1"/>
                      <a:pt x="91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4"/>
              <p:cNvSpPr/>
              <p:nvPr/>
            </p:nvSpPr>
            <p:spPr>
              <a:xfrm flipH="1">
                <a:off x="2162757" y="2563714"/>
                <a:ext cx="1277202" cy="648611"/>
              </a:xfrm>
              <a:custGeom>
                <a:avLst/>
                <a:gdLst/>
                <a:ahLst/>
                <a:cxnLst/>
                <a:rect l="l" t="t" r="r" b="b"/>
                <a:pathLst>
                  <a:path w="64613" h="33292" extrusionOk="0">
                    <a:moveTo>
                      <a:pt x="56207" y="1"/>
                    </a:moveTo>
                    <a:cubicBezTo>
                      <a:pt x="56207" y="1"/>
                      <a:pt x="50336" y="2336"/>
                      <a:pt x="46900" y="5438"/>
                    </a:cubicBezTo>
                    <a:cubicBezTo>
                      <a:pt x="43464" y="8540"/>
                      <a:pt x="34158" y="12643"/>
                      <a:pt x="34158" y="12643"/>
                    </a:cubicBezTo>
                    <a:cubicBezTo>
                      <a:pt x="34158" y="12643"/>
                      <a:pt x="24384" y="16279"/>
                      <a:pt x="20181" y="19315"/>
                    </a:cubicBezTo>
                    <a:cubicBezTo>
                      <a:pt x="15978" y="22317"/>
                      <a:pt x="0" y="29722"/>
                      <a:pt x="0" y="29722"/>
                    </a:cubicBezTo>
                    <a:lnTo>
                      <a:pt x="5838" y="33291"/>
                    </a:lnTo>
                    <a:cubicBezTo>
                      <a:pt x="5838" y="33291"/>
                      <a:pt x="32523" y="25886"/>
                      <a:pt x="36026" y="23951"/>
                    </a:cubicBezTo>
                    <a:cubicBezTo>
                      <a:pt x="38794" y="22417"/>
                      <a:pt x="40596" y="21950"/>
                      <a:pt x="44799" y="20182"/>
                    </a:cubicBezTo>
                    <a:cubicBezTo>
                      <a:pt x="49002" y="18414"/>
                      <a:pt x="60076" y="11009"/>
                      <a:pt x="60076" y="11009"/>
                    </a:cubicBezTo>
                    <a:lnTo>
                      <a:pt x="64613" y="8807"/>
                    </a:lnTo>
                    <a:lnTo>
                      <a:pt x="56207" y="1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4"/>
              <p:cNvSpPr/>
              <p:nvPr/>
            </p:nvSpPr>
            <p:spPr>
              <a:xfrm flipH="1">
                <a:off x="1291055" y="3531546"/>
                <a:ext cx="286186" cy="469606"/>
              </a:xfrm>
              <a:custGeom>
                <a:avLst/>
                <a:gdLst/>
                <a:ahLst/>
                <a:cxnLst/>
                <a:rect l="l" t="t" r="r" b="b"/>
                <a:pathLst>
                  <a:path w="14478" h="24104" extrusionOk="0">
                    <a:moveTo>
                      <a:pt x="5877" y="0"/>
                    </a:moveTo>
                    <a:cubicBezTo>
                      <a:pt x="5702" y="0"/>
                      <a:pt x="5525" y="51"/>
                      <a:pt x="5371" y="160"/>
                    </a:cubicBezTo>
                    <a:cubicBezTo>
                      <a:pt x="4403" y="793"/>
                      <a:pt x="2468" y="2295"/>
                      <a:pt x="1901" y="4263"/>
                    </a:cubicBezTo>
                    <a:cubicBezTo>
                      <a:pt x="1134" y="6931"/>
                      <a:pt x="2001" y="8199"/>
                      <a:pt x="1801" y="11034"/>
                    </a:cubicBezTo>
                    <a:cubicBezTo>
                      <a:pt x="1601" y="13869"/>
                      <a:pt x="0" y="15404"/>
                      <a:pt x="267" y="18806"/>
                    </a:cubicBezTo>
                    <a:cubicBezTo>
                      <a:pt x="567" y="22242"/>
                      <a:pt x="4236" y="23610"/>
                      <a:pt x="6305" y="23977"/>
                    </a:cubicBezTo>
                    <a:cubicBezTo>
                      <a:pt x="6798" y="24062"/>
                      <a:pt x="7286" y="24103"/>
                      <a:pt x="7764" y="24103"/>
                    </a:cubicBezTo>
                    <a:cubicBezTo>
                      <a:pt x="10102" y="24103"/>
                      <a:pt x="12208" y="23108"/>
                      <a:pt x="13510" y="21308"/>
                    </a:cubicBezTo>
                    <a:cubicBezTo>
                      <a:pt x="14477" y="19974"/>
                      <a:pt x="12976" y="14203"/>
                      <a:pt x="12909" y="11801"/>
                    </a:cubicBezTo>
                    <a:cubicBezTo>
                      <a:pt x="12809" y="9366"/>
                      <a:pt x="13176" y="9666"/>
                      <a:pt x="13610" y="8132"/>
                    </a:cubicBezTo>
                    <a:cubicBezTo>
                      <a:pt x="14077" y="6631"/>
                      <a:pt x="12676" y="5397"/>
                      <a:pt x="12676" y="5397"/>
                    </a:cubicBezTo>
                    <a:lnTo>
                      <a:pt x="6438" y="193"/>
                    </a:lnTo>
                    <a:cubicBezTo>
                      <a:pt x="6277" y="68"/>
                      <a:pt x="6078" y="0"/>
                      <a:pt x="58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4"/>
              <p:cNvSpPr/>
              <p:nvPr/>
            </p:nvSpPr>
            <p:spPr>
              <a:xfrm flipH="1">
                <a:off x="869722" y="3128473"/>
                <a:ext cx="600045" cy="575162"/>
              </a:xfrm>
              <a:custGeom>
                <a:avLst/>
                <a:gdLst/>
                <a:ahLst/>
                <a:cxnLst/>
                <a:rect l="l" t="t" r="r" b="b"/>
                <a:pathLst>
                  <a:path w="30356" h="29522" extrusionOk="0">
                    <a:moveTo>
                      <a:pt x="14411" y="0"/>
                    </a:moveTo>
                    <a:lnTo>
                      <a:pt x="3436" y="15478"/>
                    </a:lnTo>
                    <a:lnTo>
                      <a:pt x="6405" y="17046"/>
                    </a:lnTo>
                    <a:cubicBezTo>
                      <a:pt x="2102" y="19481"/>
                      <a:pt x="2969" y="18914"/>
                      <a:pt x="334" y="21549"/>
                    </a:cubicBezTo>
                    <a:lnTo>
                      <a:pt x="167" y="24184"/>
                    </a:lnTo>
                    <a:cubicBezTo>
                      <a:pt x="0" y="26886"/>
                      <a:pt x="2102" y="29188"/>
                      <a:pt x="4804" y="29288"/>
                    </a:cubicBezTo>
                    <a:lnTo>
                      <a:pt x="5471" y="29321"/>
                    </a:lnTo>
                    <a:cubicBezTo>
                      <a:pt x="6503" y="27986"/>
                      <a:pt x="7866" y="27369"/>
                      <a:pt x="9535" y="27369"/>
                    </a:cubicBezTo>
                    <a:cubicBezTo>
                      <a:pt x="9701" y="27369"/>
                      <a:pt x="9869" y="27375"/>
                      <a:pt x="10041" y="27387"/>
                    </a:cubicBezTo>
                    <a:cubicBezTo>
                      <a:pt x="11575" y="28254"/>
                      <a:pt x="13210" y="28888"/>
                      <a:pt x="14911" y="29321"/>
                    </a:cubicBezTo>
                    <a:cubicBezTo>
                      <a:pt x="15468" y="29459"/>
                      <a:pt x="16020" y="29522"/>
                      <a:pt x="16569" y="29522"/>
                    </a:cubicBezTo>
                    <a:cubicBezTo>
                      <a:pt x="18815" y="29522"/>
                      <a:pt x="20992" y="28467"/>
                      <a:pt x="23083" y="27153"/>
                    </a:cubicBezTo>
                    <a:cubicBezTo>
                      <a:pt x="25685" y="25485"/>
                      <a:pt x="27453" y="21449"/>
                      <a:pt x="27753" y="20081"/>
                    </a:cubicBezTo>
                    <a:cubicBezTo>
                      <a:pt x="28287" y="17813"/>
                      <a:pt x="30355" y="8973"/>
                      <a:pt x="24451" y="4604"/>
                    </a:cubicBezTo>
                    <a:cubicBezTo>
                      <a:pt x="18547" y="201"/>
                      <a:pt x="14411" y="0"/>
                      <a:pt x="14411" y="0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4"/>
              <p:cNvSpPr/>
              <p:nvPr/>
            </p:nvSpPr>
            <p:spPr>
              <a:xfrm flipH="1">
                <a:off x="1314143" y="3504095"/>
                <a:ext cx="166181" cy="206592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10604" extrusionOk="0">
                    <a:moveTo>
                      <a:pt x="8407" y="8307"/>
                    </a:moveTo>
                    <a:lnTo>
                      <a:pt x="8407" y="8307"/>
                    </a:lnTo>
                    <a:cubicBezTo>
                      <a:pt x="8406" y="8307"/>
                      <a:pt x="8406" y="8307"/>
                      <a:pt x="8406" y="8307"/>
                    </a:cubicBezTo>
                    <a:lnTo>
                      <a:pt x="8406" y="8307"/>
                    </a:lnTo>
                    <a:cubicBezTo>
                      <a:pt x="8406" y="8307"/>
                      <a:pt x="8407" y="8307"/>
                      <a:pt x="8407" y="8307"/>
                    </a:cubicBezTo>
                    <a:close/>
                    <a:moveTo>
                      <a:pt x="4370" y="1"/>
                    </a:moveTo>
                    <a:lnTo>
                      <a:pt x="4370" y="1"/>
                    </a:lnTo>
                    <a:cubicBezTo>
                      <a:pt x="2602" y="535"/>
                      <a:pt x="834" y="2236"/>
                      <a:pt x="834" y="2236"/>
                    </a:cubicBezTo>
                    <a:cubicBezTo>
                      <a:pt x="834" y="2236"/>
                      <a:pt x="1" y="6539"/>
                      <a:pt x="1035" y="8507"/>
                    </a:cubicBezTo>
                    <a:cubicBezTo>
                      <a:pt x="1864" y="10110"/>
                      <a:pt x="4594" y="10247"/>
                      <a:pt x="5505" y="10247"/>
                    </a:cubicBezTo>
                    <a:cubicBezTo>
                      <a:pt x="5694" y="10247"/>
                      <a:pt x="5805" y="10242"/>
                      <a:pt x="5805" y="10242"/>
                    </a:cubicBezTo>
                    <a:lnTo>
                      <a:pt x="5805" y="10242"/>
                    </a:lnTo>
                    <a:cubicBezTo>
                      <a:pt x="5805" y="10242"/>
                      <a:pt x="5559" y="10603"/>
                      <a:pt x="5575" y="10603"/>
                    </a:cubicBezTo>
                    <a:cubicBezTo>
                      <a:pt x="5584" y="10603"/>
                      <a:pt x="5690" y="10470"/>
                      <a:pt x="6005" y="10041"/>
                    </a:cubicBezTo>
                    <a:cubicBezTo>
                      <a:pt x="6638" y="9274"/>
                      <a:pt x="7472" y="8674"/>
                      <a:pt x="8406" y="8307"/>
                    </a:cubicBezTo>
                    <a:lnTo>
                      <a:pt x="8406" y="8307"/>
                    </a:lnTo>
                    <a:cubicBezTo>
                      <a:pt x="8402" y="8308"/>
                      <a:pt x="8387" y="8313"/>
                      <a:pt x="8357" y="8313"/>
                    </a:cubicBezTo>
                    <a:cubicBezTo>
                      <a:pt x="8186" y="8313"/>
                      <a:pt x="7541" y="8152"/>
                      <a:pt x="5905" y="6239"/>
                    </a:cubicBezTo>
                    <a:cubicBezTo>
                      <a:pt x="3937" y="3937"/>
                      <a:pt x="4370" y="1"/>
                      <a:pt x="4370" y="1"/>
                    </a:cubicBezTo>
                    <a:close/>
                  </a:path>
                </a:pathLst>
              </a:custGeom>
              <a:solidFill>
                <a:srgbClr val="363636">
                  <a:alpha val="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4"/>
              <p:cNvSpPr/>
              <p:nvPr/>
            </p:nvSpPr>
            <p:spPr>
              <a:xfrm flipH="1">
                <a:off x="1314143" y="3934172"/>
                <a:ext cx="235405" cy="6770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3475" extrusionOk="0">
                    <a:moveTo>
                      <a:pt x="5581" y="1"/>
                    </a:moveTo>
                    <a:cubicBezTo>
                      <a:pt x="4867" y="1"/>
                      <a:pt x="4161" y="227"/>
                      <a:pt x="3569" y="675"/>
                    </a:cubicBezTo>
                    <a:cubicBezTo>
                      <a:pt x="3102" y="1009"/>
                      <a:pt x="2669" y="1543"/>
                      <a:pt x="2102" y="1643"/>
                    </a:cubicBezTo>
                    <a:cubicBezTo>
                      <a:pt x="1987" y="1668"/>
                      <a:pt x="1874" y="1679"/>
                      <a:pt x="1762" y="1679"/>
                    </a:cubicBezTo>
                    <a:cubicBezTo>
                      <a:pt x="1119" y="1679"/>
                      <a:pt x="511" y="1302"/>
                      <a:pt x="0" y="876"/>
                    </a:cubicBezTo>
                    <a:lnTo>
                      <a:pt x="0" y="876"/>
                    </a:lnTo>
                    <a:cubicBezTo>
                      <a:pt x="1001" y="2010"/>
                      <a:pt x="2335" y="2844"/>
                      <a:pt x="3803" y="3211"/>
                    </a:cubicBezTo>
                    <a:cubicBezTo>
                      <a:pt x="4485" y="3397"/>
                      <a:pt x="5153" y="3475"/>
                      <a:pt x="5823" y="3475"/>
                    </a:cubicBezTo>
                    <a:cubicBezTo>
                      <a:pt x="6595" y="3475"/>
                      <a:pt x="7369" y="3371"/>
                      <a:pt x="8173" y="3211"/>
                    </a:cubicBezTo>
                    <a:cubicBezTo>
                      <a:pt x="8940" y="3111"/>
                      <a:pt x="9674" y="2877"/>
                      <a:pt x="10341" y="2477"/>
                    </a:cubicBezTo>
                    <a:cubicBezTo>
                      <a:pt x="10975" y="2076"/>
                      <a:pt x="11508" y="1509"/>
                      <a:pt x="11909" y="876"/>
                    </a:cubicBezTo>
                    <a:lnTo>
                      <a:pt x="11909" y="876"/>
                    </a:lnTo>
                    <a:cubicBezTo>
                      <a:pt x="11308" y="1109"/>
                      <a:pt x="10708" y="1309"/>
                      <a:pt x="10107" y="1443"/>
                    </a:cubicBezTo>
                    <a:cubicBezTo>
                      <a:pt x="9912" y="1477"/>
                      <a:pt x="9716" y="1496"/>
                      <a:pt x="9521" y="1496"/>
                    </a:cubicBezTo>
                    <a:cubicBezTo>
                      <a:pt x="9153" y="1496"/>
                      <a:pt x="8789" y="1429"/>
                      <a:pt x="8439" y="1276"/>
                    </a:cubicBezTo>
                    <a:cubicBezTo>
                      <a:pt x="8072" y="1042"/>
                      <a:pt x="7706" y="776"/>
                      <a:pt x="7372" y="509"/>
                    </a:cubicBezTo>
                    <a:cubicBezTo>
                      <a:pt x="6816" y="169"/>
                      <a:pt x="6196" y="1"/>
                      <a:pt x="55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4"/>
              <p:cNvSpPr/>
              <p:nvPr/>
            </p:nvSpPr>
            <p:spPr>
              <a:xfrm flipH="1">
                <a:off x="1334582" y="3832882"/>
                <a:ext cx="187272" cy="22892"/>
              </a:xfrm>
              <a:custGeom>
                <a:avLst/>
                <a:gdLst/>
                <a:ahLst/>
                <a:cxnLst/>
                <a:rect l="l" t="t" r="r" b="b"/>
                <a:pathLst>
                  <a:path w="9474" h="1175" extrusionOk="0">
                    <a:moveTo>
                      <a:pt x="4967" y="1"/>
                    </a:moveTo>
                    <a:cubicBezTo>
                      <a:pt x="3725" y="1"/>
                      <a:pt x="2484" y="194"/>
                      <a:pt x="1301" y="571"/>
                    </a:cubicBezTo>
                    <a:cubicBezTo>
                      <a:pt x="967" y="704"/>
                      <a:pt x="634" y="804"/>
                      <a:pt x="334" y="971"/>
                    </a:cubicBezTo>
                    <a:cubicBezTo>
                      <a:pt x="200" y="1004"/>
                      <a:pt x="100" y="1071"/>
                      <a:pt x="0" y="1171"/>
                    </a:cubicBezTo>
                    <a:cubicBezTo>
                      <a:pt x="0" y="1173"/>
                      <a:pt x="2" y="1174"/>
                      <a:pt x="6" y="1174"/>
                    </a:cubicBezTo>
                    <a:cubicBezTo>
                      <a:pt x="66" y="1174"/>
                      <a:pt x="554" y="956"/>
                      <a:pt x="1334" y="737"/>
                    </a:cubicBezTo>
                    <a:cubicBezTo>
                      <a:pt x="2527" y="394"/>
                      <a:pt x="3758" y="217"/>
                      <a:pt x="4992" y="217"/>
                    </a:cubicBezTo>
                    <a:cubicBezTo>
                      <a:pt x="6036" y="217"/>
                      <a:pt x="7081" y="344"/>
                      <a:pt x="8106" y="604"/>
                    </a:cubicBezTo>
                    <a:cubicBezTo>
                      <a:pt x="8878" y="789"/>
                      <a:pt x="9393" y="975"/>
                      <a:pt x="9465" y="975"/>
                    </a:cubicBezTo>
                    <a:cubicBezTo>
                      <a:pt x="9471" y="975"/>
                      <a:pt x="9473" y="973"/>
                      <a:pt x="9473" y="971"/>
                    </a:cubicBezTo>
                    <a:cubicBezTo>
                      <a:pt x="9373" y="871"/>
                      <a:pt x="9240" y="838"/>
                      <a:pt x="9140" y="771"/>
                    </a:cubicBezTo>
                    <a:cubicBezTo>
                      <a:pt x="8806" y="637"/>
                      <a:pt x="8473" y="537"/>
                      <a:pt x="8139" y="437"/>
                    </a:cubicBezTo>
                    <a:cubicBezTo>
                      <a:pt x="7105" y="144"/>
                      <a:pt x="6036" y="1"/>
                      <a:pt x="496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4"/>
              <p:cNvSpPr/>
              <p:nvPr/>
            </p:nvSpPr>
            <p:spPr>
              <a:xfrm flipH="1">
                <a:off x="1363600" y="3790001"/>
                <a:ext cx="120677" cy="5299"/>
              </a:xfrm>
              <a:custGeom>
                <a:avLst/>
                <a:gdLst/>
                <a:ahLst/>
                <a:cxnLst/>
                <a:rect l="l" t="t" r="r" b="b"/>
                <a:pathLst>
                  <a:path w="6105" h="272" extrusionOk="0">
                    <a:moveTo>
                      <a:pt x="1886" y="0"/>
                    </a:moveTo>
                    <a:cubicBezTo>
                      <a:pt x="1250" y="0"/>
                      <a:pt x="619" y="29"/>
                      <a:pt x="0" y="70"/>
                    </a:cubicBezTo>
                    <a:cubicBezTo>
                      <a:pt x="829" y="180"/>
                      <a:pt x="1681" y="245"/>
                      <a:pt x="2518" y="245"/>
                    </a:cubicBezTo>
                    <a:cubicBezTo>
                      <a:pt x="2692" y="245"/>
                      <a:pt x="2864" y="242"/>
                      <a:pt x="3036" y="237"/>
                    </a:cubicBezTo>
                    <a:cubicBezTo>
                      <a:pt x="3402" y="260"/>
                      <a:pt x="3769" y="271"/>
                      <a:pt x="4133" y="271"/>
                    </a:cubicBezTo>
                    <a:cubicBezTo>
                      <a:pt x="4798" y="271"/>
                      <a:pt x="5459" y="234"/>
                      <a:pt x="6105" y="170"/>
                    </a:cubicBezTo>
                    <a:cubicBezTo>
                      <a:pt x="5340" y="68"/>
                      <a:pt x="4556" y="24"/>
                      <a:pt x="3783" y="24"/>
                    </a:cubicBezTo>
                    <a:cubicBezTo>
                      <a:pt x="3544" y="24"/>
                      <a:pt x="3306" y="29"/>
                      <a:pt x="3069" y="36"/>
                    </a:cubicBezTo>
                    <a:cubicBezTo>
                      <a:pt x="2674" y="11"/>
                      <a:pt x="2279" y="0"/>
                      <a:pt x="188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4"/>
              <p:cNvSpPr/>
              <p:nvPr/>
            </p:nvSpPr>
            <p:spPr>
              <a:xfrm flipH="1">
                <a:off x="1367553" y="3758381"/>
                <a:ext cx="104192" cy="8533"/>
              </a:xfrm>
              <a:custGeom>
                <a:avLst/>
                <a:gdLst/>
                <a:ahLst/>
                <a:cxnLst/>
                <a:rect l="l" t="t" r="r" b="b"/>
                <a:pathLst>
                  <a:path w="5271" h="438" extrusionOk="0">
                    <a:moveTo>
                      <a:pt x="3239" y="1"/>
                    </a:moveTo>
                    <a:cubicBezTo>
                      <a:pt x="3027" y="1"/>
                      <a:pt x="2815" y="9"/>
                      <a:pt x="2602" y="25"/>
                    </a:cubicBezTo>
                    <a:cubicBezTo>
                      <a:pt x="2528" y="22"/>
                      <a:pt x="2454" y="21"/>
                      <a:pt x="2380" y="21"/>
                    </a:cubicBezTo>
                    <a:cubicBezTo>
                      <a:pt x="1582" y="21"/>
                      <a:pt x="763" y="181"/>
                      <a:pt x="0" y="425"/>
                    </a:cubicBezTo>
                    <a:cubicBezTo>
                      <a:pt x="0" y="433"/>
                      <a:pt x="18" y="437"/>
                      <a:pt x="52" y="437"/>
                    </a:cubicBezTo>
                    <a:cubicBezTo>
                      <a:pt x="294" y="437"/>
                      <a:pt x="1350" y="254"/>
                      <a:pt x="2635" y="225"/>
                    </a:cubicBezTo>
                    <a:cubicBezTo>
                      <a:pt x="2768" y="222"/>
                      <a:pt x="2899" y="221"/>
                      <a:pt x="3027" y="221"/>
                    </a:cubicBezTo>
                    <a:cubicBezTo>
                      <a:pt x="4047" y="221"/>
                      <a:pt x="4892" y="308"/>
                      <a:pt x="5172" y="308"/>
                    </a:cubicBezTo>
                    <a:cubicBezTo>
                      <a:pt x="5236" y="308"/>
                      <a:pt x="5271" y="303"/>
                      <a:pt x="5271" y="292"/>
                    </a:cubicBezTo>
                    <a:cubicBezTo>
                      <a:pt x="4608" y="88"/>
                      <a:pt x="3926" y="1"/>
                      <a:pt x="32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4"/>
              <p:cNvSpPr/>
              <p:nvPr/>
            </p:nvSpPr>
            <p:spPr>
              <a:xfrm flipH="1">
                <a:off x="1350415" y="3727930"/>
                <a:ext cx="124631" cy="13540"/>
              </a:xfrm>
              <a:custGeom>
                <a:avLst/>
                <a:gdLst/>
                <a:ahLst/>
                <a:cxnLst/>
                <a:rect l="l" t="t" r="r" b="b"/>
                <a:pathLst>
                  <a:path w="6305" h="695" extrusionOk="0">
                    <a:moveTo>
                      <a:pt x="2352" y="0"/>
                    </a:moveTo>
                    <a:cubicBezTo>
                      <a:pt x="1874" y="0"/>
                      <a:pt x="1387" y="23"/>
                      <a:pt x="901" y="87"/>
                    </a:cubicBezTo>
                    <a:cubicBezTo>
                      <a:pt x="601" y="87"/>
                      <a:pt x="301" y="154"/>
                      <a:pt x="0" y="254"/>
                    </a:cubicBezTo>
                    <a:cubicBezTo>
                      <a:pt x="0" y="265"/>
                      <a:pt x="44" y="270"/>
                      <a:pt x="125" y="270"/>
                    </a:cubicBezTo>
                    <a:cubicBezTo>
                      <a:pt x="393" y="270"/>
                      <a:pt x="1073" y="221"/>
                      <a:pt x="1962" y="221"/>
                    </a:cubicBezTo>
                    <a:cubicBezTo>
                      <a:pt x="2333" y="221"/>
                      <a:pt x="2740" y="229"/>
                      <a:pt x="3169" y="254"/>
                    </a:cubicBezTo>
                    <a:cubicBezTo>
                      <a:pt x="4772" y="346"/>
                      <a:pt x="6089" y="695"/>
                      <a:pt x="6281" y="695"/>
                    </a:cubicBezTo>
                    <a:cubicBezTo>
                      <a:pt x="6297" y="695"/>
                      <a:pt x="6305" y="692"/>
                      <a:pt x="6305" y="687"/>
                    </a:cubicBezTo>
                    <a:cubicBezTo>
                      <a:pt x="6038" y="554"/>
                      <a:pt x="5738" y="454"/>
                      <a:pt x="5438" y="387"/>
                    </a:cubicBezTo>
                    <a:cubicBezTo>
                      <a:pt x="4704" y="187"/>
                      <a:pt x="3937" y="87"/>
                      <a:pt x="3169" y="20"/>
                    </a:cubicBezTo>
                    <a:cubicBezTo>
                      <a:pt x="2901" y="8"/>
                      <a:pt x="2628" y="0"/>
                      <a:pt x="23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4"/>
              <p:cNvSpPr/>
              <p:nvPr/>
            </p:nvSpPr>
            <p:spPr>
              <a:xfrm flipH="1">
                <a:off x="1337211" y="3663326"/>
                <a:ext cx="129256" cy="69553"/>
              </a:xfrm>
              <a:custGeom>
                <a:avLst/>
                <a:gdLst/>
                <a:ahLst/>
                <a:cxnLst/>
                <a:rect l="l" t="t" r="r" b="b"/>
                <a:pathLst>
                  <a:path w="6539" h="3570" extrusionOk="0">
                    <a:moveTo>
                      <a:pt x="467" y="367"/>
                    </a:moveTo>
                    <a:cubicBezTo>
                      <a:pt x="667" y="367"/>
                      <a:pt x="867" y="434"/>
                      <a:pt x="1001" y="567"/>
                    </a:cubicBezTo>
                    <a:cubicBezTo>
                      <a:pt x="1168" y="701"/>
                      <a:pt x="1301" y="834"/>
                      <a:pt x="1434" y="968"/>
                    </a:cubicBezTo>
                    <a:cubicBezTo>
                      <a:pt x="1868" y="1401"/>
                      <a:pt x="2202" y="1902"/>
                      <a:pt x="2468" y="2435"/>
                    </a:cubicBezTo>
                    <a:cubicBezTo>
                      <a:pt x="2545" y="2619"/>
                      <a:pt x="2600" y="2760"/>
                      <a:pt x="2638" y="2860"/>
                    </a:cubicBezTo>
                    <a:lnTo>
                      <a:pt x="2638" y="2860"/>
                    </a:lnTo>
                    <a:lnTo>
                      <a:pt x="667" y="1268"/>
                    </a:lnTo>
                    <a:cubicBezTo>
                      <a:pt x="500" y="1135"/>
                      <a:pt x="334" y="968"/>
                      <a:pt x="234" y="768"/>
                    </a:cubicBezTo>
                    <a:cubicBezTo>
                      <a:pt x="167" y="567"/>
                      <a:pt x="300" y="367"/>
                      <a:pt x="467" y="367"/>
                    </a:cubicBezTo>
                    <a:close/>
                    <a:moveTo>
                      <a:pt x="6004" y="0"/>
                    </a:moveTo>
                    <a:cubicBezTo>
                      <a:pt x="5871" y="0"/>
                      <a:pt x="5737" y="0"/>
                      <a:pt x="5604" y="67"/>
                    </a:cubicBezTo>
                    <a:cubicBezTo>
                      <a:pt x="5371" y="167"/>
                      <a:pt x="5170" y="301"/>
                      <a:pt x="5004" y="434"/>
                    </a:cubicBezTo>
                    <a:cubicBezTo>
                      <a:pt x="4837" y="601"/>
                      <a:pt x="4670" y="734"/>
                      <a:pt x="4537" y="901"/>
                    </a:cubicBezTo>
                    <a:cubicBezTo>
                      <a:pt x="4103" y="1368"/>
                      <a:pt x="3769" y="1902"/>
                      <a:pt x="3536" y="2536"/>
                    </a:cubicBezTo>
                    <a:cubicBezTo>
                      <a:pt x="3469" y="2669"/>
                      <a:pt x="3402" y="2836"/>
                      <a:pt x="3369" y="3036"/>
                    </a:cubicBezTo>
                    <a:cubicBezTo>
                      <a:pt x="3336" y="3069"/>
                      <a:pt x="3336" y="3136"/>
                      <a:pt x="3336" y="3203"/>
                    </a:cubicBezTo>
                    <a:cubicBezTo>
                      <a:pt x="3336" y="3203"/>
                      <a:pt x="3402" y="2969"/>
                      <a:pt x="3603" y="2536"/>
                    </a:cubicBezTo>
                    <a:cubicBezTo>
                      <a:pt x="3869" y="1968"/>
                      <a:pt x="4236" y="1435"/>
                      <a:pt x="4670" y="1001"/>
                    </a:cubicBezTo>
                    <a:cubicBezTo>
                      <a:pt x="4803" y="868"/>
                      <a:pt x="4970" y="701"/>
                      <a:pt x="5137" y="567"/>
                    </a:cubicBezTo>
                    <a:cubicBezTo>
                      <a:pt x="5304" y="434"/>
                      <a:pt x="5471" y="301"/>
                      <a:pt x="5671" y="234"/>
                    </a:cubicBezTo>
                    <a:cubicBezTo>
                      <a:pt x="5746" y="196"/>
                      <a:pt x="5826" y="178"/>
                      <a:pt x="5903" y="178"/>
                    </a:cubicBezTo>
                    <a:cubicBezTo>
                      <a:pt x="6032" y="178"/>
                      <a:pt x="6154" y="230"/>
                      <a:pt x="6238" y="334"/>
                    </a:cubicBezTo>
                    <a:cubicBezTo>
                      <a:pt x="6305" y="567"/>
                      <a:pt x="6271" y="801"/>
                      <a:pt x="6138" y="968"/>
                    </a:cubicBezTo>
                    <a:cubicBezTo>
                      <a:pt x="5371" y="1802"/>
                      <a:pt x="4470" y="2536"/>
                      <a:pt x="3503" y="3136"/>
                    </a:cubicBezTo>
                    <a:lnTo>
                      <a:pt x="3223" y="3332"/>
                    </a:lnTo>
                    <a:lnTo>
                      <a:pt x="3223" y="3332"/>
                    </a:lnTo>
                    <a:lnTo>
                      <a:pt x="2673" y="2888"/>
                    </a:lnTo>
                    <a:lnTo>
                      <a:pt x="2673" y="2888"/>
                    </a:lnTo>
                    <a:cubicBezTo>
                      <a:pt x="2672" y="2882"/>
                      <a:pt x="2670" y="2876"/>
                      <a:pt x="2669" y="2869"/>
                    </a:cubicBezTo>
                    <a:cubicBezTo>
                      <a:pt x="2635" y="2736"/>
                      <a:pt x="2602" y="2569"/>
                      <a:pt x="2535" y="2402"/>
                    </a:cubicBezTo>
                    <a:cubicBezTo>
                      <a:pt x="2302" y="1835"/>
                      <a:pt x="1968" y="1335"/>
                      <a:pt x="1568" y="868"/>
                    </a:cubicBezTo>
                    <a:cubicBezTo>
                      <a:pt x="1401" y="734"/>
                      <a:pt x="1268" y="601"/>
                      <a:pt x="1101" y="467"/>
                    </a:cubicBezTo>
                    <a:cubicBezTo>
                      <a:pt x="956" y="322"/>
                      <a:pt x="760" y="227"/>
                      <a:pt x="557" y="227"/>
                    </a:cubicBezTo>
                    <a:cubicBezTo>
                      <a:pt x="527" y="227"/>
                      <a:pt x="497" y="230"/>
                      <a:pt x="467" y="234"/>
                    </a:cubicBezTo>
                    <a:cubicBezTo>
                      <a:pt x="300" y="234"/>
                      <a:pt x="200" y="301"/>
                      <a:pt x="100" y="434"/>
                    </a:cubicBezTo>
                    <a:cubicBezTo>
                      <a:pt x="33" y="534"/>
                      <a:pt x="0" y="701"/>
                      <a:pt x="67" y="834"/>
                    </a:cubicBezTo>
                    <a:cubicBezTo>
                      <a:pt x="167" y="1101"/>
                      <a:pt x="334" y="1301"/>
                      <a:pt x="567" y="1435"/>
                    </a:cubicBezTo>
                    <a:lnTo>
                      <a:pt x="3136" y="3536"/>
                    </a:lnTo>
                    <a:lnTo>
                      <a:pt x="3202" y="3570"/>
                    </a:lnTo>
                    <a:lnTo>
                      <a:pt x="3269" y="3536"/>
                    </a:lnTo>
                    <a:lnTo>
                      <a:pt x="3636" y="3336"/>
                    </a:lnTo>
                    <a:cubicBezTo>
                      <a:pt x="4136" y="3003"/>
                      <a:pt x="4603" y="2636"/>
                      <a:pt x="5070" y="2269"/>
                    </a:cubicBezTo>
                    <a:cubicBezTo>
                      <a:pt x="5304" y="2069"/>
                      <a:pt x="5504" y="1868"/>
                      <a:pt x="5737" y="1702"/>
                    </a:cubicBezTo>
                    <a:cubicBezTo>
                      <a:pt x="5938" y="1501"/>
                      <a:pt x="6138" y="1301"/>
                      <a:pt x="6305" y="1068"/>
                    </a:cubicBezTo>
                    <a:cubicBezTo>
                      <a:pt x="6505" y="834"/>
                      <a:pt x="6538" y="534"/>
                      <a:pt x="6405" y="234"/>
                    </a:cubicBezTo>
                    <a:cubicBezTo>
                      <a:pt x="6305" y="100"/>
                      <a:pt x="6171" y="34"/>
                      <a:pt x="600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4"/>
              <p:cNvSpPr/>
              <p:nvPr/>
            </p:nvSpPr>
            <p:spPr>
              <a:xfrm flipH="1">
                <a:off x="1231062" y="3441712"/>
                <a:ext cx="100910" cy="66299"/>
              </a:xfrm>
              <a:custGeom>
                <a:avLst/>
                <a:gdLst/>
                <a:ahLst/>
                <a:cxnLst/>
                <a:rect l="l" t="t" r="r" b="b"/>
                <a:pathLst>
                  <a:path w="5105" h="340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34" y="301"/>
                      <a:pt x="301" y="534"/>
                      <a:pt x="535" y="768"/>
                    </a:cubicBezTo>
                    <a:cubicBezTo>
                      <a:pt x="735" y="1035"/>
                      <a:pt x="968" y="1268"/>
                      <a:pt x="1202" y="1502"/>
                    </a:cubicBezTo>
                    <a:cubicBezTo>
                      <a:pt x="1502" y="1802"/>
                      <a:pt x="1836" y="2035"/>
                      <a:pt x="2202" y="2236"/>
                    </a:cubicBezTo>
                    <a:cubicBezTo>
                      <a:pt x="2836" y="2602"/>
                      <a:pt x="3537" y="2936"/>
                      <a:pt x="4237" y="3170"/>
                    </a:cubicBezTo>
                    <a:cubicBezTo>
                      <a:pt x="4504" y="3303"/>
                      <a:pt x="4804" y="3370"/>
                      <a:pt x="5105" y="3403"/>
                    </a:cubicBezTo>
                    <a:cubicBezTo>
                      <a:pt x="4838" y="3236"/>
                      <a:pt x="4571" y="3103"/>
                      <a:pt x="4271" y="3003"/>
                    </a:cubicBezTo>
                    <a:cubicBezTo>
                      <a:pt x="3603" y="2736"/>
                      <a:pt x="2936" y="2402"/>
                      <a:pt x="2303" y="2035"/>
                    </a:cubicBezTo>
                    <a:cubicBezTo>
                      <a:pt x="1969" y="1869"/>
                      <a:pt x="1635" y="1635"/>
                      <a:pt x="1335" y="1368"/>
                    </a:cubicBezTo>
                    <a:cubicBezTo>
                      <a:pt x="1068" y="1101"/>
                      <a:pt x="835" y="868"/>
                      <a:pt x="635" y="668"/>
                    </a:cubicBezTo>
                    <a:cubicBezTo>
                      <a:pt x="435" y="434"/>
                      <a:pt x="234" y="201"/>
                      <a:pt x="1" y="1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4"/>
              <p:cNvSpPr/>
              <p:nvPr/>
            </p:nvSpPr>
            <p:spPr>
              <a:xfrm flipH="1">
                <a:off x="1204021" y="3496302"/>
                <a:ext cx="35640" cy="103998"/>
              </a:xfrm>
              <a:custGeom>
                <a:avLst/>
                <a:gdLst/>
                <a:ahLst/>
                <a:cxnLst/>
                <a:rect l="l" t="t" r="r" b="b"/>
                <a:pathLst>
                  <a:path w="1803" h="5338" extrusionOk="0">
                    <a:moveTo>
                      <a:pt x="668" y="1"/>
                    </a:moveTo>
                    <a:lnTo>
                      <a:pt x="668" y="1"/>
                    </a:lnTo>
                    <a:cubicBezTo>
                      <a:pt x="468" y="234"/>
                      <a:pt x="368" y="501"/>
                      <a:pt x="334" y="768"/>
                    </a:cubicBezTo>
                    <a:cubicBezTo>
                      <a:pt x="1" y="2135"/>
                      <a:pt x="301" y="3603"/>
                      <a:pt x="1168" y="4737"/>
                    </a:cubicBezTo>
                    <a:cubicBezTo>
                      <a:pt x="1302" y="4971"/>
                      <a:pt x="1535" y="5171"/>
                      <a:pt x="1769" y="5338"/>
                    </a:cubicBezTo>
                    <a:cubicBezTo>
                      <a:pt x="1802" y="5304"/>
                      <a:pt x="1569" y="5071"/>
                      <a:pt x="1268" y="4671"/>
                    </a:cubicBezTo>
                    <a:cubicBezTo>
                      <a:pt x="535" y="3536"/>
                      <a:pt x="234" y="2169"/>
                      <a:pt x="468" y="835"/>
                    </a:cubicBezTo>
                    <a:cubicBezTo>
                      <a:pt x="568" y="301"/>
                      <a:pt x="701" y="1"/>
                      <a:pt x="668" y="1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4"/>
              <p:cNvSpPr/>
              <p:nvPr/>
            </p:nvSpPr>
            <p:spPr>
              <a:xfrm flipH="1">
                <a:off x="1922747" y="3235003"/>
                <a:ext cx="222853" cy="332800"/>
              </a:xfrm>
              <a:custGeom>
                <a:avLst/>
                <a:gdLst/>
                <a:ahLst/>
                <a:cxnLst/>
                <a:rect l="l" t="t" r="r" b="b"/>
                <a:pathLst>
                  <a:path w="11274" h="17082" extrusionOk="0">
                    <a:moveTo>
                      <a:pt x="1470" y="1"/>
                    </a:moveTo>
                    <a:cubicBezTo>
                      <a:pt x="1253" y="1"/>
                      <a:pt x="1" y="254"/>
                      <a:pt x="1500" y="6374"/>
                    </a:cubicBezTo>
                    <a:cubicBezTo>
                      <a:pt x="3101" y="13046"/>
                      <a:pt x="8705" y="17082"/>
                      <a:pt x="8705" y="17082"/>
                    </a:cubicBezTo>
                    <a:cubicBezTo>
                      <a:pt x="11274" y="6174"/>
                      <a:pt x="1600" y="3"/>
                      <a:pt x="1500" y="3"/>
                    </a:cubicBezTo>
                    <a:cubicBezTo>
                      <a:pt x="1500" y="3"/>
                      <a:pt x="1489" y="1"/>
                      <a:pt x="1470" y="1"/>
                    </a:cubicBez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4"/>
              <p:cNvSpPr/>
              <p:nvPr/>
            </p:nvSpPr>
            <p:spPr>
              <a:xfrm flipH="1">
                <a:off x="1922747" y="3235003"/>
                <a:ext cx="222853" cy="332800"/>
              </a:xfrm>
              <a:custGeom>
                <a:avLst/>
                <a:gdLst/>
                <a:ahLst/>
                <a:cxnLst/>
                <a:rect l="l" t="t" r="r" b="b"/>
                <a:pathLst>
                  <a:path w="11274" h="17082" extrusionOk="0">
                    <a:moveTo>
                      <a:pt x="1470" y="1"/>
                    </a:moveTo>
                    <a:cubicBezTo>
                      <a:pt x="1253" y="1"/>
                      <a:pt x="1" y="254"/>
                      <a:pt x="1500" y="6374"/>
                    </a:cubicBezTo>
                    <a:cubicBezTo>
                      <a:pt x="3101" y="13046"/>
                      <a:pt x="8705" y="17082"/>
                      <a:pt x="8705" y="17082"/>
                    </a:cubicBezTo>
                    <a:cubicBezTo>
                      <a:pt x="11274" y="6174"/>
                      <a:pt x="1600" y="3"/>
                      <a:pt x="1500" y="3"/>
                    </a:cubicBezTo>
                    <a:cubicBezTo>
                      <a:pt x="1500" y="3"/>
                      <a:pt x="1489" y="1"/>
                      <a:pt x="14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4"/>
              <p:cNvSpPr/>
              <p:nvPr/>
            </p:nvSpPr>
            <p:spPr>
              <a:xfrm flipH="1">
                <a:off x="1916797" y="3128473"/>
                <a:ext cx="1502723" cy="673939"/>
              </a:xfrm>
              <a:custGeom>
                <a:avLst/>
                <a:gdLst/>
                <a:ahLst/>
                <a:cxnLst/>
                <a:rect l="l" t="t" r="r" b="b"/>
                <a:pathLst>
                  <a:path w="76022" h="34592" extrusionOk="0">
                    <a:moveTo>
                      <a:pt x="68316" y="0"/>
                    </a:moveTo>
                    <a:cubicBezTo>
                      <a:pt x="68316" y="0"/>
                      <a:pt x="41597" y="7539"/>
                      <a:pt x="37460" y="9674"/>
                    </a:cubicBezTo>
                    <a:cubicBezTo>
                      <a:pt x="33324" y="11809"/>
                      <a:pt x="29755" y="12876"/>
                      <a:pt x="24651" y="15011"/>
                    </a:cubicBezTo>
                    <a:cubicBezTo>
                      <a:pt x="19581" y="17146"/>
                      <a:pt x="0" y="24985"/>
                      <a:pt x="0" y="24985"/>
                    </a:cubicBezTo>
                    <a:lnTo>
                      <a:pt x="3770" y="34592"/>
                    </a:lnTo>
                    <a:cubicBezTo>
                      <a:pt x="3770" y="34592"/>
                      <a:pt x="19414" y="31123"/>
                      <a:pt x="25919" y="29288"/>
                    </a:cubicBezTo>
                    <a:cubicBezTo>
                      <a:pt x="31156" y="27820"/>
                      <a:pt x="41763" y="22383"/>
                      <a:pt x="41763" y="22383"/>
                    </a:cubicBezTo>
                    <a:cubicBezTo>
                      <a:pt x="41763" y="22383"/>
                      <a:pt x="46609" y="22298"/>
                      <a:pt x="50973" y="22298"/>
                    </a:cubicBezTo>
                    <a:cubicBezTo>
                      <a:pt x="52064" y="22298"/>
                      <a:pt x="53125" y="22303"/>
                      <a:pt x="54072" y="22316"/>
                    </a:cubicBezTo>
                    <a:cubicBezTo>
                      <a:pt x="54114" y="22317"/>
                      <a:pt x="54157" y="22317"/>
                      <a:pt x="54201" y="22317"/>
                    </a:cubicBezTo>
                    <a:cubicBezTo>
                      <a:pt x="59112" y="22317"/>
                      <a:pt x="76021" y="18647"/>
                      <a:pt x="76021" y="18647"/>
                    </a:cubicBezTo>
                    <a:lnTo>
                      <a:pt x="75187" y="8840"/>
                    </a:lnTo>
                    <a:lnTo>
                      <a:pt x="68316" y="0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4"/>
              <p:cNvSpPr/>
              <p:nvPr/>
            </p:nvSpPr>
            <p:spPr>
              <a:xfrm flipH="1">
                <a:off x="1035883" y="3010837"/>
                <a:ext cx="1137430" cy="556966"/>
              </a:xfrm>
              <a:custGeom>
                <a:avLst/>
                <a:gdLst/>
                <a:ahLst/>
                <a:cxnLst/>
                <a:rect l="l" t="t" r="r" b="b"/>
                <a:pathLst>
                  <a:path w="57542" h="28588" extrusionOk="0">
                    <a:moveTo>
                      <a:pt x="43598" y="1"/>
                    </a:moveTo>
                    <a:lnTo>
                      <a:pt x="14877" y="2636"/>
                    </a:lnTo>
                    <a:lnTo>
                      <a:pt x="0" y="7539"/>
                    </a:lnTo>
                    <a:cubicBezTo>
                      <a:pt x="0" y="7539"/>
                      <a:pt x="7872" y="16479"/>
                      <a:pt x="9173" y="22417"/>
                    </a:cubicBezTo>
                    <a:cubicBezTo>
                      <a:pt x="10474" y="28354"/>
                      <a:pt x="10107" y="28588"/>
                      <a:pt x="10107" y="28588"/>
                    </a:cubicBezTo>
                    <a:lnTo>
                      <a:pt x="27587" y="23684"/>
                    </a:lnTo>
                    <a:lnTo>
                      <a:pt x="46133" y="26353"/>
                    </a:lnTo>
                    <a:cubicBezTo>
                      <a:pt x="46133" y="26353"/>
                      <a:pt x="43364" y="19415"/>
                      <a:pt x="49002" y="12643"/>
                    </a:cubicBezTo>
                    <a:cubicBezTo>
                      <a:pt x="52438" y="8507"/>
                      <a:pt x="57541" y="8473"/>
                      <a:pt x="57541" y="8473"/>
                    </a:cubicBezTo>
                    <a:lnTo>
                      <a:pt x="4359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4"/>
              <p:cNvSpPr/>
              <p:nvPr/>
            </p:nvSpPr>
            <p:spPr>
              <a:xfrm flipH="1">
                <a:off x="3137287" y="3547639"/>
                <a:ext cx="356754" cy="307414"/>
              </a:xfrm>
              <a:custGeom>
                <a:avLst/>
                <a:gdLst/>
                <a:ahLst/>
                <a:cxnLst/>
                <a:rect l="l" t="t" r="r" b="b"/>
                <a:pathLst>
                  <a:path w="18048" h="15779" extrusionOk="0">
                    <a:moveTo>
                      <a:pt x="12443" y="1"/>
                    </a:moveTo>
                    <a:lnTo>
                      <a:pt x="68" y="3904"/>
                    </a:lnTo>
                    <a:cubicBezTo>
                      <a:pt x="68" y="3904"/>
                      <a:pt x="1" y="13410"/>
                      <a:pt x="34" y="13944"/>
                    </a:cubicBezTo>
                    <a:cubicBezTo>
                      <a:pt x="68" y="14444"/>
                      <a:pt x="3770" y="15779"/>
                      <a:pt x="3770" y="15779"/>
                    </a:cubicBezTo>
                    <a:lnTo>
                      <a:pt x="8574" y="13077"/>
                    </a:lnTo>
                    <a:lnTo>
                      <a:pt x="18047" y="10675"/>
                    </a:lnTo>
                    <a:lnTo>
                      <a:pt x="12443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4"/>
              <p:cNvSpPr/>
              <p:nvPr/>
            </p:nvSpPr>
            <p:spPr>
              <a:xfrm flipH="1">
                <a:off x="1645140" y="3162255"/>
                <a:ext cx="170134" cy="258026"/>
              </a:xfrm>
              <a:custGeom>
                <a:avLst/>
                <a:gdLst/>
                <a:ahLst/>
                <a:cxnLst/>
                <a:rect l="l" t="t" r="r" b="b"/>
                <a:pathLst>
                  <a:path w="8607" h="1324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34" y="168"/>
                      <a:pt x="300" y="301"/>
                      <a:pt x="467" y="435"/>
                    </a:cubicBezTo>
                    <a:cubicBezTo>
                      <a:pt x="767" y="735"/>
                      <a:pt x="1168" y="1135"/>
                      <a:pt x="1701" y="1635"/>
                    </a:cubicBezTo>
                    <a:cubicBezTo>
                      <a:pt x="2202" y="2136"/>
                      <a:pt x="2769" y="2803"/>
                      <a:pt x="3369" y="3537"/>
                    </a:cubicBezTo>
                    <a:cubicBezTo>
                      <a:pt x="4036" y="4337"/>
                      <a:pt x="4670" y="5171"/>
                      <a:pt x="5204" y="6039"/>
                    </a:cubicBezTo>
                    <a:cubicBezTo>
                      <a:pt x="5771" y="6906"/>
                      <a:pt x="6305" y="7807"/>
                      <a:pt x="6772" y="8707"/>
                    </a:cubicBezTo>
                    <a:cubicBezTo>
                      <a:pt x="7172" y="9574"/>
                      <a:pt x="7539" y="10375"/>
                      <a:pt x="7806" y="11042"/>
                    </a:cubicBezTo>
                    <a:cubicBezTo>
                      <a:pt x="8073" y="11709"/>
                      <a:pt x="8273" y="12243"/>
                      <a:pt x="8373" y="12643"/>
                    </a:cubicBezTo>
                    <a:cubicBezTo>
                      <a:pt x="8439" y="12843"/>
                      <a:pt x="8506" y="13044"/>
                      <a:pt x="8606" y="13244"/>
                    </a:cubicBezTo>
                    <a:cubicBezTo>
                      <a:pt x="8573" y="13010"/>
                      <a:pt x="8540" y="12810"/>
                      <a:pt x="8473" y="12610"/>
                    </a:cubicBezTo>
                    <a:cubicBezTo>
                      <a:pt x="8373" y="12243"/>
                      <a:pt x="8173" y="11676"/>
                      <a:pt x="7939" y="10975"/>
                    </a:cubicBezTo>
                    <a:cubicBezTo>
                      <a:pt x="7639" y="10175"/>
                      <a:pt x="7305" y="9408"/>
                      <a:pt x="6938" y="8640"/>
                    </a:cubicBezTo>
                    <a:cubicBezTo>
                      <a:pt x="6471" y="7706"/>
                      <a:pt x="5971" y="6772"/>
                      <a:pt x="5404" y="5905"/>
                    </a:cubicBezTo>
                    <a:cubicBezTo>
                      <a:pt x="4837" y="5038"/>
                      <a:pt x="4203" y="4204"/>
                      <a:pt x="3536" y="3403"/>
                    </a:cubicBezTo>
                    <a:cubicBezTo>
                      <a:pt x="3002" y="2736"/>
                      <a:pt x="2402" y="2136"/>
                      <a:pt x="1801" y="1535"/>
                    </a:cubicBezTo>
                    <a:cubicBezTo>
                      <a:pt x="1268" y="1035"/>
                      <a:pt x="834" y="635"/>
                      <a:pt x="500" y="401"/>
                    </a:cubicBezTo>
                    <a:cubicBezTo>
                      <a:pt x="367" y="268"/>
                      <a:pt x="200" y="134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4"/>
              <p:cNvSpPr/>
              <p:nvPr/>
            </p:nvSpPr>
            <p:spPr>
              <a:xfrm flipH="1">
                <a:off x="3357471" y="3282638"/>
                <a:ext cx="358770" cy="649586"/>
              </a:xfrm>
              <a:custGeom>
                <a:avLst/>
                <a:gdLst/>
                <a:ahLst/>
                <a:cxnLst/>
                <a:rect l="l" t="t" r="r" b="b"/>
                <a:pathLst>
                  <a:path w="18150" h="33342" extrusionOk="0">
                    <a:moveTo>
                      <a:pt x="3284" y="1"/>
                    </a:moveTo>
                    <a:cubicBezTo>
                      <a:pt x="3025" y="1"/>
                      <a:pt x="2796" y="55"/>
                      <a:pt x="2636" y="193"/>
                    </a:cubicBezTo>
                    <a:cubicBezTo>
                      <a:pt x="2069" y="727"/>
                      <a:pt x="1602" y="1361"/>
                      <a:pt x="1268" y="2028"/>
                    </a:cubicBezTo>
                    <a:cubicBezTo>
                      <a:pt x="1268" y="2028"/>
                      <a:pt x="0" y="6998"/>
                      <a:pt x="534" y="11234"/>
                    </a:cubicBezTo>
                    <a:cubicBezTo>
                      <a:pt x="1035" y="15437"/>
                      <a:pt x="2769" y="21642"/>
                      <a:pt x="3370" y="23910"/>
                    </a:cubicBezTo>
                    <a:cubicBezTo>
                      <a:pt x="4003" y="26212"/>
                      <a:pt x="3436" y="32917"/>
                      <a:pt x="5805" y="33317"/>
                    </a:cubicBezTo>
                    <a:cubicBezTo>
                      <a:pt x="5914" y="33334"/>
                      <a:pt x="6036" y="33342"/>
                      <a:pt x="6169" y="33342"/>
                    </a:cubicBezTo>
                    <a:cubicBezTo>
                      <a:pt x="8938" y="33342"/>
                      <a:pt x="16679" y="29881"/>
                      <a:pt x="16679" y="29881"/>
                    </a:cubicBezTo>
                    <a:cubicBezTo>
                      <a:pt x="16679" y="29881"/>
                      <a:pt x="14044" y="28113"/>
                      <a:pt x="14044" y="25778"/>
                    </a:cubicBezTo>
                    <a:cubicBezTo>
                      <a:pt x="14044" y="23443"/>
                      <a:pt x="15078" y="18873"/>
                      <a:pt x="15078" y="18873"/>
                    </a:cubicBezTo>
                    <a:cubicBezTo>
                      <a:pt x="15078" y="18873"/>
                      <a:pt x="18047" y="16772"/>
                      <a:pt x="18113" y="15437"/>
                    </a:cubicBezTo>
                    <a:cubicBezTo>
                      <a:pt x="18149" y="14716"/>
                      <a:pt x="17065" y="14551"/>
                      <a:pt x="16060" y="14551"/>
                    </a:cubicBezTo>
                    <a:cubicBezTo>
                      <a:pt x="15206" y="14551"/>
                      <a:pt x="14411" y="14670"/>
                      <a:pt x="14411" y="14670"/>
                    </a:cubicBezTo>
                    <a:cubicBezTo>
                      <a:pt x="14411" y="14670"/>
                      <a:pt x="9707" y="11601"/>
                      <a:pt x="8640" y="9400"/>
                    </a:cubicBezTo>
                    <a:cubicBezTo>
                      <a:pt x="7573" y="7198"/>
                      <a:pt x="6872" y="7131"/>
                      <a:pt x="6705" y="4496"/>
                    </a:cubicBezTo>
                    <a:cubicBezTo>
                      <a:pt x="6538" y="1894"/>
                      <a:pt x="5538" y="694"/>
                      <a:pt x="5538" y="694"/>
                    </a:cubicBezTo>
                    <a:cubicBezTo>
                      <a:pt x="5538" y="694"/>
                      <a:pt x="4213" y="1"/>
                      <a:pt x="32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4"/>
              <p:cNvSpPr/>
              <p:nvPr/>
            </p:nvSpPr>
            <p:spPr>
              <a:xfrm flipH="1">
                <a:off x="3563245" y="3281995"/>
                <a:ext cx="153648" cy="650618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33395" extrusionOk="0">
                    <a:moveTo>
                      <a:pt x="3315" y="0"/>
                    </a:moveTo>
                    <a:cubicBezTo>
                      <a:pt x="3106" y="0"/>
                      <a:pt x="2902" y="55"/>
                      <a:pt x="2669" y="226"/>
                    </a:cubicBezTo>
                    <a:cubicBezTo>
                      <a:pt x="2068" y="693"/>
                      <a:pt x="1601" y="1327"/>
                      <a:pt x="1268" y="2061"/>
                    </a:cubicBezTo>
                    <a:cubicBezTo>
                      <a:pt x="1268" y="2061"/>
                      <a:pt x="0" y="7031"/>
                      <a:pt x="534" y="11267"/>
                    </a:cubicBezTo>
                    <a:cubicBezTo>
                      <a:pt x="1034" y="15470"/>
                      <a:pt x="2769" y="21675"/>
                      <a:pt x="3369" y="23943"/>
                    </a:cubicBezTo>
                    <a:cubicBezTo>
                      <a:pt x="4003" y="26245"/>
                      <a:pt x="3436" y="32950"/>
                      <a:pt x="5804" y="33350"/>
                    </a:cubicBezTo>
                    <a:cubicBezTo>
                      <a:pt x="6004" y="33380"/>
                      <a:pt x="6205" y="33395"/>
                      <a:pt x="6404" y="33395"/>
                    </a:cubicBezTo>
                    <a:cubicBezTo>
                      <a:pt x="6869" y="33395"/>
                      <a:pt x="7329" y="33313"/>
                      <a:pt x="7772" y="33150"/>
                    </a:cubicBezTo>
                    <a:cubicBezTo>
                      <a:pt x="7772" y="33150"/>
                      <a:pt x="5704" y="26445"/>
                      <a:pt x="5604" y="23143"/>
                    </a:cubicBezTo>
                    <a:cubicBezTo>
                      <a:pt x="5537" y="19874"/>
                      <a:pt x="2969" y="13002"/>
                      <a:pt x="2869" y="9299"/>
                    </a:cubicBezTo>
                    <a:cubicBezTo>
                      <a:pt x="2835" y="6631"/>
                      <a:pt x="3036" y="3962"/>
                      <a:pt x="3503" y="1360"/>
                    </a:cubicBezTo>
                    <a:lnTo>
                      <a:pt x="4103" y="126"/>
                    </a:lnTo>
                    <a:cubicBezTo>
                      <a:pt x="3800" y="73"/>
                      <a:pt x="3554" y="0"/>
                      <a:pt x="3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4"/>
              <p:cNvSpPr/>
              <p:nvPr/>
            </p:nvSpPr>
            <p:spPr>
              <a:xfrm flipH="1">
                <a:off x="3532251" y="3480716"/>
                <a:ext cx="42894" cy="26009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1335" extrusionOk="0">
                    <a:moveTo>
                      <a:pt x="1868" y="0"/>
                    </a:moveTo>
                    <a:cubicBezTo>
                      <a:pt x="1517" y="0"/>
                      <a:pt x="1152" y="127"/>
                      <a:pt x="868" y="334"/>
                    </a:cubicBezTo>
                    <a:cubicBezTo>
                      <a:pt x="468" y="534"/>
                      <a:pt x="134" y="901"/>
                      <a:pt x="1" y="1334"/>
                    </a:cubicBezTo>
                    <a:cubicBezTo>
                      <a:pt x="301" y="1034"/>
                      <a:pt x="635" y="767"/>
                      <a:pt x="1002" y="500"/>
                    </a:cubicBezTo>
                    <a:cubicBezTo>
                      <a:pt x="1369" y="334"/>
                      <a:pt x="1769" y="167"/>
                      <a:pt x="2169" y="33"/>
                    </a:cubicBezTo>
                    <a:cubicBezTo>
                      <a:pt x="2071" y="11"/>
                      <a:pt x="1970" y="0"/>
                      <a:pt x="186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p4"/>
              <p:cNvSpPr/>
              <p:nvPr/>
            </p:nvSpPr>
            <p:spPr>
              <a:xfrm flipH="1">
                <a:off x="3492697" y="3521571"/>
                <a:ext cx="48805" cy="35185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806" extrusionOk="0">
                    <a:moveTo>
                      <a:pt x="2346" y="1"/>
                    </a:moveTo>
                    <a:cubicBezTo>
                      <a:pt x="1825" y="1"/>
                      <a:pt x="1339" y="198"/>
                      <a:pt x="967" y="538"/>
                    </a:cubicBezTo>
                    <a:cubicBezTo>
                      <a:pt x="500" y="838"/>
                      <a:pt x="167" y="1272"/>
                      <a:pt x="0" y="1806"/>
                    </a:cubicBezTo>
                    <a:cubicBezTo>
                      <a:pt x="334" y="1406"/>
                      <a:pt x="701" y="1039"/>
                      <a:pt x="1101" y="705"/>
                    </a:cubicBezTo>
                    <a:cubicBezTo>
                      <a:pt x="1535" y="438"/>
                      <a:pt x="2002" y="205"/>
                      <a:pt x="2469" y="5"/>
                    </a:cubicBezTo>
                    <a:cubicBezTo>
                      <a:pt x="2428" y="2"/>
                      <a:pt x="2387" y="1"/>
                      <a:pt x="23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4"/>
              <p:cNvSpPr/>
              <p:nvPr/>
            </p:nvSpPr>
            <p:spPr>
              <a:xfrm flipH="1">
                <a:off x="3455772" y="3549587"/>
                <a:ext cx="36292" cy="35809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1838" extrusionOk="0">
                    <a:moveTo>
                      <a:pt x="1836" y="1"/>
                    </a:moveTo>
                    <a:cubicBezTo>
                      <a:pt x="1002" y="334"/>
                      <a:pt x="334" y="1002"/>
                      <a:pt x="1" y="1836"/>
                    </a:cubicBezTo>
                    <a:cubicBezTo>
                      <a:pt x="2" y="1837"/>
                      <a:pt x="3" y="1837"/>
                      <a:pt x="5" y="1837"/>
                    </a:cubicBezTo>
                    <a:cubicBezTo>
                      <a:pt x="56" y="1837"/>
                      <a:pt x="384" y="1353"/>
                      <a:pt x="868" y="868"/>
                    </a:cubicBezTo>
                    <a:cubicBezTo>
                      <a:pt x="1369" y="368"/>
                      <a:pt x="1836" y="68"/>
                      <a:pt x="183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4"/>
              <p:cNvSpPr/>
              <p:nvPr/>
            </p:nvSpPr>
            <p:spPr>
              <a:xfrm flipH="1">
                <a:off x="3542154" y="3685419"/>
                <a:ext cx="12552" cy="11765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039" extrusionOk="0">
                    <a:moveTo>
                      <a:pt x="68" y="1"/>
                    </a:moveTo>
                    <a:cubicBezTo>
                      <a:pt x="1" y="267"/>
                      <a:pt x="1" y="568"/>
                      <a:pt x="1" y="868"/>
                    </a:cubicBezTo>
                    <a:cubicBezTo>
                      <a:pt x="1" y="1435"/>
                      <a:pt x="34" y="2202"/>
                      <a:pt x="101" y="3036"/>
                    </a:cubicBezTo>
                    <a:cubicBezTo>
                      <a:pt x="168" y="3870"/>
                      <a:pt x="268" y="4637"/>
                      <a:pt x="368" y="5171"/>
                    </a:cubicBezTo>
                    <a:cubicBezTo>
                      <a:pt x="401" y="5471"/>
                      <a:pt x="468" y="5771"/>
                      <a:pt x="568" y="6038"/>
                    </a:cubicBezTo>
                    <a:cubicBezTo>
                      <a:pt x="635" y="6038"/>
                      <a:pt x="435" y="4671"/>
                      <a:pt x="301" y="3003"/>
                    </a:cubicBezTo>
                    <a:cubicBezTo>
                      <a:pt x="168" y="1335"/>
                      <a:pt x="134" y="1"/>
                      <a:pt x="6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4"/>
              <p:cNvSpPr/>
              <p:nvPr/>
            </p:nvSpPr>
            <p:spPr>
              <a:xfrm flipH="1">
                <a:off x="1186231" y="2236077"/>
                <a:ext cx="1206653" cy="985639"/>
              </a:xfrm>
              <a:custGeom>
                <a:avLst/>
                <a:gdLst/>
                <a:ahLst/>
                <a:cxnLst/>
                <a:rect l="l" t="t" r="r" b="b"/>
                <a:pathLst>
                  <a:path w="61044" h="50591" extrusionOk="0">
                    <a:moveTo>
                      <a:pt x="35492" y="0"/>
                    </a:moveTo>
                    <a:cubicBezTo>
                      <a:pt x="33006" y="0"/>
                      <a:pt x="22249" y="2107"/>
                      <a:pt x="22249" y="2107"/>
                    </a:cubicBezTo>
                    <a:lnTo>
                      <a:pt x="10608" y="9613"/>
                    </a:lnTo>
                    <a:lnTo>
                      <a:pt x="0" y="15617"/>
                    </a:lnTo>
                    <a:lnTo>
                      <a:pt x="1301" y="25257"/>
                    </a:lnTo>
                    <a:cubicBezTo>
                      <a:pt x="1301" y="25257"/>
                      <a:pt x="5371" y="29460"/>
                      <a:pt x="9007" y="31162"/>
                    </a:cubicBezTo>
                    <a:cubicBezTo>
                      <a:pt x="13410" y="33263"/>
                      <a:pt x="15611" y="33797"/>
                      <a:pt x="16812" y="34697"/>
                    </a:cubicBezTo>
                    <a:cubicBezTo>
                      <a:pt x="18046" y="35565"/>
                      <a:pt x="23684" y="38000"/>
                      <a:pt x="23684" y="38000"/>
                    </a:cubicBezTo>
                    <a:lnTo>
                      <a:pt x="25218" y="42670"/>
                    </a:lnTo>
                    <a:cubicBezTo>
                      <a:pt x="25218" y="42670"/>
                      <a:pt x="33424" y="49308"/>
                      <a:pt x="38861" y="50409"/>
                    </a:cubicBezTo>
                    <a:cubicBezTo>
                      <a:pt x="39491" y="50534"/>
                      <a:pt x="40170" y="50591"/>
                      <a:pt x="40884" y="50591"/>
                    </a:cubicBezTo>
                    <a:cubicBezTo>
                      <a:pt x="48763" y="50591"/>
                      <a:pt x="61044" y="43637"/>
                      <a:pt x="61044" y="43637"/>
                    </a:cubicBezTo>
                    <a:lnTo>
                      <a:pt x="56841" y="32996"/>
                    </a:lnTo>
                    <a:lnTo>
                      <a:pt x="42431" y="4943"/>
                    </a:lnTo>
                    <a:cubicBezTo>
                      <a:pt x="42431" y="4943"/>
                      <a:pt x="38494" y="206"/>
                      <a:pt x="35692" y="6"/>
                    </a:cubicBezTo>
                    <a:cubicBezTo>
                      <a:pt x="35633" y="2"/>
                      <a:pt x="35567" y="0"/>
                      <a:pt x="354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4"/>
              <p:cNvSpPr/>
              <p:nvPr/>
            </p:nvSpPr>
            <p:spPr>
              <a:xfrm flipH="1">
                <a:off x="2222098" y="2505228"/>
                <a:ext cx="371895" cy="420491"/>
              </a:xfrm>
              <a:custGeom>
                <a:avLst/>
                <a:gdLst/>
                <a:ahLst/>
                <a:cxnLst/>
                <a:rect l="l" t="t" r="r" b="b"/>
                <a:pathLst>
                  <a:path w="18814" h="21583" extrusionOk="0">
                    <a:moveTo>
                      <a:pt x="16412" y="1"/>
                    </a:moveTo>
                    <a:lnTo>
                      <a:pt x="10174" y="1769"/>
                    </a:lnTo>
                    <a:lnTo>
                      <a:pt x="0" y="9641"/>
                    </a:lnTo>
                    <a:lnTo>
                      <a:pt x="7372" y="21583"/>
                    </a:lnTo>
                    <a:lnTo>
                      <a:pt x="18814" y="15178"/>
                    </a:lnTo>
                    <a:lnTo>
                      <a:pt x="164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4"/>
              <p:cNvSpPr/>
              <p:nvPr/>
            </p:nvSpPr>
            <p:spPr>
              <a:xfrm flipH="1">
                <a:off x="1521182" y="2968755"/>
                <a:ext cx="394331" cy="26574"/>
              </a:xfrm>
              <a:custGeom>
                <a:avLst/>
                <a:gdLst/>
                <a:ahLst/>
                <a:cxnLst/>
                <a:rect l="l" t="t" r="r" b="b"/>
                <a:pathLst>
                  <a:path w="19949" h="1364" extrusionOk="0">
                    <a:moveTo>
                      <a:pt x="130" y="1"/>
                    </a:moveTo>
                    <a:cubicBezTo>
                      <a:pt x="93" y="1"/>
                      <a:pt x="51" y="9"/>
                      <a:pt x="1" y="26"/>
                    </a:cubicBezTo>
                    <a:cubicBezTo>
                      <a:pt x="68" y="59"/>
                      <a:pt x="134" y="59"/>
                      <a:pt x="201" y="93"/>
                    </a:cubicBezTo>
                    <a:lnTo>
                      <a:pt x="768" y="226"/>
                    </a:lnTo>
                    <a:cubicBezTo>
                      <a:pt x="1268" y="359"/>
                      <a:pt x="2002" y="526"/>
                      <a:pt x="2870" y="693"/>
                    </a:cubicBezTo>
                    <a:cubicBezTo>
                      <a:pt x="5238" y="1127"/>
                      <a:pt x="7606" y="1327"/>
                      <a:pt x="9975" y="1360"/>
                    </a:cubicBezTo>
                    <a:cubicBezTo>
                      <a:pt x="10146" y="1363"/>
                      <a:pt x="10316" y="1364"/>
                      <a:pt x="10487" y="1364"/>
                    </a:cubicBezTo>
                    <a:cubicBezTo>
                      <a:pt x="12685" y="1364"/>
                      <a:pt x="14880" y="1167"/>
                      <a:pt x="17046" y="826"/>
                    </a:cubicBezTo>
                    <a:cubicBezTo>
                      <a:pt x="17947" y="660"/>
                      <a:pt x="18681" y="526"/>
                      <a:pt x="19181" y="393"/>
                    </a:cubicBezTo>
                    <a:lnTo>
                      <a:pt x="19748" y="259"/>
                    </a:lnTo>
                    <a:cubicBezTo>
                      <a:pt x="19815" y="259"/>
                      <a:pt x="19882" y="226"/>
                      <a:pt x="19948" y="193"/>
                    </a:cubicBezTo>
                    <a:lnTo>
                      <a:pt x="19715" y="193"/>
                    </a:lnTo>
                    <a:lnTo>
                      <a:pt x="19148" y="293"/>
                    </a:lnTo>
                    <a:cubicBezTo>
                      <a:pt x="18647" y="393"/>
                      <a:pt x="17914" y="526"/>
                      <a:pt x="17013" y="660"/>
                    </a:cubicBezTo>
                    <a:cubicBezTo>
                      <a:pt x="14814" y="974"/>
                      <a:pt x="12592" y="1133"/>
                      <a:pt x="10370" y="1133"/>
                    </a:cubicBezTo>
                    <a:cubicBezTo>
                      <a:pt x="7873" y="1133"/>
                      <a:pt x="5374" y="932"/>
                      <a:pt x="2903" y="526"/>
                    </a:cubicBezTo>
                    <a:cubicBezTo>
                      <a:pt x="2002" y="359"/>
                      <a:pt x="1302" y="226"/>
                      <a:pt x="801" y="126"/>
                    </a:cubicBezTo>
                    <a:lnTo>
                      <a:pt x="234" y="26"/>
                    </a:lnTo>
                    <a:cubicBezTo>
                      <a:pt x="201" y="9"/>
                      <a:pt x="168" y="1"/>
                      <a:pt x="130" y="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4"/>
              <p:cNvSpPr/>
              <p:nvPr/>
            </p:nvSpPr>
            <p:spPr>
              <a:xfrm flipH="1">
                <a:off x="1488210" y="2976334"/>
                <a:ext cx="197175" cy="36237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1860" extrusionOk="0">
                    <a:moveTo>
                      <a:pt x="9969" y="1"/>
                    </a:moveTo>
                    <a:cubicBezTo>
                      <a:pt x="9916" y="1"/>
                      <a:pt x="9425" y="256"/>
                      <a:pt x="8607" y="571"/>
                    </a:cubicBezTo>
                    <a:cubicBezTo>
                      <a:pt x="6642" y="1293"/>
                      <a:pt x="4578" y="1665"/>
                      <a:pt x="2478" y="1665"/>
                    </a:cubicBezTo>
                    <a:cubicBezTo>
                      <a:pt x="2153" y="1665"/>
                      <a:pt x="1828" y="1656"/>
                      <a:pt x="1502" y="1638"/>
                    </a:cubicBezTo>
                    <a:cubicBezTo>
                      <a:pt x="773" y="1611"/>
                      <a:pt x="241" y="1563"/>
                      <a:pt x="64" y="1563"/>
                    </a:cubicBezTo>
                    <a:cubicBezTo>
                      <a:pt x="22" y="1563"/>
                      <a:pt x="0" y="1565"/>
                      <a:pt x="0" y="1572"/>
                    </a:cubicBezTo>
                    <a:cubicBezTo>
                      <a:pt x="134" y="1605"/>
                      <a:pt x="267" y="1638"/>
                      <a:pt x="401" y="1672"/>
                    </a:cubicBezTo>
                    <a:cubicBezTo>
                      <a:pt x="768" y="1738"/>
                      <a:pt x="1135" y="1772"/>
                      <a:pt x="1502" y="1805"/>
                    </a:cubicBezTo>
                    <a:cubicBezTo>
                      <a:pt x="1933" y="1841"/>
                      <a:pt x="2368" y="1860"/>
                      <a:pt x="2804" y="1860"/>
                    </a:cubicBezTo>
                    <a:cubicBezTo>
                      <a:pt x="3584" y="1860"/>
                      <a:pt x="4368" y="1800"/>
                      <a:pt x="5137" y="1672"/>
                    </a:cubicBezTo>
                    <a:cubicBezTo>
                      <a:pt x="6338" y="1505"/>
                      <a:pt x="7506" y="1171"/>
                      <a:pt x="8640" y="704"/>
                    </a:cubicBezTo>
                    <a:cubicBezTo>
                      <a:pt x="8974" y="571"/>
                      <a:pt x="9307" y="404"/>
                      <a:pt x="9641" y="237"/>
                    </a:cubicBezTo>
                    <a:cubicBezTo>
                      <a:pt x="9774" y="171"/>
                      <a:pt x="9874" y="104"/>
                      <a:pt x="9974" y="4"/>
                    </a:cubicBezTo>
                    <a:cubicBezTo>
                      <a:pt x="9974" y="2"/>
                      <a:pt x="9973" y="1"/>
                      <a:pt x="9969" y="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4"/>
              <p:cNvSpPr/>
              <p:nvPr/>
            </p:nvSpPr>
            <p:spPr>
              <a:xfrm flipH="1">
                <a:off x="2173293" y="2653412"/>
                <a:ext cx="238053" cy="208619"/>
              </a:xfrm>
              <a:custGeom>
                <a:avLst/>
                <a:gdLst/>
                <a:ahLst/>
                <a:cxnLst/>
                <a:rect l="l" t="t" r="r" b="b"/>
                <a:pathLst>
                  <a:path w="12043" h="1070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7" y="200"/>
                      <a:pt x="167" y="367"/>
                      <a:pt x="300" y="567"/>
                    </a:cubicBezTo>
                    <a:cubicBezTo>
                      <a:pt x="534" y="934"/>
                      <a:pt x="868" y="1435"/>
                      <a:pt x="1268" y="2035"/>
                    </a:cubicBezTo>
                    <a:cubicBezTo>
                      <a:pt x="2402" y="3636"/>
                      <a:pt x="3670" y="5104"/>
                      <a:pt x="5071" y="6438"/>
                    </a:cubicBezTo>
                    <a:cubicBezTo>
                      <a:pt x="6472" y="7806"/>
                      <a:pt x="8073" y="8940"/>
                      <a:pt x="9807" y="9841"/>
                    </a:cubicBezTo>
                    <a:lnTo>
                      <a:pt x="10274" y="10074"/>
                    </a:lnTo>
                    <a:lnTo>
                      <a:pt x="10708" y="10274"/>
                    </a:lnTo>
                    <a:cubicBezTo>
                      <a:pt x="10975" y="10374"/>
                      <a:pt x="11208" y="10474"/>
                      <a:pt x="11408" y="10541"/>
                    </a:cubicBezTo>
                    <a:cubicBezTo>
                      <a:pt x="11609" y="10608"/>
                      <a:pt x="11809" y="10675"/>
                      <a:pt x="12042" y="10708"/>
                    </a:cubicBezTo>
                    <a:cubicBezTo>
                      <a:pt x="11842" y="10608"/>
                      <a:pt x="11642" y="10541"/>
                      <a:pt x="11442" y="10474"/>
                    </a:cubicBezTo>
                    <a:cubicBezTo>
                      <a:pt x="11242" y="10408"/>
                      <a:pt x="11008" y="10274"/>
                      <a:pt x="10741" y="10174"/>
                    </a:cubicBezTo>
                    <a:lnTo>
                      <a:pt x="10308" y="9974"/>
                    </a:lnTo>
                    <a:lnTo>
                      <a:pt x="9841" y="9707"/>
                    </a:lnTo>
                    <a:cubicBezTo>
                      <a:pt x="8173" y="8773"/>
                      <a:pt x="6605" y="7639"/>
                      <a:pt x="5204" y="6305"/>
                    </a:cubicBezTo>
                    <a:cubicBezTo>
                      <a:pt x="3836" y="4937"/>
                      <a:pt x="2535" y="3503"/>
                      <a:pt x="1401" y="1935"/>
                    </a:cubicBezTo>
                    <a:cubicBezTo>
                      <a:pt x="968" y="1335"/>
                      <a:pt x="601" y="868"/>
                      <a:pt x="367" y="501"/>
                    </a:cubicBezTo>
                    <a:cubicBezTo>
                      <a:pt x="267" y="334"/>
                      <a:pt x="134" y="16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4"/>
              <p:cNvSpPr/>
              <p:nvPr/>
            </p:nvSpPr>
            <p:spPr>
              <a:xfrm flipH="1">
                <a:off x="2018340" y="1798480"/>
                <a:ext cx="162899" cy="307103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15763" extrusionOk="0">
                    <a:moveTo>
                      <a:pt x="307" y="1"/>
                    </a:moveTo>
                    <a:cubicBezTo>
                      <a:pt x="278" y="1"/>
                      <a:pt x="253" y="6"/>
                      <a:pt x="234" y="18"/>
                    </a:cubicBezTo>
                    <a:cubicBezTo>
                      <a:pt x="1" y="151"/>
                      <a:pt x="1635" y="1886"/>
                      <a:pt x="1602" y="2152"/>
                    </a:cubicBezTo>
                    <a:cubicBezTo>
                      <a:pt x="1402" y="4788"/>
                      <a:pt x="2269" y="7389"/>
                      <a:pt x="3603" y="9658"/>
                    </a:cubicBezTo>
                    <a:cubicBezTo>
                      <a:pt x="4904" y="11859"/>
                      <a:pt x="6472" y="13894"/>
                      <a:pt x="8240" y="15762"/>
                    </a:cubicBezTo>
                    <a:cubicBezTo>
                      <a:pt x="7940" y="13227"/>
                      <a:pt x="7440" y="10725"/>
                      <a:pt x="6739" y="8290"/>
                    </a:cubicBezTo>
                    <a:cubicBezTo>
                      <a:pt x="6039" y="5822"/>
                      <a:pt x="4738" y="3587"/>
                      <a:pt x="2936" y="1752"/>
                    </a:cubicBezTo>
                    <a:cubicBezTo>
                      <a:pt x="2653" y="1500"/>
                      <a:pt x="795" y="1"/>
                      <a:pt x="30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4"/>
              <p:cNvSpPr/>
              <p:nvPr/>
            </p:nvSpPr>
            <p:spPr>
              <a:xfrm flipH="1">
                <a:off x="1906914" y="1789012"/>
                <a:ext cx="620484" cy="744835"/>
              </a:xfrm>
              <a:custGeom>
                <a:avLst/>
                <a:gdLst/>
                <a:ahLst/>
                <a:cxnLst/>
                <a:rect l="l" t="t" r="r" b="b"/>
                <a:pathLst>
                  <a:path w="31390" h="38231" extrusionOk="0">
                    <a:moveTo>
                      <a:pt x="11959" y="1"/>
                    </a:moveTo>
                    <a:cubicBezTo>
                      <a:pt x="10625" y="1"/>
                      <a:pt x="9239" y="307"/>
                      <a:pt x="7839" y="971"/>
                    </a:cubicBezTo>
                    <a:lnTo>
                      <a:pt x="7339" y="1237"/>
                    </a:lnTo>
                    <a:cubicBezTo>
                      <a:pt x="2135" y="4106"/>
                      <a:pt x="0" y="10511"/>
                      <a:pt x="2469" y="15915"/>
                    </a:cubicBezTo>
                    <a:cubicBezTo>
                      <a:pt x="4737" y="20952"/>
                      <a:pt x="7306" y="26489"/>
                      <a:pt x="8773" y="29057"/>
                    </a:cubicBezTo>
                    <a:cubicBezTo>
                      <a:pt x="10441" y="32022"/>
                      <a:pt x="12984" y="32681"/>
                      <a:pt x="14915" y="32681"/>
                    </a:cubicBezTo>
                    <a:cubicBezTo>
                      <a:pt x="16460" y="32681"/>
                      <a:pt x="17613" y="32260"/>
                      <a:pt x="17613" y="32260"/>
                    </a:cubicBezTo>
                    <a:cubicBezTo>
                      <a:pt x="17613" y="32260"/>
                      <a:pt x="17846" y="32760"/>
                      <a:pt x="18647" y="34361"/>
                    </a:cubicBezTo>
                    <a:lnTo>
                      <a:pt x="24651" y="38231"/>
                    </a:lnTo>
                    <a:lnTo>
                      <a:pt x="31389" y="28123"/>
                    </a:lnTo>
                    <a:lnTo>
                      <a:pt x="21749" y="7408"/>
                    </a:lnTo>
                    <a:cubicBezTo>
                      <a:pt x="19779" y="2987"/>
                      <a:pt x="16124" y="1"/>
                      <a:pt x="11959" y="1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4"/>
              <p:cNvSpPr/>
              <p:nvPr/>
            </p:nvSpPr>
            <p:spPr>
              <a:xfrm flipH="1">
                <a:off x="2053960" y="2302473"/>
                <a:ext cx="12595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6372" h="7440" extrusionOk="0">
                    <a:moveTo>
                      <a:pt x="5838" y="0"/>
                    </a:moveTo>
                    <a:lnTo>
                      <a:pt x="5838" y="0"/>
                    </a:lnTo>
                    <a:cubicBezTo>
                      <a:pt x="4504" y="2502"/>
                      <a:pt x="2469" y="4537"/>
                      <a:pt x="1" y="5905"/>
                    </a:cubicBezTo>
                    <a:lnTo>
                      <a:pt x="768" y="7439"/>
                    </a:lnTo>
                    <a:cubicBezTo>
                      <a:pt x="6372" y="4971"/>
                      <a:pt x="5838" y="1"/>
                      <a:pt x="5838" y="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4"/>
              <p:cNvSpPr/>
              <p:nvPr/>
            </p:nvSpPr>
            <p:spPr>
              <a:xfrm flipH="1">
                <a:off x="2365843" y="2150938"/>
                <a:ext cx="39573" cy="32731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1680" extrusionOk="0">
                    <a:moveTo>
                      <a:pt x="1029" y="0"/>
                    </a:moveTo>
                    <a:cubicBezTo>
                      <a:pt x="893" y="0"/>
                      <a:pt x="757" y="34"/>
                      <a:pt x="634" y="106"/>
                    </a:cubicBezTo>
                    <a:cubicBezTo>
                      <a:pt x="201" y="273"/>
                      <a:pt x="0" y="807"/>
                      <a:pt x="201" y="1207"/>
                    </a:cubicBezTo>
                    <a:cubicBezTo>
                      <a:pt x="362" y="1507"/>
                      <a:pt x="652" y="1680"/>
                      <a:pt x="959" y="1680"/>
                    </a:cubicBezTo>
                    <a:cubicBezTo>
                      <a:pt x="1095" y="1680"/>
                      <a:pt x="1235" y="1646"/>
                      <a:pt x="1368" y="1574"/>
                    </a:cubicBezTo>
                    <a:cubicBezTo>
                      <a:pt x="1802" y="1407"/>
                      <a:pt x="2002" y="873"/>
                      <a:pt x="1802" y="473"/>
                    </a:cubicBezTo>
                    <a:cubicBezTo>
                      <a:pt x="1640" y="173"/>
                      <a:pt x="1334" y="0"/>
                      <a:pt x="10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4" name="Google Shape;1004;p4"/>
              <p:cNvSpPr/>
              <p:nvPr/>
            </p:nvSpPr>
            <p:spPr>
              <a:xfrm flipH="1">
                <a:off x="2371101" y="2095043"/>
                <a:ext cx="61357" cy="37854"/>
              </a:xfrm>
              <a:custGeom>
                <a:avLst/>
                <a:gdLst/>
                <a:ahLst/>
                <a:cxnLst/>
                <a:rect l="l" t="t" r="r" b="b"/>
                <a:pathLst>
                  <a:path w="3104" h="1943" extrusionOk="0">
                    <a:moveTo>
                      <a:pt x="2349" y="0"/>
                    </a:moveTo>
                    <a:cubicBezTo>
                      <a:pt x="1912" y="0"/>
                      <a:pt x="1485" y="102"/>
                      <a:pt x="1135" y="307"/>
                    </a:cubicBezTo>
                    <a:cubicBezTo>
                      <a:pt x="701" y="540"/>
                      <a:pt x="334" y="907"/>
                      <a:pt x="134" y="1341"/>
                    </a:cubicBezTo>
                    <a:cubicBezTo>
                      <a:pt x="1" y="1708"/>
                      <a:pt x="1" y="1941"/>
                      <a:pt x="68" y="1941"/>
                    </a:cubicBezTo>
                    <a:cubicBezTo>
                      <a:pt x="71" y="1942"/>
                      <a:pt x="75" y="1942"/>
                      <a:pt x="79" y="1942"/>
                    </a:cubicBezTo>
                    <a:cubicBezTo>
                      <a:pt x="249" y="1942"/>
                      <a:pt x="586" y="1230"/>
                      <a:pt x="1402" y="774"/>
                    </a:cubicBezTo>
                    <a:cubicBezTo>
                      <a:pt x="2202" y="340"/>
                      <a:pt x="3070" y="407"/>
                      <a:pt x="3070" y="240"/>
                    </a:cubicBezTo>
                    <a:cubicBezTo>
                      <a:pt x="3103" y="173"/>
                      <a:pt x="2903" y="40"/>
                      <a:pt x="2536" y="6"/>
                    </a:cubicBezTo>
                    <a:cubicBezTo>
                      <a:pt x="2473" y="2"/>
                      <a:pt x="2411" y="0"/>
                      <a:pt x="23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4"/>
              <p:cNvSpPr/>
              <p:nvPr/>
            </p:nvSpPr>
            <p:spPr>
              <a:xfrm flipH="1">
                <a:off x="2215496" y="2080392"/>
                <a:ext cx="39593" cy="32692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678" extrusionOk="0">
                    <a:moveTo>
                      <a:pt x="1040" y="0"/>
                    </a:moveTo>
                    <a:cubicBezTo>
                      <a:pt x="905" y="0"/>
                      <a:pt x="767" y="30"/>
                      <a:pt x="635" y="91"/>
                    </a:cubicBezTo>
                    <a:cubicBezTo>
                      <a:pt x="201" y="291"/>
                      <a:pt x="1" y="792"/>
                      <a:pt x="201" y="1225"/>
                    </a:cubicBezTo>
                    <a:cubicBezTo>
                      <a:pt x="367" y="1511"/>
                      <a:pt x="686" y="1677"/>
                      <a:pt x="1000" y="1677"/>
                    </a:cubicBezTo>
                    <a:cubicBezTo>
                      <a:pt x="1127" y="1677"/>
                      <a:pt x="1253" y="1650"/>
                      <a:pt x="1369" y="1592"/>
                    </a:cubicBezTo>
                    <a:cubicBezTo>
                      <a:pt x="1802" y="1392"/>
                      <a:pt x="2002" y="892"/>
                      <a:pt x="1802" y="458"/>
                    </a:cubicBezTo>
                    <a:cubicBezTo>
                      <a:pt x="1640" y="157"/>
                      <a:pt x="1348" y="0"/>
                      <a:pt x="10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4"/>
              <p:cNvSpPr/>
              <p:nvPr/>
            </p:nvSpPr>
            <p:spPr>
              <a:xfrm flipH="1">
                <a:off x="2209565" y="2012242"/>
                <a:ext cx="61337" cy="37523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1926" extrusionOk="0">
                    <a:moveTo>
                      <a:pt x="2252" y="0"/>
                    </a:moveTo>
                    <a:cubicBezTo>
                      <a:pt x="1871" y="0"/>
                      <a:pt x="1481" y="107"/>
                      <a:pt x="1134" y="320"/>
                    </a:cubicBezTo>
                    <a:cubicBezTo>
                      <a:pt x="701" y="554"/>
                      <a:pt x="367" y="921"/>
                      <a:pt x="134" y="1354"/>
                    </a:cubicBezTo>
                    <a:cubicBezTo>
                      <a:pt x="0" y="1688"/>
                      <a:pt x="0" y="1921"/>
                      <a:pt x="100" y="1921"/>
                    </a:cubicBezTo>
                    <a:cubicBezTo>
                      <a:pt x="106" y="1924"/>
                      <a:pt x="112" y="1925"/>
                      <a:pt x="118" y="1925"/>
                    </a:cubicBezTo>
                    <a:cubicBezTo>
                      <a:pt x="262" y="1925"/>
                      <a:pt x="602" y="1203"/>
                      <a:pt x="1401" y="787"/>
                    </a:cubicBezTo>
                    <a:cubicBezTo>
                      <a:pt x="2235" y="320"/>
                      <a:pt x="3069" y="420"/>
                      <a:pt x="3103" y="254"/>
                    </a:cubicBezTo>
                    <a:cubicBezTo>
                      <a:pt x="3103" y="187"/>
                      <a:pt x="2902" y="53"/>
                      <a:pt x="2535" y="20"/>
                    </a:cubicBezTo>
                    <a:cubicBezTo>
                      <a:pt x="2442" y="7"/>
                      <a:pt x="2347" y="0"/>
                      <a:pt x="2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4"/>
              <p:cNvSpPr/>
              <p:nvPr/>
            </p:nvSpPr>
            <p:spPr>
              <a:xfrm flipH="1">
                <a:off x="2258350" y="2067222"/>
                <a:ext cx="69916" cy="155198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7966" extrusionOk="0">
                    <a:moveTo>
                      <a:pt x="100" y="0"/>
                    </a:moveTo>
                    <a:cubicBezTo>
                      <a:pt x="0" y="0"/>
                      <a:pt x="234" y="2268"/>
                      <a:pt x="634" y="5004"/>
                    </a:cubicBezTo>
                    <a:cubicBezTo>
                      <a:pt x="734" y="5671"/>
                      <a:pt x="834" y="6338"/>
                      <a:pt x="901" y="6938"/>
                    </a:cubicBezTo>
                    <a:cubicBezTo>
                      <a:pt x="934" y="7272"/>
                      <a:pt x="1034" y="7572"/>
                      <a:pt x="1268" y="7839"/>
                    </a:cubicBezTo>
                    <a:cubicBezTo>
                      <a:pt x="1364" y="7911"/>
                      <a:pt x="1495" y="7966"/>
                      <a:pt x="1623" y="7966"/>
                    </a:cubicBezTo>
                    <a:cubicBezTo>
                      <a:pt x="1672" y="7966"/>
                      <a:pt x="1722" y="7958"/>
                      <a:pt x="1768" y="7939"/>
                    </a:cubicBezTo>
                    <a:cubicBezTo>
                      <a:pt x="1902" y="7906"/>
                      <a:pt x="2035" y="7872"/>
                      <a:pt x="2168" y="7806"/>
                    </a:cubicBezTo>
                    <a:cubicBezTo>
                      <a:pt x="2635" y="7606"/>
                      <a:pt x="3102" y="7372"/>
                      <a:pt x="3536" y="7072"/>
                    </a:cubicBezTo>
                    <a:lnTo>
                      <a:pt x="3536" y="7072"/>
                    </a:lnTo>
                    <a:cubicBezTo>
                      <a:pt x="3002" y="7172"/>
                      <a:pt x="2502" y="7339"/>
                      <a:pt x="2035" y="7572"/>
                    </a:cubicBezTo>
                    <a:cubicBezTo>
                      <a:pt x="1915" y="7632"/>
                      <a:pt x="1783" y="7680"/>
                      <a:pt x="1675" y="7680"/>
                    </a:cubicBezTo>
                    <a:cubicBezTo>
                      <a:pt x="1603" y="7680"/>
                      <a:pt x="1541" y="7659"/>
                      <a:pt x="1501" y="7606"/>
                    </a:cubicBezTo>
                    <a:cubicBezTo>
                      <a:pt x="1368" y="7405"/>
                      <a:pt x="1268" y="7139"/>
                      <a:pt x="1301" y="6905"/>
                    </a:cubicBezTo>
                    <a:cubicBezTo>
                      <a:pt x="1201" y="6271"/>
                      <a:pt x="1101" y="5637"/>
                      <a:pt x="1034" y="4970"/>
                    </a:cubicBezTo>
                    <a:cubicBezTo>
                      <a:pt x="601" y="2202"/>
                      <a:pt x="234" y="0"/>
                      <a:pt x="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4"/>
              <p:cNvSpPr/>
              <p:nvPr/>
            </p:nvSpPr>
            <p:spPr>
              <a:xfrm flipH="1">
                <a:off x="2229352" y="1955958"/>
                <a:ext cx="75174" cy="47265"/>
              </a:xfrm>
              <a:custGeom>
                <a:avLst/>
                <a:gdLst/>
                <a:ahLst/>
                <a:cxnLst/>
                <a:rect l="l" t="t" r="r" b="b"/>
                <a:pathLst>
                  <a:path w="3803" h="2426" extrusionOk="0">
                    <a:moveTo>
                      <a:pt x="3233" y="1"/>
                    </a:moveTo>
                    <a:cubicBezTo>
                      <a:pt x="3181" y="1"/>
                      <a:pt x="3126" y="3"/>
                      <a:pt x="3069" y="7"/>
                    </a:cubicBezTo>
                    <a:cubicBezTo>
                      <a:pt x="1935" y="74"/>
                      <a:pt x="901" y="707"/>
                      <a:pt x="267" y="1675"/>
                    </a:cubicBezTo>
                    <a:cubicBezTo>
                      <a:pt x="33" y="2042"/>
                      <a:pt x="0" y="2309"/>
                      <a:pt x="100" y="2409"/>
                    </a:cubicBezTo>
                    <a:cubicBezTo>
                      <a:pt x="121" y="2420"/>
                      <a:pt x="144" y="2426"/>
                      <a:pt x="171" y="2426"/>
                    </a:cubicBezTo>
                    <a:cubicBezTo>
                      <a:pt x="453" y="2426"/>
                      <a:pt x="1086" y="1825"/>
                      <a:pt x="1968" y="1308"/>
                    </a:cubicBezTo>
                    <a:cubicBezTo>
                      <a:pt x="2936" y="774"/>
                      <a:pt x="3803" y="474"/>
                      <a:pt x="3803" y="207"/>
                    </a:cubicBezTo>
                    <a:cubicBezTo>
                      <a:pt x="3803" y="91"/>
                      <a:pt x="3576" y="1"/>
                      <a:pt x="32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4"/>
              <p:cNvSpPr/>
              <p:nvPr/>
            </p:nvSpPr>
            <p:spPr>
              <a:xfrm flipH="1">
                <a:off x="2392864" y="2044467"/>
                <a:ext cx="67939" cy="41848"/>
              </a:xfrm>
              <a:custGeom>
                <a:avLst/>
                <a:gdLst/>
                <a:ahLst/>
                <a:cxnLst/>
                <a:rect l="l" t="t" r="r" b="b"/>
                <a:pathLst>
                  <a:path w="3437" h="2148" extrusionOk="0">
                    <a:moveTo>
                      <a:pt x="2836" y="1"/>
                    </a:moveTo>
                    <a:cubicBezTo>
                      <a:pt x="2302" y="1"/>
                      <a:pt x="1802" y="134"/>
                      <a:pt x="1335" y="434"/>
                    </a:cubicBezTo>
                    <a:cubicBezTo>
                      <a:pt x="868" y="668"/>
                      <a:pt x="467" y="1035"/>
                      <a:pt x="201" y="1502"/>
                    </a:cubicBezTo>
                    <a:cubicBezTo>
                      <a:pt x="0" y="1835"/>
                      <a:pt x="0" y="2102"/>
                      <a:pt x="134" y="2135"/>
                    </a:cubicBezTo>
                    <a:cubicBezTo>
                      <a:pt x="155" y="2143"/>
                      <a:pt x="178" y="2147"/>
                      <a:pt x="202" y="2147"/>
                    </a:cubicBezTo>
                    <a:cubicBezTo>
                      <a:pt x="492" y="2147"/>
                      <a:pt x="1033" y="1634"/>
                      <a:pt x="1802" y="1235"/>
                    </a:cubicBezTo>
                    <a:cubicBezTo>
                      <a:pt x="2636" y="801"/>
                      <a:pt x="3370" y="568"/>
                      <a:pt x="3436" y="301"/>
                    </a:cubicBezTo>
                    <a:cubicBezTo>
                      <a:pt x="3436" y="167"/>
                      <a:pt x="3236" y="34"/>
                      <a:pt x="28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4"/>
              <p:cNvSpPr/>
              <p:nvPr/>
            </p:nvSpPr>
            <p:spPr>
              <a:xfrm flipH="1">
                <a:off x="1927550" y="1990714"/>
                <a:ext cx="135661" cy="129266"/>
              </a:xfrm>
              <a:custGeom>
                <a:avLst/>
                <a:gdLst/>
                <a:ahLst/>
                <a:cxnLst/>
                <a:rect l="l" t="t" r="r" b="b"/>
                <a:pathLst>
                  <a:path w="6863" h="6635" extrusionOk="0">
                    <a:moveTo>
                      <a:pt x="2580" y="1"/>
                    </a:moveTo>
                    <a:cubicBezTo>
                      <a:pt x="1230" y="1"/>
                      <a:pt x="42" y="1196"/>
                      <a:pt x="1" y="1258"/>
                    </a:cubicBezTo>
                    <a:cubicBezTo>
                      <a:pt x="1" y="1258"/>
                      <a:pt x="2669" y="6529"/>
                      <a:pt x="2703" y="6629"/>
                    </a:cubicBezTo>
                    <a:cubicBezTo>
                      <a:pt x="2705" y="6633"/>
                      <a:pt x="2715" y="6635"/>
                      <a:pt x="2729" y="6635"/>
                    </a:cubicBezTo>
                    <a:cubicBezTo>
                      <a:pt x="3091" y="6635"/>
                      <a:pt x="6862" y="5447"/>
                      <a:pt x="5004" y="1859"/>
                    </a:cubicBezTo>
                    <a:cubicBezTo>
                      <a:pt x="4285" y="444"/>
                      <a:pt x="3402" y="1"/>
                      <a:pt x="2580" y="1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4"/>
              <p:cNvSpPr/>
              <p:nvPr/>
            </p:nvSpPr>
            <p:spPr>
              <a:xfrm flipH="1">
                <a:off x="1974833" y="2015126"/>
                <a:ext cx="48805" cy="67858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3483" extrusionOk="0">
                    <a:moveTo>
                      <a:pt x="633" y="0"/>
                    </a:moveTo>
                    <a:cubicBezTo>
                      <a:pt x="544" y="0"/>
                      <a:pt x="454" y="13"/>
                      <a:pt x="367" y="39"/>
                    </a:cubicBezTo>
                    <a:cubicBezTo>
                      <a:pt x="234" y="72"/>
                      <a:pt x="100" y="172"/>
                      <a:pt x="67" y="306"/>
                    </a:cubicBezTo>
                    <a:cubicBezTo>
                      <a:pt x="0" y="406"/>
                      <a:pt x="0" y="539"/>
                      <a:pt x="34" y="639"/>
                    </a:cubicBezTo>
                    <a:cubicBezTo>
                      <a:pt x="59" y="769"/>
                      <a:pt x="125" y="818"/>
                      <a:pt x="169" y="818"/>
                    </a:cubicBezTo>
                    <a:cubicBezTo>
                      <a:pt x="182" y="818"/>
                      <a:pt x="193" y="814"/>
                      <a:pt x="200" y="806"/>
                    </a:cubicBezTo>
                    <a:cubicBezTo>
                      <a:pt x="200" y="806"/>
                      <a:pt x="134" y="739"/>
                      <a:pt x="134" y="606"/>
                    </a:cubicBezTo>
                    <a:cubicBezTo>
                      <a:pt x="134" y="439"/>
                      <a:pt x="267" y="272"/>
                      <a:pt x="434" y="239"/>
                    </a:cubicBezTo>
                    <a:cubicBezTo>
                      <a:pt x="477" y="234"/>
                      <a:pt x="521" y="231"/>
                      <a:pt x="564" y="231"/>
                    </a:cubicBezTo>
                    <a:cubicBezTo>
                      <a:pt x="786" y="231"/>
                      <a:pt x="1000" y="305"/>
                      <a:pt x="1168" y="472"/>
                    </a:cubicBezTo>
                    <a:cubicBezTo>
                      <a:pt x="1468" y="706"/>
                      <a:pt x="1668" y="1006"/>
                      <a:pt x="1835" y="1306"/>
                    </a:cubicBezTo>
                    <a:cubicBezTo>
                      <a:pt x="2168" y="2007"/>
                      <a:pt x="2135" y="2807"/>
                      <a:pt x="1835" y="3141"/>
                    </a:cubicBezTo>
                    <a:cubicBezTo>
                      <a:pt x="1701" y="3274"/>
                      <a:pt x="1535" y="3375"/>
                      <a:pt x="1335" y="3375"/>
                    </a:cubicBezTo>
                    <a:lnTo>
                      <a:pt x="1134" y="3375"/>
                    </a:lnTo>
                    <a:cubicBezTo>
                      <a:pt x="1101" y="3408"/>
                      <a:pt x="1168" y="3475"/>
                      <a:pt x="1335" y="3475"/>
                    </a:cubicBezTo>
                    <a:cubicBezTo>
                      <a:pt x="1373" y="3480"/>
                      <a:pt x="1412" y="3483"/>
                      <a:pt x="1451" y="3483"/>
                    </a:cubicBezTo>
                    <a:cubicBezTo>
                      <a:pt x="1644" y="3483"/>
                      <a:pt x="1829" y="3413"/>
                      <a:pt x="1968" y="3274"/>
                    </a:cubicBezTo>
                    <a:cubicBezTo>
                      <a:pt x="2435" y="2874"/>
                      <a:pt x="2469" y="1974"/>
                      <a:pt x="2102" y="1206"/>
                    </a:cubicBezTo>
                    <a:cubicBezTo>
                      <a:pt x="1935" y="839"/>
                      <a:pt x="1668" y="506"/>
                      <a:pt x="1335" y="272"/>
                    </a:cubicBezTo>
                    <a:cubicBezTo>
                      <a:pt x="1137" y="100"/>
                      <a:pt x="886" y="0"/>
                      <a:pt x="633" y="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4"/>
              <p:cNvSpPr/>
              <p:nvPr/>
            </p:nvSpPr>
            <p:spPr>
              <a:xfrm flipH="1">
                <a:off x="2048010" y="1768964"/>
                <a:ext cx="459601" cy="314603"/>
              </a:xfrm>
              <a:custGeom>
                <a:avLst/>
                <a:gdLst/>
                <a:ahLst/>
                <a:cxnLst/>
                <a:rect l="l" t="t" r="r" b="b"/>
                <a:pathLst>
                  <a:path w="23251" h="16148" extrusionOk="0">
                    <a:moveTo>
                      <a:pt x="11871" y="1"/>
                    </a:moveTo>
                    <a:cubicBezTo>
                      <a:pt x="11003" y="1"/>
                      <a:pt x="10113" y="96"/>
                      <a:pt x="9207" y="265"/>
                    </a:cubicBezTo>
                    <a:cubicBezTo>
                      <a:pt x="6838" y="699"/>
                      <a:pt x="3736" y="3067"/>
                      <a:pt x="1968" y="5202"/>
                    </a:cubicBezTo>
                    <a:cubicBezTo>
                      <a:pt x="834" y="6603"/>
                      <a:pt x="0" y="9505"/>
                      <a:pt x="767" y="9538"/>
                    </a:cubicBezTo>
                    <a:lnTo>
                      <a:pt x="1101" y="8371"/>
                    </a:lnTo>
                    <a:cubicBezTo>
                      <a:pt x="1101" y="8371"/>
                      <a:pt x="1768" y="8871"/>
                      <a:pt x="3636" y="9238"/>
                    </a:cubicBezTo>
                    <a:cubicBezTo>
                      <a:pt x="3686" y="9247"/>
                      <a:pt x="3738" y="9251"/>
                      <a:pt x="3793" y="9251"/>
                    </a:cubicBezTo>
                    <a:cubicBezTo>
                      <a:pt x="5167" y="9251"/>
                      <a:pt x="8040" y="6501"/>
                      <a:pt x="9740" y="4768"/>
                    </a:cubicBezTo>
                    <a:cubicBezTo>
                      <a:pt x="10555" y="3903"/>
                      <a:pt x="11699" y="3426"/>
                      <a:pt x="12877" y="3426"/>
                    </a:cubicBezTo>
                    <a:cubicBezTo>
                      <a:pt x="13243" y="3426"/>
                      <a:pt x="13613" y="3472"/>
                      <a:pt x="13977" y="3567"/>
                    </a:cubicBezTo>
                    <a:cubicBezTo>
                      <a:pt x="14144" y="3601"/>
                      <a:pt x="14277" y="3667"/>
                      <a:pt x="14410" y="3734"/>
                    </a:cubicBezTo>
                    <a:cubicBezTo>
                      <a:pt x="15078" y="4101"/>
                      <a:pt x="15511" y="4735"/>
                      <a:pt x="15611" y="5469"/>
                    </a:cubicBezTo>
                    <a:cubicBezTo>
                      <a:pt x="15778" y="6169"/>
                      <a:pt x="15778" y="6903"/>
                      <a:pt x="15911" y="7637"/>
                    </a:cubicBezTo>
                    <a:cubicBezTo>
                      <a:pt x="16145" y="8938"/>
                      <a:pt x="16812" y="10139"/>
                      <a:pt x="17479" y="11306"/>
                    </a:cubicBezTo>
                    <a:cubicBezTo>
                      <a:pt x="18380" y="12941"/>
                      <a:pt x="19347" y="14642"/>
                      <a:pt x="20915" y="15709"/>
                    </a:cubicBezTo>
                    <a:cubicBezTo>
                      <a:pt x="21262" y="15957"/>
                      <a:pt x="21730" y="16147"/>
                      <a:pt x="22152" y="16147"/>
                    </a:cubicBezTo>
                    <a:cubicBezTo>
                      <a:pt x="22583" y="16147"/>
                      <a:pt x="22965" y="15949"/>
                      <a:pt x="23117" y="15409"/>
                    </a:cubicBezTo>
                    <a:cubicBezTo>
                      <a:pt x="23250" y="14942"/>
                      <a:pt x="23183" y="14475"/>
                      <a:pt x="22950" y="14075"/>
                    </a:cubicBezTo>
                    <a:cubicBezTo>
                      <a:pt x="22349" y="12941"/>
                      <a:pt x="23083" y="11907"/>
                      <a:pt x="23183" y="10839"/>
                    </a:cubicBezTo>
                    <a:cubicBezTo>
                      <a:pt x="23217" y="9939"/>
                      <a:pt x="23017" y="9071"/>
                      <a:pt x="22583" y="8271"/>
                    </a:cubicBezTo>
                    <a:cubicBezTo>
                      <a:pt x="21382" y="5602"/>
                      <a:pt x="19514" y="3300"/>
                      <a:pt x="17146" y="1566"/>
                    </a:cubicBezTo>
                    <a:cubicBezTo>
                      <a:pt x="15526" y="448"/>
                      <a:pt x="13750" y="1"/>
                      <a:pt x="118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4"/>
              <p:cNvSpPr/>
              <p:nvPr/>
            </p:nvSpPr>
            <p:spPr>
              <a:xfrm flipH="1">
                <a:off x="2189779" y="2189319"/>
                <a:ext cx="42222" cy="66221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3399" extrusionOk="0">
                    <a:moveTo>
                      <a:pt x="1580" y="0"/>
                    </a:moveTo>
                    <a:cubicBezTo>
                      <a:pt x="1575" y="0"/>
                      <a:pt x="1571" y="1"/>
                      <a:pt x="1568" y="4"/>
                    </a:cubicBezTo>
                    <a:cubicBezTo>
                      <a:pt x="1435" y="71"/>
                      <a:pt x="1835" y="938"/>
                      <a:pt x="1401" y="1906"/>
                    </a:cubicBezTo>
                    <a:cubicBezTo>
                      <a:pt x="968" y="2873"/>
                      <a:pt x="0" y="3240"/>
                      <a:pt x="67" y="3373"/>
                    </a:cubicBezTo>
                    <a:cubicBezTo>
                      <a:pt x="67" y="3386"/>
                      <a:pt x="105" y="3399"/>
                      <a:pt x="174" y="3399"/>
                    </a:cubicBezTo>
                    <a:cubicBezTo>
                      <a:pt x="288" y="3399"/>
                      <a:pt x="485" y="3364"/>
                      <a:pt x="734" y="3240"/>
                    </a:cubicBezTo>
                    <a:cubicBezTo>
                      <a:pt x="1235" y="3006"/>
                      <a:pt x="1635" y="2573"/>
                      <a:pt x="1902" y="2072"/>
                    </a:cubicBezTo>
                    <a:cubicBezTo>
                      <a:pt x="2102" y="1572"/>
                      <a:pt x="2135" y="1038"/>
                      <a:pt x="1968" y="505"/>
                    </a:cubicBezTo>
                    <a:cubicBezTo>
                      <a:pt x="1816" y="168"/>
                      <a:pt x="1635" y="0"/>
                      <a:pt x="15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4"/>
              <p:cNvSpPr/>
              <p:nvPr/>
            </p:nvSpPr>
            <p:spPr>
              <a:xfrm flipH="1">
                <a:off x="1287763" y="3442355"/>
                <a:ext cx="384438" cy="584163"/>
              </a:xfrm>
              <a:custGeom>
                <a:avLst/>
                <a:gdLst/>
                <a:ahLst/>
                <a:cxnLst/>
                <a:rect l="l" t="t" r="r" b="b"/>
                <a:pathLst>
                  <a:path w="19448" h="29984" extrusionOk="0">
                    <a:moveTo>
                      <a:pt x="5771" y="1"/>
                    </a:moveTo>
                    <a:lnTo>
                      <a:pt x="4170" y="3670"/>
                    </a:lnTo>
                    <a:cubicBezTo>
                      <a:pt x="4170" y="3837"/>
                      <a:pt x="3003" y="17013"/>
                      <a:pt x="2736" y="18047"/>
                    </a:cubicBezTo>
                    <a:cubicBezTo>
                      <a:pt x="2469" y="19048"/>
                      <a:pt x="1" y="27754"/>
                      <a:pt x="1" y="27754"/>
                    </a:cubicBezTo>
                    <a:cubicBezTo>
                      <a:pt x="1" y="27754"/>
                      <a:pt x="327" y="28003"/>
                      <a:pt x="824" y="28003"/>
                    </a:cubicBezTo>
                    <a:cubicBezTo>
                      <a:pt x="1255" y="28003"/>
                      <a:pt x="1814" y="27817"/>
                      <a:pt x="2402" y="27120"/>
                    </a:cubicBezTo>
                    <a:cubicBezTo>
                      <a:pt x="3670" y="25586"/>
                      <a:pt x="4404" y="22951"/>
                      <a:pt x="4404" y="22784"/>
                    </a:cubicBezTo>
                    <a:cubicBezTo>
                      <a:pt x="4404" y="22584"/>
                      <a:pt x="6005" y="19448"/>
                      <a:pt x="6005" y="19448"/>
                    </a:cubicBezTo>
                    <a:lnTo>
                      <a:pt x="7206" y="29455"/>
                    </a:lnTo>
                    <a:cubicBezTo>
                      <a:pt x="7206" y="29455"/>
                      <a:pt x="7722" y="29983"/>
                      <a:pt x="8286" y="29983"/>
                    </a:cubicBezTo>
                    <a:cubicBezTo>
                      <a:pt x="8694" y="29983"/>
                      <a:pt x="9127" y="29707"/>
                      <a:pt x="9407" y="28755"/>
                    </a:cubicBezTo>
                    <a:cubicBezTo>
                      <a:pt x="10041" y="26453"/>
                      <a:pt x="9407" y="19482"/>
                      <a:pt x="9407" y="19482"/>
                    </a:cubicBezTo>
                    <a:cubicBezTo>
                      <a:pt x="9407" y="19482"/>
                      <a:pt x="9407" y="19068"/>
                      <a:pt x="9664" y="19068"/>
                    </a:cubicBezTo>
                    <a:cubicBezTo>
                      <a:pt x="9771" y="19068"/>
                      <a:pt x="9924" y="19141"/>
                      <a:pt x="10141" y="19348"/>
                    </a:cubicBezTo>
                    <a:cubicBezTo>
                      <a:pt x="10839" y="20079"/>
                      <a:pt x="14149" y="27921"/>
                      <a:pt x="15132" y="27921"/>
                    </a:cubicBezTo>
                    <a:cubicBezTo>
                      <a:pt x="15137" y="27921"/>
                      <a:pt x="15141" y="27921"/>
                      <a:pt x="15145" y="27921"/>
                    </a:cubicBezTo>
                    <a:cubicBezTo>
                      <a:pt x="15779" y="27921"/>
                      <a:pt x="16379" y="27621"/>
                      <a:pt x="16813" y="27154"/>
                    </a:cubicBezTo>
                    <a:cubicBezTo>
                      <a:pt x="16913" y="26887"/>
                      <a:pt x="12843" y="17880"/>
                      <a:pt x="12776" y="17447"/>
                    </a:cubicBezTo>
                    <a:cubicBezTo>
                      <a:pt x="12774" y="17418"/>
                      <a:pt x="12784" y="17405"/>
                      <a:pt x="12805" y="17405"/>
                    </a:cubicBezTo>
                    <a:cubicBezTo>
                      <a:pt x="13095" y="17405"/>
                      <a:pt x="15533" y="20123"/>
                      <a:pt x="16312" y="21183"/>
                    </a:cubicBezTo>
                    <a:cubicBezTo>
                      <a:pt x="17041" y="22094"/>
                      <a:pt x="17648" y="23026"/>
                      <a:pt x="18261" y="23026"/>
                    </a:cubicBezTo>
                    <a:cubicBezTo>
                      <a:pt x="18433" y="23026"/>
                      <a:pt x="18605" y="22952"/>
                      <a:pt x="18781" y="22784"/>
                    </a:cubicBezTo>
                    <a:cubicBezTo>
                      <a:pt x="19448" y="22150"/>
                      <a:pt x="18380" y="20883"/>
                      <a:pt x="17980" y="20282"/>
                    </a:cubicBezTo>
                    <a:cubicBezTo>
                      <a:pt x="17647" y="19782"/>
                      <a:pt x="14244" y="13777"/>
                      <a:pt x="14111" y="11709"/>
                    </a:cubicBezTo>
                    <a:cubicBezTo>
                      <a:pt x="13977" y="9675"/>
                      <a:pt x="13177" y="4704"/>
                      <a:pt x="13177" y="4704"/>
                    </a:cubicBezTo>
                    <a:lnTo>
                      <a:pt x="5771" y="1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4"/>
              <p:cNvSpPr/>
              <p:nvPr/>
            </p:nvSpPr>
            <p:spPr>
              <a:xfrm flipH="1">
                <a:off x="1097873" y="2237109"/>
                <a:ext cx="709495" cy="1300808"/>
              </a:xfrm>
              <a:custGeom>
                <a:avLst/>
                <a:gdLst/>
                <a:ahLst/>
                <a:cxnLst/>
                <a:rect l="l" t="t" r="r" b="b"/>
                <a:pathLst>
                  <a:path w="35893" h="66768" extrusionOk="0">
                    <a:moveTo>
                      <a:pt x="9000" y="1"/>
                    </a:moveTo>
                    <a:cubicBezTo>
                      <a:pt x="8804" y="1"/>
                      <a:pt x="8606" y="7"/>
                      <a:pt x="8406" y="20"/>
                    </a:cubicBezTo>
                    <a:cubicBezTo>
                      <a:pt x="0" y="553"/>
                      <a:pt x="134" y="6257"/>
                      <a:pt x="1335" y="11328"/>
                    </a:cubicBezTo>
                    <a:cubicBezTo>
                      <a:pt x="2536" y="16398"/>
                      <a:pt x="6272" y="17165"/>
                      <a:pt x="6272" y="17165"/>
                    </a:cubicBezTo>
                    <a:cubicBezTo>
                      <a:pt x="6272" y="17165"/>
                      <a:pt x="10908" y="17365"/>
                      <a:pt x="10908" y="17999"/>
                    </a:cubicBezTo>
                    <a:cubicBezTo>
                      <a:pt x="10908" y="18666"/>
                      <a:pt x="20982" y="33077"/>
                      <a:pt x="21749" y="33977"/>
                    </a:cubicBezTo>
                    <a:cubicBezTo>
                      <a:pt x="22483" y="34911"/>
                      <a:pt x="12609" y="61831"/>
                      <a:pt x="12609" y="61831"/>
                    </a:cubicBezTo>
                    <a:lnTo>
                      <a:pt x="19614" y="66767"/>
                    </a:lnTo>
                    <a:cubicBezTo>
                      <a:pt x="19948" y="66134"/>
                      <a:pt x="31690" y="45385"/>
                      <a:pt x="32757" y="42050"/>
                    </a:cubicBezTo>
                    <a:cubicBezTo>
                      <a:pt x="33825" y="38681"/>
                      <a:pt x="35893" y="37713"/>
                      <a:pt x="34925" y="34177"/>
                    </a:cubicBezTo>
                    <a:cubicBezTo>
                      <a:pt x="33958" y="30608"/>
                      <a:pt x="29221" y="18733"/>
                      <a:pt x="25552" y="14563"/>
                    </a:cubicBezTo>
                    <a:cubicBezTo>
                      <a:pt x="21970" y="10493"/>
                      <a:pt x="17053" y="1"/>
                      <a:pt x="9000" y="1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4"/>
              <p:cNvSpPr/>
              <p:nvPr/>
            </p:nvSpPr>
            <p:spPr>
              <a:xfrm flipH="1">
                <a:off x="1247548" y="2234343"/>
                <a:ext cx="599393" cy="525657"/>
              </a:xfrm>
              <a:custGeom>
                <a:avLst/>
                <a:gdLst/>
                <a:ahLst/>
                <a:cxnLst/>
                <a:rect l="l" t="t" r="r" b="b"/>
                <a:pathLst>
                  <a:path w="30323" h="26981" extrusionOk="0">
                    <a:moveTo>
                      <a:pt x="10401" y="1"/>
                    </a:moveTo>
                    <a:cubicBezTo>
                      <a:pt x="6921" y="1"/>
                      <a:pt x="3570" y="762"/>
                      <a:pt x="3570" y="762"/>
                    </a:cubicBezTo>
                    <a:cubicBezTo>
                      <a:pt x="3470" y="1629"/>
                      <a:pt x="1" y="12404"/>
                      <a:pt x="1" y="12404"/>
                    </a:cubicBezTo>
                    <a:lnTo>
                      <a:pt x="5371" y="17808"/>
                    </a:lnTo>
                    <a:lnTo>
                      <a:pt x="5472" y="18375"/>
                    </a:lnTo>
                    <a:lnTo>
                      <a:pt x="11776" y="19442"/>
                    </a:lnTo>
                    <a:lnTo>
                      <a:pt x="17647" y="26981"/>
                    </a:lnTo>
                    <a:lnTo>
                      <a:pt x="30323" y="18908"/>
                    </a:lnTo>
                    <a:cubicBezTo>
                      <a:pt x="30323" y="18908"/>
                      <a:pt x="21149" y="2997"/>
                      <a:pt x="15145" y="695"/>
                    </a:cubicBezTo>
                    <a:cubicBezTo>
                      <a:pt x="13771" y="176"/>
                      <a:pt x="12071" y="1"/>
                      <a:pt x="104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4"/>
              <p:cNvSpPr/>
              <p:nvPr/>
            </p:nvSpPr>
            <p:spPr>
              <a:xfrm flipH="1">
                <a:off x="1720314" y="2269334"/>
                <a:ext cx="87054" cy="319104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6379" extrusionOk="0">
                    <a:moveTo>
                      <a:pt x="2836" y="0"/>
                    </a:moveTo>
                    <a:lnTo>
                      <a:pt x="2836" y="0"/>
                    </a:lnTo>
                    <a:cubicBezTo>
                      <a:pt x="2769" y="34"/>
                      <a:pt x="2736" y="67"/>
                      <a:pt x="2702" y="134"/>
                    </a:cubicBezTo>
                    <a:cubicBezTo>
                      <a:pt x="2636" y="200"/>
                      <a:pt x="2536" y="367"/>
                      <a:pt x="2435" y="534"/>
                    </a:cubicBezTo>
                    <a:cubicBezTo>
                      <a:pt x="2102" y="1101"/>
                      <a:pt x="1835" y="1668"/>
                      <a:pt x="1602" y="2268"/>
                    </a:cubicBezTo>
                    <a:cubicBezTo>
                      <a:pt x="0" y="6238"/>
                      <a:pt x="401" y="10741"/>
                      <a:pt x="2736" y="14344"/>
                    </a:cubicBezTo>
                    <a:cubicBezTo>
                      <a:pt x="3069" y="14877"/>
                      <a:pt x="3470" y="15411"/>
                      <a:pt x="3903" y="15878"/>
                    </a:cubicBezTo>
                    <a:cubicBezTo>
                      <a:pt x="4037" y="16045"/>
                      <a:pt x="4170" y="16178"/>
                      <a:pt x="4237" y="16245"/>
                    </a:cubicBezTo>
                    <a:cubicBezTo>
                      <a:pt x="4337" y="16345"/>
                      <a:pt x="4404" y="16379"/>
                      <a:pt x="4404" y="16379"/>
                    </a:cubicBezTo>
                    <a:cubicBezTo>
                      <a:pt x="4237" y="16178"/>
                      <a:pt x="4103" y="16012"/>
                      <a:pt x="3937" y="15845"/>
                    </a:cubicBezTo>
                    <a:cubicBezTo>
                      <a:pt x="3536" y="15344"/>
                      <a:pt x="3169" y="14844"/>
                      <a:pt x="2869" y="14310"/>
                    </a:cubicBezTo>
                    <a:cubicBezTo>
                      <a:pt x="634" y="10708"/>
                      <a:pt x="201" y="6271"/>
                      <a:pt x="1735" y="2335"/>
                    </a:cubicBezTo>
                    <a:cubicBezTo>
                      <a:pt x="1935" y="1735"/>
                      <a:pt x="2202" y="1168"/>
                      <a:pt x="2502" y="601"/>
                    </a:cubicBezTo>
                    <a:cubicBezTo>
                      <a:pt x="2636" y="400"/>
                      <a:pt x="2736" y="200"/>
                      <a:pt x="2836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4"/>
              <p:cNvSpPr/>
              <p:nvPr/>
            </p:nvSpPr>
            <p:spPr>
              <a:xfrm flipH="1">
                <a:off x="1247548" y="2602075"/>
                <a:ext cx="420028" cy="167686"/>
              </a:xfrm>
              <a:custGeom>
                <a:avLst/>
                <a:gdLst/>
                <a:ahLst/>
                <a:cxnLst/>
                <a:rect l="l" t="t" r="r" b="b"/>
                <a:pathLst>
                  <a:path w="21249" h="8607" extrusionOk="0">
                    <a:moveTo>
                      <a:pt x="21249" y="0"/>
                    </a:moveTo>
                    <a:lnTo>
                      <a:pt x="21249" y="0"/>
                    </a:lnTo>
                    <a:cubicBezTo>
                      <a:pt x="21149" y="67"/>
                      <a:pt x="21082" y="100"/>
                      <a:pt x="20982" y="167"/>
                    </a:cubicBezTo>
                    <a:cubicBezTo>
                      <a:pt x="20815" y="267"/>
                      <a:pt x="20581" y="400"/>
                      <a:pt x="20315" y="600"/>
                    </a:cubicBezTo>
                    <a:lnTo>
                      <a:pt x="17813" y="2168"/>
                    </a:lnTo>
                    <a:lnTo>
                      <a:pt x="9574" y="7439"/>
                    </a:lnTo>
                    <a:lnTo>
                      <a:pt x="8220" y="8320"/>
                    </a:lnTo>
                    <a:lnTo>
                      <a:pt x="8220" y="8320"/>
                    </a:lnTo>
                    <a:cubicBezTo>
                      <a:pt x="7337" y="6886"/>
                      <a:pt x="6455" y="5581"/>
                      <a:pt x="5637" y="4437"/>
                    </a:cubicBezTo>
                    <a:cubicBezTo>
                      <a:pt x="4904" y="3402"/>
                      <a:pt x="4070" y="2402"/>
                      <a:pt x="3136" y="1534"/>
                    </a:cubicBezTo>
                    <a:cubicBezTo>
                      <a:pt x="2469" y="934"/>
                      <a:pt x="1735" y="534"/>
                      <a:pt x="901" y="234"/>
                    </a:cubicBezTo>
                    <a:cubicBezTo>
                      <a:pt x="634" y="167"/>
                      <a:pt x="400" y="100"/>
                      <a:pt x="234" y="67"/>
                    </a:cubicBezTo>
                    <a:cubicBezTo>
                      <a:pt x="167" y="33"/>
                      <a:pt x="67" y="33"/>
                      <a:pt x="0" y="33"/>
                    </a:cubicBezTo>
                    <a:cubicBezTo>
                      <a:pt x="67" y="67"/>
                      <a:pt x="167" y="100"/>
                      <a:pt x="234" y="100"/>
                    </a:cubicBezTo>
                    <a:cubicBezTo>
                      <a:pt x="367" y="133"/>
                      <a:pt x="601" y="234"/>
                      <a:pt x="867" y="334"/>
                    </a:cubicBezTo>
                    <a:cubicBezTo>
                      <a:pt x="1668" y="600"/>
                      <a:pt x="2402" y="1067"/>
                      <a:pt x="3036" y="1635"/>
                    </a:cubicBezTo>
                    <a:cubicBezTo>
                      <a:pt x="3936" y="2535"/>
                      <a:pt x="4737" y="3503"/>
                      <a:pt x="5471" y="4537"/>
                    </a:cubicBezTo>
                    <a:cubicBezTo>
                      <a:pt x="6305" y="5737"/>
                      <a:pt x="7205" y="7072"/>
                      <a:pt x="8106" y="8506"/>
                    </a:cubicBezTo>
                    <a:lnTo>
                      <a:pt x="8139" y="8606"/>
                    </a:lnTo>
                    <a:lnTo>
                      <a:pt x="8239" y="8539"/>
                    </a:lnTo>
                    <a:lnTo>
                      <a:pt x="9707" y="7605"/>
                    </a:lnTo>
                    <a:lnTo>
                      <a:pt x="17880" y="2268"/>
                    </a:lnTo>
                    <a:lnTo>
                      <a:pt x="20348" y="634"/>
                    </a:lnTo>
                    <a:lnTo>
                      <a:pt x="21015" y="200"/>
                    </a:lnTo>
                    <a:cubicBezTo>
                      <a:pt x="21115" y="133"/>
                      <a:pt x="21182" y="67"/>
                      <a:pt x="21249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4"/>
              <p:cNvSpPr/>
              <p:nvPr/>
            </p:nvSpPr>
            <p:spPr>
              <a:xfrm flipH="1">
                <a:off x="1314795" y="2292732"/>
                <a:ext cx="452347" cy="332099"/>
              </a:xfrm>
              <a:custGeom>
                <a:avLst/>
                <a:gdLst/>
                <a:ahLst/>
                <a:cxnLst/>
                <a:rect l="l" t="t" r="r" b="b"/>
                <a:pathLst>
                  <a:path w="22884" h="17046" extrusionOk="0">
                    <a:moveTo>
                      <a:pt x="5437" y="0"/>
                    </a:moveTo>
                    <a:cubicBezTo>
                      <a:pt x="5070" y="0"/>
                      <a:pt x="4704" y="33"/>
                      <a:pt x="4337" y="67"/>
                    </a:cubicBezTo>
                    <a:cubicBezTo>
                      <a:pt x="4003" y="100"/>
                      <a:pt x="3669" y="167"/>
                      <a:pt x="3336" y="234"/>
                    </a:cubicBezTo>
                    <a:cubicBezTo>
                      <a:pt x="3036" y="300"/>
                      <a:pt x="2735" y="334"/>
                      <a:pt x="2469" y="434"/>
                    </a:cubicBezTo>
                    <a:cubicBezTo>
                      <a:pt x="1935" y="600"/>
                      <a:pt x="1468" y="701"/>
                      <a:pt x="1101" y="834"/>
                    </a:cubicBezTo>
                    <a:lnTo>
                      <a:pt x="267" y="1168"/>
                    </a:lnTo>
                    <a:cubicBezTo>
                      <a:pt x="167" y="1201"/>
                      <a:pt x="67" y="1234"/>
                      <a:pt x="0" y="1301"/>
                    </a:cubicBezTo>
                    <a:cubicBezTo>
                      <a:pt x="100" y="1268"/>
                      <a:pt x="200" y="1234"/>
                      <a:pt x="300" y="1201"/>
                    </a:cubicBezTo>
                    <a:lnTo>
                      <a:pt x="1168" y="934"/>
                    </a:lnTo>
                    <a:cubicBezTo>
                      <a:pt x="1501" y="801"/>
                      <a:pt x="2002" y="701"/>
                      <a:pt x="2502" y="534"/>
                    </a:cubicBezTo>
                    <a:cubicBezTo>
                      <a:pt x="2769" y="467"/>
                      <a:pt x="3069" y="434"/>
                      <a:pt x="3369" y="367"/>
                    </a:cubicBezTo>
                    <a:cubicBezTo>
                      <a:pt x="3703" y="300"/>
                      <a:pt x="4036" y="267"/>
                      <a:pt x="4370" y="234"/>
                    </a:cubicBezTo>
                    <a:cubicBezTo>
                      <a:pt x="4737" y="200"/>
                      <a:pt x="5104" y="167"/>
                      <a:pt x="5471" y="167"/>
                    </a:cubicBezTo>
                    <a:lnTo>
                      <a:pt x="6038" y="167"/>
                    </a:lnTo>
                    <a:cubicBezTo>
                      <a:pt x="6205" y="200"/>
                      <a:pt x="6438" y="234"/>
                      <a:pt x="6638" y="234"/>
                    </a:cubicBezTo>
                    <a:cubicBezTo>
                      <a:pt x="7039" y="300"/>
                      <a:pt x="7472" y="367"/>
                      <a:pt x="7872" y="467"/>
                    </a:cubicBezTo>
                    <a:cubicBezTo>
                      <a:pt x="8306" y="567"/>
                      <a:pt x="8740" y="734"/>
                      <a:pt x="9140" y="901"/>
                    </a:cubicBezTo>
                    <a:cubicBezTo>
                      <a:pt x="10007" y="1301"/>
                      <a:pt x="10808" y="1801"/>
                      <a:pt x="11542" y="2435"/>
                    </a:cubicBezTo>
                    <a:cubicBezTo>
                      <a:pt x="12309" y="3136"/>
                      <a:pt x="13043" y="3869"/>
                      <a:pt x="13677" y="4670"/>
                    </a:cubicBezTo>
                    <a:cubicBezTo>
                      <a:pt x="16112" y="7372"/>
                      <a:pt x="18347" y="10241"/>
                      <a:pt x="20448" y="13243"/>
                    </a:cubicBezTo>
                    <a:cubicBezTo>
                      <a:pt x="21215" y="14377"/>
                      <a:pt x="21816" y="15344"/>
                      <a:pt x="22216" y="16011"/>
                    </a:cubicBezTo>
                    <a:cubicBezTo>
                      <a:pt x="22416" y="16312"/>
                      <a:pt x="22583" y="16579"/>
                      <a:pt x="22683" y="16779"/>
                    </a:cubicBezTo>
                    <a:cubicBezTo>
                      <a:pt x="22750" y="16879"/>
                      <a:pt x="22816" y="16945"/>
                      <a:pt x="22883" y="17046"/>
                    </a:cubicBezTo>
                    <a:cubicBezTo>
                      <a:pt x="22816" y="16945"/>
                      <a:pt x="22783" y="16845"/>
                      <a:pt x="22716" y="16745"/>
                    </a:cubicBezTo>
                    <a:cubicBezTo>
                      <a:pt x="22616" y="16579"/>
                      <a:pt x="22483" y="16278"/>
                      <a:pt x="22283" y="15945"/>
                    </a:cubicBezTo>
                    <a:cubicBezTo>
                      <a:pt x="21916" y="15278"/>
                      <a:pt x="21315" y="14310"/>
                      <a:pt x="20548" y="13143"/>
                    </a:cubicBezTo>
                    <a:cubicBezTo>
                      <a:pt x="18513" y="10141"/>
                      <a:pt x="16245" y="7239"/>
                      <a:pt x="13843" y="4537"/>
                    </a:cubicBezTo>
                    <a:cubicBezTo>
                      <a:pt x="13176" y="3703"/>
                      <a:pt x="12442" y="2969"/>
                      <a:pt x="11675" y="2268"/>
                    </a:cubicBezTo>
                    <a:cubicBezTo>
                      <a:pt x="10941" y="1635"/>
                      <a:pt x="10107" y="1101"/>
                      <a:pt x="9207" y="734"/>
                    </a:cubicBezTo>
                    <a:cubicBezTo>
                      <a:pt x="8373" y="367"/>
                      <a:pt x="7506" y="133"/>
                      <a:pt x="6638" y="67"/>
                    </a:cubicBezTo>
                    <a:cubicBezTo>
                      <a:pt x="6438" y="33"/>
                      <a:pt x="6238" y="0"/>
                      <a:pt x="6038" y="0"/>
                    </a:cubicBezTo>
                    <a:lnTo>
                      <a:pt x="54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4"/>
              <p:cNvSpPr/>
              <p:nvPr/>
            </p:nvSpPr>
            <p:spPr>
              <a:xfrm flipH="1">
                <a:off x="1286449" y="2267385"/>
                <a:ext cx="470157" cy="350938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8013" extrusionOk="0">
                    <a:moveTo>
                      <a:pt x="5105" y="0"/>
                    </a:moveTo>
                    <a:cubicBezTo>
                      <a:pt x="4904" y="0"/>
                      <a:pt x="4738" y="67"/>
                      <a:pt x="4537" y="67"/>
                    </a:cubicBezTo>
                    <a:cubicBezTo>
                      <a:pt x="4204" y="67"/>
                      <a:pt x="3837" y="134"/>
                      <a:pt x="3503" y="200"/>
                    </a:cubicBezTo>
                    <a:cubicBezTo>
                      <a:pt x="3203" y="267"/>
                      <a:pt x="2870" y="300"/>
                      <a:pt x="2603" y="367"/>
                    </a:cubicBezTo>
                    <a:cubicBezTo>
                      <a:pt x="2036" y="534"/>
                      <a:pt x="1535" y="634"/>
                      <a:pt x="1168" y="801"/>
                    </a:cubicBezTo>
                    <a:lnTo>
                      <a:pt x="301" y="1134"/>
                    </a:lnTo>
                    <a:cubicBezTo>
                      <a:pt x="168" y="1168"/>
                      <a:pt x="68" y="1201"/>
                      <a:pt x="1" y="1268"/>
                    </a:cubicBezTo>
                    <a:cubicBezTo>
                      <a:pt x="101" y="1234"/>
                      <a:pt x="201" y="1201"/>
                      <a:pt x="301" y="1168"/>
                    </a:cubicBezTo>
                    <a:lnTo>
                      <a:pt x="1202" y="867"/>
                    </a:lnTo>
                    <a:cubicBezTo>
                      <a:pt x="1569" y="734"/>
                      <a:pt x="2069" y="634"/>
                      <a:pt x="2636" y="500"/>
                    </a:cubicBezTo>
                    <a:cubicBezTo>
                      <a:pt x="2903" y="434"/>
                      <a:pt x="3203" y="367"/>
                      <a:pt x="3537" y="334"/>
                    </a:cubicBezTo>
                    <a:cubicBezTo>
                      <a:pt x="3870" y="267"/>
                      <a:pt x="4204" y="200"/>
                      <a:pt x="4571" y="200"/>
                    </a:cubicBezTo>
                    <a:cubicBezTo>
                      <a:pt x="4738" y="167"/>
                      <a:pt x="4938" y="134"/>
                      <a:pt x="5105" y="134"/>
                    </a:cubicBezTo>
                    <a:lnTo>
                      <a:pt x="5705" y="134"/>
                    </a:lnTo>
                    <a:cubicBezTo>
                      <a:pt x="6105" y="167"/>
                      <a:pt x="6506" y="167"/>
                      <a:pt x="6906" y="234"/>
                    </a:cubicBezTo>
                    <a:cubicBezTo>
                      <a:pt x="7806" y="367"/>
                      <a:pt x="8674" y="634"/>
                      <a:pt x="9508" y="1034"/>
                    </a:cubicBezTo>
                    <a:cubicBezTo>
                      <a:pt x="10375" y="1501"/>
                      <a:pt x="11209" y="2068"/>
                      <a:pt x="11943" y="2769"/>
                    </a:cubicBezTo>
                    <a:cubicBezTo>
                      <a:pt x="12710" y="3503"/>
                      <a:pt x="13410" y="4303"/>
                      <a:pt x="14111" y="5137"/>
                    </a:cubicBezTo>
                    <a:cubicBezTo>
                      <a:pt x="17046" y="8506"/>
                      <a:pt x="19548" y="11675"/>
                      <a:pt x="21216" y="14043"/>
                    </a:cubicBezTo>
                    <a:cubicBezTo>
                      <a:pt x="22050" y="15278"/>
                      <a:pt x="22684" y="16245"/>
                      <a:pt x="23117" y="16946"/>
                    </a:cubicBezTo>
                    <a:cubicBezTo>
                      <a:pt x="23318" y="17279"/>
                      <a:pt x="23484" y="17546"/>
                      <a:pt x="23584" y="17746"/>
                    </a:cubicBezTo>
                    <a:cubicBezTo>
                      <a:pt x="23651" y="17813"/>
                      <a:pt x="23718" y="17913"/>
                      <a:pt x="23785" y="18013"/>
                    </a:cubicBezTo>
                    <a:cubicBezTo>
                      <a:pt x="23751" y="17913"/>
                      <a:pt x="23684" y="17813"/>
                      <a:pt x="23651" y="17746"/>
                    </a:cubicBezTo>
                    <a:cubicBezTo>
                      <a:pt x="23551" y="17546"/>
                      <a:pt x="23384" y="17246"/>
                      <a:pt x="23184" y="16912"/>
                    </a:cubicBezTo>
                    <a:cubicBezTo>
                      <a:pt x="22784" y="16212"/>
                      <a:pt x="22183" y="15178"/>
                      <a:pt x="21349" y="13977"/>
                    </a:cubicBezTo>
                    <a:cubicBezTo>
                      <a:pt x="19148" y="10875"/>
                      <a:pt x="16813" y="7872"/>
                      <a:pt x="14278" y="5037"/>
                    </a:cubicBezTo>
                    <a:cubicBezTo>
                      <a:pt x="13611" y="4170"/>
                      <a:pt x="12877" y="3369"/>
                      <a:pt x="12076" y="2635"/>
                    </a:cubicBezTo>
                    <a:cubicBezTo>
                      <a:pt x="11342" y="1901"/>
                      <a:pt x="10508" y="1334"/>
                      <a:pt x="9574" y="867"/>
                    </a:cubicBezTo>
                    <a:cubicBezTo>
                      <a:pt x="8740" y="467"/>
                      <a:pt x="7873" y="200"/>
                      <a:pt x="6939" y="67"/>
                    </a:cubicBezTo>
                    <a:cubicBezTo>
                      <a:pt x="6539" y="33"/>
                      <a:pt x="6105" y="0"/>
                      <a:pt x="5705" y="0"/>
                    </a:cubicBezTo>
                    <a:lnTo>
                      <a:pt x="51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4"/>
              <p:cNvSpPr/>
              <p:nvPr/>
            </p:nvSpPr>
            <p:spPr>
              <a:xfrm flipH="1">
                <a:off x="3319282" y="3125862"/>
                <a:ext cx="416074" cy="296621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15225" extrusionOk="0">
                    <a:moveTo>
                      <a:pt x="8556" y="6055"/>
                    </a:moveTo>
                    <a:cubicBezTo>
                      <a:pt x="9132" y="6055"/>
                      <a:pt x="9707" y="6172"/>
                      <a:pt x="10241" y="6406"/>
                    </a:cubicBezTo>
                    <a:lnTo>
                      <a:pt x="10207" y="6439"/>
                    </a:lnTo>
                    <a:cubicBezTo>
                      <a:pt x="8706" y="8040"/>
                      <a:pt x="6672" y="8574"/>
                      <a:pt x="4270" y="8807"/>
                    </a:cubicBezTo>
                    <a:cubicBezTo>
                      <a:pt x="4804" y="7706"/>
                      <a:pt x="5704" y="6839"/>
                      <a:pt x="6872" y="6406"/>
                    </a:cubicBezTo>
                    <a:cubicBezTo>
                      <a:pt x="7405" y="6172"/>
                      <a:pt x="7981" y="6055"/>
                      <a:pt x="8556" y="6055"/>
                    </a:cubicBezTo>
                    <a:close/>
                    <a:moveTo>
                      <a:pt x="16845" y="1"/>
                    </a:moveTo>
                    <a:lnTo>
                      <a:pt x="5838" y="2336"/>
                    </a:lnTo>
                    <a:lnTo>
                      <a:pt x="1134" y="7940"/>
                    </a:lnTo>
                    <a:lnTo>
                      <a:pt x="0" y="11876"/>
                    </a:lnTo>
                    <a:lnTo>
                      <a:pt x="334" y="15145"/>
                    </a:lnTo>
                    <a:cubicBezTo>
                      <a:pt x="537" y="15199"/>
                      <a:pt x="721" y="15224"/>
                      <a:pt x="889" y="15224"/>
                    </a:cubicBezTo>
                    <a:cubicBezTo>
                      <a:pt x="2778" y="15224"/>
                      <a:pt x="2469" y="12043"/>
                      <a:pt x="2469" y="12043"/>
                    </a:cubicBezTo>
                    <a:lnTo>
                      <a:pt x="2469" y="12043"/>
                    </a:lnTo>
                    <a:lnTo>
                      <a:pt x="3002" y="12276"/>
                    </a:lnTo>
                    <a:cubicBezTo>
                      <a:pt x="3121" y="12317"/>
                      <a:pt x="3266" y="12336"/>
                      <a:pt x="3433" y="12336"/>
                    </a:cubicBezTo>
                    <a:cubicBezTo>
                      <a:pt x="5186" y="12336"/>
                      <a:pt x="9343" y="10274"/>
                      <a:pt x="10774" y="9908"/>
                    </a:cubicBezTo>
                    <a:cubicBezTo>
                      <a:pt x="12342" y="9508"/>
                      <a:pt x="13810" y="9574"/>
                      <a:pt x="16745" y="8474"/>
                    </a:cubicBezTo>
                    <a:cubicBezTo>
                      <a:pt x="19681" y="7406"/>
                      <a:pt x="21048" y="3870"/>
                      <a:pt x="21048" y="3870"/>
                    </a:cubicBezTo>
                    <a:lnTo>
                      <a:pt x="16845" y="1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4"/>
              <p:cNvSpPr/>
              <p:nvPr/>
            </p:nvSpPr>
            <p:spPr>
              <a:xfrm flipH="1">
                <a:off x="3519738" y="3235704"/>
                <a:ext cx="174087" cy="123500"/>
              </a:xfrm>
              <a:custGeom>
                <a:avLst/>
                <a:gdLst/>
                <a:ahLst/>
                <a:cxnLst/>
                <a:rect l="l" t="t" r="r" b="b"/>
                <a:pathLst>
                  <a:path w="8807" h="6339" extrusionOk="0">
                    <a:moveTo>
                      <a:pt x="8807" y="0"/>
                    </a:moveTo>
                    <a:cubicBezTo>
                      <a:pt x="8407" y="401"/>
                      <a:pt x="8006" y="834"/>
                      <a:pt x="7573" y="1201"/>
                    </a:cubicBezTo>
                    <a:cubicBezTo>
                      <a:pt x="6472" y="2068"/>
                      <a:pt x="5171" y="2636"/>
                      <a:pt x="3803" y="2802"/>
                    </a:cubicBezTo>
                    <a:cubicBezTo>
                      <a:pt x="3036" y="2869"/>
                      <a:pt x="2269" y="3069"/>
                      <a:pt x="1535" y="3336"/>
                    </a:cubicBezTo>
                    <a:cubicBezTo>
                      <a:pt x="935" y="3603"/>
                      <a:pt x="434" y="4070"/>
                      <a:pt x="167" y="4670"/>
                    </a:cubicBezTo>
                    <a:cubicBezTo>
                      <a:pt x="1" y="5071"/>
                      <a:pt x="1" y="5538"/>
                      <a:pt x="167" y="5938"/>
                    </a:cubicBezTo>
                    <a:cubicBezTo>
                      <a:pt x="201" y="6071"/>
                      <a:pt x="267" y="6171"/>
                      <a:pt x="334" y="6238"/>
                    </a:cubicBezTo>
                    <a:cubicBezTo>
                      <a:pt x="401" y="6338"/>
                      <a:pt x="434" y="6338"/>
                      <a:pt x="434" y="6338"/>
                    </a:cubicBezTo>
                    <a:cubicBezTo>
                      <a:pt x="368" y="6205"/>
                      <a:pt x="301" y="6071"/>
                      <a:pt x="234" y="5905"/>
                    </a:cubicBezTo>
                    <a:cubicBezTo>
                      <a:pt x="101" y="5504"/>
                      <a:pt x="134" y="5104"/>
                      <a:pt x="301" y="4704"/>
                    </a:cubicBezTo>
                    <a:cubicBezTo>
                      <a:pt x="568" y="4170"/>
                      <a:pt x="1035" y="3736"/>
                      <a:pt x="1635" y="3503"/>
                    </a:cubicBezTo>
                    <a:cubicBezTo>
                      <a:pt x="2336" y="3236"/>
                      <a:pt x="3069" y="3069"/>
                      <a:pt x="3837" y="3002"/>
                    </a:cubicBezTo>
                    <a:cubicBezTo>
                      <a:pt x="4604" y="2902"/>
                      <a:pt x="5371" y="2702"/>
                      <a:pt x="6072" y="2369"/>
                    </a:cubicBezTo>
                    <a:cubicBezTo>
                      <a:pt x="6639" y="2102"/>
                      <a:pt x="7172" y="1735"/>
                      <a:pt x="7673" y="1335"/>
                    </a:cubicBezTo>
                    <a:cubicBezTo>
                      <a:pt x="8006" y="1068"/>
                      <a:pt x="8307" y="734"/>
                      <a:pt x="8573" y="401"/>
                    </a:cubicBezTo>
                    <a:cubicBezTo>
                      <a:pt x="8673" y="301"/>
                      <a:pt x="8740" y="134"/>
                      <a:pt x="8807" y="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4"/>
              <p:cNvSpPr/>
              <p:nvPr/>
            </p:nvSpPr>
            <p:spPr>
              <a:xfrm flipH="1">
                <a:off x="3530274" y="3241978"/>
                <a:ext cx="122674" cy="56772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2914" extrusionOk="0">
                    <a:moveTo>
                      <a:pt x="4319" y="0"/>
                    </a:moveTo>
                    <a:cubicBezTo>
                      <a:pt x="3717" y="0"/>
                      <a:pt x="3120" y="127"/>
                      <a:pt x="2569" y="379"/>
                    </a:cubicBezTo>
                    <a:cubicBezTo>
                      <a:pt x="2336" y="479"/>
                      <a:pt x="2102" y="579"/>
                      <a:pt x="1902" y="746"/>
                    </a:cubicBezTo>
                    <a:lnTo>
                      <a:pt x="1368" y="1179"/>
                    </a:lnTo>
                    <a:cubicBezTo>
                      <a:pt x="1068" y="1413"/>
                      <a:pt x="768" y="1680"/>
                      <a:pt x="534" y="1980"/>
                    </a:cubicBezTo>
                    <a:cubicBezTo>
                      <a:pt x="268" y="2247"/>
                      <a:pt x="101" y="2547"/>
                      <a:pt x="1" y="2914"/>
                    </a:cubicBezTo>
                    <a:cubicBezTo>
                      <a:pt x="201" y="2614"/>
                      <a:pt x="401" y="2347"/>
                      <a:pt x="635" y="2080"/>
                    </a:cubicBezTo>
                    <a:cubicBezTo>
                      <a:pt x="901" y="1813"/>
                      <a:pt x="1202" y="1546"/>
                      <a:pt x="1502" y="1346"/>
                    </a:cubicBezTo>
                    <a:cubicBezTo>
                      <a:pt x="2306" y="569"/>
                      <a:pt x="3365" y="162"/>
                      <a:pt x="4466" y="162"/>
                    </a:cubicBezTo>
                    <a:cubicBezTo>
                      <a:pt x="4689" y="162"/>
                      <a:pt x="4913" y="178"/>
                      <a:pt x="5138" y="212"/>
                    </a:cubicBezTo>
                    <a:cubicBezTo>
                      <a:pt x="5715" y="273"/>
                      <a:pt x="6098" y="417"/>
                      <a:pt x="6162" y="417"/>
                    </a:cubicBezTo>
                    <a:cubicBezTo>
                      <a:pt x="6169" y="417"/>
                      <a:pt x="6172" y="415"/>
                      <a:pt x="6172" y="412"/>
                    </a:cubicBezTo>
                    <a:cubicBezTo>
                      <a:pt x="6205" y="379"/>
                      <a:pt x="6105" y="345"/>
                      <a:pt x="5905" y="279"/>
                    </a:cubicBezTo>
                    <a:cubicBezTo>
                      <a:pt x="5671" y="179"/>
                      <a:pt x="5405" y="112"/>
                      <a:pt x="5138" y="79"/>
                    </a:cubicBezTo>
                    <a:cubicBezTo>
                      <a:pt x="4867" y="26"/>
                      <a:pt x="4592" y="0"/>
                      <a:pt x="4319" y="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5"/>
          <p:cNvSpPr txBox="1">
            <a:spLocks noGrp="1"/>
          </p:cNvSpPr>
          <p:nvPr>
            <p:ph type="title"/>
          </p:nvPr>
        </p:nvSpPr>
        <p:spPr>
          <a:xfrm>
            <a:off x="4275718" y="333857"/>
            <a:ext cx="4435800" cy="9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029" name="Google Shape;1029;p5"/>
          <p:cNvSpPr txBox="1">
            <a:spLocks noGrp="1"/>
          </p:cNvSpPr>
          <p:nvPr>
            <p:ph type="subTitle" idx="1"/>
          </p:nvPr>
        </p:nvSpPr>
        <p:spPr>
          <a:xfrm>
            <a:off x="3632275" y="1239624"/>
            <a:ext cx="5079300" cy="3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ru-RU" sz="1500"/>
              <a:t>Приложение, которое позволит следить за своим здоровьем: ритмом сердца, календарём занятий и тд.е </a:t>
            </a:r>
            <a:endParaRPr sz="1500"/>
          </a:p>
          <a:p>
            <a:pPr marL="28575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ru-RU" sz="1500"/>
              <a:t>Простота в использовании и большой набор функций:</a:t>
            </a:r>
            <a:endParaRPr sz="15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00"/>
              <a:t>Сигнализация о проведение разминки</a:t>
            </a:r>
            <a:endParaRPr sz="15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00"/>
              <a:t>Вывод набора упражнений для улучшение кровообращение и размятие мышц и суставов.</a:t>
            </a:r>
            <a:endParaRPr sz="1500"/>
          </a:p>
          <a:p>
            <a:pPr marL="28575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ru-RU" sz="1500"/>
              <a:t>Мы предлагаем статистику о прогрессе измерение количества:</a:t>
            </a:r>
            <a:endParaRPr sz="15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00"/>
              <a:t>Сжигаемых калорий за упражнение</a:t>
            </a:r>
            <a:endParaRPr sz="15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00"/>
              <a:t>Подсчет количество разминок осуществленных человеком.</a:t>
            </a:r>
            <a:endParaRPr sz="1500"/>
          </a:p>
          <a:p>
            <a:pPr marL="28575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endParaRPr/>
          </a:p>
          <a:p>
            <a:pPr marL="28575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endParaRPr/>
          </a:p>
        </p:txBody>
      </p:sp>
      <p:grpSp>
        <p:nvGrpSpPr>
          <p:cNvPr id="1030" name="Google Shape;1030;p5"/>
          <p:cNvGrpSpPr/>
          <p:nvPr/>
        </p:nvGrpSpPr>
        <p:grpSpPr>
          <a:xfrm>
            <a:off x="419706" y="510044"/>
            <a:ext cx="2762017" cy="3493913"/>
            <a:chOff x="5411658" y="824794"/>
            <a:chExt cx="2762017" cy="3493913"/>
          </a:xfrm>
        </p:grpSpPr>
        <p:sp>
          <p:nvSpPr>
            <p:cNvPr id="1031" name="Google Shape;1031;p5"/>
            <p:cNvSpPr/>
            <p:nvPr/>
          </p:nvSpPr>
          <p:spPr>
            <a:xfrm flipH="1">
              <a:off x="5657012" y="1288594"/>
              <a:ext cx="2271323" cy="1642658"/>
            </a:xfrm>
            <a:custGeom>
              <a:avLst/>
              <a:gdLst/>
              <a:ahLst/>
              <a:cxnLst/>
              <a:rect l="l" t="t" r="r" b="b"/>
              <a:pathLst>
                <a:path w="149774" h="108319" extrusionOk="0">
                  <a:moveTo>
                    <a:pt x="39214" y="1"/>
                  </a:moveTo>
                  <a:cubicBezTo>
                    <a:pt x="38874" y="1"/>
                    <a:pt x="38534" y="6"/>
                    <a:pt x="38194" y="16"/>
                  </a:cubicBezTo>
                  <a:cubicBezTo>
                    <a:pt x="36493" y="82"/>
                    <a:pt x="34758" y="249"/>
                    <a:pt x="33091" y="583"/>
                  </a:cubicBezTo>
                  <a:cubicBezTo>
                    <a:pt x="19915" y="2951"/>
                    <a:pt x="9307" y="12725"/>
                    <a:pt x="5271" y="25601"/>
                  </a:cubicBezTo>
                  <a:lnTo>
                    <a:pt x="4804" y="27102"/>
                  </a:lnTo>
                  <a:cubicBezTo>
                    <a:pt x="0" y="48851"/>
                    <a:pt x="9007" y="72568"/>
                    <a:pt x="25452" y="87545"/>
                  </a:cubicBezTo>
                  <a:cubicBezTo>
                    <a:pt x="40858" y="101577"/>
                    <a:pt x="61857" y="108318"/>
                    <a:pt x="82578" y="108318"/>
                  </a:cubicBezTo>
                  <a:cubicBezTo>
                    <a:pt x="83975" y="108318"/>
                    <a:pt x="85370" y="108288"/>
                    <a:pt x="86762" y="108226"/>
                  </a:cubicBezTo>
                  <a:cubicBezTo>
                    <a:pt x="102473" y="107559"/>
                    <a:pt x="118452" y="102956"/>
                    <a:pt x="130427" y="92715"/>
                  </a:cubicBezTo>
                  <a:cubicBezTo>
                    <a:pt x="142402" y="82475"/>
                    <a:pt x="149774" y="65996"/>
                    <a:pt x="146772" y="50352"/>
                  </a:cubicBezTo>
                  <a:cubicBezTo>
                    <a:pt x="145638" y="44447"/>
                    <a:pt x="142869" y="38543"/>
                    <a:pt x="137965" y="35141"/>
                  </a:cubicBezTo>
                  <a:cubicBezTo>
                    <a:pt x="134466" y="32713"/>
                    <a:pt x="130421" y="31835"/>
                    <a:pt x="126205" y="31835"/>
                  </a:cubicBezTo>
                  <a:cubicBezTo>
                    <a:pt x="120977" y="31835"/>
                    <a:pt x="115487" y="33185"/>
                    <a:pt x="110446" y="34607"/>
                  </a:cubicBezTo>
                  <a:cubicBezTo>
                    <a:pt x="105359" y="36037"/>
                    <a:pt x="99848" y="37404"/>
                    <a:pt x="94604" y="37404"/>
                  </a:cubicBezTo>
                  <a:cubicBezTo>
                    <a:pt x="90426" y="37404"/>
                    <a:pt x="86417" y="36536"/>
                    <a:pt x="82926" y="34140"/>
                  </a:cubicBezTo>
                  <a:cubicBezTo>
                    <a:pt x="76855" y="30004"/>
                    <a:pt x="74287" y="22465"/>
                    <a:pt x="70117" y="16361"/>
                  </a:cubicBezTo>
                  <a:cubicBezTo>
                    <a:pt x="63239" y="6303"/>
                    <a:pt x="51280" y="1"/>
                    <a:pt x="39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32" name="Google Shape;1032;p5"/>
            <p:cNvGrpSpPr/>
            <p:nvPr/>
          </p:nvGrpSpPr>
          <p:grpSpPr>
            <a:xfrm>
              <a:off x="5411658" y="824794"/>
              <a:ext cx="2762017" cy="3493913"/>
              <a:chOff x="5411658" y="824794"/>
              <a:chExt cx="2762017" cy="3493913"/>
            </a:xfrm>
          </p:grpSpPr>
          <p:sp>
            <p:nvSpPr>
              <p:cNvPr id="1033" name="Google Shape;1033;p5"/>
              <p:cNvSpPr/>
              <p:nvPr/>
            </p:nvSpPr>
            <p:spPr>
              <a:xfrm flipH="1">
                <a:off x="5411658" y="4175786"/>
                <a:ext cx="2762017" cy="3048"/>
              </a:xfrm>
              <a:custGeom>
                <a:avLst/>
                <a:gdLst/>
                <a:ahLst/>
                <a:cxnLst/>
                <a:rect l="l" t="t" r="r" b="b"/>
                <a:pathLst>
                  <a:path w="182131" h="201" extrusionOk="0">
                    <a:moveTo>
                      <a:pt x="91065" y="0"/>
                    </a:moveTo>
                    <a:cubicBezTo>
                      <a:pt x="40763" y="0"/>
                      <a:pt x="0" y="33"/>
                      <a:pt x="0" y="100"/>
                    </a:cubicBezTo>
                    <a:cubicBezTo>
                      <a:pt x="0" y="200"/>
                      <a:pt x="40796" y="200"/>
                      <a:pt x="91065" y="200"/>
                    </a:cubicBezTo>
                    <a:cubicBezTo>
                      <a:pt x="141368" y="200"/>
                      <a:pt x="182130" y="167"/>
                      <a:pt x="182130" y="100"/>
                    </a:cubicBezTo>
                    <a:cubicBezTo>
                      <a:pt x="182130" y="33"/>
                      <a:pt x="141368" y="0"/>
                      <a:pt x="910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34" name="Google Shape;1034;p5"/>
              <p:cNvGrpSpPr/>
              <p:nvPr/>
            </p:nvGrpSpPr>
            <p:grpSpPr>
              <a:xfrm>
                <a:off x="5884335" y="824794"/>
                <a:ext cx="1816663" cy="3493913"/>
                <a:chOff x="4497700" y="1433600"/>
                <a:chExt cx="1775125" cy="3414025"/>
              </a:xfrm>
            </p:grpSpPr>
            <p:sp>
              <p:nvSpPr>
                <p:cNvPr id="1035" name="Google Shape;1035;p5"/>
                <p:cNvSpPr/>
                <p:nvPr/>
              </p:nvSpPr>
              <p:spPr>
                <a:xfrm>
                  <a:off x="4715775" y="3051250"/>
                  <a:ext cx="181650" cy="17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6" h="6901" extrusionOk="0">
                      <a:moveTo>
                        <a:pt x="1" y="0"/>
                      </a:moveTo>
                      <a:cubicBezTo>
                        <a:pt x="1" y="0"/>
                        <a:pt x="214" y="4985"/>
                        <a:pt x="1" y="5502"/>
                      </a:cubicBezTo>
                      <a:lnTo>
                        <a:pt x="3344" y="6900"/>
                      </a:lnTo>
                      <a:lnTo>
                        <a:pt x="7265" y="5472"/>
                      </a:lnTo>
                      <a:lnTo>
                        <a:pt x="6019" y="2402"/>
                      </a:lnTo>
                      <a:lnTo>
                        <a:pt x="6232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6" name="Google Shape;1036;p5"/>
                <p:cNvSpPr/>
                <p:nvPr/>
              </p:nvSpPr>
              <p:spPr>
                <a:xfrm>
                  <a:off x="4497700" y="3140925"/>
                  <a:ext cx="468875" cy="28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55" h="11571" extrusionOk="0">
                      <a:moveTo>
                        <a:pt x="15685" y="0"/>
                      </a:moveTo>
                      <a:cubicBezTo>
                        <a:pt x="15685" y="0"/>
                        <a:pt x="14955" y="1672"/>
                        <a:pt x="13648" y="1885"/>
                      </a:cubicBezTo>
                      <a:cubicBezTo>
                        <a:pt x="12994" y="2006"/>
                        <a:pt x="11991" y="2037"/>
                        <a:pt x="11152" y="2037"/>
                      </a:cubicBezTo>
                      <a:cubicBezTo>
                        <a:pt x="10312" y="2037"/>
                        <a:pt x="9636" y="2006"/>
                        <a:pt x="9636" y="2006"/>
                      </a:cubicBezTo>
                      <a:cubicBezTo>
                        <a:pt x="9636" y="2006"/>
                        <a:pt x="8291" y="662"/>
                        <a:pt x="7511" y="662"/>
                      </a:cubicBezTo>
                      <a:cubicBezTo>
                        <a:pt x="7479" y="662"/>
                        <a:pt x="7447" y="664"/>
                        <a:pt x="7417" y="669"/>
                      </a:cubicBezTo>
                      <a:cubicBezTo>
                        <a:pt x="6657" y="760"/>
                        <a:pt x="7356" y="2827"/>
                        <a:pt x="7356" y="2827"/>
                      </a:cubicBezTo>
                      <a:cubicBezTo>
                        <a:pt x="7356" y="2827"/>
                        <a:pt x="6110" y="5775"/>
                        <a:pt x="4985" y="6626"/>
                      </a:cubicBezTo>
                      <a:cubicBezTo>
                        <a:pt x="3861" y="7477"/>
                        <a:pt x="3891" y="7842"/>
                        <a:pt x="2432" y="8207"/>
                      </a:cubicBezTo>
                      <a:cubicBezTo>
                        <a:pt x="1003" y="8572"/>
                        <a:pt x="395" y="9271"/>
                        <a:pt x="395" y="9271"/>
                      </a:cubicBezTo>
                      <a:cubicBezTo>
                        <a:pt x="395" y="9271"/>
                        <a:pt x="0" y="10608"/>
                        <a:pt x="456" y="10973"/>
                      </a:cubicBezTo>
                      <a:cubicBezTo>
                        <a:pt x="791" y="11216"/>
                        <a:pt x="1186" y="11398"/>
                        <a:pt x="1611" y="11550"/>
                      </a:cubicBezTo>
                      <a:cubicBezTo>
                        <a:pt x="1611" y="11550"/>
                        <a:pt x="1936" y="11571"/>
                        <a:pt x="2453" y="11571"/>
                      </a:cubicBezTo>
                      <a:cubicBezTo>
                        <a:pt x="3489" y="11571"/>
                        <a:pt x="5299" y="11490"/>
                        <a:pt x="6839" y="11003"/>
                      </a:cubicBezTo>
                      <a:cubicBezTo>
                        <a:pt x="9180" y="10274"/>
                        <a:pt x="12493" y="8663"/>
                        <a:pt x="13678" y="8085"/>
                      </a:cubicBezTo>
                      <a:cubicBezTo>
                        <a:pt x="14894" y="7508"/>
                        <a:pt x="18754" y="7113"/>
                        <a:pt x="18724" y="5745"/>
                      </a:cubicBezTo>
                      <a:cubicBezTo>
                        <a:pt x="18694" y="4377"/>
                        <a:pt x="15685" y="0"/>
                        <a:pt x="1568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7" name="Google Shape;1037;p5"/>
                <p:cNvSpPr/>
                <p:nvPr/>
              </p:nvSpPr>
              <p:spPr>
                <a:xfrm>
                  <a:off x="4502250" y="3257925"/>
                  <a:ext cx="464325" cy="17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" h="6900" extrusionOk="0">
                      <a:moveTo>
                        <a:pt x="18238" y="1"/>
                      </a:moveTo>
                      <a:cubicBezTo>
                        <a:pt x="18238" y="1"/>
                        <a:pt x="14682" y="1886"/>
                        <a:pt x="12828" y="2250"/>
                      </a:cubicBezTo>
                      <a:cubicBezTo>
                        <a:pt x="11004" y="2615"/>
                        <a:pt x="7417" y="4773"/>
                        <a:pt x="5320" y="5229"/>
                      </a:cubicBezTo>
                      <a:cubicBezTo>
                        <a:pt x="3831" y="5503"/>
                        <a:pt x="2341" y="5655"/>
                        <a:pt x="821" y="5685"/>
                      </a:cubicBezTo>
                      <a:lnTo>
                        <a:pt x="61" y="5472"/>
                      </a:lnTo>
                      <a:lnTo>
                        <a:pt x="61" y="5472"/>
                      </a:lnTo>
                      <a:cubicBezTo>
                        <a:pt x="61" y="5807"/>
                        <a:pt x="1" y="6019"/>
                        <a:pt x="244" y="6262"/>
                      </a:cubicBezTo>
                      <a:cubicBezTo>
                        <a:pt x="578" y="6566"/>
                        <a:pt x="973" y="6779"/>
                        <a:pt x="1429" y="6870"/>
                      </a:cubicBezTo>
                      <a:cubicBezTo>
                        <a:pt x="1429" y="6870"/>
                        <a:pt x="1825" y="6899"/>
                        <a:pt x="2441" y="6899"/>
                      </a:cubicBezTo>
                      <a:cubicBezTo>
                        <a:pt x="3497" y="6899"/>
                        <a:pt x="5198" y="6814"/>
                        <a:pt x="6657" y="6354"/>
                      </a:cubicBezTo>
                      <a:cubicBezTo>
                        <a:pt x="8998" y="5624"/>
                        <a:pt x="12311" y="4013"/>
                        <a:pt x="13496" y="3436"/>
                      </a:cubicBezTo>
                      <a:cubicBezTo>
                        <a:pt x="14712" y="2858"/>
                        <a:pt x="18572" y="2463"/>
                        <a:pt x="18542" y="1095"/>
                      </a:cubicBezTo>
                      <a:cubicBezTo>
                        <a:pt x="18542" y="700"/>
                        <a:pt x="18420" y="335"/>
                        <a:pt x="1823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Google Shape;1038;p5"/>
                <p:cNvSpPr/>
                <p:nvPr/>
              </p:nvSpPr>
              <p:spPr>
                <a:xfrm>
                  <a:off x="4632200" y="3295175"/>
                  <a:ext cx="24350" cy="2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" h="1095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31" y="517"/>
                        <a:pt x="426" y="973"/>
                        <a:pt x="973" y="1095"/>
                      </a:cubicBezTo>
                      <a:cubicBezTo>
                        <a:pt x="760" y="943"/>
                        <a:pt x="578" y="791"/>
                        <a:pt x="396" y="608"/>
                      </a:cubicBezTo>
                      <a:cubicBezTo>
                        <a:pt x="244" y="426"/>
                        <a:pt x="92" y="213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9" name="Google Shape;1039;p5"/>
                <p:cNvSpPr/>
                <p:nvPr/>
              </p:nvSpPr>
              <p:spPr>
                <a:xfrm>
                  <a:off x="4655750" y="3261725"/>
                  <a:ext cx="31950" cy="3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1217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31" y="335"/>
                        <a:pt x="213" y="609"/>
                        <a:pt x="457" y="822"/>
                      </a:cubicBezTo>
                      <a:cubicBezTo>
                        <a:pt x="669" y="1034"/>
                        <a:pt x="973" y="1186"/>
                        <a:pt x="1277" y="1217"/>
                      </a:cubicBezTo>
                      <a:cubicBezTo>
                        <a:pt x="1004" y="1065"/>
                        <a:pt x="761" y="913"/>
                        <a:pt x="548" y="730"/>
                      </a:cubicBezTo>
                      <a:cubicBezTo>
                        <a:pt x="335" y="487"/>
                        <a:pt x="153" y="275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0" name="Google Shape;1040;p5"/>
                <p:cNvSpPr/>
                <p:nvPr/>
              </p:nvSpPr>
              <p:spPr>
                <a:xfrm>
                  <a:off x="4670950" y="3232100"/>
                  <a:ext cx="31175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7" h="852" extrusionOk="0">
                      <a:moveTo>
                        <a:pt x="1" y="1"/>
                      </a:moveTo>
                      <a:cubicBezTo>
                        <a:pt x="122" y="213"/>
                        <a:pt x="304" y="396"/>
                        <a:pt x="548" y="548"/>
                      </a:cubicBezTo>
                      <a:cubicBezTo>
                        <a:pt x="730" y="700"/>
                        <a:pt x="973" y="791"/>
                        <a:pt x="1247" y="852"/>
                      </a:cubicBezTo>
                      <a:cubicBezTo>
                        <a:pt x="1034" y="700"/>
                        <a:pt x="821" y="548"/>
                        <a:pt x="608" y="426"/>
                      </a:cubicBezTo>
                      <a:cubicBezTo>
                        <a:pt x="426" y="274"/>
                        <a:pt x="213" y="122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1" name="Google Shape;1041;p5"/>
                <p:cNvSpPr/>
                <p:nvPr/>
              </p:nvSpPr>
              <p:spPr>
                <a:xfrm>
                  <a:off x="4781900" y="3260150"/>
                  <a:ext cx="84375" cy="2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5" h="928" extrusionOk="0">
                      <a:moveTo>
                        <a:pt x="3364" y="1"/>
                      </a:moveTo>
                      <a:cubicBezTo>
                        <a:pt x="3268" y="1"/>
                        <a:pt x="2567" y="259"/>
                        <a:pt x="1702" y="489"/>
                      </a:cubicBezTo>
                      <a:cubicBezTo>
                        <a:pt x="760" y="733"/>
                        <a:pt x="0" y="885"/>
                        <a:pt x="0" y="915"/>
                      </a:cubicBezTo>
                      <a:cubicBezTo>
                        <a:pt x="54" y="924"/>
                        <a:pt x="107" y="928"/>
                        <a:pt x="160" y="928"/>
                      </a:cubicBezTo>
                      <a:cubicBezTo>
                        <a:pt x="287" y="928"/>
                        <a:pt x="410" y="906"/>
                        <a:pt x="517" y="885"/>
                      </a:cubicBezTo>
                      <a:cubicBezTo>
                        <a:pt x="821" y="824"/>
                        <a:pt x="1247" y="733"/>
                        <a:pt x="1733" y="611"/>
                      </a:cubicBezTo>
                      <a:cubicBezTo>
                        <a:pt x="2189" y="459"/>
                        <a:pt x="2584" y="338"/>
                        <a:pt x="2888" y="216"/>
                      </a:cubicBezTo>
                      <a:cubicBezTo>
                        <a:pt x="3070" y="186"/>
                        <a:pt x="3222" y="94"/>
                        <a:pt x="3374" y="3"/>
                      </a:cubicBezTo>
                      <a:cubicBezTo>
                        <a:pt x="3373" y="2"/>
                        <a:pt x="3369" y="1"/>
                        <a:pt x="336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2" name="Google Shape;1042;p5"/>
                <p:cNvSpPr/>
                <p:nvPr/>
              </p:nvSpPr>
              <p:spPr>
                <a:xfrm>
                  <a:off x="6127675" y="3022375"/>
                  <a:ext cx="145150" cy="34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6" h="13913" extrusionOk="0">
                      <a:moveTo>
                        <a:pt x="2829" y="0"/>
                      </a:moveTo>
                      <a:cubicBezTo>
                        <a:pt x="2828" y="0"/>
                        <a:pt x="2828" y="0"/>
                        <a:pt x="2827" y="0"/>
                      </a:cubicBezTo>
                      <a:cubicBezTo>
                        <a:pt x="2675" y="31"/>
                        <a:pt x="0" y="1429"/>
                        <a:pt x="0" y="1429"/>
                      </a:cubicBezTo>
                      <a:cubicBezTo>
                        <a:pt x="122" y="1946"/>
                        <a:pt x="274" y="2432"/>
                        <a:pt x="456" y="2918"/>
                      </a:cubicBezTo>
                      <a:cubicBezTo>
                        <a:pt x="608" y="3192"/>
                        <a:pt x="122" y="4438"/>
                        <a:pt x="243" y="5563"/>
                      </a:cubicBezTo>
                      <a:cubicBezTo>
                        <a:pt x="365" y="6687"/>
                        <a:pt x="1125" y="7052"/>
                        <a:pt x="1429" y="7508"/>
                      </a:cubicBezTo>
                      <a:cubicBezTo>
                        <a:pt x="1733" y="7964"/>
                        <a:pt x="1915" y="9940"/>
                        <a:pt x="1915" y="9940"/>
                      </a:cubicBezTo>
                      <a:lnTo>
                        <a:pt x="1506" y="10566"/>
                      </a:lnTo>
                      <a:lnTo>
                        <a:pt x="1506" y="10566"/>
                      </a:lnTo>
                      <a:cubicBezTo>
                        <a:pt x="1495" y="10548"/>
                        <a:pt x="1453" y="10533"/>
                        <a:pt x="1350" y="10533"/>
                      </a:cubicBezTo>
                      <a:cubicBezTo>
                        <a:pt x="1294" y="10533"/>
                        <a:pt x="1221" y="10537"/>
                        <a:pt x="1125" y="10548"/>
                      </a:cubicBezTo>
                      <a:cubicBezTo>
                        <a:pt x="578" y="10639"/>
                        <a:pt x="365" y="11520"/>
                        <a:pt x="365" y="11520"/>
                      </a:cubicBezTo>
                      <a:lnTo>
                        <a:pt x="1216" y="11733"/>
                      </a:lnTo>
                      <a:cubicBezTo>
                        <a:pt x="638" y="12067"/>
                        <a:pt x="760" y="12918"/>
                        <a:pt x="760" y="12918"/>
                      </a:cubicBezTo>
                      <a:lnTo>
                        <a:pt x="2584" y="12645"/>
                      </a:lnTo>
                      <a:lnTo>
                        <a:pt x="2584" y="12645"/>
                      </a:lnTo>
                      <a:cubicBezTo>
                        <a:pt x="2249" y="13040"/>
                        <a:pt x="2584" y="13648"/>
                        <a:pt x="2918" y="13891"/>
                      </a:cubicBezTo>
                      <a:cubicBezTo>
                        <a:pt x="2936" y="13906"/>
                        <a:pt x="2960" y="13913"/>
                        <a:pt x="2987" y="13913"/>
                      </a:cubicBezTo>
                      <a:cubicBezTo>
                        <a:pt x="3418" y="13913"/>
                        <a:pt x="4910" y="12213"/>
                        <a:pt x="5167" y="11642"/>
                      </a:cubicBezTo>
                      <a:cubicBezTo>
                        <a:pt x="5411" y="11034"/>
                        <a:pt x="5654" y="8359"/>
                        <a:pt x="5745" y="7934"/>
                      </a:cubicBezTo>
                      <a:cubicBezTo>
                        <a:pt x="5806" y="7508"/>
                        <a:pt x="4043" y="2614"/>
                        <a:pt x="3891" y="2432"/>
                      </a:cubicBezTo>
                      <a:cubicBezTo>
                        <a:pt x="3891" y="2432"/>
                        <a:pt x="2960" y="0"/>
                        <a:pt x="2829" y="0"/>
                      </a:cubicBez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3" name="Google Shape;1043;p5"/>
                <p:cNvSpPr/>
                <p:nvPr/>
              </p:nvSpPr>
              <p:spPr>
                <a:xfrm>
                  <a:off x="6166425" y="3158400"/>
                  <a:ext cx="615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3" h="5624" extrusionOk="0">
                      <a:moveTo>
                        <a:pt x="1672" y="0"/>
                      </a:moveTo>
                      <a:cubicBezTo>
                        <a:pt x="1672" y="122"/>
                        <a:pt x="1672" y="243"/>
                        <a:pt x="1702" y="365"/>
                      </a:cubicBezTo>
                      <a:cubicBezTo>
                        <a:pt x="1702" y="730"/>
                        <a:pt x="1702" y="1064"/>
                        <a:pt x="1642" y="1429"/>
                      </a:cubicBezTo>
                      <a:cubicBezTo>
                        <a:pt x="1550" y="1945"/>
                        <a:pt x="1550" y="2493"/>
                        <a:pt x="1642" y="3009"/>
                      </a:cubicBezTo>
                      <a:cubicBezTo>
                        <a:pt x="1733" y="3313"/>
                        <a:pt x="1854" y="3617"/>
                        <a:pt x="2037" y="3891"/>
                      </a:cubicBezTo>
                      <a:cubicBezTo>
                        <a:pt x="2189" y="4164"/>
                        <a:pt x="2280" y="4468"/>
                        <a:pt x="2280" y="4772"/>
                      </a:cubicBezTo>
                      <a:cubicBezTo>
                        <a:pt x="2310" y="5076"/>
                        <a:pt x="2098" y="5350"/>
                        <a:pt x="1794" y="5411"/>
                      </a:cubicBezTo>
                      <a:cubicBezTo>
                        <a:pt x="1520" y="5411"/>
                        <a:pt x="1247" y="5259"/>
                        <a:pt x="1095" y="5015"/>
                      </a:cubicBezTo>
                      <a:cubicBezTo>
                        <a:pt x="821" y="4590"/>
                        <a:pt x="578" y="4134"/>
                        <a:pt x="395" y="3648"/>
                      </a:cubicBezTo>
                      <a:cubicBezTo>
                        <a:pt x="91" y="2827"/>
                        <a:pt x="31" y="2280"/>
                        <a:pt x="0" y="2280"/>
                      </a:cubicBezTo>
                      <a:lnTo>
                        <a:pt x="0" y="2280"/>
                      </a:lnTo>
                      <a:cubicBezTo>
                        <a:pt x="0" y="2401"/>
                        <a:pt x="0" y="2553"/>
                        <a:pt x="31" y="2675"/>
                      </a:cubicBezTo>
                      <a:cubicBezTo>
                        <a:pt x="61" y="3040"/>
                        <a:pt x="152" y="3374"/>
                        <a:pt x="243" y="3708"/>
                      </a:cubicBezTo>
                      <a:cubicBezTo>
                        <a:pt x="426" y="4225"/>
                        <a:pt x="669" y="4711"/>
                        <a:pt x="973" y="5137"/>
                      </a:cubicBezTo>
                      <a:cubicBezTo>
                        <a:pt x="1155" y="5441"/>
                        <a:pt x="1490" y="5623"/>
                        <a:pt x="1824" y="5623"/>
                      </a:cubicBezTo>
                      <a:cubicBezTo>
                        <a:pt x="2006" y="5593"/>
                        <a:pt x="2189" y="5502"/>
                        <a:pt x="2310" y="5350"/>
                      </a:cubicBezTo>
                      <a:cubicBezTo>
                        <a:pt x="2402" y="5167"/>
                        <a:pt x="2462" y="4985"/>
                        <a:pt x="2462" y="4803"/>
                      </a:cubicBezTo>
                      <a:cubicBezTo>
                        <a:pt x="2462" y="4438"/>
                        <a:pt x="2371" y="4104"/>
                        <a:pt x="2189" y="3800"/>
                      </a:cubicBezTo>
                      <a:cubicBezTo>
                        <a:pt x="2006" y="3556"/>
                        <a:pt x="1885" y="3283"/>
                        <a:pt x="1794" y="2979"/>
                      </a:cubicBezTo>
                      <a:cubicBezTo>
                        <a:pt x="1702" y="2493"/>
                        <a:pt x="1702" y="1945"/>
                        <a:pt x="1763" y="1459"/>
                      </a:cubicBezTo>
                      <a:cubicBezTo>
                        <a:pt x="1824" y="1094"/>
                        <a:pt x="1824" y="730"/>
                        <a:pt x="1763" y="365"/>
                      </a:cubicBezTo>
                      <a:cubicBezTo>
                        <a:pt x="1763" y="243"/>
                        <a:pt x="1733" y="122"/>
                        <a:pt x="1672" y="0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4" name="Google Shape;1044;p5"/>
                <p:cNvSpPr/>
                <p:nvPr/>
              </p:nvSpPr>
              <p:spPr>
                <a:xfrm>
                  <a:off x="6195300" y="3302575"/>
                  <a:ext cx="31175" cy="3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7" h="1505" extrusionOk="0">
                      <a:moveTo>
                        <a:pt x="1195" y="1"/>
                      </a:moveTo>
                      <a:cubicBezTo>
                        <a:pt x="1098" y="1"/>
                        <a:pt x="792" y="288"/>
                        <a:pt x="487" y="677"/>
                      </a:cubicBezTo>
                      <a:cubicBezTo>
                        <a:pt x="274" y="890"/>
                        <a:pt x="92" y="1194"/>
                        <a:pt x="0" y="1498"/>
                      </a:cubicBezTo>
                      <a:cubicBezTo>
                        <a:pt x="5" y="1502"/>
                        <a:pt x="10" y="1504"/>
                        <a:pt x="17" y="1504"/>
                      </a:cubicBezTo>
                      <a:cubicBezTo>
                        <a:pt x="102" y="1504"/>
                        <a:pt x="357" y="1165"/>
                        <a:pt x="639" y="799"/>
                      </a:cubicBezTo>
                      <a:cubicBezTo>
                        <a:pt x="973" y="373"/>
                        <a:pt x="1247" y="39"/>
                        <a:pt x="1216" y="8"/>
                      </a:cubicBezTo>
                      <a:cubicBezTo>
                        <a:pt x="1211" y="3"/>
                        <a:pt x="1204" y="1"/>
                        <a:pt x="1195" y="1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5" name="Google Shape;1045;p5"/>
                <p:cNvSpPr/>
                <p:nvPr/>
              </p:nvSpPr>
              <p:spPr>
                <a:xfrm>
                  <a:off x="6218100" y="3235150"/>
                  <a:ext cx="13700" cy="6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2797" extrusionOk="0">
                      <a:moveTo>
                        <a:pt x="0" y="0"/>
                      </a:moveTo>
                      <a:cubicBezTo>
                        <a:pt x="0" y="0"/>
                        <a:pt x="31" y="152"/>
                        <a:pt x="122" y="395"/>
                      </a:cubicBezTo>
                      <a:cubicBezTo>
                        <a:pt x="243" y="699"/>
                        <a:pt x="335" y="1034"/>
                        <a:pt x="365" y="1368"/>
                      </a:cubicBezTo>
                      <a:cubicBezTo>
                        <a:pt x="335" y="1702"/>
                        <a:pt x="274" y="2037"/>
                        <a:pt x="213" y="2341"/>
                      </a:cubicBezTo>
                      <a:cubicBezTo>
                        <a:pt x="213" y="2645"/>
                        <a:pt x="274" y="2797"/>
                        <a:pt x="304" y="2797"/>
                      </a:cubicBezTo>
                      <a:cubicBezTo>
                        <a:pt x="365" y="2766"/>
                        <a:pt x="304" y="2614"/>
                        <a:pt x="365" y="2371"/>
                      </a:cubicBezTo>
                      <a:cubicBezTo>
                        <a:pt x="456" y="2037"/>
                        <a:pt x="517" y="1702"/>
                        <a:pt x="547" y="1338"/>
                      </a:cubicBezTo>
                      <a:cubicBezTo>
                        <a:pt x="517" y="1003"/>
                        <a:pt x="426" y="638"/>
                        <a:pt x="243" y="334"/>
                      </a:cubicBezTo>
                      <a:cubicBezTo>
                        <a:pt x="122" y="122"/>
                        <a:pt x="3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9A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6" name="Google Shape;1046;p5"/>
                <p:cNvSpPr/>
                <p:nvPr/>
              </p:nvSpPr>
              <p:spPr>
                <a:xfrm>
                  <a:off x="6161100" y="3294750"/>
                  <a:ext cx="41825" cy="2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3" h="899" extrusionOk="0">
                      <a:moveTo>
                        <a:pt x="1627" y="0"/>
                      </a:moveTo>
                      <a:cubicBezTo>
                        <a:pt x="1571" y="0"/>
                        <a:pt x="1470" y="27"/>
                        <a:pt x="1368" y="109"/>
                      </a:cubicBezTo>
                      <a:cubicBezTo>
                        <a:pt x="1216" y="200"/>
                        <a:pt x="1095" y="443"/>
                        <a:pt x="882" y="534"/>
                      </a:cubicBezTo>
                      <a:cubicBezTo>
                        <a:pt x="548" y="595"/>
                        <a:pt x="274" y="716"/>
                        <a:pt x="1" y="899"/>
                      </a:cubicBezTo>
                      <a:cubicBezTo>
                        <a:pt x="335" y="899"/>
                        <a:pt x="669" y="838"/>
                        <a:pt x="973" y="686"/>
                      </a:cubicBezTo>
                      <a:cubicBezTo>
                        <a:pt x="1095" y="625"/>
                        <a:pt x="1186" y="534"/>
                        <a:pt x="1277" y="443"/>
                      </a:cubicBezTo>
                      <a:cubicBezTo>
                        <a:pt x="1368" y="352"/>
                        <a:pt x="1399" y="261"/>
                        <a:pt x="1460" y="200"/>
                      </a:cubicBezTo>
                      <a:cubicBezTo>
                        <a:pt x="1581" y="78"/>
                        <a:pt x="1672" y="48"/>
                        <a:pt x="1672" y="17"/>
                      </a:cubicBezTo>
                      <a:cubicBezTo>
                        <a:pt x="1672" y="7"/>
                        <a:pt x="1655" y="0"/>
                        <a:pt x="1627" y="0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7" name="Google Shape;1047;p5"/>
                <p:cNvSpPr/>
                <p:nvPr/>
              </p:nvSpPr>
              <p:spPr>
                <a:xfrm>
                  <a:off x="5712775" y="2019325"/>
                  <a:ext cx="496225" cy="107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" h="43041" extrusionOk="0">
                      <a:moveTo>
                        <a:pt x="912" y="0"/>
                      </a:moveTo>
                      <a:cubicBezTo>
                        <a:pt x="912" y="0"/>
                        <a:pt x="0" y="4195"/>
                        <a:pt x="912" y="7174"/>
                      </a:cubicBezTo>
                      <a:cubicBezTo>
                        <a:pt x="1793" y="10152"/>
                        <a:pt x="4043" y="13283"/>
                        <a:pt x="4043" y="13283"/>
                      </a:cubicBezTo>
                      <a:lnTo>
                        <a:pt x="3587" y="17143"/>
                      </a:lnTo>
                      <a:cubicBezTo>
                        <a:pt x="3739" y="18481"/>
                        <a:pt x="7538" y="23192"/>
                        <a:pt x="8511" y="25715"/>
                      </a:cubicBezTo>
                      <a:cubicBezTo>
                        <a:pt x="9484" y="28268"/>
                        <a:pt x="9939" y="29271"/>
                        <a:pt x="10760" y="31490"/>
                      </a:cubicBezTo>
                      <a:cubicBezTo>
                        <a:pt x="11581" y="33739"/>
                        <a:pt x="17082" y="43040"/>
                        <a:pt x="17082" y="43040"/>
                      </a:cubicBezTo>
                      <a:lnTo>
                        <a:pt x="19848" y="41277"/>
                      </a:lnTo>
                      <a:lnTo>
                        <a:pt x="19180" y="39150"/>
                      </a:lnTo>
                      <a:cubicBezTo>
                        <a:pt x="17903" y="30365"/>
                        <a:pt x="13739" y="22402"/>
                        <a:pt x="13739" y="22402"/>
                      </a:cubicBezTo>
                      <a:cubicBezTo>
                        <a:pt x="12766" y="19241"/>
                        <a:pt x="10912" y="15745"/>
                        <a:pt x="10517" y="13435"/>
                      </a:cubicBezTo>
                      <a:cubicBezTo>
                        <a:pt x="10152" y="11095"/>
                        <a:pt x="9028" y="7052"/>
                        <a:pt x="7599" y="4742"/>
                      </a:cubicBezTo>
                      <a:cubicBezTo>
                        <a:pt x="6170" y="2432"/>
                        <a:pt x="2462" y="1398"/>
                        <a:pt x="2462" y="1398"/>
                      </a:cubicBezTo>
                      <a:lnTo>
                        <a:pt x="912" y="365"/>
                      </a:lnTo>
                      <a:lnTo>
                        <a:pt x="912" y="0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8" name="Google Shape;1048;p5"/>
                <p:cNvSpPr/>
                <p:nvPr/>
              </p:nvSpPr>
              <p:spPr>
                <a:xfrm>
                  <a:off x="5000750" y="1983600"/>
                  <a:ext cx="326000" cy="49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40" h="19758" extrusionOk="0">
                      <a:moveTo>
                        <a:pt x="12827" y="1"/>
                      </a:moveTo>
                      <a:lnTo>
                        <a:pt x="10152" y="1125"/>
                      </a:lnTo>
                      <a:cubicBezTo>
                        <a:pt x="10152" y="1125"/>
                        <a:pt x="3648" y="1399"/>
                        <a:pt x="1854" y="7204"/>
                      </a:cubicBezTo>
                      <a:lnTo>
                        <a:pt x="0" y="11186"/>
                      </a:lnTo>
                      <a:lnTo>
                        <a:pt x="1338" y="19089"/>
                      </a:lnTo>
                      <a:lnTo>
                        <a:pt x="3587" y="19758"/>
                      </a:lnTo>
                      <a:lnTo>
                        <a:pt x="6839" y="13253"/>
                      </a:lnTo>
                      <a:lnTo>
                        <a:pt x="7630" y="13344"/>
                      </a:lnTo>
                      <a:cubicBezTo>
                        <a:pt x="7630" y="13344"/>
                        <a:pt x="10669" y="9028"/>
                        <a:pt x="11855" y="6414"/>
                      </a:cubicBezTo>
                      <a:cubicBezTo>
                        <a:pt x="13040" y="3800"/>
                        <a:pt x="12827" y="1"/>
                        <a:pt x="12827" y="1"/>
                      </a:cubicBezTo>
                      <a:close/>
                    </a:path>
                  </a:pathLst>
                </a:custGeom>
                <a:solidFill>
                  <a:srgbClr val="FFBF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9" name="Google Shape;1049;p5"/>
                <p:cNvSpPr/>
                <p:nvPr/>
              </p:nvSpPr>
              <p:spPr>
                <a:xfrm>
                  <a:off x="4977950" y="1981325"/>
                  <a:ext cx="351850" cy="4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74" h="19089" extrusionOk="0">
                      <a:moveTo>
                        <a:pt x="14074" y="0"/>
                      </a:moveTo>
                      <a:lnTo>
                        <a:pt x="10274" y="1064"/>
                      </a:lnTo>
                      <a:cubicBezTo>
                        <a:pt x="5046" y="2493"/>
                        <a:pt x="3769" y="5259"/>
                        <a:pt x="3222" y="6201"/>
                      </a:cubicBezTo>
                      <a:cubicBezTo>
                        <a:pt x="2645" y="7174"/>
                        <a:pt x="0" y="13314"/>
                        <a:pt x="0" y="13314"/>
                      </a:cubicBezTo>
                      <a:cubicBezTo>
                        <a:pt x="0" y="13314"/>
                        <a:pt x="5624" y="18846"/>
                        <a:pt x="5806" y="19089"/>
                      </a:cubicBezTo>
                      <a:lnTo>
                        <a:pt x="8572" y="13435"/>
                      </a:lnTo>
                      <a:lnTo>
                        <a:pt x="12463" y="11277"/>
                      </a:lnTo>
                      <a:lnTo>
                        <a:pt x="1407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0" name="Google Shape;1050;p5"/>
                <p:cNvSpPr/>
                <p:nvPr/>
              </p:nvSpPr>
              <p:spPr>
                <a:xfrm>
                  <a:off x="5157275" y="1965375"/>
                  <a:ext cx="669500" cy="111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80" h="44621" extrusionOk="0">
                      <a:moveTo>
                        <a:pt x="10730" y="0"/>
                      </a:moveTo>
                      <a:lnTo>
                        <a:pt x="6566" y="730"/>
                      </a:lnTo>
                      <a:lnTo>
                        <a:pt x="1369" y="14073"/>
                      </a:lnTo>
                      <a:lnTo>
                        <a:pt x="1369" y="24560"/>
                      </a:lnTo>
                      <a:lnTo>
                        <a:pt x="1" y="27934"/>
                      </a:lnTo>
                      <a:lnTo>
                        <a:pt x="1369" y="32888"/>
                      </a:lnTo>
                      <a:cubicBezTo>
                        <a:pt x="4591" y="38846"/>
                        <a:pt x="11521" y="42098"/>
                        <a:pt x="19363" y="44621"/>
                      </a:cubicBezTo>
                      <a:cubicBezTo>
                        <a:pt x="23588" y="42615"/>
                        <a:pt x="20457" y="41885"/>
                        <a:pt x="20457" y="41885"/>
                      </a:cubicBezTo>
                      <a:cubicBezTo>
                        <a:pt x="20457" y="41885"/>
                        <a:pt x="23861" y="26687"/>
                        <a:pt x="23861" y="26475"/>
                      </a:cubicBezTo>
                      <a:cubicBezTo>
                        <a:pt x="23861" y="26231"/>
                        <a:pt x="26779" y="14772"/>
                        <a:pt x="26779" y="14772"/>
                      </a:cubicBezTo>
                      <a:lnTo>
                        <a:pt x="22281" y="1702"/>
                      </a:lnTo>
                      <a:lnTo>
                        <a:pt x="19424" y="486"/>
                      </a:lnTo>
                      <a:lnTo>
                        <a:pt x="1073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1" name="Google Shape;1051;p5"/>
                <p:cNvSpPr/>
                <p:nvPr/>
              </p:nvSpPr>
              <p:spPr>
                <a:xfrm>
                  <a:off x="5715050" y="2007925"/>
                  <a:ext cx="294850" cy="52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4" h="21126" extrusionOk="0">
                      <a:moveTo>
                        <a:pt x="0" y="0"/>
                      </a:moveTo>
                      <a:lnTo>
                        <a:pt x="2584" y="17599"/>
                      </a:lnTo>
                      <a:lnTo>
                        <a:pt x="4468" y="21125"/>
                      </a:lnTo>
                      <a:lnTo>
                        <a:pt x="11794" y="16718"/>
                      </a:lnTo>
                      <a:cubicBezTo>
                        <a:pt x="11794" y="16718"/>
                        <a:pt x="9149" y="5471"/>
                        <a:pt x="5806" y="3222"/>
                      </a:cubicBezTo>
                      <a:cubicBezTo>
                        <a:pt x="3982" y="1976"/>
                        <a:pt x="2037" y="882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2" name="Google Shape;1052;p5"/>
                <p:cNvSpPr/>
                <p:nvPr/>
              </p:nvSpPr>
              <p:spPr>
                <a:xfrm>
                  <a:off x="5784950" y="2261725"/>
                  <a:ext cx="37275" cy="25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1" h="10062" extrusionOk="0">
                      <a:moveTo>
                        <a:pt x="1429" y="0"/>
                      </a:moveTo>
                      <a:lnTo>
                        <a:pt x="1429" y="0"/>
                      </a:lnTo>
                      <a:cubicBezTo>
                        <a:pt x="1368" y="0"/>
                        <a:pt x="1034" y="2250"/>
                        <a:pt x="639" y="5016"/>
                      </a:cubicBezTo>
                      <a:cubicBezTo>
                        <a:pt x="274" y="7782"/>
                        <a:pt x="1" y="10061"/>
                        <a:pt x="61" y="10061"/>
                      </a:cubicBezTo>
                      <a:cubicBezTo>
                        <a:pt x="122" y="10061"/>
                        <a:pt x="457" y="7782"/>
                        <a:pt x="852" y="5016"/>
                      </a:cubicBezTo>
                      <a:cubicBezTo>
                        <a:pt x="1216" y="2250"/>
                        <a:pt x="1490" y="0"/>
                        <a:pt x="142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3" name="Google Shape;1053;p5"/>
                <p:cNvSpPr/>
                <p:nvPr/>
              </p:nvSpPr>
              <p:spPr>
                <a:xfrm>
                  <a:off x="5186150" y="2208525"/>
                  <a:ext cx="9900" cy="36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14652" extrusionOk="0">
                      <a:moveTo>
                        <a:pt x="62" y="1"/>
                      </a:moveTo>
                      <a:cubicBezTo>
                        <a:pt x="1" y="1"/>
                        <a:pt x="31" y="3253"/>
                        <a:pt x="92" y="7326"/>
                      </a:cubicBezTo>
                      <a:cubicBezTo>
                        <a:pt x="183" y="11369"/>
                        <a:pt x="274" y="14651"/>
                        <a:pt x="335" y="14651"/>
                      </a:cubicBezTo>
                      <a:cubicBezTo>
                        <a:pt x="396" y="14651"/>
                        <a:pt x="366" y="11369"/>
                        <a:pt x="305" y="7326"/>
                      </a:cubicBezTo>
                      <a:cubicBezTo>
                        <a:pt x="214" y="3253"/>
                        <a:pt x="122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4" name="Google Shape;1054;p5"/>
                <p:cNvSpPr/>
                <p:nvPr/>
              </p:nvSpPr>
              <p:spPr>
                <a:xfrm>
                  <a:off x="5363225" y="1503350"/>
                  <a:ext cx="66125" cy="27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5" h="11187" extrusionOk="0">
                      <a:moveTo>
                        <a:pt x="1847" y="0"/>
                      </a:moveTo>
                      <a:cubicBezTo>
                        <a:pt x="1595" y="0"/>
                        <a:pt x="820" y="1462"/>
                        <a:pt x="730" y="1703"/>
                      </a:cubicBezTo>
                      <a:cubicBezTo>
                        <a:pt x="182" y="3223"/>
                        <a:pt x="0" y="4864"/>
                        <a:pt x="213" y="6475"/>
                      </a:cubicBezTo>
                      <a:cubicBezTo>
                        <a:pt x="426" y="8055"/>
                        <a:pt x="790" y="9636"/>
                        <a:pt x="1277" y="11186"/>
                      </a:cubicBezTo>
                      <a:cubicBezTo>
                        <a:pt x="1824" y="9666"/>
                        <a:pt x="2219" y="8055"/>
                        <a:pt x="2401" y="6444"/>
                      </a:cubicBezTo>
                      <a:cubicBezTo>
                        <a:pt x="2644" y="4803"/>
                        <a:pt x="2371" y="3101"/>
                        <a:pt x="1611" y="1581"/>
                      </a:cubicBezTo>
                      <a:cubicBezTo>
                        <a:pt x="1520" y="1429"/>
                        <a:pt x="2006" y="1"/>
                        <a:pt x="1854" y="1"/>
                      </a:cubicBezTo>
                      <a:cubicBezTo>
                        <a:pt x="1852" y="0"/>
                        <a:pt x="1849" y="0"/>
                        <a:pt x="1847" y="0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5" name="Google Shape;1055;p5"/>
                <p:cNvSpPr/>
                <p:nvPr/>
              </p:nvSpPr>
              <p:spPr>
                <a:xfrm>
                  <a:off x="5390575" y="1445525"/>
                  <a:ext cx="341200" cy="64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48" h="25962" extrusionOk="0">
                      <a:moveTo>
                        <a:pt x="6387" y="0"/>
                      </a:moveTo>
                      <a:cubicBezTo>
                        <a:pt x="2473" y="0"/>
                        <a:pt x="213" y="3356"/>
                        <a:pt x="213" y="7329"/>
                      </a:cubicBezTo>
                      <a:lnTo>
                        <a:pt x="0" y="21858"/>
                      </a:lnTo>
                      <a:lnTo>
                        <a:pt x="6566" y="25961"/>
                      </a:lnTo>
                      <a:lnTo>
                        <a:pt x="9028" y="22162"/>
                      </a:lnTo>
                      <a:cubicBezTo>
                        <a:pt x="9058" y="21007"/>
                        <a:pt x="9089" y="20673"/>
                        <a:pt x="9089" y="20673"/>
                      </a:cubicBezTo>
                      <a:cubicBezTo>
                        <a:pt x="9089" y="20673"/>
                        <a:pt x="13010" y="20399"/>
                        <a:pt x="13374" y="16539"/>
                      </a:cubicBezTo>
                      <a:cubicBezTo>
                        <a:pt x="13557" y="14654"/>
                        <a:pt x="13618" y="10764"/>
                        <a:pt x="13618" y="7268"/>
                      </a:cubicBezTo>
                      <a:cubicBezTo>
                        <a:pt x="13648" y="3499"/>
                        <a:pt x="10760" y="338"/>
                        <a:pt x="6991" y="34"/>
                      </a:cubicBezTo>
                      <a:lnTo>
                        <a:pt x="6596" y="4"/>
                      </a:lnTo>
                      <a:cubicBezTo>
                        <a:pt x="6526" y="1"/>
                        <a:pt x="6456" y="0"/>
                        <a:pt x="6387" y="0"/>
                      </a:cubicBez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6" name="Google Shape;1056;p5"/>
                <p:cNvSpPr/>
                <p:nvPr/>
              </p:nvSpPr>
              <p:spPr>
                <a:xfrm>
                  <a:off x="5494675" y="1914450"/>
                  <a:ext cx="123125" cy="7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2980" extrusionOk="0">
                      <a:moveTo>
                        <a:pt x="0" y="1"/>
                      </a:moveTo>
                      <a:cubicBezTo>
                        <a:pt x="1" y="1"/>
                        <a:pt x="964" y="2980"/>
                        <a:pt x="4805" y="2980"/>
                      </a:cubicBezTo>
                      <a:cubicBezTo>
                        <a:pt x="4825" y="2980"/>
                        <a:pt x="4844" y="2980"/>
                        <a:pt x="4864" y="2979"/>
                      </a:cubicBezTo>
                      <a:lnTo>
                        <a:pt x="4925" y="1916"/>
                      </a:lnTo>
                      <a:cubicBezTo>
                        <a:pt x="3131" y="1764"/>
                        <a:pt x="1429" y="1095"/>
                        <a:pt x="0" y="1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7" name="Google Shape;1057;p5"/>
                <p:cNvSpPr/>
                <p:nvPr/>
              </p:nvSpPr>
              <p:spPr>
                <a:xfrm>
                  <a:off x="5667925" y="1698575"/>
                  <a:ext cx="28150" cy="2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1068" extrusionOk="0">
                      <a:moveTo>
                        <a:pt x="527" y="1"/>
                      </a:moveTo>
                      <a:cubicBezTo>
                        <a:pt x="247" y="1"/>
                        <a:pt x="29" y="233"/>
                        <a:pt x="1" y="520"/>
                      </a:cubicBezTo>
                      <a:cubicBezTo>
                        <a:pt x="1" y="824"/>
                        <a:pt x="244" y="1067"/>
                        <a:pt x="548" y="1067"/>
                      </a:cubicBezTo>
                      <a:cubicBezTo>
                        <a:pt x="821" y="1067"/>
                        <a:pt x="1095" y="854"/>
                        <a:pt x="1125" y="550"/>
                      </a:cubicBezTo>
                      <a:cubicBezTo>
                        <a:pt x="1125" y="246"/>
                        <a:pt x="882" y="3"/>
                        <a:pt x="578" y="3"/>
                      </a:cubicBezTo>
                      <a:cubicBezTo>
                        <a:pt x="561" y="2"/>
                        <a:pt x="544" y="1"/>
                        <a:pt x="52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8" name="Google Shape;1058;p5"/>
                <p:cNvSpPr/>
                <p:nvPr/>
              </p:nvSpPr>
              <p:spPr>
                <a:xfrm>
                  <a:off x="5651200" y="1651350"/>
                  <a:ext cx="57025" cy="1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1" h="684" extrusionOk="0">
                      <a:moveTo>
                        <a:pt x="1052" y="0"/>
                      </a:moveTo>
                      <a:cubicBezTo>
                        <a:pt x="782" y="0"/>
                        <a:pt x="533" y="63"/>
                        <a:pt x="305" y="190"/>
                      </a:cubicBezTo>
                      <a:cubicBezTo>
                        <a:pt x="92" y="312"/>
                        <a:pt x="1" y="403"/>
                        <a:pt x="62" y="494"/>
                      </a:cubicBezTo>
                      <a:cubicBezTo>
                        <a:pt x="69" y="501"/>
                        <a:pt x="80" y="504"/>
                        <a:pt x="97" y="504"/>
                      </a:cubicBezTo>
                      <a:cubicBezTo>
                        <a:pt x="217" y="504"/>
                        <a:pt x="589" y="339"/>
                        <a:pt x="1055" y="339"/>
                      </a:cubicBezTo>
                      <a:cubicBezTo>
                        <a:pt x="1088" y="339"/>
                        <a:pt x="1122" y="340"/>
                        <a:pt x="1156" y="342"/>
                      </a:cubicBezTo>
                      <a:cubicBezTo>
                        <a:pt x="1714" y="398"/>
                        <a:pt x="2092" y="684"/>
                        <a:pt x="2198" y="684"/>
                      </a:cubicBezTo>
                      <a:cubicBezTo>
                        <a:pt x="2208" y="684"/>
                        <a:pt x="2215" y="681"/>
                        <a:pt x="2220" y="676"/>
                      </a:cubicBezTo>
                      <a:cubicBezTo>
                        <a:pt x="2281" y="646"/>
                        <a:pt x="2220" y="524"/>
                        <a:pt x="2038" y="342"/>
                      </a:cubicBezTo>
                      <a:cubicBezTo>
                        <a:pt x="1794" y="160"/>
                        <a:pt x="1521" y="38"/>
                        <a:pt x="1217" y="8"/>
                      </a:cubicBezTo>
                      <a:cubicBezTo>
                        <a:pt x="1161" y="3"/>
                        <a:pt x="1106" y="0"/>
                        <a:pt x="105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9" name="Google Shape;1059;p5"/>
                <p:cNvSpPr/>
                <p:nvPr/>
              </p:nvSpPr>
              <p:spPr>
                <a:xfrm>
                  <a:off x="5534200" y="1690975"/>
                  <a:ext cx="28125" cy="2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1040" extrusionOk="0">
                      <a:moveTo>
                        <a:pt x="526" y="1"/>
                      </a:moveTo>
                      <a:cubicBezTo>
                        <a:pt x="247" y="1"/>
                        <a:pt x="29" y="232"/>
                        <a:pt x="0" y="490"/>
                      </a:cubicBezTo>
                      <a:cubicBezTo>
                        <a:pt x="0" y="794"/>
                        <a:pt x="213" y="1037"/>
                        <a:pt x="517" y="1037"/>
                      </a:cubicBezTo>
                      <a:cubicBezTo>
                        <a:pt x="534" y="1038"/>
                        <a:pt x="551" y="1039"/>
                        <a:pt x="568" y="1039"/>
                      </a:cubicBezTo>
                      <a:cubicBezTo>
                        <a:pt x="851" y="1039"/>
                        <a:pt x="1094" y="808"/>
                        <a:pt x="1094" y="550"/>
                      </a:cubicBezTo>
                      <a:cubicBezTo>
                        <a:pt x="1125" y="246"/>
                        <a:pt x="882" y="3"/>
                        <a:pt x="578" y="3"/>
                      </a:cubicBezTo>
                      <a:cubicBezTo>
                        <a:pt x="560" y="2"/>
                        <a:pt x="543" y="1"/>
                        <a:pt x="52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0" name="Google Shape;1060;p5"/>
                <p:cNvSpPr/>
                <p:nvPr/>
              </p:nvSpPr>
              <p:spPr>
                <a:xfrm>
                  <a:off x="5505325" y="1642275"/>
                  <a:ext cx="56250" cy="1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0" h="712" extrusionOk="0">
                      <a:moveTo>
                        <a:pt x="1068" y="0"/>
                      </a:moveTo>
                      <a:cubicBezTo>
                        <a:pt x="803" y="0"/>
                        <a:pt x="542" y="86"/>
                        <a:pt x="304" y="219"/>
                      </a:cubicBezTo>
                      <a:cubicBezTo>
                        <a:pt x="91" y="340"/>
                        <a:pt x="0" y="401"/>
                        <a:pt x="30" y="492"/>
                      </a:cubicBezTo>
                      <a:cubicBezTo>
                        <a:pt x="39" y="506"/>
                        <a:pt x="56" y="511"/>
                        <a:pt x="81" y="511"/>
                      </a:cubicBezTo>
                      <a:cubicBezTo>
                        <a:pt x="209" y="511"/>
                        <a:pt x="542" y="362"/>
                        <a:pt x="975" y="362"/>
                      </a:cubicBezTo>
                      <a:cubicBezTo>
                        <a:pt x="1033" y="362"/>
                        <a:pt x="1093" y="365"/>
                        <a:pt x="1155" y="371"/>
                      </a:cubicBezTo>
                      <a:cubicBezTo>
                        <a:pt x="1716" y="399"/>
                        <a:pt x="2096" y="712"/>
                        <a:pt x="2199" y="712"/>
                      </a:cubicBezTo>
                      <a:cubicBezTo>
                        <a:pt x="2208" y="712"/>
                        <a:pt x="2214" y="710"/>
                        <a:pt x="2219" y="705"/>
                      </a:cubicBezTo>
                      <a:cubicBezTo>
                        <a:pt x="2249" y="675"/>
                        <a:pt x="2219" y="523"/>
                        <a:pt x="2037" y="371"/>
                      </a:cubicBezTo>
                      <a:cubicBezTo>
                        <a:pt x="1793" y="158"/>
                        <a:pt x="1489" y="36"/>
                        <a:pt x="1185" y="6"/>
                      </a:cubicBezTo>
                      <a:cubicBezTo>
                        <a:pt x="1146" y="2"/>
                        <a:pt x="1107" y="0"/>
                        <a:pt x="10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1" name="Google Shape;1061;p5"/>
                <p:cNvSpPr/>
                <p:nvPr/>
              </p:nvSpPr>
              <p:spPr>
                <a:xfrm>
                  <a:off x="5604850" y="1653800"/>
                  <a:ext cx="38800" cy="1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" h="5059" extrusionOk="0">
                      <a:moveTo>
                        <a:pt x="125" y="0"/>
                      </a:moveTo>
                      <a:cubicBezTo>
                        <a:pt x="124" y="0"/>
                        <a:pt x="123" y="1"/>
                        <a:pt x="122" y="1"/>
                      </a:cubicBezTo>
                      <a:cubicBezTo>
                        <a:pt x="62" y="1"/>
                        <a:pt x="396" y="1399"/>
                        <a:pt x="882" y="3101"/>
                      </a:cubicBezTo>
                      <a:cubicBezTo>
                        <a:pt x="1004" y="3527"/>
                        <a:pt x="1125" y="3922"/>
                        <a:pt x="1247" y="4317"/>
                      </a:cubicBezTo>
                      <a:cubicBezTo>
                        <a:pt x="1308" y="4439"/>
                        <a:pt x="1338" y="4621"/>
                        <a:pt x="1308" y="4773"/>
                      </a:cubicBezTo>
                      <a:cubicBezTo>
                        <a:pt x="1277" y="4864"/>
                        <a:pt x="1125" y="4895"/>
                        <a:pt x="974" y="4895"/>
                      </a:cubicBezTo>
                      <a:cubicBezTo>
                        <a:pt x="890" y="4887"/>
                        <a:pt x="806" y="4883"/>
                        <a:pt x="723" y="4883"/>
                      </a:cubicBezTo>
                      <a:cubicBezTo>
                        <a:pt x="474" y="4883"/>
                        <a:pt x="229" y="4917"/>
                        <a:pt x="1" y="4986"/>
                      </a:cubicBezTo>
                      <a:cubicBezTo>
                        <a:pt x="223" y="5030"/>
                        <a:pt x="462" y="5059"/>
                        <a:pt x="705" y="5059"/>
                      </a:cubicBezTo>
                      <a:cubicBezTo>
                        <a:pt x="794" y="5059"/>
                        <a:pt x="884" y="5055"/>
                        <a:pt x="974" y="5047"/>
                      </a:cubicBezTo>
                      <a:lnTo>
                        <a:pt x="1217" y="5047"/>
                      </a:lnTo>
                      <a:cubicBezTo>
                        <a:pt x="1338" y="5016"/>
                        <a:pt x="1429" y="4955"/>
                        <a:pt x="1490" y="4834"/>
                      </a:cubicBezTo>
                      <a:cubicBezTo>
                        <a:pt x="1551" y="4651"/>
                        <a:pt x="1551" y="4439"/>
                        <a:pt x="1460" y="4226"/>
                      </a:cubicBezTo>
                      <a:lnTo>
                        <a:pt x="1125" y="3040"/>
                      </a:lnTo>
                      <a:cubicBezTo>
                        <a:pt x="644" y="1357"/>
                        <a:pt x="193" y="0"/>
                        <a:pt x="12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2" name="Google Shape;1062;p5"/>
                <p:cNvSpPr/>
                <p:nvPr/>
              </p:nvSpPr>
              <p:spPr>
                <a:xfrm>
                  <a:off x="5500750" y="1594275"/>
                  <a:ext cx="69950" cy="2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8" h="825" extrusionOk="0">
                      <a:moveTo>
                        <a:pt x="1202" y="0"/>
                      </a:moveTo>
                      <a:cubicBezTo>
                        <a:pt x="924" y="0"/>
                        <a:pt x="651" y="40"/>
                        <a:pt x="396" y="133"/>
                      </a:cubicBezTo>
                      <a:cubicBezTo>
                        <a:pt x="153" y="254"/>
                        <a:pt x="1" y="376"/>
                        <a:pt x="31" y="437"/>
                      </a:cubicBezTo>
                      <a:cubicBezTo>
                        <a:pt x="92" y="619"/>
                        <a:pt x="700" y="558"/>
                        <a:pt x="1399" y="619"/>
                      </a:cubicBezTo>
                      <a:cubicBezTo>
                        <a:pt x="1923" y="687"/>
                        <a:pt x="2362" y="824"/>
                        <a:pt x="2587" y="824"/>
                      </a:cubicBezTo>
                      <a:cubicBezTo>
                        <a:pt x="2662" y="824"/>
                        <a:pt x="2713" y="809"/>
                        <a:pt x="2736" y="771"/>
                      </a:cubicBezTo>
                      <a:cubicBezTo>
                        <a:pt x="2797" y="710"/>
                        <a:pt x="2706" y="528"/>
                        <a:pt x="2463" y="406"/>
                      </a:cubicBezTo>
                      <a:cubicBezTo>
                        <a:pt x="2159" y="193"/>
                        <a:pt x="1824" y="72"/>
                        <a:pt x="1460" y="11"/>
                      </a:cubicBezTo>
                      <a:cubicBezTo>
                        <a:pt x="1374" y="4"/>
                        <a:pt x="1287" y="0"/>
                        <a:pt x="1202" y="0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3" name="Google Shape;1063;p5"/>
                <p:cNvSpPr/>
                <p:nvPr/>
              </p:nvSpPr>
              <p:spPr>
                <a:xfrm>
                  <a:off x="5650450" y="1607050"/>
                  <a:ext cx="62350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4" h="757" extrusionOk="0">
                      <a:moveTo>
                        <a:pt x="1123" y="1"/>
                      </a:moveTo>
                      <a:cubicBezTo>
                        <a:pt x="853" y="1"/>
                        <a:pt x="584" y="57"/>
                        <a:pt x="335" y="169"/>
                      </a:cubicBezTo>
                      <a:cubicBezTo>
                        <a:pt x="92" y="260"/>
                        <a:pt x="1" y="412"/>
                        <a:pt x="61" y="473"/>
                      </a:cubicBezTo>
                      <a:cubicBezTo>
                        <a:pt x="153" y="594"/>
                        <a:pt x="669" y="564"/>
                        <a:pt x="1247" y="594"/>
                      </a:cubicBezTo>
                      <a:cubicBezTo>
                        <a:pt x="1685" y="640"/>
                        <a:pt x="2071" y="757"/>
                        <a:pt x="2285" y="757"/>
                      </a:cubicBezTo>
                      <a:cubicBezTo>
                        <a:pt x="2353" y="757"/>
                        <a:pt x="2403" y="745"/>
                        <a:pt x="2432" y="716"/>
                      </a:cubicBezTo>
                      <a:cubicBezTo>
                        <a:pt x="2493" y="625"/>
                        <a:pt x="2432" y="503"/>
                        <a:pt x="2250" y="351"/>
                      </a:cubicBezTo>
                      <a:cubicBezTo>
                        <a:pt x="1909" y="118"/>
                        <a:pt x="1514" y="1"/>
                        <a:pt x="1123" y="1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4" name="Google Shape;1064;p5"/>
                <p:cNvSpPr/>
                <p:nvPr/>
              </p:nvSpPr>
              <p:spPr>
                <a:xfrm>
                  <a:off x="5327025" y="1696000"/>
                  <a:ext cx="71175" cy="10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7" h="4089" extrusionOk="0">
                      <a:moveTo>
                        <a:pt x="1779" y="0"/>
                      </a:moveTo>
                      <a:cubicBezTo>
                        <a:pt x="1041" y="0"/>
                        <a:pt x="180" y="334"/>
                        <a:pt x="111" y="1869"/>
                      </a:cubicBezTo>
                      <a:cubicBezTo>
                        <a:pt x="1" y="3783"/>
                        <a:pt x="1387" y="4089"/>
                        <a:pt x="2161" y="4089"/>
                      </a:cubicBezTo>
                      <a:cubicBezTo>
                        <a:pt x="2457" y="4089"/>
                        <a:pt x="2664" y="4044"/>
                        <a:pt x="2664" y="4027"/>
                      </a:cubicBezTo>
                      <a:cubicBezTo>
                        <a:pt x="2664" y="3936"/>
                        <a:pt x="2846" y="197"/>
                        <a:pt x="2846" y="197"/>
                      </a:cubicBezTo>
                      <a:cubicBezTo>
                        <a:pt x="2807" y="184"/>
                        <a:pt x="2327" y="0"/>
                        <a:pt x="1779" y="0"/>
                      </a:cubicBez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5" name="Google Shape;1065;p5"/>
                <p:cNvSpPr/>
                <p:nvPr/>
              </p:nvSpPr>
              <p:spPr>
                <a:xfrm>
                  <a:off x="5346500" y="1717650"/>
                  <a:ext cx="28900" cy="5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6" h="2313" extrusionOk="0">
                      <a:moveTo>
                        <a:pt x="699" y="0"/>
                      </a:moveTo>
                      <a:cubicBezTo>
                        <a:pt x="487" y="31"/>
                        <a:pt x="304" y="152"/>
                        <a:pt x="213" y="365"/>
                      </a:cubicBezTo>
                      <a:cubicBezTo>
                        <a:pt x="92" y="608"/>
                        <a:pt x="0" y="851"/>
                        <a:pt x="0" y="1094"/>
                      </a:cubicBezTo>
                      <a:cubicBezTo>
                        <a:pt x="0" y="1642"/>
                        <a:pt x="243" y="2158"/>
                        <a:pt x="639" y="2280"/>
                      </a:cubicBezTo>
                      <a:cubicBezTo>
                        <a:pt x="685" y="2303"/>
                        <a:pt x="736" y="2313"/>
                        <a:pt x="790" y="2313"/>
                      </a:cubicBezTo>
                      <a:cubicBezTo>
                        <a:pt x="876" y="2313"/>
                        <a:pt x="970" y="2287"/>
                        <a:pt x="1064" y="2249"/>
                      </a:cubicBezTo>
                      <a:cubicBezTo>
                        <a:pt x="1125" y="2189"/>
                        <a:pt x="1155" y="2128"/>
                        <a:pt x="1125" y="2097"/>
                      </a:cubicBezTo>
                      <a:lnTo>
                        <a:pt x="1125" y="2097"/>
                      </a:lnTo>
                      <a:cubicBezTo>
                        <a:pt x="1125" y="2097"/>
                        <a:pt x="1095" y="2128"/>
                        <a:pt x="1003" y="2158"/>
                      </a:cubicBezTo>
                      <a:cubicBezTo>
                        <a:pt x="943" y="2189"/>
                        <a:pt x="882" y="2204"/>
                        <a:pt x="825" y="2204"/>
                      </a:cubicBezTo>
                      <a:cubicBezTo>
                        <a:pt x="768" y="2204"/>
                        <a:pt x="715" y="2189"/>
                        <a:pt x="669" y="2158"/>
                      </a:cubicBezTo>
                      <a:cubicBezTo>
                        <a:pt x="335" y="1945"/>
                        <a:pt x="152" y="1520"/>
                        <a:pt x="183" y="1125"/>
                      </a:cubicBezTo>
                      <a:cubicBezTo>
                        <a:pt x="183" y="882"/>
                        <a:pt x="243" y="669"/>
                        <a:pt x="335" y="456"/>
                      </a:cubicBezTo>
                      <a:cubicBezTo>
                        <a:pt x="395" y="304"/>
                        <a:pt x="547" y="152"/>
                        <a:pt x="730" y="122"/>
                      </a:cubicBezTo>
                      <a:cubicBezTo>
                        <a:pt x="751" y="117"/>
                        <a:pt x="771" y="114"/>
                        <a:pt x="790" y="114"/>
                      </a:cubicBezTo>
                      <a:cubicBezTo>
                        <a:pt x="882" y="114"/>
                        <a:pt x="953" y="173"/>
                        <a:pt x="1003" y="274"/>
                      </a:cubicBezTo>
                      <a:cubicBezTo>
                        <a:pt x="1034" y="334"/>
                        <a:pt x="1003" y="395"/>
                        <a:pt x="1034" y="395"/>
                      </a:cubicBezTo>
                      <a:cubicBezTo>
                        <a:pt x="1034" y="395"/>
                        <a:pt x="1064" y="365"/>
                        <a:pt x="1064" y="243"/>
                      </a:cubicBezTo>
                      <a:cubicBezTo>
                        <a:pt x="1034" y="183"/>
                        <a:pt x="1003" y="122"/>
                        <a:pt x="973" y="61"/>
                      </a:cubicBezTo>
                      <a:cubicBezTo>
                        <a:pt x="882" y="31"/>
                        <a:pt x="791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6" name="Google Shape;1066;p5"/>
                <p:cNvSpPr/>
                <p:nvPr/>
              </p:nvSpPr>
              <p:spPr>
                <a:xfrm>
                  <a:off x="5367775" y="1433600"/>
                  <a:ext cx="335900" cy="31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6" h="12737" extrusionOk="0">
                      <a:moveTo>
                        <a:pt x="6797" y="0"/>
                      </a:moveTo>
                      <a:cubicBezTo>
                        <a:pt x="6405" y="0"/>
                        <a:pt x="6038" y="37"/>
                        <a:pt x="5715" y="116"/>
                      </a:cubicBezTo>
                      <a:cubicBezTo>
                        <a:pt x="3891" y="541"/>
                        <a:pt x="2402" y="1362"/>
                        <a:pt x="1429" y="2912"/>
                      </a:cubicBezTo>
                      <a:cubicBezTo>
                        <a:pt x="517" y="4523"/>
                        <a:pt x="31" y="6347"/>
                        <a:pt x="31" y="8231"/>
                      </a:cubicBezTo>
                      <a:cubicBezTo>
                        <a:pt x="0" y="8779"/>
                        <a:pt x="92" y="9356"/>
                        <a:pt x="335" y="9842"/>
                      </a:cubicBezTo>
                      <a:cubicBezTo>
                        <a:pt x="699" y="10450"/>
                        <a:pt x="1399" y="10845"/>
                        <a:pt x="1307" y="11666"/>
                      </a:cubicBezTo>
                      <a:cubicBezTo>
                        <a:pt x="1277" y="11970"/>
                        <a:pt x="1368" y="12244"/>
                        <a:pt x="1551" y="12487"/>
                      </a:cubicBezTo>
                      <a:cubicBezTo>
                        <a:pt x="1709" y="12665"/>
                        <a:pt x="1880" y="12737"/>
                        <a:pt x="2050" y="12737"/>
                      </a:cubicBezTo>
                      <a:cubicBezTo>
                        <a:pt x="2401" y="12737"/>
                        <a:pt x="2744" y="12429"/>
                        <a:pt x="2949" y="12122"/>
                      </a:cubicBezTo>
                      <a:cubicBezTo>
                        <a:pt x="3557" y="11089"/>
                        <a:pt x="3709" y="9873"/>
                        <a:pt x="3769" y="8657"/>
                      </a:cubicBezTo>
                      <a:cubicBezTo>
                        <a:pt x="3891" y="7836"/>
                        <a:pt x="3891" y="6955"/>
                        <a:pt x="3709" y="6134"/>
                      </a:cubicBezTo>
                      <a:cubicBezTo>
                        <a:pt x="3617" y="5678"/>
                        <a:pt x="3435" y="5253"/>
                        <a:pt x="3344" y="4797"/>
                      </a:cubicBezTo>
                      <a:cubicBezTo>
                        <a:pt x="3222" y="4341"/>
                        <a:pt x="3314" y="3854"/>
                        <a:pt x="3587" y="3490"/>
                      </a:cubicBezTo>
                      <a:cubicBezTo>
                        <a:pt x="3648" y="3398"/>
                        <a:pt x="3739" y="3338"/>
                        <a:pt x="3800" y="3277"/>
                      </a:cubicBezTo>
                      <a:cubicBezTo>
                        <a:pt x="4299" y="2874"/>
                        <a:pt x="4907" y="2665"/>
                        <a:pt x="5524" y="2665"/>
                      </a:cubicBezTo>
                      <a:cubicBezTo>
                        <a:pt x="5885" y="2665"/>
                        <a:pt x="6249" y="2736"/>
                        <a:pt x="6596" y="2882"/>
                      </a:cubicBezTo>
                      <a:cubicBezTo>
                        <a:pt x="7766" y="3345"/>
                        <a:pt x="9620" y="4023"/>
                        <a:pt x="10669" y="4023"/>
                      </a:cubicBezTo>
                      <a:cubicBezTo>
                        <a:pt x="10928" y="4023"/>
                        <a:pt x="11139" y="3981"/>
                        <a:pt x="11277" y="3885"/>
                      </a:cubicBezTo>
                      <a:cubicBezTo>
                        <a:pt x="11764" y="3581"/>
                        <a:pt x="12189" y="3216"/>
                        <a:pt x="12493" y="2760"/>
                      </a:cubicBezTo>
                      <a:lnTo>
                        <a:pt x="13010" y="3277"/>
                      </a:lnTo>
                      <a:cubicBezTo>
                        <a:pt x="13435" y="3064"/>
                        <a:pt x="12219" y="1605"/>
                        <a:pt x="11186" y="1088"/>
                      </a:cubicBezTo>
                      <a:cubicBezTo>
                        <a:pt x="9949" y="470"/>
                        <a:pt x="8209" y="0"/>
                        <a:pt x="6797" y="0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7" name="Google Shape;1067;p5"/>
                <p:cNvSpPr/>
                <p:nvPr/>
              </p:nvSpPr>
              <p:spPr>
                <a:xfrm>
                  <a:off x="5554700" y="1785275"/>
                  <a:ext cx="46375" cy="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673" extrusionOk="0">
                      <a:moveTo>
                        <a:pt x="122" y="0"/>
                      </a:moveTo>
                      <a:cubicBezTo>
                        <a:pt x="62" y="0"/>
                        <a:pt x="1" y="152"/>
                        <a:pt x="1" y="395"/>
                      </a:cubicBezTo>
                      <a:cubicBezTo>
                        <a:pt x="31" y="760"/>
                        <a:pt x="183" y="1064"/>
                        <a:pt x="457" y="1307"/>
                      </a:cubicBezTo>
                      <a:cubicBezTo>
                        <a:pt x="730" y="1551"/>
                        <a:pt x="1065" y="1672"/>
                        <a:pt x="1429" y="1672"/>
                      </a:cubicBezTo>
                      <a:cubicBezTo>
                        <a:pt x="1703" y="1672"/>
                        <a:pt x="1855" y="1672"/>
                        <a:pt x="1855" y="1581"/>
                      </a:cubicBezTo>
                      <a:cubicBezTo>
                        <a:pt x="1824" y="1490"/>
                        <a:pt x="1186" y="1520"/>
                        <a:pt x="700" y="1064"/>
                      </a:cubicBezTo>
                      <a:cubicBezTo>
                        <a:pt x="183" y="608"/>
                        <a:pt x="214" y="0"/>
                        <a:pt x="12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8" name="Google Shape;1068;p5"/>
                <p:cNvSpPr/>
                <p:nvPr/>
              </p:nvSpPr>
              <p:spPr>
                <a:xfrm>
                  <a:off x="5191475" y="2800475"/>
                  <a:ext cx="454450" cy="17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78" h="71401" extrusionOk="0">
                      <a:moveTo>
                        <a:pt x="18177" y="10275"/>
                      </a:moveTo>
                      <a:lnTo>
                        <a:pt x="18177" y="10275"/>
                      </a:lnTo>
                      <a:lnTo>
                        <a:pt x="18177" y="10275"/>
                      </a:lnTo>
                      <a:cubicBezTo>
                        <a:pt x="18177" y="10275"/>
                        <a:pt x="18177" y="10275"/>
                        <a:pt x="18177" y="10275"/>
                      </a:cubicBezTo>
                      <a:close/>
                      <a:moveTo>
                        <a:pt x="578" y="1"/>
                      </a:moveTo>
                      <a:lnTo>
                        <a:pt x="1" y="18542"/>
                      </a:lnTo>
                      <a:cubicBezTo>
                        <a:pt x="1" y="18542"/>
                        <a:pt x="1794" y="30001"/>
                        <a:pt x="1642" y="35716"/>
                      </a:cubicBezTo>
                      <a:cubicBezTo>
                        <a:pt x="1490" y="41400"/>
                        <a:pt x="1703" y="44895"/>
                        <a:pt x="2432" y="47600"/>
                      </a:cubicBezTo>
                      <a:cubicBezTo>
                        <a:pt x="3162" y="50336"/>
                        <a:pt x="2979" y="50944"/>
                        <a:pt x="2979" y="54743"/>
                      </a:cubicBezTo>
                      <a:cubicBezTo>
                        <a:pt x="2979" y="58543"/>
                        <a:pt x="3770" y="71005"/>
                        <a:pt x="3770" y="71400"/>
                      </a:cubicBezTo>
                      <a:lnTo>
                        <a:pt x="10092" y="71400"/>
                      </a:lnTo>
                      <a:cubicBezTo>
                        <a:pt x="10092" y="71400"/>
                        <a:pt x="12767" y="62464"/>
                        <a:pt x="12919" y="56658"/>
                      </a:cubicBezTo>
                      <a:cubicBezTo>
                        <a:pt x="13071" y="50822"/>
                        <a:pt x="12767" y="49181"/>
                        <a:pt x="13192" y="44439"/>
                      </a:cubicBezTo>
                      <a:cubicBezTo>
                        <a:pt x="13587" y="39789"/>
                        <a:pt x="14378" y="34013"/>
                        <a:pt x="15138" y="29545"/>
                      </a:cubicBezTo>
                      <a:cubicBezTo>
                        <a:pt x="15898" y="25077"/>
                        <a:pt x="17417" y="15016"/>
                        <a:pt x="17417" y="15016"/>
                      </a:cubicBezTo>
                      <a:lnTo>
                        <a:pt x="18177" y="10275"/>
                      </a:lnTo>
                      <a:lnTo>
                        <a:pt x="18177" y="10275"/>
                      </a:lnTo>
                      <a:cubicBezTo>
                        <a:pt x="18177" y="10276"/>
                        <a:pt x="18169" y="10315"/>
                        <a:pt x="18071" y="10315"/>
                      </a:cubicBezTo>
                      <a:cubicBezTo>
                        <a:pt x="17843" y="10315"/>
                        <a:pt x="17134" y="10111"/>
                        <a:pt x="14925" y="8785"/>
                      </a:cubicBezTo>
                      <a:cubicBezTo>
                        <a:pt x="11703" y="6901"/>
                        <a:pt x="578" y="1"/>
                        <a:pt x="57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9" name="Google Shape;1069;p5"/>
                <p:cNvSpPr/>
                <p:nvPr/>
              </p:nvSpPr>
              <p:spPr>
                <a:xfrm>
                  <a:off x="5219600" y="4546700"/>
                  <a:ext cx="247750" cy="29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10" h="11867" extrusionOk="0">
                      <a:moveTo>
                        <a:pt x="8481" y="1"/>
                      </a:moveTo>
                      <a:cubicBezTo>
                        <a:pt x="8481" y="1"/>
                        <a:pt x="8329" y="1095"/>
                        <a:pt x="7782" y="1551"/>
                      </a:cubicBezTo>
                      <a:cubicBezTo>
                        <a:pt x="7718" y="1604"/>
                        <a:pt x="7652" y="1628"/>
                        <a:pt x="7583" y="1628"/>
                      </a:cubicBezTo>
                      <a:cubicBezTo>
                        <a:pt x="7065" y="1628"/>
                        <a:pt x="6365" y="304"/>
                        <a:pt x="4996" y="304"/>
                      </a:cubicBezTo>
                      <a:cubicBezTo>
                        <a:pt x="4982" y="304"/>
                        <a:pt x="4968" y="305"/>
                        <a:pt x="4955" y="305"/>
                      </a:cubicBezTo>
                      <a:cubicBezTo>
                        <a:pt x="3374" y="366"/>
                        <a:pt x="3009" y="852"/>
                        <a:pt x="3009" y="852"/>
                      </a:cubicBezTo>
                      <a:cubicBezTo>
                        <a:pt x="2827" y="2068"/>
                        <a:pt x="2553" y="3253"/>
                        <a:pt x="2128" y="4378"/>
                      </a:cubicBezTo>
                      <a:cubicBezTo>
                        <a:pt x="1824" y="5077"/>
                        <a:pt x="1277" y="5654"/>
                        <a:pt x="821" y="6293"/>
                      </a:cubicBezTo>
                      <a:cubicBezTo>
                        <a:pt x="304" y="7022"/>
                        <a:pt x="31" y="7934"/>
                        <a:pt x="31" y="8846"/>
                      </a:cubicBezTo>
                      <a:cubicBezTo>
                        <a:pt x="0" y="9758"/>
                        <a:pt x="426" y="10609"/>
                        <a:pt x="1125" y="11217"/>
                      </a:cubicBezTo>
                      <a:cubicBezTo>
                        <a:pt x="1817" y="11730"/>
                        <a:pt x="2559" y="11867"/>
                        <a:pt x="3349" y="11867"/>
                      </a:cubicBezTo>
                      <a:cubicBezTo>
                        <a:pt x="3635" y="11867"/>
                        <a:pt x="3927" y="11849"/>
                        <a:pt x="4225" y="11825"/>
                      </a:cubicBezTo>
                      <a:cubicBezTo>
                        <a:pt x="5016" y="11764"/>
                        <a:pt x="5654" y="11794"/>
                        <a:pt x="6414" y="11460"/>
                      </a:cubicBezTo>
                      <a:cubicBezTo>
                        <a:pt x="7174" y="11126"/>
                        <a:pt x="8207" y="10335"/>
                        <a:pt x="8329" y="9515"/>
                      </a:cubicBezTo>
                      <a:cubicBezTo>
                        <a:pt x="8389" y="8907"/>
                        <a:pt x="8177" y="8238"/>
                        <a:pt x="8420" y="7661"/>
                      </a:cubicBezTo>
                      <a:cubicBezTo>
                        <a:pt x="8633" y="7144"/>
                        <a:pt x="9180" y="6840"/>
                        <a:pt x="9484" y="6384"/>
                      </a:cubicBezTo>
                      <a:cubicBezTo>
                        <a:pt x="9879" y="5837"/>
                        <a:pt x="9909" y="5077"/>
                        <a:pt x="9879" y="4347"/>
                      </a:cubicBezTo>
                      <a:cubicBezTo>
                        <a:pt x="9818" y="2797"/>
                        <a:pt x="9332" y="1308"/>
                        <a:pt x="848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5"/>
                <p:cNvSpPr/>
                <p:nvPr/>
              </p:nvSpPr>
              <p:spPr>
                <a:xfrm>
                  <a:off x="5221125" y="4634850"/>
                  <a:ext cx="258375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5" h="8511" extrusionOk="0">
                      <a:moveTo>
                        <a:pt x="9727" y="1"/>
                      </a:moveTo>
                      <a:lnTo>
                        <a:pt x="9727" y="1"/>
                      </a:lnTo>
                      <a:cubicBezTo>
                        <a:pt x="9787" y="821"/>
                        <a:pt x="9271" y="1764"/>
                        <a:pt x="8754" y="2372"/>
                      </a:cubicBezTo>
                      <a:cubicBezTo>
                        <a:pt x="8359" y="2828"/>
                        <a:pt x="7812" y="3192"/>
                        <a:pt x="7629" y="3770"/>
                      </a:cubicBezTo>
                      <a:cubicBezTo>
                        <a:pt x="7447" y="4287"/>
                        <a:pt x="7569" y="4925"/>
                        <a:pt x="7417" y="5411"/>
                      </a:cubicBezTo>
                      <a:cubicBezTo>
                        <a:pt x="7265" y="5897"/>
                        <a:pt x="7021" y="6171"/>
                        <a:pt x="6414" y="6749"/>
                      </a:cubicBezTo>
                      <a:cubicBezTo>
                        <a:pt x="5958" y="7083"/>
                        <a:pt x="5380" y="7326"/>
                        <a:pt x="4803" y="7417"/>
                      </a:cubicBezTo>
                      <a:cubicBezTo>
                        <a:pt x="4377" y="7493"/>
                        <a:pt x="3951" y="7531"/>
                        <a:pt x="3530" y="7531"/>
                      </a:cubicBezTo>
                      <a:cubicBezTo>
                        <a:pt x="3108" y="7531"/>
                        <a:pt x="2690" y="7493"/>
                        <a:pt x="2280" y="7417"/>
                      </a:cubicBezTo>
                      <a:cubicBezTo>
                        <a:pt x="1459" y="7235"/>
                        <a:pt x="669" y="6870"/>
                        <a:pt x="0" y="6353"/>
                      </a:cubicBezTo>
                      <a:lnTo>
                        <a:pt x="0" y="6353"/>
                      </a:lnTo>
                      <a:lnTo>
                        <a:pt x="152" y="6475"/>
                      </a:lnTo>
                      <a:cubicBezTo>
                        <a:pt x="456" y="7174"/>
                        <a:pt x="1003" y="7721"/>
                        <a:pt x="1672" y="8025"/>
                      </a:cubicBezTo>
                      <a:cubicBezTo>
                        <a:pt x="2340" y="8299"/>
                        <a:pt x="3070" y="8481"/>
                        <a:pt x="3799" y="8481"/>
                      </a:cubicBezTo>
                      <a:cubicBezTo>
                        <a:pt x="3985" y="8501"/>
                        <a:pt x="4171" y="8511"/>
                        <a:pt x="4359" y="8511"/>
                      </a:cubicBezTo>
                      <a:cubicBezTo>
                        <a:pt x="5031" y="8511"/>
                        <a:pt x="5711" y="8385"/>
                        <a:pt x="6353" y="8147"/>
                      </a:cubicBezTo>
                      <a:cubicBezTo>
                        <a:pt x="7173" y="7782"/>
                        <a:pt x="8116" y="7022"/>
                        <a:pt x="8359" y="6171"/>
                      </a:cubicBezTo>
                      <a:cubicBezTo>
                        <a:pt x="8511" y="5563"/>
                        <a:pt x="8237" y="4955"/>
                        <a:pt x="8511" y="4378"/>
                      </a:cubicBezTo>
                      <a:cubicBezTo>
                        <a:pt x="8845" y="3709"/>
                        <a:pt x="9514" y="3314"/>
                        <a:pt x="9879" y="2676"/>
                      </a:cubicBezTo>
                      <a:cubicBezTo>
                        <a:pt x="10335" y="1824"/>
                        <a:pt x="10274" y="791"/>
                        <a:pt x="972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1" name="Google Shape;1071;p5"/>
                <p:cNvSpPr/>
                <p:nvPr/>
              </p:nvSpPr>
              <p:spPr>
                <a:xfrm>
                  <a:off x="5273550" y="4696875"/>
                  <a:ext cx="66900" cy="1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6" h="593" extrusionOk="0">
                      <a:moveTo>
                        <a:pt x="955" y="1"/>
                      </a:moveTo>
                      <a:cubicBezTo>
                        <a:pt x="630" y="1"/>
                        <a:pt x="315" y="69"/>
                        <a:pt x="0" y="195"/>
                      </a:cubicBezTo>
                      <a:cubicBezTo>
                        <a:pt x="7" y="208"/>
                        <a:pt x="42" y="213"/>
                        <a:pt x="101" y="213"/>
                      </a:cubicBezTo>
                      <a:cubicBezTo>
                        <a:pt x="206" y="213"/>
                        <a:pt x="387" y="199"/>
                        <a:pt x="619" y="199"/>
                      </a:cubicBezTo>
                      <a:cubicBezTo>
                        <a:pt x="832" y="199"/>
                        <a:pt x="1087" y="210"/>
                        <a:pt x="1368" y="255"/>
                      </a:cubicBezTo>
                      <a:cubicBezTo>
                        <a:pt x="2060" y="342"/>
                        <a:pt x="2587" y="592"/>
                        <a:pt x="2666" y="592"/>
                      </a:cubicBezTo>
                      <a:cubicBezTo>
                        <a:pt x="2671" y="592"/>
                        <a:pt x="2674" y="591"/>
                        <a:pt x="2675" y="590"/>
                      </a:cubicBezTo>
                      <a:cubicBezTo>
                        <a:pt x="2310" y="255"/>
                        <a:pt x="1854" y="73"/>
                        <a:pt x="1399" y="43"/>
                      </a:cubicBezTo>
                      <a:cubicBezTo>
                        <a:pt x="1248" y="14"/>
                        <a:pt x="1100" y="1"/>
                        <a:pt x="95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2" name="Google Shape;1072;p5"/>
                <p:cNvSpPr/>
                <p:nvPr/>
              </p:nvSpPr>
              <p:spPr>
                <a:xfrm>
                  <a:off x="5281150" y="4669750"/>
                  <a:ext cx="66900" cy="1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6" h="590" extrusionOk="0">
                      <a:moveTo>
                        <a:pt x="905" y="0"/>
                      </a:moveTo>
                      <a:cubicBezTo>
                        <a:pt x="602" y="0"/>
                        <a:pt x="295" y="68"/>
                        <a:pt x="0" y="185"/>
                      </a:cubicBezTo>
                      <a:cubicBezTo>
                        <a:pt x="9" y="203"/>
                        <a:pt x="69" y="208"/>
                        <a:pt x="168" y="208"/>
                      </a:cubicBezTo>
                      <a:cubicBezTo>
                        <a:pt x="273" y="208"/>
                        <a:pt x="422" y="203"/>
                        <a:pt x="601" y="203"/>
                      </a:cubicBezTo>
                      <a:cubicBezTo>
                        <a:pt x="820" y="203"/>
                        <a:pt x="1085" y="211"/>
                        <a:pt x="1368" y="246"/>
                      </a:cubicBezTo>
                      <a:cubicBezTo>
                        <a:pt x="2026" y="356"/>
                        <a:pt x="2536" y="589"/>
                        <a:pt x="2652" y="589"/>
                      </a:cubicBezTo>
                      <a:cubicBezTo>
                        <a:pt x="2664" y="589"/>
                        <a:pt x="2672" y="586"/>
                        <a:pt x="2675" y="580"/>
                      </a:cubicBezTo>
                      <a:cubicBezTo>
                        <a:pt x="2310" y="277"/>
                        <a:pt x="1854" y="94"/>
                        <a:pt x="1398" y="64"/>
                      </a:cubicBezTo>
                      <a:cubicBezTo>
                        <a:pt x="1237" y="21"/>
                        <a:pt x="1072" y="0"/>
                        <a:pt x="90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3" name="Google Shape;1073;p5"/>
                <p:cNvSpPr/>
                <p:nvPr/>
              </p:nvSpPr>
              <p:spPr>
                <a:xfrm>
                  <a:off x="5297850" y="4643925"/>
                  <a:ext cx="66150" cy="1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6" h="589" extrusionOk="0">
                      <a:moveTo>
                        <a:pt x="877" y="0"/>
                      </a:moveTo>
                      <a:cubicBezTo>
                        <a:pt x="576" y="0"/>
                        <a:pt x="276" y="67"/>
                        <a:pt x="1" y="185"/>
                      </a:cubicBezTo>
                      <a:cubicBezTo>
                        <a:pt x="1" y="203"/>
                        <a:pt x="55" y="208"/>
                        <a:pt x="149" y="208"/>
                      </a:cubicBezTo>
                      <a:cubicBezTo>
                        <a:pt x="249" y="208"/>
                        <a:pt x="396" y="202"/>
                        <a:pt x="573" y="202"/>
                      </a:cubicBezTo>
                      <a:cubicBezTo>
                        <a:pt x="791" y="202"/>
                        <a:pt x="1055" y="210"/>
                        <a:pt x="1338" y="246"/>
                      </a:cubicBezTo>
                      <a:cubicBezTo>
                        <a:pt x="1997" y="355"/>
                        <a:pt x="2506" y="589"/>
                        <a:pt x="2622" y="589"/>
                      </a:cubicBezTo>
                      <a:cubicBezTo>
                        <a:pt x="2635" y="589"/>
                        <a:pt x="2642" y="586"/>
                        <a:pt x="2645" y="580"/>
                      </a:cubicBezTo>
                      <a:cubicBezTo>
                        <a:pt x="2281" y="276"/>
                        <a:pt x="1855" y="94"/>
                        <a:pt x="1369" y="63"/>
                      </a:cubicBezTo>
                      <a:cubicBezTo>
                        <a:pt x="1207" y="20"/>
                        <a:pt x="1042" y="0"/>
                        <a:pt x="87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4" name="Google Shape;1074;p5"/>
                <p:cNvSpPr/>
                <p:nvPr/>
              </p:nvSpPr>
              <p:spPr>
                <a:xfrm>
                  <a:off x="5289500" y="4581800"/>
                  <a:ext cx="82100" cy="5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4" h="2055" extrusionOk="0">
                      <a:moveTo>
                        <a:pt x="2819" y="188"/>
                      </a:moveTo>
                      <a:cubicBezTo>
                        <a:pt x="2873" y="188"/>
                        <a:pt x="2926" y="203"/>
                        <a:pt x="2979" y="238"/>
                      </a:cubicBezTo>
                      <a:cubicBezTo>
                        <a:pt x="3071" y="299"/>
                        <a:pt x="3101" y="421"/>
                        <a:pt x="3101" y="542"/>
                      </a:cubicBezTo>
                      <a:cubicBezTo>
                        <a:pt x="2919" y="1120"/>
                        <a:pt x="2523" y="1576"/>
                        <a:pt x="1946" y="1788"/>
                      </a:cubicBezTo>
                      <a:cubicBezTo>
                        <a:pt x="1825" y="1842"/>
                        <a:pt x="1698" y="1872"/>
                        <a:pt x="1571" y="1878"/>
                      </a:cubicBezTo>
                      <a:lnTo>
                        <a:pt x="1571" y="1878"/>
                      </a:lnTo>
                      <a:cubicBezTo>
                        <a:pt x="1562" y="1826"/>
                        <a:pt x="1548" y="1773"/>
                        <a:pt x="1527" y="1721"/>
                      </a:cubicBezTo>
                      <a:lnTo>
                        <a:pt x="1527" y="1721"/>
                      </a:lnTo>
                      <a:cubicBezTo>
                        <a:pt x="1577" y="1651"/>
                        <a:pt x="1632" y="1576"/>
                        <a:pt x="1672" y="1515"/>
                      </a:cubicBezTo>
                      <a:cubicBezTo>
                        <a:pt x="1824" y="1211"/>
                        <a:pt x="2007" y="937"/>
                        <a:pt x="2220" y="664"/>
                      </a:cubicBezTo>
                      <a:cubicBezTo>
                        <a:pt x="2341" y="481"/>
                        <a:pt x="2493" y="329"/>
                        <a:pt x="2706" y="208"/>
                      </a:cubicBezTo>
                      <a:cubicBezTo>
                        <a:pt x="2744" y="195"/>
                        <a:pt x="2781" y="188"/>
                        <a:pt x="2819" y="188"/>
                      </a:cubicBezTo>
                      <a:close/>
                      <a:moveTo>
                        <a:pt x="213" y="694"/>
                      </a:moveTo>
                      <a:cubicBezTo>
                        <a:pt x="305" y="694"/>
                        <a:pt x="396" y="725"/>
                        <a:pt x="487" y="785"/>
                      </a:cubicBezTo>
                      <a:cubicBezTo>
                        <a:pt x="609" y="816"/>
                        <a:pt x="700" y="877"/>
                        <a:pt x="791" y="937"/>
                      </a:cubicBezTo>
                      <a:cubicBezTo>
                        <a:pt x="1064" y="1120"/>
                        <a:pt x="1277" y="1393"/>
                        <a:pt x="1429" y="1667"/>
                      </a:cubicBezTo>
                      <a:cubicBezTo>
                        <a:pt x="1444" y="1696"/>
                        <a:pt x="1459" y="1726"/>
                        <a:pt x="1473" y="1755"/>
                      </a:cubicBezTo>
                      <a:lnTo>
                        <a:pt x="1473" y="1755"/>
                      </a:lnTo>
                      <a:cubicBezTo>
                        <a:pt x="1469" y="1775"/>
                        <a:pt x="1464" y="1796"/>
                        <a:pt x="1460" y="1819"/>
                      </a:cubicBezTo>
                      <a:cubicBezTo>
                        <a:pt x="1468" y="1807"/>
                        <a:pt x="1477" y="1794"/>
                        <a:pt x="1486" y="1781"/>
                      </a:cubicBezTo>
                      <a:lnTo>
                        <a:pt x="1486" y="1781"/>
                      </a:lnTo>
                      <a:cubicBezTo>
                        <a:pt x="1502" y="1815"/>
                        <a:pt x="1518" y="1848"/>
                        <a:pt x="1532" y="1880"/>
                      </a:cubicBezTo>
                      <a:lnTo>
                        <a:pt x="1532" y="1880"/>
                      </a:lnTo>
                      <a:cubicBezTo>
                        <a:pt x="1528" y="1880"/>
                        <a:pt x="1524" y="1880"/>
                        <a:pt x="1520" y="1880"/>
                      </a:cubicBezTo>
                      <a:cubicBezTo>
                        <a:pt x="1376" y="1880"/>
                        <a:pt x="1232" y="1849"/>
                        <a:pt x="1095" y="1788"/>
                      </a:cubicBezTo>
                      <a:cubicBezTo>
                        <a:pt x="852" y="1667"/>
                        <a:pt x="639" y="1454"/>
                        <a:pt x="487" y="1211"/>
                      </a:cubicBezTo>
                      <a:cubicBezTo>
                        <a:pt x="396" y="1120"/>
                        <a:pt x="335" y="998"/>
                        <a:pt x="244" y="877"/>
                      </a:cubicBezTo>
                      <a:cubicBezTo>
                        <a:pt x="213" y="846"/>
                        <a:pt x="213" y="785"/>
                        <a:pt x="183" y="725"/>
                      </a:cubicBezTo>
                      <a:cubicBezTo>
                        <a:pt x="183" y="694"/>
                        <a:pt x="183" y="694"/>
                        <a:pt x="213" y="694"/>
                      </a:cubicBezTo>
                      <a:close/>
                      <a:moveTo>
                        <a:pt x="2815" y="1"/>
                      </a:moveTo>
                      <a:cubicBezTo>
                        <a:pt x="2747" y="1"/>
                        <a:pt x="2678" y="18"/>
                        <a:pt x="2615" y="56"/>
                      </a:cubicBezTo>
                      <a:cubicBezTo>
                        <a:pt x="2402" y="177"/>
                        <a:pt x="2220" y="329"/>
                        <a:pt x="2098" y="542"/>
                      </a:cubicBezTo>
                      <a:cubicBezTo>
                        <a:pt x="1885" y="846"/>
                        <a:pt x="1733" y="1150"/>
                        <a:pt x="1581" y="1454"/>
                      </a:cubicBezTo>
                      <a:cubicBezTo>
                        <a:pt x="1545" y="1526"/>
                        <a:pt x="1520" y="1587"/>
                        <a:pt x="1499" y="1656"/>
                      </a:cubicBezTo>
                      <a:lnTo>
                        <a:pt x="1499" y="1656"/>
                      </a:lnTo>
                      <a:cubicBezTo>
                        <a:pt x="1496" y="1649"/>
                        <a:pt x="1493" y="1643"/>
                        <a:pt x="1490" y="1636"/>
                      </a:cubicBezTo>
                      <a:cubicBezTo>
                        <a:pt x="1368" y="1302"/>
                        <a:pt x="1156" y="1029"/>
                        <a:pt x="852" y="816"/>
                      </a:cubicBezTo>
                      <a:cubicBezTo>
                        <a:pt x="761" y="755"/>
                        <a:pt x="669" y="694"/>
                        <a:pt x="578" y="633"/>
                      </a:cubicBezTo>
                      <a:lnTo>
                        <a:pt x="396" y="542"/>
                      </a:lnTo>
                      <a:cubicBezTo>
                        <a:pt x="335" y="512"/>
                        <a:pt x="244" y="512"/>
                        <a:pt x="183" y="512"/>
                      </a:cubicBezTo>
                      <a:cubicBezTo>
                        <a:pt x="122" y="512"/>
                        <a:pt x="61" y="542"/>
                        <a:pt x="31" y="603"/>
                      </a:cubicBezTo>
                      <a:cubicBezTo>
                        <a:pt x="1" y="633"/>
                        <a:pt x="1" y="694"/>
                        <a:pt x="1" y="755"/>
                      </a:cubicBezTo>
                      <a:cubicBezTo>
                        <a:pt x="31" y="816"/>
                        <a:pt x="61" y="907"/>
                        <a:pt x="122" y="968"/>
                      </a:cubicBezTo>
                      <a:cubicBezTo>
                        <a:pt x="183" y="1089"/>
                        <a:pt x="244" y="1211"/>
                        <a:pt x="335" y="1332"/>
                      </a:cubicBezTo>
                      <a:cubicBezTo>
                        <a:pt x="517" y="1576"/>
                        <a:pt x="730" y="1788"/>
                        <a:pt x="1034" y="1940"/>
                      </a:cubicBezTo>
                      <a:cubicBezTo>
                        <a:pt x="1186" y="2016"/>
                        <a:pt x="1353" y="2054"/>
                        <a:pt x="1524" y="2054"/>
                      </a:cubicBezTo>
                      <a:cubicBezTo>
                        <a:pt x="1695" y="2054"/>
                        <a:pt x="1870" y="2016"/>
                        <a:pt x="2037" y="1940"/>
                      </a:cubicBezTo>
                      <a:cubicBezTo>
                        <a:pt x="2341" y="1819"/>
                        <a:pt x="2615" y="1606"/>
                        <a:pt x="2827" y="1363"/>
                      </a:cubicBezTo>
                      <a:cubicBezTo>
                        <a:pt x="3071" y="1150"/>
                        <a:pt x="3223" y="846"/>
                        <a:pt x="3253" y="542"/>
                      </a:cubicBezTo>
                      <a:cubicBezTo>
                        <a:pt x="3283" y="360"/>
                        <a:pt x="3223" y="177"/>
                        <a:pt x="3071" y="86"/>
                      </a:cubicBezTo>
                      <a:cubicBezTo>
                        <a:pt x="3000" y="33"/>
                        <a:pt x="2909" y="1"/>
                        <a:pt x="28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5" name="Google Shape;1075;p5"/>
                <p:cNvSpPr/>
                <p:nvPr/>
              </p:nvSpPr>
              <p:spPr>
                <a:xfrm>
                  <a:off x="5414125" y="4629525"/>
                  <a:ext cx="18275" cy="3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" h="1342" extrusionOk="0">
                      <a:moveTo>
                        <a:pt x="669" y="1"/>
                      </a:moveTo>
                      <a:cubicBezTo>
                        <a:pt x="608" y="1"/>
                        <a:pt x="517" y="305"/>
                        <a:pt x="365" y="670"/>
                      </a:cubicBezTo>
                      <a:cubicBezTo>
                        <a:pt x="183" y="1034"/>
                        <a:pt x="1" y="1278"/>
                        <a:pt x="31" y="1338"/>
                      </a:cubicBezTo>
                      <a:cubicBezTo>
                        <a:pt x="35" y="1340"/>
                        <a:pt x="39" y="1341"/>
                        <a:pt x="45" y="1341"/>
                      </a:cubicBezTo>
                      <a:cubicBezTo>
                        <a:pt x="126" y="1341"/>
                        <a:pt x="377" y="1131"/>
                        <a:pt x="548" y="761"/>
                      </a:cubicBezTo>
                      <a:cubicBezTo>
                        <a:pt x="730" y="366"/>
                        <a:pt x="730" y="1"/>
                        <a:pt x="669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6" name="Google Shape;1076;p5"/>
                <p:cNvSpPr/>
                <p:nvPr/>
              </p:nvSpPr>
              <p:spPr>
                <a:xfrm>
                  <a:off x="4702100" y="2241525"/>
                  <a:ext cx="259925" cy="8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34153" extrusionOk="0">
                      <a:moveTo>
                        <a:pt x="7221" y="0"/>
                      </a:moveTo>
                      <a:cubicBezTo>
                        <a:pt x="5803" y="0"/>
                        <a:pt x="1179" y="544"/>
                        <a:pt x="973" y="7617"/>
                      </a:cubicBezTo>
                      <a:cubicBezTo>
                        <a:pt x="791" y="14790"/>
                        <a:pt x="1" y="34152"/>
                        <a:pt x="1" y="34152"/>
                      </a:cubicBezTo>
                      <a:lnTo>
                        <a:pt x="7478" y="33575"/>
                      </a:lnTo>
                      <a:cubicBezTo>
                        <a:pt x="7478" y="33575"/>
                        <a:pt x="10183" y="21933"/>
                        <a:pt x="10335" y="17192"/>
                      </a:cubicBezTo>
                      <a:cubicBezTo>
                        <a:pt x="10396" y="14182"/>
                        <a:pt x="10001" y="11173"/>
                        <a:pt x="9180" y="8255"/>
                      </a:cubicBezTo>
                      <a:lnTo>
                        <a:pt x="7630" y="18"/>
                      </a:lnTo>
                      <a:cubicBezTo>
                        <a:pt x="7630" y="18"/>
                        <a:pt x="7478" y="0"/>
                        <a:pt x="722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7" name="Google Shape;1077;p5"/>
                <p:cNvSpPr/>
                <p:nvPr/>
              </p:nvSpPr>
              <p:spPr>
                <a:xfrm>
                  <a:off x="4875350" y="2241975"/>
                  <a:ext cx="330600" cy="102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24" h="40883" extrusionOk="0">
                      <a:moveTo>
                        <a:pt x="707" y="0"/>
                      </a:moveTo>
                      <a:cubicBezTo>
                        <a:pt x="702" y="0"/>
                        <a:pt x="700" y="0"/>
                        <a:pt x="700" y="0"/>
                      </a:cubicBezTo>
                      <a:cubicBezTo>
                        <a:pt x="700" y="0"/>
                        <a:pt x="1" y="29393"/>
                        <a:pt x="1703" y="32371"/>
                      </a:cubicBezTo>
                      <a:cubicBezTo>
                        <a:pt x="3405" y="35320"/>
                        <a:pt x="6810" y="38724"/>
                        <a:pt x="11065" y="39788"/>
                      </a:cubicBezTo>
                      <a:lnTo>
                        <a:pt x="12615" y="40882"/>
                      </a:lnTo>
                      <a:lnTo>
                        <a:pt x="13223" y="22341"/>
                      </a:lnTo>
                      <a:cubicBezTo>
                        <a:pt x="13223" y="22341"/>
                        <a:pt x="9667" y="7751"/>
                        <a:pt x="6323" y="2462"/>
                      </a:cubicBezTo>
                      <a:cubicBezTo>
                        <a:pt x="4780" y="29"/>
                        <a:pt x="891" y="0"/>
                        <a:pt x="70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5"/>
                <p:cNvSpPr/>
                <p:nvPr/>
              </p:nvSpPr>
              <p:spPr>
                <a:xfrm>
                  <a:off x="5167925" y="2959300"/>
                  <a:ext cx="38025" cy="28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1" h="11430" extrusionOk="0">
                      <a:moveTo>
                        <a:pt x="0" y="1"/>
                      </a:moveTo>
                      <a:cubicBezTo>
                        <a:pt x="0" y="152"/>
                        <a:pt x="31" y="304"/>
                        <a:pt x="61" y="456"/>
                      </a:cubicBezTo>
                      <a:cubicBezTo>
                        <a:pt x="122" y="791"/>
                        <a:pt x="183" y="1186"/>
                        <a:pt x="274" y="1672"/>
                      </a:cubicBezTo>
                      <a:cubicBezTo>
                        <a:pt x="426" y="2706"/>
                        <a:pt x="669" y="4134"/>
                        <a:pt x="851" y="5715"/>
                      </a:cubicBezTo>
                      <a:cubicBezTo>
                        <a:pt x="1064" y="7265"/>
                        <a:pt x="1216" y="8694"/>
                        <a:pt x="1307" y="9757"/>
                      </a:cubicBezTo>
                      <a:cubicBezTo>
                        <a:pt x="1368" y="10213"/>
                        <a:pt x="1399" y="10639"/>
                        <a:pt x="1429" y="10973"/>
                      </a:cubicBezTo>
                      <a:cubicBezTo>
                        <a:pt x="1429" y="11125"/>
                        <a:pt x="1459" y="11277"/>
                        <a:pt x="1490" y="11429"/>
                      </a:cubicBezTo>
                      <a:cubicBezTo>
                        <a:pt x="1520" y="11277"/>
                        <a:pt x="1520" y="11125"/>
                        <a:pt x="1490" y="10973"/>
                      </a:cubicBezTo>
                      <a:cubicBezTo>
                        <a:pt x="1490" y="10669"/>
                        <a:pt x="1459" y="10274"/>
                        <a:pt x="1459" y="9727"/>
                      </a:cubicBezTo>
                      <a:cubicBezTo>
                        <a:pt x="1399" y="8694"/>
                        <a:pt x="1277" y="7265"/>
                        <a:pt x="1064" y="5684"/>
                      </a:cubicBezTo>
                      <a:cubicBezTo>
                        <a:pt x="851" y="4104"/>
                        <a:pt x="608" y="2675"/>
                        <a:pt x="395" y="1642"/>
                      </a:cubicBezTo>
                      <a:cubicBezTo>
                        <a:pt x="304" y="1125"/>
                        <a:pt x="213" y="730"/>
                        <a:pt x="152" y="426"/>
                      </a:cubicBezTo>
                      <a:cubicBezTo>
                        <a:pt x="122" y="274"/>
                        <a:pt x="61" y="152"/>
                        <a:pt x="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9" name="Google Shape;1079;p5"/>
                <p:cNvSpPr/>
                <p:nvPr/>
              </p:nvSpPr>
              <p:spPr>
                <a:xfrm>
                  <a:off x="4901950" y="2366575"/>
                  <a:ext cx="84375" cy="64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5" h="25747" extrusionOk="0">
                      <a:moveTo>
                        <a:pt x="2311" y="1"/>
                      </a:moveTo>
                      <a:cubicBezTo>
                        <a:pt x="2311" y="92"/>
                        <a:pt x="2311" y="183"/>
                        <a:pt x="2311" y="275"/>
                      </a:cubicBezTo>
                      <a:cubicBezTo>
                        <a:pt x="2341" y="487"/>
                        <a:pt x="2372" y="700"/>
                        <a:pt x="2432" y="1034"/>
                      </a:cubicBezTo>
                      <a:cubicBezTo>
                        <a:pt x="2493" y="1369"/>
                        <a:pt x="2584" y="1764"/>
                        <a:pt x="2645" y="2220"/>
                      </a:cubicBezTo>
                      <a:cubicBezTo>
                        <a:pt x="2706" y="2706"/>
                        <a:pt x="2767" y="3223"/>
                        <a:pt x="2828" y="3800"/>
                      </a:cubicBezTo>
                      <a:cubicBezTo>
                        <a:pt x="2919" y="4408"/>
                        <a:pt x="2949" y="5047"/>
                        <a:pt x="3010" y="5746"/>
                      </a:cubicBezTo>
                      <a:cubicBezTo>
                        <a:pt x="3071" y="6445"/>
                        <a:pt x="3101" y="7174"/>
                        <a:pt x="3132" y="7965"/>
                      </a:cubicBezTo>
                      <a:cubicBezTo>
                        <a:pt x="3162" y="9667"/>
                        <a:pt x="3101" y="11339"/>
                        <a:pt x="2949" y="13041"/>
                      </a:cubicBezTo>
                      <a:cubicBezTo>
                        <a:pt x="2797" y="14712"/>
                        <a:pt x="2554" y="16415"/>
                        <a:pt x="2220" y="18086"/>
                      </a:cubicBezTo>
                      <a:cubicBezTo>
                        <a:pt x="2068" y="18846"/>
                        <a:pt x="1885" y="19545"/>
                        <a:pt x="1733" y="20244"/>
                      </a:cubicBezTo>
                      <a:cubicBezTo>
                        <a:pt x="1551" y="20913"/>
                        <a:pt x="1369" y="21521"/>
                        <a:pt x="1217" y="22099"/>
                      </a:cubicBezTo>
                      <a:cubicBezTo>
                        <a:pt x="1065" y="22676"/>
                        <a:pt x="852" y="23162"/>
                        <a:pt x="730" y="23618"/>
                      </a:cubicBezTo>
                      <a:cubicBezTo>
                        <a:pt x="609" y="24074"/>
                        <a:pt x="457" y="24469"/>
                        <a:pt x="335" y="24773"/>
                      </a:cubicBezTo>
                      <a:cubicBezTo>
                        <a:pt x="244" y="25047"/>
                        <a:pt x="153" y="25290"/>
                        <a:pt x="92" y="25472"/>
                      </a:cubicBezTo>
                      <a:cubicBezTo>
                        <a:pt x="62" y="25564"/>
                        <a:pt x="31" y="25655"/>
                        <a:pt x="1" y="25746"/>
                      </a:cubicBezTo>
                      <a:cubicBezTo>
                        <a:pt x="62" y="25655"/>
                        <a:pt x="92" y="25564"/>
                        <a:pt x="122" y="25503"/>
                      </a:cubicBezTo>
                      <a:cubicBezTo>
                        <a:pt x="214" y="25320"/>
                        <a:pt x="305" y="25108"/>
                        <a:pt x="426" y="24804"/>
                      </a:cubicBezTo>
                      <a:cubicBezTo>
                        <a:pt x="548" y="24469"/>
                        <a:pt x="700" y="24105"/>
                        <a:pt x="852" y="23649"/>
                      </a:cubicBezTo>
                      <a:cubicBezTo>
                        <a:pt x="1004" y="23193"/>
                        <a:pt x="1186" y="22706"/>
                        <a:pt x="1369" y="22129"/>
                      </a:cubicBezTo>
                      <a:cubicBezTo>
                        <a:pt x="1551" y="21551"/>
                        <a:pt x="1703" y="20944"/>
                        <a:pt x="1916" y="20275"/>
                      </a:cubicBezTo>
                      <a:cubicBezTo>
                        <a:pt x="2098" y="19606"/>
                        <a:pt x="2250" y="18846"/>
                        <a:pt x="2432" y="18086"/>
                      </a:cubicBezTo>
                      <a:cubicBezTo>
                        <a:pt x="2767" y="16415"/>
                        <a:pt x="3010" y="14743"/>
                        <a:pt x="3192" y="13041"/>
                      </a:cubicBezTo>
                      <a:cubicBezTo>
                        <a:pt x="3314" y="11339"/>
                        <a:pt x="3375" y="9636"/>
                        <a:pt x="3314" y="7934"/>
                      </a:cubicBezTo>
                      <a:cubicBezTo>
                        <a:pt x="3284" y="7144"/>
                        <a:pt x="3253" y="6414"/>
                        <a:pt x="3192" y="5715"/>
                      </a:cubicBezTo>
                      <a:cubicBezTo>
                        <a:pt x="3162" y="5016"/>
                        <a:pt x="3071" y="4378"/>
                        <a:pt x="3010" y="3800"/>
                      </a:cubicBezTo>
                      <a:cubicBezTo>
                        <a:pt x="2949" y="3192"/>
                        <a:pt x="2828" y="2676"/>
                        <a:pt x="2767" y="2189"/>
                      </a:cubicBezTo>
                      <a:cubicBezTo>
                        <a:pt x="2706" y="1734"/>
                        <a:pt x="2615" y="1338"/>
                        <a:pt x="2554" y="1004"/>
                      </a:cubicBezTo>
                      <a:cubicBezTo>
                        <a:pt x="2463" y="700"/>
                        <a:pt x="2432" y="457"/>
                        <a:pt x="2372" y="244"/>
                      </a:cubicBezTo>
                      <a:cubicBezTo>
                        <a:pt x="2372" y="153"/>
                        <a:pt x="2341" y="92"/>
                        <a:pt x="23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0" name="Google Shape;1080;p5"/>
                <p:cNvSpPr/>
                <p:nvPr/>
              </p:nvSpPr>
              <p:spPr>
                <a:xfrm>
                  <a:off x="4674000" y="2461575"/>
                  <a:ext cx="142125" cy="12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5" h="4895" extrusionOk="0">
                      <a:moveTo>
                        <a:pt x="1064" y="0"/>
                      </a:moveTo>
                      <a:cubicBezTo>
                        <a:pt x="669" y="122"/>
                        <a:pt x="547" y="1186"/>
                        <a:pt x="1003" y="1459"/>
                      </a:cubicBezTo>
                      <a:cubicBezTo>
                        <a:pt x="760" y="1520"/>
                        <a:pt x="608" y="1459"/>
                        <a:pt x="395" y="1672"/>
                      </a:cubicBezTo>
                      <a:cubicBezTo>
                        <a:pt x="213" y="1885"/>
                        <a:pt x="122" y="2158"/>
                        <a:pt x="152" y="2432"/>
                      </a:cubicBezTo>
                      <a:cubicBezTo>
                        <a:pt x="213" y="2706"/>
                        <a:pt x="456" y="2918"/>
                        <a:pt x="730" y="2949"/>
                      </a:cubicBezTo>
                      <a:cubicBezTo>
                        <a:pt x="61" y="3283"/>
                        <a:pt x="0" y="4195"/>
                        <a:pt x="578" y="4681"/>
                      </a:cubicBezTo>
                      <a:cubicBezTo>
                        <a:pt x="669" y="4742"/>
                        <a:pt x="790" y="4803"/>
                        <a:pt x="912" y="4864"/>
                      </a:cubicBezTo>
                      <a:cubicBezTo>
                        <a:pt x="973" y="4864"/>
                        <a:pt x="1003" y="4894"/>
                        <a:pt x="1064" y="4894"/>
                      </a:cubicBezTo>
                      <a:lnTo>
                        <a:pt x="1125" y="4894"/>
                      </a:lnTo>
                      <a:cubicBezTo>
                        <a:pt x="1216" y="4833"/>
                        <a:pt x="1307" y="4773"/>
                        <a:pt x="1398" y="4742"/>
                      </a:cubicBezTo>
                      <a:lnTo>
                        <a:pt x="1520" y="4712"/>
                      </a:lnTo>
                      <a:cubicBezTo>
                        <a:pt x="1702" y="4681"/>
                        <a:pt x="1885" y="4651"/>
                        <a:pt x="2067" y="4651"/>
                      </a:cubicBezTo>
                      <a:lnTo>
                        <a:pt x="2310" y="4651"/>
                      </a:lnTo>
                      <a:cubicBezTo>
                        <a:pt x="2371" y="4621"/>
                        <a:pt x="2401" y="4621"/>
                        <a:pt x="2462" y="4590"/>
                      </a:cubicBezTo>
                      <a:cubicBezTo>
                        <a:pt x="2646" y="4540"/>
                        <a:pt x="2840" y="4517"/>
                        <a:pt x="3037" y="4517"/>
                      </a:cubicBezTo>
                      <a:cubicBezTo>
                        <a:pt x="3198" y="4517"/>
                        <a:pt x="3362" y="4532"/>
                        <a:pt x="3526" y="4560"/>
                      </a:cubicBezTo>
                      <a:cubicBezTo>
                        <a:pt x="3642" y="4579"/>
                        <a:pt x="3763" y="4589"/>
                        <a:pt x="3886" y="4589"/>
                      </a:cubicBezTo>
                      <a:cubicBezTo>
                        <a:pt x="4151" y="4589"/>
                        <a:pt x="4422" y="4542"/>
                        <a:pt x="4651" y="4438"/>
                      </a:cubicBezTo>
                      <a:cubicBezTo>
                        <a:pt x="5015" y="4286"/>
                        <a:pt x="5198" y="3861"/>
                        <a:pt x="5046" y="3466"/>
                      </a:cubicBezTo>
                      <a:lnTo>
                        <a:pt x="5046" y="3466"/>
                      </a:lnTo>
                      <a:cubicBezTo>
                        <a:pt x="5082" y="3475"/>
                        <a:pt x="5118" y="3479"/>
                        <a:pt x="5154" y="3479"/>
                      </a:cubicBezTo>
                      <a:cubicBezTo>
                        <a:pt x="5358" y="3479"/>
                        <a:pt x="5546" y="3338"/>
                        <a:pt x="5623" y="3131"/>
                      </a:cubicBezTo>
                      <a:cubicBezTo>
                        <a:pt x="5684" y="2888"/>
                        <a:pt x="5623" y="2614"/>
                        <a:pt x="5441" y="2432"/>
                      </a:cubicBezTo>
                      <a:cubicBezTo>
                        <a:pt x="5289" y="2250"/>
                        <a:pt x="5076" y="2128"/>
                        <a:pt x="4833" y="2067"/>
                      </a:cubicBezTo>
                      <a:cubicBezTo>
                        <a:pt x="5137" y="2067"/>
                        <a:pt x="5380" y="1824"/>
                        <a:pt x="5411" y="1520"/>
                      </a:cubicBezTo>
                      <a:cubicBezTo>
                        <a:pt x="5411" y="1247"/>
                        <a:pt x="5259" y="973"/>
                        <a:pt x="5015" y="791"/>
                      </a:cubicBezTo>
                      <a:cubicBezTo>
                        <a:pt x="4772" y="639"/>
                        <a:pt x="4499" y="548"/>
                        <a:pt x="4225" y="487"/>
                      </a:cubicBezTo>
                      <a:cubicBezTo>
                        <a:pt x="3860" y="426"/>
                        <a:pt x="3496" y="335"/>
                        <a:pt x="3131" y="244"/>
                      </a:cubicBezTo>
                      <a:lnTo>
                        <a:pt x="1064" y="0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1" name="Google Shape;1081;p5"/>
                <p:cNvSpPr/>
                <p:nvPr/>
              </p:nvSpPr>
              <p:spPr>
                <a:xfrm>
                  <a:off x="4689950" y="2568600"/>
                  <a:ext cx="62325" cy="6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3" h="2529" extrusionOk="0">
                      <a:moveTo>
                        <a:pt x="1570" y="1"/>
                      </a:moveTo>
                      <a:cubicBezTo>
                        <a:pt x="1275" y="1"/>
                        <a:pt x="1006" y="115"/>
                        <a:pt x="760" y="279"/>
                      </a:cubicBezTo>
                      <a:cubicBezTo>
                        <a:pt x="365" y="583"/>
                        <a:pt x="92" y="1069"/>
                        <a:pt x="31" y="1586"/>
                      </a:cubicBezTo>
                      <a:cubicBezTo>
                        <a:pt x="0" y="1799"/>
                        <a:pt x="61" y="2042"/>
                        <a:pt x="213" y="2254"/>
                      </a:cubicBezTo>
                      <a:cubicBezTo>
                        <a:pt x="456" y="2437"/>
                        <a:pt x="791" y="2528"/>
                        <a:pt x="1125" y="2528"/>
                      </a:cubicBezTo>
                      <a:cubicBezTo>
                        <a:pt x="1186" y="2194"/>
                        <a:pt x="1216" y="2011"/>
                        <a:pt x="1307" y="1677"/>
                      </a:cubicBezTo>
                      <a:cubicBezTo>
                        <a:pt x="1307" y="1616"/>
                        <a:pt x="1307" y="1555"/>
                        <a:pt x="1368" y="1495"/>
                      </a:cubicBezTo>
                      <a:cubicBezTo>
                        <a:pt x="1459" y="1373"/>
                        <a:pt x="1824" y="1403"/>
                        <a:pt x="2007" y="1373"/>
                      </a:cubicBezTo>
                      <a:cubicBezTo>
                        <a:pt x="2341" y="1251"/>
                        <a:pt x="2493" y="887"/>
                        <a:pt x="2402" y="583"/>
                      </a:cubicBezTo>
                      <a:cubicBezTo>
                        <a:pt x="2280" y="279"/>
                        <a:pt x="2007" y="36"/>
                        <a:pt x="1672" y="5"/>
                      </a:cubicBezTo>
                      <a:cubicBezTo>
                        <a:pt x="1638" y="2"/>
                        <a:pt x="1604" y="1"/>
                        <a:pt x="1570" y="1"/>
                      </a:cubicBez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2" name="Google Shape;1082;p5"/>
                <p:cNvSpPr/>
                <p:nvPr/>
              </p:nvSpPr>
              <p:spPr>
                <a:xfrm>
                  <a:off x="4689950" y="2536600"/>
                  <a:ext cx="110200" cy="1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534" extrusionOk="0">
                      <a:moveTo>
                        <a:pt x="389" y="1"/>
                      </a:moveTo>
                      <a:cubicBezTo>
                        <a:pt x="260" y="1"/>
                        <a:pt x="131" y="3"/>
                        <a:pt x="0" y="9"/>
                      </a:cubicBezTo>
                      <a:cubicBezTo>
                        <a:pt x="0" y="69"/>
                        <a:pt x="973" y="221"/>
                        <a:pt x="2189" y="373"/>
                      </a:cubicBezTo>
                      <a:cubicBezTo>
                        <a:pt x="2793" y="474"/>
                        <a:pt x="3418" y="533"/>
                        <a:pt x="4030" y="533"/>
                      </a:cubicBezTo>
                      <a:cubicBezTo>
                        <a:pt x="4157" y="533"/>
                        <a:pt x="4283" y="531"/>
                        <a:pt x="4408" y="525"/>
                      </a:cubicBezTo>
                      <a:cubicBezTo>
                        <a:pt x="4408" y="465"/>
                        <a:pt x="3435" y="313"/>
                        <a:pt x="2219" y="161"/>
                      </a:cubicBezTo>
                      <a:cubicBezTo>
                        <a:pt x="1615" y="60"/>
                        <a:pt x="1011" y="1"/>
                        <a:pt x="389" y="1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3" name="Google Shape;1083;p5"/>
                <p:cNvSpPr/>
                <p:nvPr/>
              </p:nvSpPr>
              <p:spPr>
                <a:xfrm>
                  <a:off x="4698300" y="2496525"/>
                  <a:ext cx="98825" cy="1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3" h="661" extrusionOk="0">
                      <a:moveTo>
                        <a:pt x="676" y="1"/>
                      </a:moveTo>
                      <a:cubicBezTo>
                        <a:pt x="450" y="1"/>
                        <a:pt x="224" y="11"/>
                        <a:pt x="1" y="31"/>
                      </a:cubicBezTo>
                      <a:cubicBezTo>
                        <a:pt x="669" y="183"/>
                        <a:pt x="1308" y="274"/>
                        <a:pt x="1977" y="365"/>
                      </a:cubicBezTo>
                      <a:cubicBezTo>
                        <a:pt x="2888" y="492"/>
                        <a:pt x="3652" y="661"/>
                        <a:pt x="3882" y="661"/>
                      </a:cubicBezTo>
                      <a:cubicBezTo>
                        <a:pt x="3928" y="661"/>
                        <a:pt x="3952" y="654"/>
                        <a:pt x="3952" y="639"/>
                      </a:cubicBezTo>
                      <a:cubicBezTo>
                        <a:pt x="3344" y="365"/>
                        <a:pt x="2676" y="183"/>
                        <a:pt x="2007" y="122"/>
                      </a:cubicBezTo>
                      <a:cubicBezTo>
                        <a:pt x="1581" y="41"/>
                        <a:pt x="1129" y="1"/>
                        <a:pt x="676" y="1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4" name="Google Shape;1084;p5"/>
                <p:cNvSpPr/>
                <p:nvPr/>
              </p:nvSpPr>
              <p:spPr>
                <a:xfrm>
                  <a:off x="4700575" y="2459350"/>
                  <a:ext cx="82100" cy="1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4" h="625" extrusionOk="0">
                      <a:moveTo>
                        <a:pt x="193" y="0"/>
                      </a:moveTo>
                      <a:cubicBezTo>
                        <a:pt x="71" y="0"/>
                        <a:pt x="1" y="10"/>
                        <a:pt x="1" y="29"/>
                      </a:cubicBezTo>
                      <a:cubicBezTo>
                        <a:pt x="548" y="211"/>
                        <a:pt x="1065" y="333"/>
                        <a:pt x="1642" y="393"/>
                      </a:cubicBezTo>
                      <a:cubicBezTo>
                        <a:pt x="2340" y="538"/>
                        <a:pt x="2961" y="625"/>
                        <a:pt x="3190" y="625"/>
                      </a:cubicBezTo>
                      <a:cubicBezTo>
                        <a:pt x="3251" y="625"/>
                        <a:pt x="3284" y="619"/>
                        <a:pt x="3284" y="606"/>
                      </a:cubicBezTo>
                      <a:cubicBezTo>
                        <a:pt x="2767" y="393"/>
                        <a:pt x="2220" y="241"/>
                        <a:pt x="1673" y="181"/>
                      </a:cubicBezTo>
                      <a:cubicBezTo>
                        <a:pt x="1037" y="53"/>
                        <a:pt x="475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5" name="Google Shape;1085;p5"/>
                <p:cNvSpPr/>
                <p:nvPr/>
              </p:nvSpPr>
              <p:spPr>
                <a:xfrm>
                  <a:off x="4695275" y="2570200"/>
                  <a:ext cx="53200" cy="2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8" h="1036" extrusionOk="0">
                      <a:moveTo>
                        <a:pt x="1471" y="1"/>
                      </a:moveTo>
                      <a:cubicBezTo>
                        <a:pt x="1274" y="1"/>
                        <a:pt x="1078" y="34"/>
                        <a:pt x="882" y="93"/>
                      </a:cubicBezTo>
                      <a:cubicBezTo>
                        <a:pt x="547" y="184"/>
                        <a:pt x="274" y="397"/>
                        <a:pt x="122" y="671"/>
                      </a:cubicBezTo>
                      <a:cubicBezTo>
                        <a:pt x="0" y="883"/>
                        <a:pt x="31" y="1035"/>
                        <a:pt x="61" y="1035"/>
                      </a:cubicBezTo>
                      <a:cubicBezTo>
                        <a:pt x="91" y="1035"/>
                        <a:pt x="122" y="914"/>
                        <a:pt x="243" y="762"/>
                      </a:cubicBezTo>
                      <a:cubicBezTo>
                        <a:pt x="426" y="549"/>
                        <a:pt x="669" y="397"/>
                        <a:pt x="942" y="336"/>
                      </a:cubicBezTo>
                      <a:cubicBezTo>
                        <a:pt x="1216" y="245"/>
                        <a:pt x="1490" y="184"/>
                        <a:pt x="1794" y="184"/>
                      </a:cubicBezTo>
                      <a:cubicBezTo>
                        <a:pt x="1976" y="184"/>
                        <a:pt x="2067" y="276"/>
                        <a:pt x="2098" y="276"/>
                      </a:cubicBezTo>
                      <a:cubicBezTo>
                        <a:pt x="2128" y="276"/>
                        <a:pt x="2067" y="63"/>
                        <a:pt x="1794" y="32"/>
                      </a:cubicBezTo>
                      <a:cubicBezTo>
                        <a:pt x="1686" y="11"/>
                        <a:pt x="1578" y="1"/>
                        <a:pt x="1471" y="1"/>
                      </a:cubicBezTo>
                      <a:close/>
                    </a:path>
                  </a:pathLst>
                </a:custGeom>
                <a:solidFill>
                  <a:srgbClr val="6F4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6"/>
          <p:cNvSpPr txBox="1">
            <a:spLocks noGrp="1"/>
          </p:cNvSpPr>
          <p:nvPr>
            <p:ph type="subTitle" idx="1"/>
          </p:nvPr>
        </p:nvSpPr>
        <p:spPr>
          <a:xfrm>
            <a:off x="123925" y="1873575"/>
            <a:ext cx="5454900" cy="30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Наша компания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Помогает клиентам с заболевание опорно-двигательного аппарата.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 ситуации проблем со здоровьем связанным с сидячим образом жизни.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Решать проблему  болезней связанных с малоподвижным образом жизни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С помощью приложения с упражнениями для улучшение физического здоровья.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Тем самым клиент получит простой в использование и эффективный инструмент для улучшение своего здоровья</a:t>
            </a:r>
            <a:endParaRPr/>
          </a:p>
        </p:txBody>
      </p:sp>
      <p:sp>
        <p:nvSpPr>
          <p:cNvPr id="1091" name="Google Shape;1091;p6"/>
          <p:cNvSpPr txBox="1">
            <a:spLocks noGrp="1"/>
          </p:cNvSpPr>
          <p:nvPr>
            <p:ph type="title"/>
          </p:nvPr>
        </p:nvSpPr>
        <p:spPr>
          <a:xfrm>
            <a:off x="715101" y="411292"/>
            <a:ext cx="4941911" cy="146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ЦЕННОСТЬ, ЦЕННОСТНОЕ ПРЕДЛОЖЕНИЕ</a:t>
            </a:r>
            <a:endParaRPr/>
          </a:p>
        </p:txBody>
      </p:sp>
      <p:grpSp>
        <p:nvGrpSpPr>
          <p:cNvPr id="1092" name="Google Shape;1092;p6"/>
          <p:cNvGrpSpPr/>
          <p:nvPr/>
        </p:nvGrpSpPr>
        <p:grpSpPr>
          <a:xfrm>
            <a:off x="5978740" y="1110470"/>
            <a:ext cx="2960330" cy="2922558"/>
            <a:chOff x="5362083" y="1217076"/>
            <a:chExt cx="2762017" cy="2709333"/>
          </a:xfrm>
        </p:grpSpPr>
        <p:sp>
          <p:nvSpPr>
            <p:cNvPr id="1093" name="Google Shape;1093;p6"/>
            <p:cNvSpPr/>
            <p:nvPr/>
          </p:nvSpPr>
          <p:spPr>
            <a:xfrm flipH="1">
              <a:off x="5657012" y="1288594"/>
              <a:ext cx="2271323" cy="1642658"/>
            </a:xfrm>
            <a:custGeom>
              <a:avLst/>
              <a:gdLst/>
              <a:ahLst/>
              <a:cxnLst/>
              <a:rect l="l" t="t" r="r" b="b"/>
              <a:pathLst>
                <a:path w="149774" h="108319" extrusionOk="0">
                  <a:moveTo>
                    <a:pt x="39214" y="1"/>
                  </a:moveTo>
                  <a:cubicBezTo>
                    <a:pt x="38874" y="1"/>
                    <a:pt x="38534" y="6"/>
                    <a:pt x="38194" y="16"/>
                  </a:cubicBezTo>
                  <a:cubicBezTo>
                    <a:pt x="36493" y="82"/>
                    <a:pt x="34758" y="249"/>
                    <a:pt x="33091" y="583"/>
                  </a:cubicBezTo>
                  <a:cubicBezTo>
                    <a:pt x="19915" y="2951"/>
                    <a:pt x="9307" y="12725"/>
                    <a:pt x="5271" y="25601"/>
                  </a:cubicBezTo>
                  <a:lnTo>
                    <a:pt x="4804" y="27102"/>
                  </a:lnTo>
                  <a:cubicBezTo>
                    <a:pt x="0" y="48851"/>
                    <a:pt x="9007" y="72568"/>
                    <a:pt x="25452" y="87545"/>
                  </a:cubicBezTo>
                  <a:cubicBezTo>
                    <a:pt x="40858" y="101577"/>
                    <a:pt x="61857" y="108318"/>
                    <a:pt x="82578" y="108318"/>
                  </a:cubicBezTo>
                  <a:cubicBezTo>
                    <a:pt x="83975" y="108318"/>
                    <a:pt x="85370" y="108288"/>
                    <a:pt x="86762" y="108226"/>
                  </a:cubicBezTo>
                  <a:cubicBezTo>
                    <a:pt x="102473" y="107559"/>
                    <a:pt x="118452" y="102956"/>
                    <a:pt x="130427" y="92715"/>
                  </a:cubicBezTo>
                  <a:cubicBezTo>
                    <a:pt x="142402" y="82475"/>
                    <a:pt x="149774" y="65996"/>
                    <a:pt x="146772" y="50352"/>
                  </a:cubicBezTo>
                  <a:cubicBezTo>
                    <a:pt x="145638" y="44447"/>
                    <a:pt x="142869" y="38543"/>
                    <a:pt x="137965" y="35141"/>
                  </a:cubicBezTo>
                  <a:cubicBezTo>
                    <a:pt x="134466" y="32713"/>
                    <a:pt x="130421" y="31835"/>
                    <a:pt x="126205" y="31835"/>
                  </a:cubicBezTo>
                  <a:cubicBezTo>
                    <a:pt x="120977" y="31835"/>
                    <a:pt x="115487" y="33185"/>
                    <a:pt x="110446" y="34607"/>
                  </a:cubicBezTo>
                  <a:cubicBezTo>
                    <a:pt x="105359" y="36037"/>
                    <a:pt x="99848" y="37404"/>
                    <a:pt x="94604" y="37404"/>
                  </a:cubicBezTo>
                  <a:cubicBezTo>
                    <a:pt x="90426" y="37404"/>
                    <a:pt x="86417" y="36536"/>
                    <a:pt x="82926" y="34140"/>
                  </a:cubicBezTo>
                  <a:cubicBezTo>
                    <a:pt x="76855" y="30004"/>
                    <a:pt x="74287" y="22465"/>
                    <a:pt x="70117" y="16361"/>
                  </a:cubicBezTo>
                  <a:cubicBezTo>
                    <a:pt x="63239" y="6303"/>
                    <a:pt x="51280" y="1"/>
                    <a:pt x="39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94" name="Google Shape;1094;p6"/>
            <p:cNvGrpSpPr/>
            <p:nvPr/>
          </p:nvGrpSpPr>
          <p:grpSpPr>
            <a:xfrm>
              <a:off x="5362083" y="1217076"/>
              <a:ext cx="2762017" cy="2709333"/>
              <a:chOff x="5362083" y="1217076"/>
              <a:chExt cx="2762017" cy="2709333"/>
            </a:xfrm>
          </p:grpSpPr>
          <p:sp>
            <p:nvSpPr>
              <p:cNvPr id="1095" name="Google Shape;1095;p6"/>
              <p:cNvSpPr/>
              <p:nvPr/>
            </p:nvSpPr>
            <p:spPr>
              <a:xfrm flipH="1">
                <a:off x="5362083" y="3923361"/>
                <a:ext cx="2762017" cy="3048"/>
              </a:xfrm>
              <a:custGeom>
                <a:avLst/>
                <a:gdLst/>
                <a:ahLst/>
                <a:cxnLst/>
                <a:rect l="l" t="t" r="r" b="b"/>
                <a:pathLst>
                  <a:path w="182131" h="201" extrusionOk="0">
                    <a:moveTo>
                      <a:pt x="91065" y="0"/>
                    </a:moveTo>
                    <a:cubicBezTo>
                      <a:pt x="40763" y="0"/>
                      <a:pt x="0" y="33"/>
                      <a:pt x="0" y="100"/>
                    </a:cubicBezTo>
                    <a:cubicBezTo>
                      <a:pt x="0" y="200"/>
                      <a:pt x="40796" y="200"/>
                      <a:pt x="91065" y="200"/>
                    </a:cubicBezTo>
                    <a:cubicBezTo>
                      <a:pt x="141368" y="200"/>
                      <a:pt x="182130" y="167"/>
                      <a:pt x="182130" y="100"/>
                    </a:cubicBezTo>
                    <a:cubicBezTo>
                      <a:pt x="182130" y="33"/>
                      <a:pt x="141368" y="0"/>
                      <a:pt x="910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6"/>
              <p:cNvSpPr/>
              <p:nvPr/>
            </p:nvSpPr>
            <p:spPr>
              <a:xfrm flipH="1">
                <a:off x="5828998" y="3729613"/>
                <a:ext cx="331856" cy="96631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6372" extrusionOk="0">
                    <a:moveTo>
                      <a:pt x="0" y="0"/>
                    </a:moveTo>
                    <a:lnTo>
                      <a:pt x="0" y="6371"/>
                    </a:lnTo>
                    <a:lnTo>
                      <a:pt x="21882" y="6371"/>
                    </a:lnTo>
                    <a:lnTo>
                      <a:pt x="2188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6"/>
              <p:cNvSpPr/>
              <p:nvPr/>
            </p:nvSpPr>
            <p:spPr>
              <a:xfrm flipH="1">
                <a:off x="6120378" y="3638548"/>
                <a:ext cx="131541" cy="286346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8882" extrusionOk="0">
                    <a:moveTo>
                      <a:pt x="935" y="1"/>
                    </a:moveTo>
                    <a:cubicBezTo>
                      <a:pt x="401" y="1"/>
                      <a:pt x="1" y="435"/>
                      <a:pt x="1" y="935"/>
                    </a:cubicBezTo>
                    <a:lnTo>
                      <a:pt x="1" y="17947"/>
                    </a:lnTo>
                    <a:cubicBezTo>
                      <a:pt x="1" y="18447"/>
                      <a:pt x="401" y="18881"/>
                      <a:pt x="935" y="18881"/>
                    </a:cubicBezTo>
                    <a:lnTo>
                      <a:pt x="7740" y="18881"/>
                    </a:lnTo>
                    <a:cubicBezTo>
                      <a:pt x="8273" y="18881"/>
                      <a:pt x="8674" y="18447"/>
                      <a:pt x="8674" y="17947"/>
                    </a:cubicBezTo>
                    <a:lnTo>
                      <a:pt x="8674" y="935"/>
                    </a:lnTo>
                    <a:cubicBezTo>
                      <a:pt x="8674" y="435"/>
                      <a:pt x="8273" y="1"/>
                      <a:pt x="7740" y="1"/>
                    </a:cubicBezTo>
                    <a:lnTo>
                      <a:pt x="93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6"/>
              <p:cNvSpPr/>
              <p:nvPr/>
            </p:nvSpPr>
            <p:spPr>
              <a:xfrm flipH="1">
                <a:off x="6117345" y="3635484"/>
                <a:ext cx="135075" cy="289788"/>
              </a:xfrm>
              <a:custGeom>
                <a:avLst/>
                <a:gdLst/>
                <a:ahLst/>
                <a:cxnLst/>
                <a:rect l="l" t="t" r="r" b="b"/>
                <a:pathLst>
                  <a:path w="8907" h="19109" extrusionOk="0">
                    <a:moveTo>
                      <a:pt x="7818" y="0"/>
                    </a:moveTo>
                    <a:cubicBezTo>
                      <a:pt x="7792" y="0"/>
                      <a:pt x="7766" y="1"/>
                      <a:pt x="7739" y="3"/>
                    </a:cubicBezTo>
                    <a:lnTo>
                      <a:pt x="1068" y="3"/>
                    </a:lnTo>
                    <a:cubicBezTo>
                      <a:pt x="534" y="3"/>
                      <a:pt x="67" y="403"/>
                      <a:pt x="34" y="937"/>
                    </a:cubicBezTo>
                    <a:lnTo>
                      <a:pt x="34" y="2304"/>
                    </a:lnTo>
                    <a:lnTo>
                      <a:pt x="34" y="4973"/>
                    </a:lnTo>
                    <a:lnTo>
                      <a:pt x="34" y="10010"/>
                    </a:lnTo>
                    <a:lnTo>
                      <a:pt x="34" y="14547"/>
                    </a:lnTo>
                    <a:lnTo>
                      <a:pt x="34" y="16615"/>
                    </a:lnTo>
                    <a:lnTo>
                      <a:pt x="34" y="17582"/>
                    </a:lnTo>
                    <a:lnTo>
                      <a:pt x="34" y="18049"/>
                    </a:lnTo>
                    <a:cubicBezTo>
                      <a:pt x="1" y="18216"/>
                      <a:pt x="67" y="18383"/>
                      <a:pt x="134" y="18516"/>
                    </a:cubicBezTo>
                    <a:cubicBezTo>
                      <a:pt x="267" y="18816"/>
                      <a:pt x="568" y="19016"/>
                      <a:pt x="901" y="19050"/>
                    </a:cubicBezTo>
                    <a:lnTo>
                      <a:pt x="5738" y="19050"/>
                    </a:lnTo>
                    <a:lnTo>
                      <a:pt x="7272" y="19016"/>
                    </a:lnTo>
                    <a:lnTo>
                      <a:pt x="1735" y="19016"/>
                    </a:lnTo>
                    <a:cubicBezTo>
                      <a:pt x="1535" y="19016"/>
                      <a:pt x="1335" y="19031"/>
                      <a:pt x="1154" y="19031"/>
                    </a:cubicBezTo>
                    <a:cubicBezTo>
                      <a:pt x="1064" y="19031"/>
                      <a:pt x="979" y="19028"/>
                      <a:pt x="901" y="19016"/>
                    </a:cubicBezTo>
                    <a:cubicBezTo>
                      <a:pt x="601" y="18983"/>
                      <a:pt x="367" y="18783"/>
                      <a:pt x="234" y="18549"/>
                    </a:cubicBezTo>
                    <a:cubicBezTo>
                      <a:pt x="167" y="18416"/>
                      <a:pt x="134" y="18283"/>
                      <a:pt x="167" y="18149"/>
                    </a:cubicBezTo>
                    <a:lnTo>
                      <a:pt x="167" y="17682"/>
                    </a:lnTo>
                    <a:lnTo>
                      <a:pt x="167" y="16681"/>
                    </a:lnTo>
                    <a:lnTo>
                      <a:pt x="167" y="14647"/>
                    </a:lnTo>
                    <a:lnTo>
                      <a:pt x="167" y="10077"/>
                    </a:lnTo>
                    <a:lnTo>
                      <a:pt x="167" y="5073"/>
                    </a:lnTo>
                    <a:lnTo>
                      <a:pt x="167" y="2405"/>
                    </a:lnTo>
                    <a:lnTo>
                      <a:pt x="167" y="1070"/>
                    </a:lnTo>
                    <a:cubicBezTo>
                      <a:pt x="201" y="637"/>
                      <a:pt x="568" y="303"/>
                      <a:pt x="1001" y="303"/>
                    </a:cubicBezTo>
                    <a:lnTo>
                      <a:pt x="7673" y="303"/>
                    </a:lnTo>
                    <a:cubicBezTo>
                      <a:pt x="7696" y="301"/>
                      <a:pt x="7719" y="300"/>
                      <a:pt x="7743" y="300"/>
                    </a:cubicBezTo>
                    <a:cubicBezTo>
                      <a:pt x="8089" y="300"/>
                      <a:pt x="8448" y="526"/>
                      <a:pt x="8573" y="870"/>
                    </a:cubicBezTo>
                    <a:cubicBezTo>
                      <a:pt x="8607" y="937"/>
                      <a:pt x="8607" y="1037"/>
                      <a:pt x="8607" y="1137"/>
                    </a:cubicBezTo>
                    <a:lnTo>
                      <a:pt x="8607" y="3272"/>
                    </a:lnTo>
                    <a:cubicBezTo>
                      <a:pt x="8640" y="6474"/>
                      <a:pt x="8607" y="9376"/>
                      <a:pt x="8640" y="11778"/>
                    </a:cubicBezTo>
                    <a:cubicBezTo>
                      <a:pt x="8673" y="14180"/>
                      <a:pt x="8673" y="16148"/>
                      <a:pt x="8673" y="17515"/>
                    </a:cubicBezTo>
                    <a:cubicBezTo>
                      <a:pt x="8707" y="17816"/>
                      <a:pt x="8673" y="18116"/>
                      <a:pt x="8640" y="18416"/>
                    </a:cubicBezTo>
                    <a:cubicBezTo>
                      <a:pt x="8573" y="18616"/>
                      <a:pt x="8440" y="18783"/>
                      <a:pt x="8273" y="18916"/>
                    </a:cubicBezTo>
                    <a:cubicBezTo>
                      <a:pt x="8140" y="19016"/>
                      <a:pt x="7940" y="19083"/>
                      <a:pt x="7773" y="19083"/>
                    </a:cubicBezTo>
                    <a:cubicBezTo>
                      <a:pt x="7806" y="19100"/>
                      <a:pt x="7839" y="19108"/>
                      <a:pt x="7873" y="19108"/>
                    </a:cubicBezTo>
                    <a:cubicBezTo>
                      <a:pt x="7906" y="19108"/>
                      <a:pt x="7940" y="19100"/>
                      <a:pt x="7973" y="19083"/>
                    </a:cubicBezTo>
                    <a:cubicBezTo>
                      <a:pt x="8140" y="19083"/>
                      <a:pt x="8273" y="19016"/>
                      <a:pt x="8373" y="18950"/>
                    </a:cubicBezTo>
                    <a:cubicBezTo>
                      <a:pt x="8573" y="18816"/>
                      <a:pt x="8707" y="18649"/>
                      <a:pt x="8807" y="18416"/>
                    </a:cubicBezTo>
                    <a:cubicBezTo>
                      <a:pt x="8840" y="18283"/>
                      <a:pt x="8840" y="18149"/>
                      <a:pt x="8840" y="18016"/>
                    </a:cubicBezTo>
                    <a:lnTo>
                      <a:pt x="8840" y="17515"/>
                    </a:lnTo>
                    <a:cubicBezTo>
                      <a:pt x="8840" y="16148"/>
                      <a:pt x="8840" y="14213"/>
                      <a:pt x="8874" y="11778"/>
                    </a:cubicBezTo>
                    <a:cubicBezTo>
                      <a:pt x="8907" y="9376"/>
                      <a:pt x="8907" y="6474"/>
                      <a:pt x="8907" y="3305"/>
                    </a:cubicBezTo>
                    <a:lnTo>
                      <a:pt x="8907" y="2071"/>
                    </a:lnTo>
                    <a:lnTo>
                      <a:pt x="8907" y="1037"/>
                    </a:lnTo>
                    <a:cubicBezTo>
                      <a:pt x="8907" y="903"/>
                      <a:pt x="8874" y="803"/>
                      <a:pt x="8840" y="703"/>
                    </a:cubicBezTo>
                    <a:cubicBezTo>
                      <a:pt x="8683" y="262"/>
                      <a:pt x="8258" y="0"/>
                      <a:pt x="7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6"/>
              <p:cNvSpPr/>
              <p:nvPr/>
            </p:nvSpPr>
            <p:spPr>
              <a:xfrm flipH="1">
                <a:off x="5722267" y="3638548"/>
                <a:ext cx="132042" cy="286346"/>
              </a:xfrm>
              <a:custGeom>
                <a:avLst/>
                <a:gdLst/>
                <a:ahLst/>
                <a:cxnLst/>
                <a:rect l="l" t="t" r="r" b="b"/>
                <a:pathLst>
                  <a:path w="8707" h="18882" extrusionOk="0">
                    <a:moveTo>
                      <a:pt x="935" y="1"/>
                    </a:moveTo>
                    <a:cubicBezTo>
                      <a:pt x="434" y="1"/>
                      <a:pt x="1" y="435"/>
                      <a:pt x="1" y="935"/>
                    </a:cubicBezTo>
                    <a:lnTo>
                      <a:pt x="1" y="17947"/>
                    </a:lnTo>
                    <a:cubicBezTo>
                      <a:pt x="1" y="18447"/>
                      <a:pt x="434" y="18881"/>
                      <a:pt x="935" y="18881"/>
                    </a:cubicBezTo>
                    <a:lnTo>
                      <a:pt x="7773" y="18881"/>
                    </a:lnTo>
                    <a:cubicBezTo>
                      <a:pt x="8273" y="18881"/>
                      <a:pt x="8707" y="18447"/>
                      <a:pt x="8707" y="17947"/>
                    </a:cubicBezTo>
                    <a:lnTo>
                      <a:pt x="8707" y="935"/>
                    </a:lnTo>
                    <a:cubicBezTo>
                      <a:pt x="8707" y="435"/>
                      <a:pt x="8273" y="1"/>
                      <a:pt x="7773" y="1"/>
                    </a:cubicBezTo>
                    <a:lnTo>
                      <a:pt x="93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6"/>
              <p:cNvSpPr/>
              <p:nvPr/>
            </p:nvSpPr>
            <p:spPr>
              <a:xfrm flipH="1">
                <a:off x="5719734" y="3635484"/>
                <a:ext cx="134574" cy="289788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19109" extrusionOk="0">
                    <a:moveTo>
                      <a:pt x="7790" y="0"/>
                    </a:moveTo>
                    <a:cubicBezTo>
                      <a:pt x="7762" y="0"/>
                      <a:pt x="7734" y="1"/>
                      <a:pt x="7706" y="3"/>
                    </a:cubicBezTo>
                    <a:lnTo>
                      <a:pt x="1035" y="3"/>
                    </a:lnTo>
                    <a:cubicBezTo>
                      <a:pt x="501" y="3"/>
                      <a:pt x="67" y="403"/>
                      <a:pt x="1" y="937"/>
                    </a:cubicBezTo>
                    <a:lnTo>
                      <a:pt x="1" y="2304"/>
                    </a:lnTo>
                    <a:lnTo>
                      <a:pt x="1" y="4973"/>
                    </a:lnTo>
                    <a:lnTo>
                      <a:pt x="1" y="10010"/>
                    </a:lnTo>
                    <a:lnTo>
                      <a:pt x="1" y="14547"/>
                    </a:lnTo>
                    <a:lnTo>
                      <a:pt x="1" y="16615"/>
                    </a:lnTo>
                    <a:lnTo>
                      <a:pt x="1" y="17582"/>
                    </a:lnTo>
                    <a:lnTo>
                      <a:pt x="1" y="18049"/>
                    </a:lnTo>
                    <a:cubicBezTo>
                      <a:pt x="1" y="18216"/>
                      <a:pt x="34" y="18383"/>
                      <a:pt x="134" y="18516"/>
                    </a:cubicBezTo>
                    <a:cubicBezTo>
                      <a:pt x="267" y="18816"/>
                      <a:pt x="534" y="19016"/>
                      <a:pt x="868" y="19050"/>
                    </a:cubicBezTo>
                    <a:lnTo>
                      <a:pt x="5705" y="19050"/>
                    </a:lnTo>
                    <a:lnTo>
                      <a:pt x="7272" y="19016"/>
                    </a:lnTo>
                    <a:lnTo>
                      <a:pt x="1702" y="19016"/>
                    </a:lnTo>
                    <a:cubicBezTo>
                      <a:pt x="1524" y="19016"/>
                      <a:pt x="1331" y="19031"/>
                      <a:pt x="1143" y="19031"/>
                    </a:cubicBezTo>
                    <a:cubicBezTo>
                      <a:pt x="1050" y="19031"/>
                      <a:pt x="957" y="19028"/>
                      <a:pt x="868" y="19016"/>
                    </a:cubicBezTo>
                    <a:cubicBezTo>
                      <a:pt x="601" y="18983"/>
                      <a:pt x="368" y="18783"/>
                      <a:pt x="234" y="18549"/>
                    </a:cubicBezTo>
                    <a:cubicBezTo>
                      <a:pt x="167" y="18416"/>
                      <a:pt x="134" y="18283"/>
                      <a:pt x="134" y="18149"/>
                    </a:cubicBezTo>
                    <a:lnTo>
                      <a:pt x="134" y="17682"/>
                    </a:lnTo>
                    <a:lnTo>
                      <a:pt x="134" y="16681"/>
                    </a:lnTo>
                    <a:lnTo>
                      <a:pt x="134" y="14647"/>
                    </a:lnTo>
                    <a:lnTo>
                      <a:pt x="134" y="10077"/>
                    </a:lnTo>
                    <a:lnTo>
                      <a:pt x="134" y="5073"/>
                    </a:lnTo>
                    <a:lnTo>
                      <a:pt x="134" y="2405"/>
                    </a:lnTo>
                    <a:lnTo>
                      <a:pt x="134" y="1070"/>
                    </a:lnTo>
                    <a:cubicBezTo>
                      <a:pt x="167" y="637"/>
                      <a:pt x="534" y="303"/>
                      <a:pt x="968" y="303"/>
                    </a:cubicBezTo>
                    <a:lnTo>
                      <a:pt x="7639" y="303"/>
                    </a:lnTo>
                    <a:cubicBezTo>
                      <a:pt x="7665" y="301"/>
                      <a:pt x="7690" y="300"/>
                      <a:pt x="7715" y="300"/>
                    </a:cubicBezTo>
                    <a:cubicBezTo>
                      <a:pt x="8085" y="300"/>
                      <a:pt x="8415" y="526"/>
                      <a:pt x="8540" y="870"/>
                    </a:cubicBezTo>
                    <a:cubicBezTo>
                      <a:pt x="8573" y="937"/>
                      <a:pt x="8607" y="1037"/>
                      <a:pt x="8607" y="1137"/>
                    </a:cubicBezTo>
                    <a:lnTo>
                      <a:pt x="8607" y="3272"/>
                    </a:lnTo>
                    <a:cubicBezTo>
                      <a:pt x="8640" y="6474"/>
                      <a:pt x="8607" y="9376"/>
                      <a:pt x="8640" y="11778"/>
                    </a:cubicBezTo>
                    <a:cubicBezTo>
                      <a:pt x="8673" y="14180"/>
                      <a:pt x="8673" y="16148"/>
                      <a:pt x="8673" y="17515"/>
                    </a:cubicBezTo>
                    <a:cubicBezTo>
                      <a:pt x="8673" y="17816"/>
                      <a:pt x="8673" y="18116"/>
                      <a:pt x="8640" y="18416"/>
                    </a:cubicBezTo>
                    <a:cubicBezTo>
                      <a:pt x="8573" y="18616"/>
                      <a:pt x="8440" y="18783"/>
                      <a:pt x="8273" y="18916"/>
                    </a:cubicBezTo>
                    <a:cubicBezTo>
                      <a:pt x="8106" y="19016"/>
                      <a:pt x="7940" y="19083"/>
                      <a:pt x="7773" y="19083"/>
                    </a:cubicBezTo>
                    <a:cubicBezTo>
                      <a:pt x="7806" y="19100"/>
                      <a:pt x="7840" y="19108"/>
                      <a:pt x="7873" y="19108"/>
                    </a:cubicBezTo>
                    <a:cubicBezTo>
                      <a:pt x="7906" y="19108"/>
                      <a:pt x="7940" y="19100"/>
                      <a:pt x="7973" y="19083"/>
                    </a:cubicBezTo>
                    <a:cubicBezTo>
                      <a:pt x="8106" y="19083"/>
                      <a:pt x="8240" y="19016"/>
                      <a:pt x="8373" y="18950"/>
                    </a:cubicBezTo>
                    <a:cubicBezTo>
                      <a:pt x="8573" y="18816"/>
                      <a:pt x="8707" y="18649"/>
                      <a:pt x="8774" y="18416"/>
                    </a:cubicBezTo>
                    <a:cubicBezTo>
                      <a:pt x="8807" y="18283"/>
                      <a:pt x="8840" y="18149"/>
                      <a:pt x="8840" y="18016"/>
                    </a:cubicBezTo>
                    <a:lnTo>
                      <a:pt x="8840" y="17515"/>
                    </a:lnTo>
                    <a:cubicBezTo>
                      <a:pt x="8840" y="16148"/>
                      <a:pt x="8840" y="14213"/>
                      <a:pt x="8874" y="11778"/>
                    </a:cubicBezTo>
                    <a:cubicBezTo>
                      <a:pt x="8874" y="9376"/>
                      <a:pt x="8874" y="6474"/>
                      <a:pt x="8874" y="3305"/>
                    </a:cubicBezTo>
                    <a:lnTo>
                      <a:pt x="8874" y="2071"/>
                    </a:lnTo>
                    <a:lnTo>
                      <a:pt x="8874" y="1037"/>
                    </a:lnTo>
                    <a:cubicBezTo>
                      <a:pt x="8874" y="903"/>
                      <a:pt x="8874" y="803"/>
                      <a:pt x="8807" y="703"/>
                    </a:cubicBezTo>
                    <a:cubicBezTo>
                      <a:pt x="8649" y="262"/>
                      <a:pt x="8254" y="0"/>
                      <a:pt x="7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6"/>
              <p:cNvSpPr/>
              <p:nvPr/>
            </p:nvSpPr>
            <p:spPr>
              <a:xfrm flipH="1">
                <a:off x="5724284" y="3717284"/>
                <a:ext cx="127993" cy="3928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259" extrusionOk="0">
                    <a:moveTo>
                      <a:pt x="3226" y="1"/>
                    </a:moveTo>
                    <a:cubicBezTo>
                      <a:pt x="2141" y="1"/>
                      <a:pt x="1070" y="44"/>
                      <a:pt x="0" y="146"/>
                    </a:cubicBezTo>
                    <a:cubicBezTo>
                      <a:pt x="1051" y="221"/>
                      <a:pt x="2102" y="259"/>
                      <a:pt x="3166" y="259"/>
                    </a:cubicBezTo>
                    <a:cubicBezTo>
                      <a:pt x="3521" y="259"/>
                      <a:pt x="3878" y="255"/>
                      <a:pt x="4236" y="246"/>
                    </a:cubicBezTo>
                    <a:cubicBezTo>
                      <a:pt x="4587" y="255"/>
                      <a:pt x="4937" y="259"/>
                      <a:pt x="5287" y="259"/>
                    </a:cubicBezTo>
                    <a:cubicBezTo>
                      <a:pt x="6338" y="259"/>
                      <a:pt x="7389" y="221"/>
                      <a:pt x="8439" y="146"/>
                    </a:cubicBezTo>
                    <a:cubicBezTo>
                      <a:pt x="7369" y="44"/>
                      <a:pt x="6299" y="1"/>
                      <a:pt x="5229" y="1"/>
                    </a:cubicBezTo>
                    <a:cubicBezTo>
                      <a:pt x="4898" y="1"/>
                      <a:pt x="4567" y="5"/>
                      <a:pt x="4236" y="13"/>
                    </a:cubicBezTo>
                    <a:cubicBezTo>
                      <a:pt x="3898" y="5"/>
                      <a:pt x="3561" y="1"/>
                      <a:pt x="32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6"/>
              <p:cNvSpPr/>
              <p:nvPr/>
            </p:nvSpPr>
            <p:spPr>
              <a:xfrm flipH="1">
                <a:off x="5724284" y="3837361"/>
                <a:ext cx="127993" cy="3746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247" extrusionOk="0">
                    <a:moveTo>
                      <a:pt x="2812" y="0"/>
                    </a:moveTo>
                    <a:cubicBezTo>
                      <a:pt x="1868" y="0"/>
                      <a:pt x="934" y="45"/>
                      <a:pt x="0" y="134"/>
                    </a:cubicBezTo>
                    <a:cubicBezTo>
                      <a:pt x="1051" y="209"/>
                      <a:pt x="2102" y="246"/>
                      <a:pt x="3166" y="246"/>
                    </a:cubicBezTo>
                    <a:cubicBezTo>
                      <a:pt x="3521" y="246"/>
                      <a:pt x="3878" y="242"/>
                      <a:pt x="4236" y="234"/>
                    </a:cubicBezTo>
                    <a:cubicBezTo>
                      <a:pt x="4587" y="242"/>
                      <a:pt x="4937" y="246"/>
                      <a:pt x="5287" y="246"/>
                    </a:cubicBezTo>
                    <a:cubicBezTo>
                      <a:pt x="6338" y="246"/>
                      <a:pt x="7389" y="209"/>
                      <a:pt x="8439" y="134"/>
                    </a:cubicBezTo>
                    <a:cubicBezTo>
                      <a:pt x="7505" y="45"/>
                      <a:pt x="6571" y="0"/>
                      <a:pt x="5637" y="0"/>
                    </a:cubicBezTo>
                    <a:cubicBezTo>
                      <a:pt x="5170" y="0"/>
                      <a:pt x="4703" y="11"/>
                      <a:pt x="4236" y="34"/>
                    </a:cubicBezTo>
                    <a:cubicBezTo>
                      <a:pt x="3758" y="11"/>
                      <a:pt x="3284" y="0"/>
                      <a:pt x="2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6"/>
              <p:cNvSpPr/>
              <p:nvPr/>
            </p:nvSpPr>
            <p:spPr>
              <a:xfrm flipH="1">
                <a:off x="6121895" y="3717284"/>
                <a:ext cx="127993" cy="3928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259" extrusionOk="0">
                    <a:moveTo>
                      <a:pt x="3240" y="1"/>
                    </a:moveTo>
                    <a:cubicBezTo>
                      <a:pt x="2160" y="1"/>
                      <a:pt x="1071" y="44"/>
                      <a:pt x="0" y="146"/>
                    </a:cubicBezTo>
                    <a:cubicBezTo>
                      <a:pt x="1051" y="221"/>
                      <a:pt x="2121" y="259"/>
                      <a:pt x="3181" y="259"/>
                    </a:cubicBezTo>
                    <a:cubicBezTo>
                      <a:pt x="3534" y="259"/>
                      <a:pt x="3886" y="255"/>
                      <a:pt x="4237" y="246"/>
                    </a:cubicBezTo>
                    <a:cubicBezTo>
                      <a:pt x="4587" y="255"/>
                      <a:pt x="4937" y="259"/>
                      <a:pt x="5287" y="259"/>
                    </a:cubicBezTo>
                    <a:cubicBezTo>
                      <a:pt x="6338" y="259"/>
                      <a:pt x="7389" y="221"/>
                      <a:pt x="8440" y="146"/>
                    </a:cubicBezTo>
                    <a:cubicBezTo>
                      <a:pt x="7369" y="44"/>
                      <a:pt x="6299" y="1"/>
                      <a:pt x="5229" y="1"/>
                    </a:cubicBezTo>
                    <a:cubicBezTo>
                      <a:pt x="4898" y="1"/>
                      <a:pt x="4567" y="5"/>
                      <a:pt x="4237" y="13"/>
                    </a:cubicBezTo>
                    <a:cubicBezTo>
                      <a:pt x="3906" y="5"/>
                      <a:pt x="3573" y="1"/>
                      <a:pt x="32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6"/>
              <p:cNvSpPr/>
              <p:nvPr/>
            </p:nvSpPr>
            <p:spPr>
              <a:xfrm flipH="1">
                <a:off x="6121895" y="3837179"/>
                <a:ext cx="127993" cy="3928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259" extrusionOk="0">
                    <a:moveTo>
                      <a:pt x="3240" y="0"/>
                    </a:moveTo>
                    <a:cubicBezTo>
                      <a:pt x="2160" y="0"/>
                      <a:pt x="1071" y="44"/>
                      <a:pt x="0" y="146"/>
                    </a:cubicBezTo>
                    <a:cubicBezTo>
                      <a:pt x="1051" y="221"/>
                      <a:pt x="2121" y="258"/>
                      <a:pt x="3181" y="258"/>
                    </a:cubicBezTo>
                    <a:cubicBezTo>
                      <a:pt x="3534" y="258"/>
                      <a:pt x="3886" y="254"/>
                      <a:pt x="4237" y="246"/>
                    </a:cubicBezTo>
                    <a:cubicBezTo>
                      <a:pt x="4587" y="254"/>
                      <a:pt x="4937" y="258"/>
                      <a:pt x="5287" y="258"/>
                    </a:cubicBezTo>
                    <a:cubicBezTo>
                      <a:pt x="6338" y="258"/>
                      <a:pt x="7389" y="221"/>
                      <a:pt x="8440" y="146"/>
                    </a:cubicBezTo>
                    <a:cubicBezTo>
                      <a:pt x="7369" y="44"/>
                      <a:pt x="6299" y="0"/>
                      <a:pt x="5229" y="0"/>
                    </a:cubicBezTo>
                    <a:cubicBezTo>
                      <a:pt x="4898" y="0"/>
                      <a:pt x="4567" y="4"/>
                      <a:pt x="4237" y="12"/>
                    </a:cubicBezTo>
                    <a:cubicBezTo>
                      <a:pt x="3906" y="4"/>
                      <a:pt x="3573" y="0"/>
                      <a:pt x="3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6"/>
              <p:cNvSpPr/>
              <p:nvPr/>
            </p:nvSpPr>
            <p:spPr>
              <a:xfrm flipH="1">
                <a:off x="6107215" y="2189259"/>
                <a:ext cx="526620" cy="926748"/>
              </a:xfrm>
              <a:custGeom>
                <a:avLst/>
                <a:gdLst/>
                <a:ahLst/>
                <a:cxnLst/>
                <a:rect l="l" t="t" r="r" b="b"/>
                <a:pathLst>
                  <a:path w="34726" h="61111" extrusionOk="0">
                    <a:moveTo>
                      <a:pt x="1968" y="1"/>
                    </a:moveTo>
                    <a:lnTo>
                      <a:pt x="167" y="17079"/>
                    </a:lnTo>
                    <a:cubicBezTo>
                      <a:pt x="167" y="17079"/>
                      <a:pt x="300" y="39896"/>
                      <a:pt x="167" y="44065"/>
                    </a:cubicBezTo>
                    <a:cubicBezTo>
                      <a:pt x="0" y="48235"/>
                      <a:pt x="1034" y="52838"/>
                      <a:pt x="6105" y="56574"/>
                    </a:cubicBezTo>
                    <a:cubicBezTo>
                      <a:pt x="11175" y="60344"/>
                      <a:pt x="30322" y="61111"/>
                      <a:pt x="30322" y="61111"/>
                    </a:cubicBezTo>
                    <a:lnTo>
                      <a:pt x="34725" y="55273"/>
                    </a:lnTo>
                    <a:lnTo>
                      <a:pt x="13143" y="43732"/>
                    </a:lnTo>
                    <a:cubicBezTo>
                      <a:pt x="13143" y="43732"/>
                      <a:pt x="13110" y="41430"/>
                      <a:pt x="12809" y="38561"/>
                    </a:cubicBezTo>
                    <a:cubicBezTo>
                      <a:pt x="12509" y="35726"/>
                      <a:pt x="14911" y="18681"/>
                      <a:pt x="13710" y="10208"/>
                    </a:cubicBezTo>
                    <a:cubicBezTo>
                      <a:pt x="12609" y="2436"/>
                      <a:pt x="1968" y="1"/>
                      <a:pt x="1968" y="1"/>
                    </a:cubicBez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6"/>
              <p:cNvSpPr/>
              <p:nvPr/>
            </p:nvSpPr>
            <p:spPr>
              <a:xfrm flipH="1">
                <a:off x="6491678" y="2421951"/>
                <a:ext cx="49089" cy="83999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5539" extrusionOk="0">
                    <a:moveTo>
                      <a:pt x="3203" y="1"/>
                    </a:moveTo>
                    <a:cubicBezTo>
                      <a:pt x="2970" y="201"/>
                      <a:pt x="2770" y="468"/>
                      <a:pt x="2603" y="701"/>
                    </a:cubicBezTo>
                    <a:cubicBezTo>
                      <a:pt x="2269" y="1168"/>
                      <a:pt x="1802" y="1869"/>
                      <a:pt x="1369" y="2603"/>
                    </a:cubicBezTo>
                    <a:cubicBezTo>
                      <a:pt x="1002" y="3270"/>
                      <a:pt x="635" y="3937"/>
                      <a:pt x="335" y="4637"/>
                    </a:cubicBezTo>
                    <a:cubicBezTo>
                      <a:pt x="201" y="4904"/>
                      <a:pt x="68" y="5205"/>
                      <a:pt x="1" y="5538"/>
                    </a:cubicBezTo>
                    <a:cubicBezTo>
                      <a:pt x="68" y="5538"/>
                      <a:pt x="668" y="4237"/>
                      <a:pt x="1569" y="2736"/>
                    </a:cubicBezTo>
                    <a:cubicBezTo>
                      <a:pt x="2436" y="1202"/>
                      <a:pt x="3237" y="34"/>
                      <a:pt x="3203" y="1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6"/>
              <p:cNvSpPr/>
              <p:nvPr/>
            </p:nvSpPr>
            <p:spPr>
              <a:xfrm flipH="1">
                <a:off x="5630200" y="2873686"/>
                <a:ext cx="206911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13644" h="17614" extrusionOk="0">
                    <a:moveTo>
                      <a:pt x="7239" y="1"/>
                    </a:moveTo>
                    <a:cubicBezTo>
                      <a:pt x="5638" y="1"/>
                      <a:pt x="1368" y="68"/>
                      <a:pt x="1368" y="68"/>
                    </a:cubicBezTo>
                    <a:cubicBezTo>
                      <a:pt x="1" y="1669"/>
                      <a:pt x="835" y="6172"/>
                      <a:pt x="835" y="8807"/>
                    </a:cubicBezTo>
                    <a:cubicBezTo>
                      <a:pt x="835" y="11676"/>
                      <a:pt x="434" y="16012"/>
                      <a:pt x="1969" y="17613"/>
                    </a:cubicBezTo>
                    <a:lnTo>
                      <a:pt x="7239" y="17613"/>
                    </a:lnTo>
                    <a:cubicBezTo>
                      <a:pt x="10775" y="17613"/>
                      <a:pt x="13644" y="13677"/>
                      <a:pt x="13644" y="8807"/>
                    </a:cubicBezTo>
                    <a:cubicBezTo>
                      <a:pt x="13644" y="3937"/>
                      <a:pt x="10775" y="1"/>
                      <a:pt x="7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6"/>
              <p:cNvSpPr/>
              <p:nvPr/>
            </p:nvSpPr>
            <p:spPr>
              <a:xfrm flipH="1">
                <a:off x="5630200" y="2873686"/>
                <a:ext cx="206911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13644" h="17614" extrusionOk="0">
                    <a:moveTo>
                      <a:pt x="7239" y="1"/>
                    </a:moveTo>
                    <a:cubicBezTo>
                      <a:pt x="5638" y="1"/>
                      <a:pt x="1368" y="68"/>
                      <a:pt x="1368" y="68"/>
                    </a:cubicBezTo>
                    <a:cubicBezTo>
                      <a:pt x="1" y="1669"/>
                      <a:pt x="835" y="6172"/>
                      <a:pt x="835" y="8807"/>
                    </a:cubicBezTo>
                    <a:cubicBezTo>
                      <a:pt x="835" y="11676"/>
                      <a:pt x="434" y="16012"/>
                      <a:pt x="1969" y="17613"/>
                    </a:cubicBezTo>
                    <a:lnTo>
                      <a:pt x="7239" y="17613"/>
                    </a:lnTo>
                    <a:cubicBezTo>
                      <a:pt x="10775" y="17613"/>
                      <a:pt x="13644" y="13677"/>
                      <a:pt x="13644" y="8807"/>
                    </a:cubicBezTo>
                    <a:cubicBezTo>
                      <a:pt x="13644" y="3937"/>
                      <a:pt x="10775" y="1"/>
                      <a:pt x="7239" y="1"/>
                    </a:cubicBezTo>
                    <a:close/>
                  </a:path>
                </a:pathLst>
              </a:custGeom>
              <a:solidFill>
                <a:srgbClr val="363636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6"/>
              <p:cNvSpPr/>
              <p:nvPr/>
            </p:nvSpPr>
            <p:spPr>
              <a:xfrm flipH="1">
                <a:off x="5732382" y="2873686"/>
                <a:ext cx="149754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17614" extrusionOk="0">
                    <a:moveTo>
                      <a:pt x="4938" y="1"/>
                    </a:moveTo>
                    <a:cubicBezTo>
                      <a:pt x="2203" y="1"/>
                      <a:pt x="1" y="3937"/>
                      <a:pt x="1" y="8807"/>
                    </a:cubicBezTo>
                    <a:cubicBezTo>
                      <a:pt x="1" y="13644"/>
                      <a:pt x="2203" y="17613"/>
                      <a:pt x="4938" y="17613"/>
                    </a:cubicBezTo>
                    <a:cubicBezTo>
                      <a:pt x="7673" y="17613"/>
                      <a:pt x="9875" y="13644"/>
                      <a:pt x="9875" y="8807"/>
                    </a:cubicBezTo>
                    <a:cubicBezTo>
                      <a:pt x="9875" y="3937"/>
                      <a:pt x="7673" y="1"/>
                      <a:pt x="49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6"/>
              <p:cNvSpPr/>
              <p:nvPr/>
            </p:nvSpPr>
            <p:spPr>
              <a:xfrm flipH="1">
                <a:off x="5741481" y="2983966"/>
                <a:ext cx="315174" cy="69319"/>
              </a:xfrm>
              <a:custGeom>
                <a:avLst/>
                <a:gdLst/>
                <a:ahLst/>
                <a:cxnLst/>
                <a:rect l="l" t="t" r="r" b="b"/>
                <a:pathLst>
                  <a:path w="20783" h="4571" extrusionOk="0">
                    <a:moveTo>
                      <a:pt x="1435" y="1"/>
                    </a:moveTo>
                    <a:cubicBezTo>
                      <a:pt x="635" y="1"/>
                      <a:pt x="1" y="634"/>
                      <a:pt x="1" y="1402"/>
                    </a:cubicBezTo>
                    <a:lnTo>
                      <a:pt x="1" y="3136"/>
                    </a:lnTo>
                    <a:cubicBezTo>
                      <a:pt x="1" y="3937"/>
                      <a:pt x="635" y="4571"/>
                      <a:pt x="1435" y="4571"/>
                    </a:cubicBezTo>
                    <a:lnTo>
                      <a:pt x="19348" y="4571"/>
                    </a:lnTo>
                    <a:cubicBezTo>
                      <a:pt x="20148" y="4571"/>
                      <a:pt x="20782" y="3937"/>
                      <a:pt x="20782" y="3136"/>
                    </a:cubicBezTo>
                    <a:lnTo>
                      <a:pt x="20782" y="1402"/>
                    </a:lnTo>
                    <a:cubicBezTo>
                      <a:pt x="20782" y="634"/>
                      <a:pt x="20148" y="1"/>
                      <a:pt x="19348" y="1"/>
                    </a:cubicBezTo>
                    <a:lnTo>
                      <a:pt x="143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6"/>
              <p:cNvSpPr/>
              <p:nvPr/>
            </p:nvSpPr>
            <p:spPr>
              <a:xfrm flipH="1">
                <a:off x="5780940" y="2897009"/>
                <a:ext cx="287346" cy="220165"/>
              </a:xfrm>
              <a:custGeom>
                <a:avLst/>
                <a:gdLst/>
                <a:ahLst/>
                <a:cxnLst/>
                <a:rect l="l" t="t" r="r" b="b"/>
                <a:pathLst>
                  <a:path w="18948" h="14518" extrusionOk="0">
                    <a:moveTo>
                      <a:pt x="15103" y="1"/>
                    </a:moveTo>
                    <a:cubicBezTo>
                      <a:pt x="14201" y="1"/>
                      <a:pt x="13577" y="598"/>
                      <a:pt x="13577" y="598"/>
                    </a:cubicBezTo>
                    <a:cubicBezTo>
                      <a:pt x="13237" y="312"/>
                      <a:pt x="12864" y="182"/>
                      <a:pt x="12493" y="182"/>
                    </a:cubicBezTo>
                    <a:cubicBezTo>
                      <a:pt x="11955" y="182"/>
                      <a:pt x="11423" y="457"/>
                      <a:pt x="11008" y="931"/>
                    </a:cubicBezTo>
                    <a:cubicBezTo>
                      <a:pt x="10665" y="757"/>
                      <a:pt x="10349" y="685"/>
                      <a:pt x="10062" y="685"/>
                    </a:cubicBezTo>
                    <a:cubicBezTo>
                      <a:pt x="8700" y="685"/>
                      <a:pt x="7973" y="2299"/>
                      <a:pt x="7973" y="2299"/>
                    </a:cubicBezTo>
                    <a:cubicBezTo>
                      <a:pt x="7858" y="2292"/>
                      <a:pt x="7747" y="2288"/>
                      <a:pt x="7640" y="2288"/>
                    </a:cubicBezTo>
                    <a:cubicBezTo>
                      <a:pt x="4288" y="2288"/>
                      <a:pt x="5071" y="5735"/>
                      <a:pt x="5071" y="5735"/>
                    </a:cubicBezTo>
                    <a:cubicBezTo>
                      <a:pt x="5438" y="5735"/>
                      <a:pt x="5771" y="5801"/>
                      <a:pt x="6138" y="5901"/>
                    </a:cubicBezTo>
                    <a:cubicBezTo>
                      <a:pt x="6272" y="7303"/>
                      <a:pt x="4270" y="10038"/>
                      <a:pt x="4270" y="10038"/>
                    </a:cubicBezTo>
                    <a:lnTo>
                      <a:pt x="1" y="14408"/>
                    </a:lnTo>
                    <a:lnTo>
                      <a:pt x="6872" y="14308"/>
                    </a:lnTo>
                    <a:cubicBezTo>
                      <a:pt x="7269" y="14440"/>
                      <a:pt x="7655" y="14518"/>
                      <a:pt x="8027" y="14518"/>
                    </a:cubicBezTo>
                    <a:cubicBezTo>
                      <a:pt x="8779" y="14518"/>
                      <a:pt x="9472" y="14200"/>
                      <a:pt x="10074" y="13374"/>
                    </a:cubicBezTo>
                    <a:cubicBezTo>
                      <a:pt x="10621" y="13777"/>
                      <a:pt x="11083" y="13920"/>
                      <a:pt x="11463" y="13920"/>
                    </a:cubicBezTo>
                    <a:cubicBezTo>
                      <a:pt x="12403" y="13920"/>
                      <a:pt x="12843" y="13040"/>
                      <a:pt x="12843" y="13040"/>
                    </a:cubicBezTo>
                    <a:cubicBezTo>
                      <a:pt x="13293" y="13340"/>
                      <a:pt x="13696" y="13453"/>
                      <a:pt x="14046" y="13453"/>
                    </a:cubicBezTo>
                    <a:cubicBezTo>
                      <a:pt x="15097" y="13453"/>
                      <a:pt x="15678" y="12440"/>
                      <a:pt x="15678" y="12440"/>
                    </a:cubicBezTo>
                    <a:cubicBezTo>
                      <a:pt x="15678" y="12440"/>
                      <a:pt x="15881" y="12537"/>
                      <a:pt x="16172" y="12537"/>
                    </a:cubicBezTo>
                    <a:cubicBezTo>
                      <a:pt x="16748" y="12537"/>
                      <a:pt x="17670" y="12154"/>
                      <a:pt x="18047" y="9871"/>
                    </a:cubicBezTo>
                    <a:cubicBezTo>
                      <a:pt x="18247" y="8603"/>
                      <a:pt x="18947" y="4000"/>
                      <a:pt x="18480" y="3166"/>
                    </a:cubicBezTo>
                    <a:cubicBezTo>
                      <a:pt x="17980" y="2332"/>
                      <a:pt x="16846" y="798"/>
                      <a:pt x="16846" y="798"/>
                    </a:cubicBezTo>
                    <a:cubicBezTo>
                      <a:pt x="16217" y="194"/>
                      <a:pt x="15615" y="1"/>
                      <a:pt x="15103" y="1"/>
                    </a:cubicBez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6"/>
              <p:cNvSpPr/>
              <p:nvPr/>
            </p:nvSpPr>
            <p:spPr>
              <a:xfrm flipH="1">
                <a:off x="5908918" y="2931859"/>
                <a:ext cx="38474" cy="113328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7473" extrusionOk="0">
                    <a:moveTo>
                      <a:pt x="34" y="1"/>
                    </a:moveTo>
                    <a:cubicBezTo>
                      <a:pt x="1" y="34"/>
                      <a:pt x="468" y="268"/>
                      <a:pt x="1135" y="701"/>
                    </a:cubicBezTo>
                    <a:cubicBezTo>
                      <a:pt x="1502" y="935"/>
                      <a:pt x="1836" y="1268"/>
                      <a:pt x="2069" y="1635"/>
                    </a:cubicBezTo>
                    <a:cubicBezTo>
                      <a:pt x="2202" y="1902"/>
                      <a:pt x="2269" y="2136"/>
                      <a:pt x="2303" y="2403"/>
                    </a:cubicBezTo>
                    <a:cubicBezTo>
                      <a:pt x="2336" y="2703"/>
                      <a:pt x="2303" y="2970"/>
                      <a:pt x="2236" y="3237"/>
                    </a:cubicBezTo>
                    <a:cubicBezTo>
                      <a:pt x="2002" y="4271"/>
                      <a:pt x="1702" y="5271"/>
                      <a:pt x="1335" y="6239"/>
                    </a:cubicBezTo>
                    <a:cubicBezTo>
                      <a:pt x="1168" y="6639"/>
                      <a:pt x="1035" y="7039"/>
                      <a:pt x="902" y="7473"/>
                    </a:cubicBezTo>
                    <a:cubicBezTo>
                      <a:pt x="1135" y="7106"/>
                      <a:pt x="1335" y="6706"/>
                      <a:pt x="1502" y="6305"/>
                    </a:cubicBezTo>
                    <a:cubicBezTo>
                      <a:pt x="1902" y="5338"/>
                      <a:pt x="2202" y="4337"/>
                      <a:pt x="2436" y="3303"/>
                    </a:cubicBezTo>
                    <a:cubicBezTo>
                      <a:pt x="2503" y="3003"/>
                      <a:pt x="2536" y="2669"/>
                      <a:pt x="2536" y="2369"/>
                    </a:cubicBezTo>
                    <a:cubicBezTo>
                      <a:pt x="2503" y="2069"/>
                      <a:pt x="2403" y="1802"/>
                      <a:pt x="2269" y="1535"/>
                    </a:cubicBezTo>
                    <a:cubicBezTo>
                      <a:pt x="2002" y="1135"/>
                      <a:pt x="1635" y="768"/>
                      <a:pt x="1202" y="535"/>
                    </a:cubicBezTo>
                    <a:cubicBezTo>
                      <a:pt x="935" y="401"/>
                      <a:pt x="635" y="234"/>
                      <a:pt x="368" y="134"/>
                    </a:cubicBezTo>
                    <a:cubicBezTo>
                      <a:pt x="234" y="68"/>
                      <a:pt x="134" y="34"/>
                      <a:pt x="34" y="1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6"/>
              <p:cNvSpPr/>
              <p:nvPr/>
            </p:nvSpPr>
            <p:spPr>
              <a:xfrm flipH="1">
                <a:off x="5860875" y="2911128"/>
                <a:ext cx="40475" cy="120410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794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67" y="334"/>
                      <a:pt x="601" y="634"/>
                      <a:pt x="934" y="901"/>
                    </a:cubicBezTo>
                    <a:cubicBezTo>
                      <a:pt x="1301" y="1234"/>
                      <a:pt x="1635" y="1568"/>
                      <a:pt x="1902" y="1935"/>
                    </a:cubicBezTo>
                    <a:cubicBezTo>
                      <a:pt x="2269" y="2402"/>
                      <a:pt x="2435" y="2969"/>
                      <a:pt x="2435" y="3536"/>
                    </a:cubicBezTo>
                    <a:cubicBezTo>
                      <a:pt x="2402" y="4103"/>
                      <a:pt x="2302" y="4670"/>
                      <a:pt x="2169" y="5237"/>
                    </a:cubicBezTo>
                    <a:cubicBezTo>
                      <a:pt x="2069" y="5771"/>
                      <a:pt x="1968" y="6238"/>
                      <a:pt x="1868" y="6672"/>
                    </a:cubicBezTo>
                    <a:cubicBezTo>
                      <a:pt x="1702" y="7439"/>
                      <a:pt x="1535" y="7939"/>
                      <a:pt x="1568" y="7939"/>
                    </a:cubicBezTo>
                    <a:cubicBezTo>
                      <a:pt x="1635" y="7839"/>
                      <a:pt x="1668" y="7739"/>
                      <a:pt x="1702" y="7639"/>
                    </a:cubicBezTo>
                    <a:cubicBezTo>
                      <a:pt x="1835" y="7306"/>
                      <a:pt x="1935" y="7005"/>
                      <a:pt x="2035" y="6705"/>
                    </a:cubicBezTo>
                    <a:cubicBezTo>
                      <a:pt x="2135" y="6305"/>
                      <a:pt x="2235" y="5804"/>
                      <a:pt x="2369" y="5304"/>
                    </a:cubicBezTo>
                    <a:cubicBezTo>
                      <a:pt x="2536" y="4704"/>
                      <a:pt x="2636" y="4137"/>
                      <a:pt x="2669" y="3536"/>
                    </a:cubicBezTo>
                    <a:cubicBezTo>
                      <a:pt x="2669" y="2902"/>
                      <a:pt x="2469" y="2302"/>
                      <a:pt x="2069" y="1835"/>
                    </a:cubicBezTo>
                    <a:cubicBezTo>
                      <a:pt x="1768" y="1435"/>
                      <a:pt x="1435" y="1101"/>
                      <a:pt x="1034" y="801"/>
                    </a:cubicBezTo>
                    <a:cubicBezTo>
                      <a:pt x="701" y="501"/>
                      <a:pt x="367" y="234"/>
                      <a:pt x="0" y="0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6"/>
              <p:cNvSpPr/>
              <p:nvPr/>
            </p:nvSpPr>
            <p:spPr>
              <a:xfrm flipH="1">
                <a:off x="5813317" y="2907079"/>
                <a:ext cx="49089" cy="112828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7440" extrusionOk="0">
                    <a:moveTo>
                      <a:pt x="1" y="0"/>
                    </a:moveTo>
                    <a:cubicBezTo>
                      <a:pt x="334" y="234"/>
                      <a:pt x="701" y="501"/>
                      <a:pt x="1102" y="701"/>
                    </a:cubicBezTo>
                    <a:cubicBezTo>
                      <a:pt x="1469" y="968"/>
                      <a:pt x="1836" y="1268"/>
                      <a:pt x="2169" y="1635"/>
                    </a:cubicBezTo>
                    <a:cubicBezTo>
                      <a:pt x="2536" y="2035"/>
                      <a:pt x="2836" y="2536"/>
                      <a:pt x="2970" y="3103"/>
                    </a:cubicBezTo>
                    <a:cubicBezTo>
                      <a:pt x="3036" y="3670"/>
                      <a:pt x="3003" y="4237"/>
                      <a:pt x="2836" y="4770"/>
                    </a:cubicBezTo>
                    <a:lnTo>
                      <a:pt x="2436" y="6138"/>
                    </a:lnTo>
                    <a:cubicBezTo>
                      <a:pt x="2303" y="6572"/>
                      <a:pt x="2202" y="7005"/>
                      <a:pt x="2136" y="7439"/>
                    </a:cubicBezTo>
                    <a:cubicBezTo>
                      <a:pt x="2303" y="7039"/>
                      <a:pt x="2469" y="6605"/>
                      <a:pt x="2569" y="6205"/>
                    </a:cubicBezTo>
                    <a:cubicBezTo>
                      <a:pt x="2703" y="5805"/>
                      <a:pt x="2836" y="5338"/>
                      <a:pt x="3003" y="4837"/>
                    </a:cubicBezTo>
                    <a:cubicBezTo>
                      <a:pt x="3203" y="4270"/>
                      <a:pt x="3237" y="3636"/>
                      <a:pt x="3136" y="3036"/>
                    </a:cubicBezTo>
                    <a:cubicBezTo>
                      <a:pt x="3003" y="2469"/>
                      <a:pt x="2703" y="1935"/>
                      <a:pt x="2303" y="1468"/>
                    </a:cubicBezTo>
                    <a:cubicBezTo>
                      <a:pt x="1936" y="1135"/>
                      <a:pt x="1569" y="834"/>
                      <a:pt x="1168" y="567"/>
                    </a:cubicBezTo>
                    <a:cubicBezTo>
                      <a:pt x="835" y="367"/>
                      <a:pt x="535" y="234"/>
                      <a:pt x="334" y="134"/>
                    </a:cubicBezTo>
                    <a:cubicBezTo>
                      <a:pt x="201" y="67"/>
                      <a:pt x="101" y="0"/>
                      <a:pt x="1" y="0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6"/>
              <p:cNvSpPr/>
              <p:nvPr/>
            </p:nvSpPr>
            <p:spPr>
              <a:xfrm flipH="1">
                <a:off x="6432990" y="2852439"/>
                <a:ext cx="72367" cy="68819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4538" extrusionOk="0">
                    <a:moveTo>
                      <a:pt x="4771" y="1"/>
                    </a:moveTo>
                    <a:cubicBezTo>
                      <a:pt x="4437" y="68"/>
                      <a:pt x="4104" y="201"/>
                      <a:pt x="3837" y="368"/>
                    </a:cubicBezTo>
                    <a:cubicBezTo>
                      <a:pt x="3137" y="768"/>
                      <a:pt x="2503" y="1235"/>
                      <a:pt x="1902" y="1802"/>
                    </a:cubicBezTo>
                    <a:cubicBezTo>
                      <a:pt x="1335" y="2336"/>
                      <a:pt x="835" y="2970"/>
                      <a:pt x="401" y="3637"/>
                    </a:cubicBezTo>
                    <a:cubicBezTo>
                      <a:pt x="234" y="3937"/>
                      <a:pt x="101" y="4237"/>
                      <a:pt x="1" y="4537"/>
                    </a:cubicBezTo>
                    <a:cubicBezTo>
                      <a:pt x="1168" y="2636"/>
                      <a:pt x="2803" y="1068"/>
                      <a:pt x="4771" y="1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6"/>
              <p:cNvSpPr/>
              <p:nvPr/>
            </p:nvSpPr>
            <p:spPr>
              <a:xfrm flipH="1">
                <a:off x="5996435" y="2883801"/>
                <a:ext cx="206911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13644" h="17614" extrusionOk="0">
                    <a:moveTo>
                      <a:pt x="7239" y="1"/>
                    </a:moveTo>
                    <a:cubicBezTo>
                      <a:pt x="5638" y="1"/>
                      <a:pt x="1368" y="68"/>
                      <a:pt x="1368" y="68"/>
                    </a:cubicBezTo>
                    <a:cubicBezTo>
                      <a:pt x="0" y="1669"/>
                      <a:pt x="834" y="6172"/>
                      <a:pt x="834" y="8807"/>
                    </a:cubicBezTo>
                    <a:cubicBezTo>
                      <a:pt x="834" y="11676"/>
                      <a:pt x="434" y="15979"/>
                      <a:pt x="1968" y="17614"/>
                    </a:cubicBezTo>
                    <a:lnTo>
                      <a:pt x="7239" y="17614"/>
                    </a:lnTo>
                    <a:cubicBezTo>
                      <a:pt x="10775" y="17614"/>
                      <a:pt x="13643" y="13644"/>
                      <a:pt x="13643" y="8807"/>
                    </a:cubicBezTo>
                    <a:cubicBezTo>
                      <a:pt x="13643" y="3937"/>
                      <a:pt x="10775" y="1"/>
                      <a:pt x="7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6"/>
              <p:cNvSpPr/>
              <p:nvPr/>
            </p:nvSpPr>
            <p:spPr>
              <a:xfrm flipH="1">
                <a:off x="5996435" y="2883801"/>
                <a:ext cx="206911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13644" h="17614" extrusionOk="0">
                    <a:moveTo>
                      <a:pt x="7239" y="1"/>
                    </a:moveTo>
                    <a:cubicBezTo>
                      <a:pt x="5638" y="1"/>
                      <a:pt x="1368" y="68"/>
                      <a:pt x="1368" y="68"/>
                    </a:cubicBezTo>
                    <a:cubicBezTo>
                      <a:pt x="0" y="1669"/>
                      <a:pt x="834" y="6172"/>
                      <a:pt x="834" y="8807"/>
                    </a:cubicBezTo>
                    <a:cubicBezTo>
                      <a:pt x="834" y="11676"/>
                      <a:pt x="434" y="15979"/>
                      <a:pt x="1968" y="17614"/>
                    </a:cubicBezTo>
                    <a:lnTo>
                      <a:pt x="7239" y="17614"/>
                    </a:lnTo>
                    <a:cubicBezTo>
                      <a:pt x="10775" y="17614"/>
                      <a:pt x="13643" y="13644"/>
                      <a:pt x="13643" y="8807"/>
                    </a:cubicBezTo>
                    <a:cubicBezTo>
                      <a:pt x="13643" y="3937"/>
                      <a:pt x="10775" y="1"/>
                      <a:pt x="7239" y="1"/>
                    </a:cubicBezTo>
                    <a:close/>
                  </a:path>
                </a:pathLst>
              </a:custGeom>
              <a:solidFill>
                <a:srgbClr val="363636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6"/>
              <p:cNvSpPr/>
              <p:nvPr/>
            </p:nvSpPr>
            <p:spPr>
              <a:xfrm flipH="1">
                <a:off x="6098617" y="2883300"/>
                <a:ext cx="149754" cy="267116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17614" extrusionOk="0">
                    <a:moveTo>
                      <a:pt x="4937" y="1"/>
                    </a:moveTo>
                    <a:cubicBezTo>
                      <a:pt x="2202" y="1"/>
                      <a:pt x="0" y="3937"/>
                      <a:pt x="0" y="8807"/>
                    </a:cubicBezTo>
                    <a:cubicBezTo>
                      <a:pt x="0" y="13677"/>
                      <a:pt x="2202" y="17613"/>
                      <a:pt x="4937" y="17613"/>
                    </a:cubicBezTo>
                    <a:cubicBezTo>
                      <a:pt x="7673" y="17613"/>
                      <a:pt x="9874" y="13677"/>
                      <a:pt x="9874" y="8807"/>
                    </a:cubicBezTo>
                    <a:cubicBezTo>
                      <a:pt x="9874" y="3937"/>
                      <a:pt x="7673" y="1"/>
                      <a:pt x="49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6"/>
              <p:cNvSpPr/>
              <p:nvPr/>
            </p:nvSpPr>
            <p:spPr>
              <a:xfrm flipH="1">
                <a:off x="6109247" y="2897389"/>
                <a:ext cx="135075" cy="238940"/>
              </a:xfrm>
              <a:custGeom>
                <a:avLst/>
                <a:gdLst/>
                <a:ahLst/>
                <a:cxnLst/>
                <a:rect l="l" t="t" r="r" b="b"/>
                <a:pathLst>
                  <a:path w="8907" h="15756" extrusionOk="0">
                    <a:moveTo>
                      <a:pt x="4547" y="0"/>
                    </a:moveTo>
                    <a:cubicBezTo>
                      <a:pt x="4400" y="0"/>
                      <a:pt x="4251" y="13"/>
                      <a:pt x="4103" y="39"/>
                    </a:cubicBezTo>
                    <a:cubicBezTo>
                      <a:pt x="3536" y="172"/>
                      <a:pt x="3002" y="439"/>
                      <a:pt x="2602" y="840"/>
                    </a:cubicBezTo>
                    <a:cubicBezTo>
                      <a:pt x="1701" y="1740"/>
                      <a:pt x="1068" y="2808"/>
                      <a:pt x="734" y="4008"/>
                    </a:cubicBezTo>
                    <a:cubicBezTo>
                      <a:pt x="0" y="6544"/>
                      <a:pt x="0" y="9246"/>
                      <a:pt x="734" y="11747"/>
                    </a:cubicBezTo>
                    <a:cubicBezTo>
                      <a:pt x="1068" y="12948"/>
                      <a:pt x="1701" y="14049"/>
                      <a:pt x="2602" y="14916"/>
                    </a:cubicBezTo>
                    <a:cubicBezTo>
                      <a:pt x="3002" y="15317"/>
                      <a:pt x="3536" y="15583"/>
                      <a:pt x="4103" y="15717"/>
                    </a:cubicBezTo>
                    <a:cubicBezTo>
                      <a:pt x="4251" y="15743"/>
                      <a:pt x="4400" y="15756"/>
                      <a:pt x="4547" y="15756"/>
                    </a:cubicBezTo>
                    <a:cubicBezTo>
                      <a:pt x="4962" y="15756"/>
                      <a:pt x="5368" y="15656"/>
                      <a:pt x="5738" y="15483"/>
                    </a:cubicBezTo>
                    <a:cubicBezTo>
                      <a:pt x="6171" y="15250"/>
                      <a:pt x="6572" y="14916"/>
                      <a:pt x="6905" y="14549"/>
                    </a:cubicBezTo>
                    <a:cubicBezTo>
                      <a:pt x="7205" y="14182"/>
                      <a:pt x="7472" y="13816"/>
                      <a:pt x="7706" y="13382"/>
                    </a:cubicBezTo>
                    <a:cubicBezTo>
                      <a:pt x="8073" y="12681"/>
                      <a:pt x="8340" y="11948"/>
                      <a:pt x="8540" y="11180"/>
                    </a:cubicBezTo>
                    <a:cubicBezTo>
                      <a:pt x="8640" y="10847"/>
                      <a:pt x="8673" y="10513"/>
                      <a:pt x="8740" y="10213"/>
                    </a:cubicBezTo>
                    <a:cubicBezTo>
                      <a:pt x="8773" y="9913"/>
                      <a:pt x="8807" y="9646"/>
                      <a:pt x="8840" y="9412"/>
                    </a:cubicBezTo>
                    <a:cubicBezTo>
                      <a:pt x="8873" y="8912"/>
                      <a:pt x="8873" y="8545"/>
                      <a:pt x="8873" y="8278"/>
                    </a:cubicBezTo>
                    <a:lnTo>
                      <a:pt x="8873" y="8278"/>
                    </a:lnTo>
                    <a:cubicBezTo>
                      <a:pt x="8840" y="8545"/>
                      <a:pt x="8840" y="8912"/>
                      <a:pt x="8773" y="9412"/>
                    </a:cubicBezTo>
                    <a:lnTo>
                      <a:pt x="8640" y="10213"/>
                    </a:lnTo>
                    <a:cubicBezTo>
                      <a:pt x="8573" y="10480"/>
                      <a:pt x="8540" y="10813"/>
                      <a:pt x="8440" y="11147"/>
                    </a:cubicBezTo>
                    <a:cubicBezTo>
                      <a:pt x="8239" y="11914"/>
                      <a:pt x="7973" y="12648"/>
                      <a:pt x="7606" y="13315"/>
                    </a:cubicBezTo>
                    <a:cubicBezTo>
                      <a:pt x="7372" y="13715"/>
                      <a:pt x="7139" y="14082"/>
                      <a:pt x="6838" y="14416"/>
                    </a:cubicBezTo>
                    <a:cubicBezTo>
                      <a:pt x="6505" y="14816"/>
                      <a:pt x="6138" y="15116"/>
                      <a:pt x="5671" y="15317"/>
                    </a:cubicBezTo>
                    <a:cubicBezTo>
                      <a:pt x="5344" y="15480"/>
                      <a:pt x="5001" y="15562"/>
                      <a:pt x="4641" y="15562"/>
                    </a:cubicBezTo>
                    <a:cubicBezTo>
                      <a:pt x="4487" y="15562"/>
                      <a:pt x="4330" y="15547"/>
                      <a:pt x="4170" y="15517"/>
                    </a:cubicBezTo>
                    <a:cubicBezTo>
                      <a:pt x="3636" y="15417"/>
                      <a:pt x="3169" y="15150"/>
                      <a:pt x="2769" y="14750"/>
                    </a:cubicBezTo>
                    <a:cubicBezTo>
                      <a:pt x="1935" y="13916"/>
                      <a:pt x="1301" y="12848"/>
                      <a:pt x="1001" y="11714"/>
                    </a:cubicBezTo>
                    <a:cubicBezTo>
                      <a:pt x="234" y="9212"/>
                      <a:pt x="234" y="6544"/>
                      <a:pt x="1001" y="4075"/>
                    </a:cubicBezTo>
                    <a:cubicBezTo>
                      <a:pt x="1301" y="2908"/>
                      <a:pt x="1935" y="1840"/>
                      <a:pt x="2769" y="1006"/>
                    </a:cubicBezTo>
                    <a:cubicBezTo>
                      <a:pt x="3169" y="606"/>
                      <a:pt x="3636" y="339"/>
                      <a:pt x="4170" y="239"/>
                    </a:cubicBezTo>
                    <a:cubicBezTo>
                      <a:pt x="4330" y="209"/>
                      <a:pt x="4487" y="194"/>
                      <a:pt x="4641" y="194"/>
                    </a:cubicBezTo>
                    <a:cubicBezTo>
                      <a:pt x="5001" y="194"/>
                      <a:pt x="5344" y="276"/>
                      <a:pt x="5671" y="439"/>
                    </a:cubicBezTo>
                    <a:cubicBezTo>
                      <a:pt x="6138" y="673"/>
                      <a:pt x="6505" y="973"/>
                      <a:pt x="6838" y="1340"/>
                    </a:cubicBezTo>
                    <a:cubicBezTo>
                      <a:pt x="7139" y="1673"/>
                      <a:pt x="7372" y="2040"/>
                      <a:pt x="7606" y="2441"/>
                    </a:cubicBezTo>
                    <a:cubicBezTo>
                      <a:pt x="7973" y="3141"/>
                      <a:pt x="8239" y="3875"/>
                      <a:pt x="8440" y="4609"/>
                    </a:cubicBezTo>
                    <a:cubicBezTo>
                      <a:pt x="8540" y="4942"/>
                      <a:pt x="8606" y="5276"/>
                      <a:pt x="8640" y="5576"/>
                    </a:cubicBezTo>
                    <a:cubicBezTo>
                      <a:pt x="8706" y="5843"/>
                      <a:pt x="8740" y="6110"/>
                      <a:pt x="8773" y="6377"/>
                    </a:cubicBezTo>
                    <a:cubicBezTo>
                      <a:pt x="8840" y="6844"/>
                      <a:pt x="8873" y="7244"/>
                      <a:pt x="8873" y="7478"/>
                    </a:cubicBezTo>
                    <a:cubicBezTo>
                      <a:pt x="8907" y="7211"/>
                      <a:pt x="8873" y="6844"/>
                      <a:pt x="8840" y="6343"/>
                    </a:cubicBezTo>
                    <a:cubicBezTo>
                      <a:pt x="8807" y="6110"/>
                      <a:pt x="8807" y="5843"/>
                      <a:pt x="8740" y="5543"/>
                    </a:cubicBezTo>
                    <a:cubicBezTo>
                      <a:pt x="8673" y="5243"/>
                      <a:pt x="8640" y="4909"/>
                      <a:pt x="8540" y="4576"/>
                    </a:cubicBezTo>
                    <a:cubicBezTo>
                      <a:pt x="8340" y="3808"/>
                      <a:pt x="8073" y="3074"/>
                      <a:pt x="7706" y="2374"/>
                    </a:cubicBezTo>
                    <a:cubicBezTo>
                      <a:pt x="7472" y="1940"/>
                      <a:pt x="7205" y="1573"/>
                      <a:pt x="6905" y="1206"/>
                    </a:cubicBezTo>
                    <a:cubicBezTo>
                      <a:pt x="6572" y="840"/>
                      <a:pt x="6171" y="506"/>
                      <a:pt x="5738" y="272"/>
                    </a:cubicBezTo>
                    <a:cubicBezTo>
                      <a:pt x="5368" y="100"/>
                      <a:pt x="4962" y="0"/>
                      <a:pt x="45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6"/>
              <p:cNvSpPr/>
              <p:nvPr/>
            </p:nvSpPr>
            <p:spPr>
              <a:xfrm flipH="1">
                <a:off x="6813904" y="1217076"/>
                <a:ext cx="398642" cy="386935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5515" extrusionOk="0">
                    <a:moveTo>
                      <a:pt x="15250" y="1"/>
                    </a:moveTo>
                    <a:cubicBezTo>
                      <a:pt x="12315" y="1"/>
                      <a:pt x="9411" y="892"/>
                      <a:pt x="7373" y="2930"/>
                    </a:cubicBezTo>
                    <a:cubicBezTo>
                      <a:pt x="4537" y="5766"/>
                      <a:pt x="4204" y="11036"/>
                      <a:pt x="7273" y="13571"/>
                    </a:cubicBezTo>
                    <a:cubicBezTo>
                      <a:pt x="5505" y="13705"/>
                      <a:pt x="3637" y="13872"/>
                      <a:pt x="2169" y="14906"/>
                    </a:cubicBezTo>
                    <a:cubicBezTo>
                      <a:pt x="735" y="15940"/>
                      <a:pt x="1" y="18175"/>
                      <a:pt x="1135" y="19542"/>
                    </a:cubicBezTo>
                    <a:cubicBezTo>
                      <a:pt x="1728" y="20276"/>
                      <a:pt x="2593" y="20542"/>
                      <a:pt x="3539" y="20542"/>
                    </a:cubicBezTo>
                    <a:cubicBezTo>
                      <a:pt x="4614" y="20542"/>
                      <a:pt x="5794" y="20199"/>
                      <a:pt x="6806" y="19809"/>
                    </a:cubicBezTo>
                    <a:lnTo>
                      <a:pt x="6806" y="19809"/>
                    </a:lnTo>
                    <a:cubicBezTo>
                      <a:pt x="5538" y="20610"/>
                      <a:pt x="5371" y="22511"/>
                      <a:pt x="6172" y="23745"/>
                    </a:cubicBezTo>
                    <a:cubicBezTo>
                      <a:pt x="6983" y="24945"/>
                      <a:pt x="8456" y="25515"/>
                      <a:pt x="9886" y="25515"/>
                    </a:cubicBezTo>
                    <a:cubicBezTo>
                      <a:pt x="9926" y="25515"/>
                      <a:pt x="9967" y="25514"/>
                      <a:pt x="10008" y="25513"/>
                    </a:cubicBezTo>
                    <a:cubicBezTo>
                      <a:pt x="11509" y="25513"/>
                      <a:pt x="12910" y="24980"/>
                      <a:pt x="14278" y="24379"/>
                    </a:cubicBezTo>
                    <a:lnTo>
                      <a:pt x="24118" y="11336"/>
                    </a:lnTo>
                    <a:cubicBezTo>
                      <a:pt x="26153" y="9735"/>
                      <a:pt x="26286" y="6500"/>
                      <a:pt x="24918" y="4331"/>
                    </a:cubicBezTo>
                    <a:cubicBezTo>
                      <a:pt x="23517" y="2163"/>
                      <a:pt x="21016" y="929"/>
                      <a:pt x="18514" y="362"/>
                    </a:cubicBezTo>
                    <a:cubicBezTo>
                      <a:pt x="17451" y="126"/>
                      <a:pt x="16348" y="1"/>
                      <a:pt x="15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6"/>
              <p:cNvSpPr/>
              <p:nvPr/>
            </p:nvSpPr>
            <p:spPr>
              <a:xfrm flipH="1">
                <a:off x="6836773" y="1351681"/>
                <a:ext cx="117271" cy="80026"/>
              </a:xfrm>
              <a:custGeom>
                <a:avLst/>
                <a:gdLst/>
                <a:ahLst/>
                <a:cxnLst/>
                <a:rect l="l" t="t" r="r" b="b"/>
                <a:pathLst>
                  <a:path w="7733" h="5277" extrusionOk="0">
                    <a:moveTo>
                      <a:pt x="5510" y="0"/>
                    </a:moveTo>
                    <a:cubicBezTo>
                      <a:pt x="4732" y="0"/>
                      <a:pt x="3972" y="238"/>
                      <a:pt x="3336" y="692"/>
                    </a:cubicBezTo>
                    <a:cubicBezTo>
                      <a:pt x="2402" y="1326"/>
                      <a:pt x="1568" y="2127"/>
                      <a:pt x="867" y="3061"/>
                    </a:cubicBezTo>
                    <a:cubicBezTo>
                      <a:pt x="467" y="3561"/>
                      <a:pt x="0" y="4262"/>
                      <a:pt x="334" y="4829"/>
                    </a:cubicBezTo>
                    <a:cubicBezTo>
                      <a:pt x="562" y="5114"/>
                      <a:pt x="887" y="5277"/>
                      <a:pt x="1226" y="5277"/>
                    </a:cubicBezTo>
                    <a:cubicBezTo>
                      <a:pt x="1284" y="5277"/>
                      <a:pt x="1343" y="5272"/>
                      <a:pt x="1401" y="5262"/>
                    </a:cubicBezTo>
                    <a:cubicBezTo>
                      <a:pt x="1801" y="5162"/>
                      <a:pt x="2168" y="5029"/>
                      <a:pt x="2502" y="4795"/>
                    </a:cubicBezTo>
                    <a:cubicBezTo>
                      <a:pt x="3903" y="3995"/>
                      <a:pt x="5271" y="3161"/>
                      <a:pt x="6605" y="2327"/>
                    </a:cubicBezTo>
                    <a:lnTo>
                      <a:pt x="6738" y="2260"/>
                    </a:lnTo>
                    <a:cubicBezTo>
                      <a:pt x="6790" y="2273"/>
                      <a:pt x="6840" y="2279"/>
                      <a:pt x="6890" y="2279"/>
                    </a:cubicBezTo>
                    <a:cubicBezTo>
                      <a:pt x="7357" y="2279"/>
                      <a:pt x="7733" y="1742"/>
                      <a:pt x="7672" y="1260"/>
                    </a:cubicBezTo>
                    <a:cubicBezTo>
                      <a:pt x="7506" y="726"/>
                      <a:pt x="7105" y="326"/>
                      <a:pt x="6605" y="159"/>
                    </a:cubicBezTo>
                    <a:cubicBezTo>
                      <a:pt x="6243" y="52"/>
                      <a:pt x="5875" y="0"/>
                      <a:pt x="55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6"/>
              <p:cNvSpPr/>
              <p:nvPr/>
            </p:nvSpPr>
            <p:spPr>
              <a:xfrm flipH="1">
                <a:off x="6500777" y="1369939"/>
                <a:ext cx="584292" cy="571539"/>
              </a:xfrm>
              <a:custGeom>
                <a:avLst/>
                <a:gdLst/>
                <a:ahLst/>
                <a:cxnLst/>
                <a:rect l="l" t="t" r="r" b="b"/>
                <a:pathLst>
                  <a:path w="38529" h="37688" extrusionOk="0">
                    <a:moveTo>
                      <a:pt x="20276" y="1"/>
                    </a:moveTo>
                    <a:cubicBezTo>
                      <a:pt x="15225" y="1"/>
                      <a:pt x="10600" y="1877"/>
                      <a:pt x="6672" y="5359"/>
                    </a:cubicBezTo>
                    <a:cubicBezTo>
                      <a:pt x="1935" y="9496"/>
                      <a:pt x="1" y="16834"/>
                      <a:pt x="735" y="23105"/>
                    </a:cubicBezTo>
                    <a:cubicBezTo>
                      <a:pt x="1302" y="27775"/>
                      <a:pt x="4004" y="35548"/>
                      <a:pt x="8173" y="37282"/>
                    </a:cubicBezTo>
                    <a:cubicBezTo>
                      <a:pt x="8863" y="37569"/>
                      <a:pt x="9648" y="37687"/>
                      <a:pt x="10499" y="37687"/>
                    </a:cubicBezTo>
                    <a:cubicBezTo>
                      <a:pt x="14463" y="37687"/>
                      <a:pt x="19847" y="35124"/>
                      <a:pt x="23586" y="35124"/>
                    </a:cubicBezTo>
                    <a:cubicBezTo>
                      <a:pt x="23898" y="35124"/>
                      <a:pt x="24198" y="35142"/>
                      <a:pt x="24485" y="35181"/>
                    </a:cubicBezTo>
                    <a:lnTo>
                      <a:pt x="32791" y="35114"/>
                    </a:lnTo>
                    <a:cubicBezTo>
                      <a:pt x="35092" y="32846"/>
                      <a:pt x="36460" y="29777"/>
                      <a:pt x="37227" y="26641"/>
                    </a:cubicBezTo>
                    <a:cubicBezTo>
                      <a:pt x="37994" y="23506"/>
                      <a:pt x="38161" y="20270"/>
                      <a:pt x="38361" y="17068"/>
                    </a:cubicBezTo>
                    <a:cubicBezTo>
                      <a:pt x="38528" y="13932"/>
                      <a:pt x="37494" y="10863"/>
                      <a:pt x="36126" y="8028"/>
                    </a:cubicBezTo>
                    <a:cubicBezTo>
                      <a:pt x="34992" y="5626"/>
                      <a:pt x="32924" y="3892"/>
                      <a:pt x="30522" y="2824"/>
                    </a:cubicBezTo>
                    <a:cubicBezTo>
                      <a:pt x="28121" y="1723"/>
                      <a:pt x="26820" y="756"/>
                      <a:pt x="23317" y="222"/>
                    </a:cubicBezTo>
                    <a:cubicBezTo>
                      <a:pt x="22288" y="74"/>
                      <a:pt x="21274" y="1"/>
                      <a:pt x="202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6"/>
              <p:cNvSpPr/>
              <p:nvPr/>
            </p:nvSpPr>
            <p:spPr>
              <a:xfrm flipH="1">
                <a:off x="6514941" y="1430463"/>
                <a:ext cx="509923" cy="827615"/>
              </a:xfrm>
              <a:custGeom>
                <a:avLst/>
                <a:gdLst/>
                <a:ahLst/>
                <a:cxnLst/>
                <a:rect l="l" t="t" r="r" b="b"/>
                <a:pathLst>
                  <a:path w="33625" h="54574" extrusionOk="0">
                    <a:moveTo>
                      <a:pt x="21349" y="1"/>
                    </a:moveTo>
                    <a:lnTo>
                      <a:pt x="9874" y="2503"/>
                    </a:lnTo>
                    <a:cubicBezTo>
                      <a:pt x="9747" y="2486"/>
                      <a:pt x="9621" y="2478"/>
                      <a:pt x="9495" y="2478"/>
                    </a:cubicBezTo>
                    <a:cubicBezTo>
                      <a:pt x="8076" y="2478"/>
                      <a:pt x="6814" y="3494"/>
                      <a:pt x="6538" y="4904"/>
                    </a:cubicBezTo>
                    <a:lnTo>
                      <a:pt x="0" y="43065"/>
                    </a:lnTo>
                    <a:lnTo>
                      <a:pt x="5004" y="54573"/>
                    </a:lnTo>
                    <a:lnTo>
                      <a:pt x="17379" y="49770"/>
                    </a:lnTo>
                    <a:lnTo>
                      <a:pt x="18180" y="45467"/>
                    </a:lnTo>
                    <a:cubicBezTo>
                      <a:pt x="18613" y="42631"/>
                      <a:pt x="19080" y="39095"/>
                      <a:pt x="19080" y="39095"/>
                    </a:cubicBezTo>
                    <a:cubicBezTo>
                      <a:pt x="19080" y="39095"/>
                      <a:pt x="19126" y="39098"/>
                      <a:pt x="19212" y="39098"/>
                    </a:cubicBezTo>
                    <a:cubicBezTo>
                      <a:pt x="20166" y="39098"/>
                      <a:pt x="26050" y="38789"/>
                      <a:pt x="28988" y="31323"/>
                    </a:cubicBezTo>
                    <a:cubicBezTo>
                      <a:pt x="30589" y="27287"/>
                      <a:pt x="31923" y="20349"/>
                      <a:pt x="32824" y="14678"/>
                    </a:cubicBezTo>
                    <a:cubicBezTo>
                      <a:pt x="33624" y="9541"/>
                      <a:pt x="30422" y="1835"/>
                      <a:pt x="24084" y="768"/>
                    </a:cubicBezTo>
                    <a:lnTo>
                      <a:pt x="21349" y="1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6"/>
              <p:cNvSpPr/>
              <p:nvPr/>
            </p:nvSpPr>
            <p:spPr>
              <a:xfrm flipH="1">
                <a:off x="6713239" y="1824510"/>
                <a:ext cx="60721" cy="55231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3642" extrusionOk="0">
                    <a:moveTo>
                      <a:pt x="1932" y="0"/>
                    </a:moveTo>
                    <a:cubicBezTo>
                      <a:pt x="1162" y="0"/>
                      <a:pt x="408" y="468"/>
                      <a:pt x="134" y="1270"/>
                    </a:cubicBezTo>
                    <a:cubicBezTo>
                      <a:pt x="0" y="1803"/>
                      <a:pt x="100" y="2404"/>
                      <a:pt x="434" y="2837"/>
                    </a:cubicBezTo>
                    <a:cubicBezTo>
                      <a:pt x="734" y="3238"/>
                      <a:pt x="1201" y="3504"/>
                      <a:pt x="1702" y="3605"/>
                    </a:cubicBezTo>
                    <a:cubicBezTo>
                      <a:pt x="1802" y="3605"/>
                      <a:pt x="1902" y="3638"/>
                      <a:pt x="2002" y="3638"/>
                    </a:cubicBezTo>
                    <a:cubicBezTo>
                      <a:pt x="2042" y="3640"/>
                      <a:pt x="2081" y="3641"/>
                      <a:pt x="2121" y="3641"/>
                    </a:cubicBezTo>
                    <a:cubicBezTo>
                      <a:pt x="2714" y="3641"/>
                      <a:pt x="3299" y="3408"/>
                      <a:pt x="3736" y="2971"/>
                    </a:cubicBezTo>
                    <a:cubicBezTo>
                      <a:pt x="4003" y="2103"/>
                      <a:pt x="3803" y="1169"/>
                      <a:pt x="3203" y="502"/>
                    </a:cubicBezTo>
                    <a:cubicBezTo>
                      <a:pt x="2834" y="159"/>
                      <a:pt x="2381" y="0"/>
                      <a:pt x="1932" y="0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6"/>
              <p:cNvSpPr/>
              <p:nvPr/>
            </p:nvSpPr>
            <p:spPr>
              <a:xfrm flipH="1">
                <a:off x="6581713" y="1730048"/>
                <a:ext cx="35941" cy="32028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2112" extrusionOk="0">
                    <a:moveTo>
                      <a:pt x="1147" y="1"/>
                    </a:moveTo>
                    <a:cubicBezTo>
                      <a:pt x="660" y="1"/>
                      <a:pt x="217" y="368"/>
                      <a:pt x="101" y="860"/>
                    </a:cubicBezTo>
                    <a:cubicBezTo>
                      <a:pt x="1" y="1461"/>
                      <a:pt x="401" y="1995"/>
                      <a:pt x="1001" y="2095"/>
                    </a:cubicBezTo>
                    <a:cubicBezTo>
                      <a:pt x="1068" y="2106"/>
                      <a:pt x="1133" y="2111"/>
                      <a:pt x="1198" y="2111"/>
                    </a:cubicBezTo>
                    <a:cubicBezTo>
                      <a:pt x="1721" y="2111"/>
                      <a:pt x="2180" y="1762"/>
                      <a:pt x="2269" y="1227"/>
                    </a:cubicBezTo>
                    <a:cubicBezTo>
                      <a:pt x="2369" y="627"/>
                      <a:pt x="1969" y="93"/>
                      <a:pt x="1368" y="27"/>
                    </a:cubicBezTo>
                    <a:cubicBezTo>
                      <a:pt x="1294" y="9"/>
                      <a:pt x="1220" y="1"/>
                      <a:pt x="1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6"/>
              <p:cNvSpPr/>
              <p:nvPr/>
            </p:nvSpPr>
            <p:spPr>
              <a:xfrm flipH="1">
                <a:off x="6562499" y="1665672"/>
                <a:ext cx="66286" cy="25553"/>
              </a:xfrm>
              <a:custGeom>
                <a:avLst/>
                <a:gdLst/>
                <a:ahLst/>
                <a:cxnLst/>
                <a:rect l="l" t="t" r="r" b="b"/>
                <a:pathLst>
                  <a:path w="4371" h="1685" extrusionOk="0">
                    <a:moveTo>
                      <a:pt x="1810" y="1"/>
                    </a:moveTo>
                    <a:cubicBezTo>
                      <a:pt x="1408" y="1"/>
                      <a:pt x="1007" y="82"/>
                      <a:pt x="635" y="235"/>
                    </a:cubicBezTo>
                    <a:cubicBezTo>
                      <a:pt x="201" y="402"/>
                      <a:pt x="1" y="636"/>
                      <a:pt x="34" y="702"/>
                    </a:cubicBezTo>
                    <a:cubicBezTo>
                      <a:pt x="56" y="745"/>
                      <a:pt x="116" y="760"/>
                      <a:pt x="210" y="760"/>
                    </a:cubicBezTo>
                    <a:cubicBezTo>
                      <a:pt x="451" y="760"/>
                      <a:pt x="907" y="660"/>
                      <a:pt x="1471" y="660"/>
                    </a:cubicBezTo>
                    <a:cubicBezTo>
                      <a:pt x="1719" y="660"/>
                      <a:pt x="1988" y="680"/>
                      <a:pt x="2269" y="736"/>
                    </a:cubicBezTo>
                    <a:cubicBezTo>
                      <a:pt x="3379" y="982"/>
                      <a:pt x="4033" y="1685"/>
                      <a:pt x="4257" y="1685"/>
                    </a:cubicBezTo>
                    <a:cubicBezTo>
                      <a:pt x="4276" y="1685"/>
                      <a:pt x="4291" y="1680"/>
                      <a:pt x="4304" y="1670"/>
                    </a:cubicBezTo>
                    <a:cubicBezTo>
                      <a:pt x="4371" y="1636"/>
                      <a:pt x="4304" y="1369"/>
                      <a:pt x="4004" y="1003"/>
                    </a:cubicBezTo>
                    <a:cubicBezTo>
                      <a:pt x="3603" y="536"/>
                      <a:pt x="3070" y="202"/>
                      <a:pt x="2436" y="69"/>
                    </a:cubicBezTo>
                    <a:cubicBezTo>
                      <a:pt x="2230" y="23"/>
                      <a:pt x="2020" y="1"/>
                      <a:pt x="18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6"/>
              <p:cNvSpPr/>
              <p:nvPr/>
            </p:nvSpPr>
            <p:spPr>
              <a:xfrm flipH="1">
                <a:off x="6652033" y="1663155"/>
                <a:ext cx="49089" cy="155836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10276" extrusionOk="0">
                    <a:moveTo>
                      <a:pt x="1638" y="1"/>
                    </a:moveTo>
                    <a:cubicBezTo>
                      <a:pt x="1637" y="1"/>
                      <a:pt x="1636" y="1"/>
                      <a:pt x="1635" y="1"/>
                    </a:cubicBezTo>
                    <a:cubicBezTo>
                      <a:pt x="1468" y="34"/>
                      <a:pt x="1769" y="2870"/>
                      <a:pt x="2269" y="6339"/>
                    </a:cubicBezTo>
                    <a:cubicBezTo>
                      <a:pt x="2402" y="7206"/>
                      <a:pt x="2536" y="8040"/>
                      <a:pt x="2669" y="8807"/>
                    </a:cubicBezTo>
                    <a:cubicBezTo>
                      <a:pt x="2736" y="9108"/>
                      <a:pt x="2736" y="9441"/>
                      <a:pt x="2669" y="9741"/>
                    </a:cubicBezTo>
                    <a:cubicBezTo>
                      <a:pt x="2600" y="9857"/>
                      <a:pt x="2435" y="9892"/>
                      <a:pt x="2241" y="9892"/>
                    </a:cubicBezTo>
                    <a:cubicBezTo>
                      <a:pt x="2154" y="9892"/>
                      <a:pt x="2062" y="9885"/>
                      <a:pt x="1969" y="9875"/>
                    </a:cubicBezTo>
                    <a:cubicBezTo>
                      <a:pt x="1193" y="9810"/>
                      <a:pt x="599" y="9773"/>
                      <a:pt x="275" y="9773"/>
                    </a:cubicBezTo>
                    <a:cubicBezTo>
                      <a:pt x="97" y="9773"/>
                      <a:pt x="1" y="9784"/>
                      <a:pt x="1" y="9808"/>
                    </a:cubicBezTo>
                    <a:cubicBezTo>
                      <a:pt x="1" y="9875"/>
                      <a:pt x="735" y="10042"/>
                      <a:pt x="1902" y="10242"/>
                    </a:cubicBezTo>
                    <a:cubicBezTo>
                      <a:pt x="2102" y="10275"/>
                      <a:pt x="2269" y="10275"/>
                      <a:pt x="2436" y="10275"/>
                    </a:cubicBezTo>
                    <a:cubicBezTo>
                      <a:pt x="2669" y="10242"/>
                      <a:pt x="2869" y="10142"/>
                      <a:pt x="3036" y="9941"/>
                    </a:cubicBezTo>
                    <a:cubicBezTo>
                      <a:pt x="3203" y="9575"/>
                      <a:pt x="3236" y="9141"/>
                      <a:pt x="3136" y="8741"/>
                    </a:cubicBezTo>
                    <a:cubicBezTo>
                      <a:pt x="3036" y="7940"/>
                      <a:pt x="2903" y="7139"/>
                      <a:pt x="2803" y="6272"/>
                    </a:cubicBezTo>
                    <a:cubicBezTo>
                      <a:pt x="2305" y="2823"/>
                      <a:pt x="1775" y="1"/>
                      <a:pt x="16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6"/>
              <p:cNvSpPr/>
              <p:nvPr/>
            </p:nvSpPr>
            <p:spPr>
              <a:xfrm flipH="1">
                <a:off x="6735501" y="1939870"/>
                <a:ext cx="160885" cy="114845"/>
              </a:xfrm>
              <a:custGeom>
                <a:avLst/>
                <a:gdLst/>
                <a:ahLst/>
                <a:cxnLst/>
                <a:rect l="l" t="t" r="r" b="b"/>
                <a:pathLst>
                  <a:path w="10609" h="7573" extrusionOk="0">
                    <a:moveTo>
                      <a:pt x="1" y="0"/>
                    </a:moveTo>
                    <a:cubicBezTo>
                      <a:pt x="1" y="1"/>
                      <a:pt x="1702" y="6505"/>
                      <a:pt x="10342" y="7573"/>
                    </a:cubicBezTo>
                    <a:lnTo>
                      <a:pt x="10608" y="5504"/>
                    </a:lnTo>
                    <a:cubicBezTo>
                      <a:pt x="6639" y="4670"/>
                      <a:pt x="2970" y="2769"/>
                      <a:pt x="1" y="0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6"/>
              <p:cNvSpPr/>
              <p:nvPr/>
            </p:nvSpPr>
            <p:spPr>
              <a:xfrm flipH="1">
                <a:off x="6709190" y="1812393"/>
                <a:ext cx="53138" cy="61191"/>
              </a:xfrm>
              <a:custGeom>
                <a:avLst/>
                <a:gdLst/>
                <a:ahLst/>
                <a:cxnLst/>
                <a:rect l="l" t="t" r="r" b="b"/>
                <a:pathLst>
                  <a:path w="3504" h="4035" extrusionOk="0">
                    <a:moveTo>
                      <a:pt x="434" y="0"/>
                    </a:moveTo>
                    <a:cubicBezTo>
                      <a:pt x="367" y="0"/>
                      <a:pt x="134" y="267"/>
                      <a:pt x="67" y="801"/>
                    </a:cubicBezTo>
                    <a:cubicBezTo>
                      <a:pt x="1" y="1535"/>
                      <a:pt x="201" y="2235"/>
                      <a:pt x="668" y="2836"/>
                    </a:cubicBezTo>
                    <a:cubicBezTo>
                      <a:pt x="1135" y="3403"/>
                      <a:pt x="1802" y="3836"/>
                      <a:pt x="2536" y="3970"/>
                    </a:cubicBezTo>
                    <a:cubicBezTo>
                      <a:pt x="2732" y="4016"/>
                      <a:pt x="2903" y="4034"/>
                      <a:pt x="3045" y="4034"/>
                    </a:cubicBezTo>
                    <a:cubicBezTo>
                      <a:pt x="3312" y="4034"/>
                      <a:pt x="3470" y="3969"/>
                      <a:pt x="3470" y="3903"/>
                    </a:cubicBezTo>
                    <a:cubicBezTo>
                      <a:pt x="3503" y="3736"/>
                      <a:pt x="2102" y="3570"/>
                      <a:pt x="1235" y="2435"/>
                    </a:cubicBezTo>
                    <a:cubicBezTo>
                      <a:pt x="367" y="1301"/>
                      <a:pt x="634" y="34"/>
                      <a:pt x="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6"/>
              <p:cNvSpPr/>
              <p:nvPr/>
            </p:nvSpPr>
            <p:spPr>
              <a:xfrm flipH="1">
                <a:off x="6557434" y="1632082"/>
                <a:ext cx="68819" cy="24598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1622" extrusionOk="0">
                    <a:moveTo>
                      <a:pt x="1889" y="1"/>
                    </a:moveTo>
                    <a:cubicBezTo>
                      <a:pt x="1454" y="1"/>
                      <a:pt x="1017" y="82"/>
                      <a:pt x="601" y="249"/>
                    </a:cubicBezTo>
                    <a:cubicBezTo>
                      <a:pt x="167" y="449"/>
                      <a:pt x="1" y="716"/>
                      <a:pt x="67" y="883"/>
                    </a:cubicBezTo>
                    <a:cubicBezTo>
                      <a:pt x="234" y="1183"/>
                      <a:pt x="1168" y="1083"/>
                      <a:pt x="2236" y="1249"/>
                    </a:cubicBezTo>
                    <a:cubicBezTo>
                      <a:pt x="3044" y="1354"/>
                      <a:pt x="3751" y="1621"/>
                      <a:pt x="4148" y="1621"/>
                    </a:cubicBezTo>
                    <a:cubicBezTo>
                      <a:pt x="4259" y="1621"/>
                      <a:pt x="4346" y="1601"/>
                      <a:pt x="4404" y="1550"/>
                    </a:cubicBezTo>
                    <a:cubicBezTo>
                      <a:pt x="4537" y="1416"/>
                      <a:pt x="4437" y="1116"/>
                      <a:pt x="4070" y="782"/>
                    </a:cubicBezTo>
                    <a:cubicBezTo>
                      <a:pt x="3448" y="267"/>
                      <a:pt x="2673" y="1"/>
                      <a:pt x="18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6"/>
              <p:cNvSpPr/>
              <p:nvPr/>
            </p:nvSpPr>
            <p:spPr>
              <a:xfrm flipH="1">
                <a:off x="6749165" y="1697625"/>
                <a:ext cx="35926" cy="32438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2139" extrusionOk="0">
                    <a:moveTo>
                      <a:pt x="1182" y="0"/>
                    </a:moveTo>
                    <a:cubicBezTo>
                      <a:pt x="700" y="0"/>
                      <a:pt x="248" y="314"/>
                      <a:pt x="134" y="797"/>
                    </a:cubicBezTo>
                    <a:cubicBezTo>
                      <a:pt x="0" y="1397"/>
                      <a:pt x="367" y="1964"/>
                      <a:pt x="968" y="2098"/>
                    </a:cubicBezTo>
                    <a:cubicBezTo>
                      <a:pt x="1061" y="2125"/>
                      <a:pt x="1156" y="2138"/>
                      <a:pt x="1249" y="2138"/>
                    </a:cubicBezTo>
                    <a:cubicBezTo>
                      <a:pt x="1720" y="2138"/>
                      <a:pt x="2157" y="1804"/>
                      <a:pt x="2269" y="1331"/>
                    </a:cubicBezTo>
                    <a:cubicBezTo>
                      <a:pt x="2369" y="730"/>
                      <a:pt x="2002" y="163"/>
                      <a:pt x="1435" y="30"/>
                    </a:cubicBezTo>
                    <a:cubicBezTo>
                      <a:pt x="1351" y="10"/>
                      <a:pt x="1266" y="0"/>
                      <a:pt x="118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6"/>
              <p:cNvSpPr/>
              <p:nvPr/>
            </p:nvSpPr>
            <p:spPr>
              <a:xfrm flipH="1">
                <a:off x="6737018" y="1632430"/>
                <a:ext cx="67302" cy="23900"/>
              </a:xfrm>
              <a:custGeom>
                <a:avLst/>
                <a:gdLst/>
                <a:ahLst/>
                <a:cxnLst/>
                <a:rect l="l" t="t" r="r" b="b"/>
                <a:pathLst>
                  <a:path w="4438" h="1576" extrusionOk="0">
                    <a:moveTo>
                      <a:pt x="1838" y="0"/>
                    </a:moveTo>
                    <a:cubicBezTo>
                      <a:pt x="1399" y="0"/>
                      <a:pt x="976" y="105"/>
                      <a:pt x="601" y="292"/>
                    </a:cubicBezTo>
                    <a:cubicBezTo>
                      <a:pt x="168" y="493"/>
                      <a:pt x="1" y="726"/>
                      <a:pt x="68" y="793"/>
                    </a:cubicBezTo>
                    <a:cubicBezTo>
                      <a:pt x="83" y="819"/>
                      <a:pt x="120" y="830"/>
                      <a:pt x="175" y="830"/>
                    </a:cubicBezTo>
                    <a:cubicBezTo>
                      <a:pt x="396" y="830"/>
                      <a:pt x="914" y="659"/>
                      <a:pt x="1577" y="659"/>
                    </a:cubicBezTo>
                    <a:cubicBezTo>
                      <a:pt x="1794" y="659"/>
                      <a:pt x="2027" y="678"/>
                      <a:pt x="2269" y="726"/>
                    </a:cubicBezTo>
                    <a:cubicBezTo>
                      <a:pt x="3344" y="910"/>
                      <a:pt x="4080" y="1576"/>
                      <a:pt x="4320" y="1576"/>
                    </a:cubicBezTo>
                    <a:cubicBezTo>
                      <a:pt x="4341" y="1576"/>
                      <a:pt x="4357" y="1571"/>
                      <a:pt x="4371" y="1560"/>
                    </a:cubicBezTo>
                    <a:cubicBezTo>
                      <a:pt x="4437" y="1493"/>
                      <a:pt x="4371" y="1226"/>
                      <a:pt x="4037" y="893"/>
                    </a:cubicBezTo>
                    <a:cubicBezTo>
                      <a:pt x="3570" y="459"/>
                      <a:pt x="3003" y="159"/>
                      <a:pt x="2403" y="59"/>
                    </a:cubicBezTo>
                    <a:cubicBezTo>
                      <a:pt x="2213" y="19"/>
                      <a:pt x="2024" y="0"/>
                      <a:pt x="1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6"/>
              <p:cNvSpPr/>
              <p:nvPr/>
            </p:nvSpPr>
            <p:spPr>
              <a:xfrm flipH="1">
                <a:off x="6713754" y="1576244"/>
                <a:ext cx="70836" cy="24840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1638" extrusionOk="0">
                    <a:moveTo>
                      <a:pt x="1942" y="0"/>
                    </a:moveTo>
                    <a:cubicBezTo>
                      <a:pt x="1501" y="0"/>
                      <a:pt x="1058" y="85"/>
                      <a:pt x="635" y="261"/>
                    </a:cubicBezTo>
                    <a:cubicBezTo>
                      <a:pt x="201" y="462"/>
                      <a:pt x="1" y="695"/>
                      <a:pt x="101" y="862"/>
                    </a:cubicBezTo>
                    <a:cubicBezTo>
                      <a:pt x="268" y="1162"/>
                      <a:pt x="1235" y="1062"/>
                      <a:pt x="2302" y="1229"/>
                    </a:cubicBezTo>
                    <a:cubicBezTo>
                      <a:pt x="3153" y="1383"/>
                      <a:pt x="3884" y="1638"/>
                      <a:pt x="4280" y="1638"/>
                    </a:cubicBezTo>
                    <a:cubicBezTo>
                      <a:pt x="4397" y="1638"/>
                      <a:pt x="4484" y="1616"/>
                      <a:pt x="4537" y="1562"/>
                    </a:cubicBezTo>
                    <a:cubicBezTo>
                      <a:pt x="4671" y="1429"/>
                      <a:pt x="4571" y="1129"/>
                      <a:pt x="4204" y="829"/>
                    </a:cubicBezTo>
                    <a:cubicBezTo>
                      <a:pt x="3556" y="288"/>
                      <a:pt x="2753" y="0"/>
                      <a:pt x="19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6"/>
              <p:cNvSpPr/>
              <p:nvPr/>
            </p:nvSpPr>
            <p:spPr>
              <a:xfrm flipH="1">
                <a:off x="6936832" y="1680928"/>
                <a:ext cx="117286" cy="139639"/>
              </a:xfrm>
              <a:custGeom>
                <a:avLst/>
                <a:gdLst/>
                <a:ahLst/>
                <a:cxnLst/>
                <a:rect l="l" t="t" r="r" b="b"/>
                <a:pathLst>
                  <a:path w="7734" h="9208" extrusionOk="0">
                    <a:moveTo>
                      <a:pt x="4692" y="0"/>
                    </a:moveTo>
                    <a:cubicBezTo>
                      <a:pt x="3285" y="0"/>
                      <a:pt x="1792" y="729"/>
                      <a:pt x="1162" y="3466"/>
                    </a:cubicBezTo>
                    <a:cubicBezTo>
                      <a:pt x="1" y="8460"/>
                      <a:pt x="4425" y="9208"/>
                      <a:pt x="5613" y="9208"/>
                    </a:cubicBezTo>
                    <a:cubicBezTo>
                      <a:pt x="5789" y="9208"/>
                      <a:pt x="5894" y="9191"/>
                      <a:pt x="5899" y="9170"/>
                    </a:cubicBezTo>
                    <a:cubicBezTo>
                      <a:pt x="5965" y="9003"/>
                      <a:pt x="7100" y="5100"/>
                      <a:pt x="7600" y="2932"/>
                    </a:cubicBezTo>
                    <a:cubicBezTo>
                      <a:pt x="7733" y="2298"/>
                      <a:pt x="7333" y="664"/>
                      <a:pt x="6733" y="430"/>
                    </a:cubicBezTo>
                    <a:cubicBezTo>
                      <a:pt x="6174" y="209"/>
                      <a:pt x="5445" y="0"/>
                      <a:pt x="4692" y="0"/>
                    </a:cubicBez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6"/>
              <p:cNvSpPr/>
              <p:nvPr/>
            </p:nvSpPr>
            <p:spPr>
              <a:xfrm flipH="1">
                <a:off x="6973258" y="1709196"/>
                <a:ext cx="43008" cy="77948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5140" extrusionOk="0">
                    <a:moveTo>
                      <a:pt x="2168" y="1"/>
                    </a:moveTo>
                    <a:cubicBezTo>
                      <a:pt x="1668" y="1"/>
                      <a:pt x="1201" y="234"/>
                      <a:pt x="934" y="668"/>
                    </a:cubicBezTo>
                    <a:cubicBezTo>
                      <a:pt x="567" y="1101"/>
                      <a:pt x="334" y="1635"/>
                      <a:pt x="234" y="2202"/>
                    </a:cubicBezTo>
                    <a:cubicBezTo>
                      <a:pt x="0" y="3336"/>
                      <a:pt x="334" y="4570"/>
                      <a:pt x="1101" y="5004"/>
                    </a:cubicBezTo>
                    <a:cubicBezTo>
                      <a:pt x="1270" y="5098"/>
                      <a:pt x="1450" y="5139"/>
                      <a:pt x="1634" y="5139"/>
                    </a:cubicBezTo>
                    <a:cubicBezTo>
                      <a:pt x="1777" y="5139"/>
                      <a:pt x="1923" y="5115"/>
                      <a:pt x="2068" y="5071"/>
                    </a:cubicBezTo>
                    <a:cubicBezTo>
                      <a:pt x="2269" y="5004"/>
                      <a:pt x="2335" y="4871"/>
                      <a:pt x="2335" y="4837"/>
                    </a:cubicBezTo>
                    <a:cubicBezTo>
                      <a:pt x="2329" y="4831"/>
                      <a:pt x="2321" y="4828"/>
                      <a:pt x="2310" y="4828"/>
                    </a:cubicBezTo>
                    <a:cubicBezTo>
                      <a:pt x="2262" y="4828"/>
                      <a:pt x="2165" y="4883"/>
                      <a:pt x="2002" y="4937"/>
                    </a:cubicBezTo>
                    <a:cubicBezTo>
                      <a:pt x="1962" y="4943"/>
                      <a:pt x="1920" y="4946"/>
                      <a:pt x="1876" y="4946"/>
                    </a:cubicBezTo>
                    <a:cubicBezTo>
                      <a:pt x="1668" y="4946"/>
                      <a:pt x="1434" y="4881"/>
                      <a:pt x="1268" y="4771"/>
                    </a:cubicBezTo>
                    <a:cubicBezTo>
                      <a:pt x="701" y="4404"/>
                      <a:pt x="434" y="3336"/>
                      <a:pt x="634" y="2269"/>
                    </a:cubicBezTo>
                    <a:cubicBezTo>
                      <a:pt x="734" y="1768"/>
                      <a:pt x="934" y="1301"/>
                      <a:pt x="1234" y="901"/>
                    </a:cubicBezTo>
                    <a:cubicBezTo>
                      <a:pt x="1435" y="568"/>
                      <a:pt x="1768" y="334"/>
                      <a:pt x="2168" y="301"/>
                    </a:cubicBezTo>
                    <a:cubicBezTo>
                      <a:pt x="2402" y="301"/>
                      <a:pt x="2635" y="468"/>
                      <a:pt x="2702" y="734"/>
                    </a:cubicBezTo>
                    <a:cubicBezTo>
                      <a:pt x="2736" y="901"/>
                      <a:pt x="2669" y="1001"/>
                      <a:pt x="2702" y="1035"/>
                    </a:cubicBezTo>
                    <a:cubicBezTo>
                      <a:pt x="2702" y="1035"/>
                      <a:pt x="2836" y="968"/>
                      <a:pt x="2836" y="701"/>
                    </a:cubicBezTo>
                    <a:cubicBezTo>
                      <a:pt x="2836" y="568"/>
                      <a:pt x="2802" y="401"/>
                      <a:pt x="2702" y="301"/>
                    </a:cubicBezTo>
                    <a:cubicBezTo>
                      <a:pt x="2569" y="134"/>
                      <a:pt x="2369" y="34"/>
                      <a:pt x="2168" y="1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6"/>
              <p:cNvSpPr/>
              <p:nvPr/>
            </p:nvSpPr>
            <p:spPr>
              <a:xfrm flipH="1">
                <a:off x="6611027" y="1411749"/>
                <a:ext cx="375394" cy="302011"/>
              </a:xfrm>
              <a:custGeom>
                <a:avLst/>
                <a:gdLst/>
                <a:ahLst/>
                <a:cxnLst/>
                <a:rect l="l" t="t" r="r" b="b"/>
                <a:pathLst>
                  <a:path w="24754" h="19915" extrusionOk="0">
                    <a:moveTo>
                      <a:pt x="15778" y="0"/>
                    </a:moveTo>
                    <a:cubicBezTo>
                      <a:pt x="10908" y="0"/>
                      <a:pt x="1568" y="901"/>
                      <a:pt x="768" y="6505"/>
                    </a:cubicBezTo>
                    <a:cubicBezTo>
                      <a:pt x="0" y="12109"/>
                      <a:pt x="2035" y="18147"/>
                      <a:pt x="2035" y="18147"/>
                    </a:cubicBezTo>
                    <a:lnTo>
                      <a:pt x="3236" y="19915"/>
                    </a:lnTo>
                    <a:cubicBezTo>
                      <a:pt x="10187" y="15166"/>
                      <a:pt x="23868" y="3181"/>
                      <a:pt x="24711" y="2498"/>
                    </a:cubicBezTo>
                    <a:lnTo>
                      <a:pt x="24711" y="2498"/>
                    </a:lnTo>
                    <a:cubicBezTo>
                      <a:pt x="24716" y="2501"/>
                      <a:pt x="24718" y="2502"/>
                      <a:pt x="24718" y="2502"/>
                    </a:cubicBezTo>
                    <a:cubicBezTo>
                      <a:pt x="24742" y="2479"/>
                      <a:pt x="24753" y="2467"/>
                      <a:pt x="24751" y="2467"/>
                    </a:cubicBezTo>
                    <a:lnTo>
                      <a:pt x="24751" y="2467"/>
                    </a:lnTo>
                    <a:cubicBezTo>
                      <a:pt x="24749" y="2467"/>
                      <a:pt x="24736" y="2478"/>
                      <a:pt x="24711" y="2498"/>
                    </a:cubicBezTo>
                    <a:lnTo>
                      <a:pt x="24711" y="2498"/>
                    </a:lnTo>
                    <a:cubicBezTo>
                      <a:pt x="24518" y="2381"/>
                      <a:pt x="20529" y="0"/>
                      <a:pt x="157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6"/>
              <p:cNvSpPr/>
              <p:nvPr/>
            </p:nvSpPr>
            <p:spPr>
              <a:xfrm flipH="1">
                <a:off x="6624205" y="1426929"/>
                <a:ext cx="456315" cy="219559"/>
              </a:xfrm>
              <a:custGeom>
                <a:avLst/>
                <a:gdLst/>
                <a:ahLst/>
                <a:cxnLst/>
                <a:rect l="l" t="t" r="r" b="b"/>
                <a:pathLst>
                  <a:path w="30090" h="14478" extrusionOk="0">
                    <a:moveTo>
                      <a:pt x="30089" y="0"/>
                    </a:moveTo>
                    <a:cubicBezTo>
                      <a:pt x="29989" y="67"/>
                      <a:pt x="29922" y="134"/>
                      <a:pt x="29822" y="234"/>
                    </a:cubicBezTo>
                    <a:lnTo>
                      <a:pt x="29122" y="934"/>
                    </a:lnTo>
                    <a:cubicBezTo>
                      <a:pt x="28221" y="1768"/>
                      <a:pt x="27320" y="2569"/>
                      <a:pt x="26320" y="3336"/>
                    </a:cubicBezTo>
                    <a:cubicBezTo>
                      <a:pt x="24885" y="4403"/>
                      <a:pt x="23318" y="5371"/>
                      <a:pt x="21716" y="6205"/>
                    </a:cubicBezTo>
                    <a:cubicBezTo>
                      <a:pt x="19715" y="7172"/>
                      <a:pt x="17613" y="7939"/>
                      <a:pt x="15445" y="8440"/>
                    </a:cubicBezTo>
                    <a:cubicBezTo>
                      <a:pt x="13144" y="9007"/>
                      <a:pt x="10875" y="9140"/>
                      <a:pt x="8841" y="9474"/>
                    </a:cubicBezTo>
                    <a:cubicBezTo>
                      <a:pt x="7006" y="9674"/>
                      <a:pt x="5238" y="10174"/>
                      <a:pt x="3570" y="11008"/>
                    </a:cubicBezTo>
                    <a:cubicBezTo>
                      <a:pt x="2469" y="11542"/>
                      <a:pt x="1469" y="12342"/>
                      <a:pt x="701" y="13310"/>
                    </a:cubicBezTo>
                    <a:cubicBezTo>
                      <a:pt x="501" y="13577"/>
                      <a:pt x="301" y="13877"/>
                      <a:pt x="168" y="14144"/>
                    </a:cubicBezTo>
                    <a:cubicBezTo>
                      <a:pt x="101" y="14244"/>
                      <a:pt x="34" y="14377"/>
                      <a:pt x="1" y="14477"/>
                    </a:cubicBezTo>
                    <a:cubicBezTo>
                      <a:pt x="34" y="14477"/>
                      <a:pt x="268" y="14044"/>
                      <a:pt x="801" y="13410"/>
                    </a:cubicBezTo>
                    <a:cubicBezTo>
                      <a:pt x="1602" y="12476"/>
                      <a:pt x="2569" y="11709"/>
                      <a:pt x="3670" y="11175"/>
                    </a:cubicBezTo>
                    <a:cubicBezTo>
                      <a:pt x="5305" y="10408"/>
                      <a:pt x="7073" y="9941"/>
                      <a:pt x="8874" y="9741"/>
                    </a:cubicBezTo>
                    <a:cubicBezTo>
                      <a:pt x="10909" y="9440"/>
                      <a:pt x="13177" y="9307"/>
                      <a:pt x="15512" y="8740"/>
                    </a:cubicBezTo>
                    <a:cubicBezTo>
                      <a:pt x="19515" y="7806"/>
                      <a:pt x="23217" y="6005"/>
                      <a:pt x="26453" y="3503"/>
                    </a:cubicBezTo>
                    <a:cubicBezTo>
                      <a:pt x="27420" y="2736"/>
                      <a:pt x="28354" y="1902"/>
                      <a:pt x="29188" y="1034"/>
                    </a:cubicBezTo>
                    <a:cubicBezTo>
                      <a:pt x="29522" y="701"/>
                      <a:pt x="29722" y="434"/>
                      <a:pt x="29889" y="267"/>
                    </a:cubicBezTo>
                    <a:cubicBezTo>
                      <a:pt x="29956" y="200"/>
                      <a:pt x="30022" y="100"/>
                      <a:pt x="30089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6"/>
              <p:cNvSpPr/>
              <p:nvPr/>
            </p:nvSpPr>
            <p:spPr>
              <a:xfrm flipH="1">
                <a:off x="6631287" y="1444627"/>
                <a:ext cx="425454" cy="220074"/>
              </a:xfrm>
              <a:custGeom>
                <a:avLst/>
                <a:gdLst/>
                <a:ahLst/>
                <a:cxnLst/>
                <a:rect l="l" t="t" r="r" b="b"/>
                <a:pathLst>
                  <a:path w="28055" h="14512" extrusionOk="0">
                    <a:moveTo>
                      <a:pt x="28054" y="1"/>
                    </a:moveTo>
                    <a:lnTo>
                      <a:pt x="28054" y="1"/>
                    </a:lnTo>
                    <a:cubicBezTo>
                      <a:pt x="27954" y="67"/>
                      <a:pt x="27887" y="134"/>
                      <a:pt x="27821" y="234"/>
                    </a:cubicBezTo>
                    <a:lnTo>
                      <a:pt x="27187" y="968"/>
                    </a:lnTo>
                    <a:cubicBezTo>
                      <a:pt x="26386" y="1835"/>
                      <a:pt x="25552" y="2669"/>
                      <a:pt x="24685" y="3437"/>
                    </a:cubicBezTo>
                    <a:cubicBezTo>
                      <a:pt x="23351" y="4571"/>
                      <a:pt x="21916" y="5605"/>
                      <a:pt x="20415" y="6439"/>
                    </a:cubicBezTo>
                    <a:cubicBezTo>
                      <a:pt x="18547" y="7506"/>
                      <a:pt x="16579" y="8307"/>
                      <a:pt x="14511" y="8874"/>
                    </a:cubicBezTo>
                    <a:cubicBezTo>
                      <a:pt x="12443" y="9407"/>
                      <a:pt x="10308" y="9708"/>
                      <a:pt x="8173" y="9774"/>
                    </a:cubicBezTo>
                    <a:cubicBezTo>
                      <a:pt x="6205" y="9908"/>
                      <a:pt x="4404" y="10175"/>
                      <a:pt x="3036" y="10875"/>
                    </a:cubicBezTo>
                    <a:cubicBezTo>
                      <a:pt x="1935" y="11376"/>
                      <a:pt x="1035" y="12209"/>
                      <a:pt x="401" y="13244"/>
                    </a:cubicBezTo>
                    <a:cubicBezTo>
                      <a:pt x="167" y="13644"/>
                      <a:pt x="34" y="14044"/>
                      <a:pt x="1" y="14511"/>
                    </a:cubicBezTo>
                    <a:cubicBezTo>
                      <a:pt x="134" y="14077"/>
                      <a:pt x="301" y="13711"/>
                      <a:pt x="534" y="13344"/>
                    </a:cubicBezTo>
                    <a:cubicBezTo>
                      <a:pt x="1168" y="12343"/>
                      <a:pt x="2069" y="11576"/>
                      <a:pt x="3170" y="11109"/>
                    </a:cubicBezTo>
                    <a:cubicBezTo>
                      <a:pt x="4471" y="10442"/>
                      <a:pt x="6272" y="10175"/>
                      <a:pt x="8240" y="10075"/>
                    </a:cubicBezTo>
                    <a:cubicBezTo>
                      <a:pt x="10375" y="10008"/>
                      <a:pt x="12543" y="9708"/>
                      <a:pt x="14611" y="9174"/>
                    </a:cubicBezTo>
                    <a:cubicBezTo>
                      <a:pt x="18414" y="8140"/>
                      <a:pt x="21916" y="6239"/>
                      <a:pt x="24852" y="3637"/>
                    </a:cubicBezTo>
                    <a:cubicBezTo>
                      <a:pt x="25719" y="2836"/>
                      <a:pt x="26520" y="1969"/>
                      <a:pt x="27287" y="1035"/>
                    </a:cubicBezTo>
                    <a:lnTo>
                      <a:pt x="27854" y="268"/>
                    </a:lnTo>
                    <a:cubicBezTo>
                      <a:pt x="27921" y="201"/>
                      <a:pt x="27987" y="101"/>
                      <a:pt x="28054" y="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6"/>
              <p:cNvSpPr/>
              <p:nvPr/>
            </p:nvSpPr>
            <p:spPr>
              <a:xfrm flipH="1">
                <a:off x="6496228" y="2041036"/>
                <a:ext cx="803836" cy="1108364"/>
              </a:xfrm>
              <a:custGeom>
                <a:avLst/>
                <a:gdLst/>
                <a:ahLst/>
                <a:cxnLst/>
                <a:rect l="l" t="t" r="r" b="b"/>
                <a:pathLst>
                  <a:path w="53006" h="73087" extrusionOk="0">
                    <a:moveTo>
                      <a:pt x="10342" y="1"/>
                    </a:moveTo>
                    <a:lnTo>
                      <a:pt x="1002" y="19248"/>
                    </a:lnTo>
                    <a:lnTo>
                      <a:pt x="1" y="27954"/>
                    </a:lnTo>
                    <a:cubicBezTo>
                      <a:pt x="234" y="28421"/>
                      <a:pt x="234" y="33959"/>
                      <a:pt x="1302" y="40196"/>
                    </a:cubicBezTo>
                    <a:cubicBezTo>
                      <a:pt x="2336" y="46434"/>
                      <a:pt x="7673" y="59143"/>
                      <a:pt x="7673" y="59143"/>
                    </a:cubicBezTo>
                    <a:lnTo>
                      <a:pt x="6572" y="67783"/>
                    </a:lnTo>
                    <a:lnTo>
                      <a:pt x="53005" y="73087"/>
                    </a:lnTo>
                    <a:lnTo>
                      <a:pt x="47435" y="58142"/>
                    </a:lnTo>
                    <a:lnTo>
                      <a:pt x="48035" y="44066"/>
                    </a:lnTo>
                    <a:cubicBezTo>
                      <a:pt x="48035" y="44066"/>
                      <a:pt x="51604" y="40130"/>
                      <a:pt x="50103" y="29622"/>
                    </a:cubicBezTo>
                    <a:cubicBezTo>
                      <a:pt x="48602" y="19115"/>
                      <a:pt x="46434" y="10075"/>
                      <a:pt x="46434" y="10075"/>
                    </a:cubicBezTo>
                    <a:lnTo>
                      <a:pt x="42665" y="8474"/>
                    </a:lnTo>
                    <a:lnTo>
                      <a:pt x="37928" y="6739"/>
                    </a:lnTo>
                    <a:lnTo>
                      <a:pt x="20082" y="1135"/>
                    </a:lnTo>
                    <a:lnTo>
                      <a:pt x="10342" y="1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6"/>
              <p:cNvSpPr/>
              <p:nvPr/>
            </p:nvSpPr>
            <p:spPr>
              <a:xfrm flipH="1">
                <a:off x="6485097" y="2040536"/>
                <a:ext cx="823050" cy="730983"/>
              </a:xfrm>
              <a:custGeom>
                <a:avLst/>
                <a:gdLst/>
                <a:ahLst/>
                <a:cxnLst/>
                <a:rect l="l" t="t" r="r" b="b"/>
                <a:pathLst>
                  <a:path w="54273" h="48202" extrusionOk="0">
                    <a:moveTo>
                      <a:pt x="11141" y="1"/>
                    </a:moveTo>
                    <a:cubicBezTo>
                      <a:pt x="11141" y="1"/>
                      <a:pt x="10107" y="11542"/>
                      <a:pt x="7872" y="16913"/>
                    </a:cubicBezTo>
                    <a:cubicBezTo>
                      <a:pt x="5671" y="22283"/>
                      <a:pt x="0" y="33491"/>
                      <a:pt x="0" y="33491"/>
                    </a:cubicBezTo>
                    <a:cubicBezTo>
                      <a:pt x="0" y="33491"/>
                      <a:pt x="2402" y="45400"/>
                      <a:pt x="3503" y="46934"/>
                    </a:cubicBezTo>
                    <a:cubicBezTo>
                      <a:pt x="3503" y="46934"/>
                      <a:pt x="6905" y="44499"/>
                      <a:pt x="15111" y="44332"/>
                    </a:cubicBezTo>
                    <a:cubicBezTo>
                      <a:pt x="15309" y="44327"/>
                      <a:pt x="15516" y="44325"/>
                      <a:pt x="15731" y="44325"/>
                    </a:cubicBezTo>
                    <a:cubicBezTo>
                      <a:pt x="24497" y="44325"/>
                      <a:pt x="47534" y="48202"/>
                      <a:pt x="47534" y="48202"/>
                    </a:cubicBezTo>
                    <a:lnTo>
                      <a:pt x="48401" y="45033"/>
                    </a:lnTo>
                    <a:cubicBezTo>
                      <a:pt x="48401" y="45033"/>
                      <a:pt x="54272" y="36126"/>
                      <a:pt x="50003" y="25819"/>
                    </a:cubicBezTo>
                    <a:cubicBezTo>
                      <a:pt x="45433" y="14844"/>
                      <a:pt x="47000" y="9841"/>
                      <a:pt x="47000" y="9841"/>
                    </a:cubicBezTo>
                    <a:lnTo>
                      <a:pt x="43198" y="8507"/>
                    </a:lnTo>
                    <a:cubicBezTo>
                      <a:pt x="43198" y="8507"/>
                      <a:pt x="39395" y="16012"/>
                      <a:pt x="36159" y="17813"/>
                    </a:cubicBezTo>
                    <a:cubicBezTo>
                      <a:pt x="34931" y="18494"/>
                      <a:pt x="33363" y="18940"/>
                      <a:pt x="31597" y="18940"/>
                    </a:cubicBezTo>
                    <a:cubicBezTo>
                      <a:pt x="28087" y="18940"/>
                      <a:pt x="23798" y="17180"/>
                      <a:pt x="19848" y="12009"/>
                    </a:cubicBezTo>
                    <a:cubicBezTo>
                      <a:pt x="17346" y="8640"/>
                      <a:pt x="15845" y="4604"/>
                      <a:pt x="15611" y="401"/>
                    </a:cubicBezTo>
                    <a:lnTo>
                      <a:pt x="1114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6"/>
              <p:cNvSpPr/>
              <p:nvPr/>
            </p:nvSpPr>
            <p:spPr>
              <a:xfrm flipH="1">
                <a:off x="6401128" y="3045171"/>
                <a:ext cx="904501" cy="879722"/>
              </a:xfrm>
              <a:custGeom>
                <a:avLst/>
                <a:gdLst/>
                <a:ahLst/>
                <a:cxnLst/>
                <a:rect l="l" t="t" r="r" b="b"/>
                <a:pathLst>
                  <a:path w="59644" h="58010" extrusionOk="0">
                    <a:moveTo>
                      <a:pt x="51404" y="1"/>
                    </a:moveTo>
                    <a:lnTo>
                      <a:pt x="6472" y="1602"/>
                    </a:lnTo>
                    <a:cubicBezTo>
                      <a:pt x="6172" y="2336"/>
                      <a:pt x="1369" y="15245"/>
                      <a:pt x="768" y="25786"/>
                    </a:cubicBezTo>
                    <a:cubicBezTo>
                      <a:pt x="168" y="36294"/>
                      <a:pt x="1" y="49436"/>
                      <a:pt x="2269" y="58009"/>
                    </a:cubicBezTo>
                    <a:lnTo>
                      <a:pt x="28822" y="58009"/>
                    </a:lnTo>
                    <a:cubicBezTo>
                      <a:pt x="28822" y="58009"/>
                      <a:pt x="31056" y="39029"/>
                      <a:pt x="31790" y="38128"/>
                    </a:cubicBezTo>
                    <a:cubicBezTo>
                      <a:pt x="32079" y="37789"/>
                      <a:pt x="32363" y="37535"/>
                      <a:pt x="32621" y="37535"/>
                    </a:cubicBezTo>
                    <a:cubicBezTo>
                      <a:pt x="33048" y="37535"/>
                      <a:pt x="33404" y="38233"/>
                      <a:pt x="33592" y="40397"/>
                    </a:cubicBezTo>
                    <a:cubicBezTo>
                      <a:pt x="33892" y="43832"/>
                      <a:pt x="33025" y="58009"/>
                      <a:pt x="33025" y="58009"/>
                    </a:cubicBezTo>
                    <a:lnTo>
                      <a:pt x="58876" y="58009"/>
                    </a:lnTo>
                    <a:cubicBezTo>
                      <a:pt x="58876" y="58009"/>
                      <a:pt x="59644" y="34392"/>
                      <a:pt x="59043" y="28588"/>
                    </a:cubicBezTo>
                    <a:cubicBezTo>
                      <a:pt x="58643" y="24885"/>
                      <a:pt x="57442" y="18848"/>
                      <a:pt x="56575" y="14912"/>
                    </a:cubicBezTo>
                    <a:cubicBezTo>
                      <a:pt x="56041" y="12443"/>
                      <a:pt x="55340" y="10041"/>
                      <a:pt x="54406" y="7673"/>
                    </a:cubicBezTo>
                    <a:lnTo>
                      <a:pt x="5140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6"/>
              <p:cNvSpPr/>
              <p:nvPr/>
            </p:nvSpPr>
            <p:spPr>
              <a:xfrm flipH="1">
                <a:off x="6503810" y="3122376"/>
                <a:ext cx="723401" cy="33090"/>
              </a:xfrm>
              <a:custGeom>
                <a:avLst/>
                <a:gdLst/>
                <a:ahLst/>
                <a:cxnLst/>
                <a:rect l="l" t="t" r="r" b="b"/>
                <a:pathLst>
                  <a:path w="47702" h="2182" extrusionOk="0">
                    <a:moveTo>
                      <a:pt x="45189" y="1"/>
                    </a:moveTo>
                    <a:cubicBezTo>
                      <a:pt x="44072" y="1"/>
                      <a:pt x="42675" y="31"/>
                      <a:pt x="41063" y="80"/>
                    </a:cubicBezTo>
                    <a:cubicBezTo>
                      <a:pt x="36660" y="180"/>
                      <a:pt x="30589" y="547"/>
                      <a:pt x="23851" y="1014"/>
                    </a:cubicBezTo>
                    <a:cubicBezTo>
                      <a:pt x="17146" y="1481"/>
                      <a:pt x="11042" y="1848"/>
                      <a:pt x="6638" y="2015"/>
                    </a:cubicBezTo>
                    <a:cubicBezTo>
                      <a:pt x="4437" y="2082"/>
                      <a:pt x="2669" y="2148"/>
                      <a:pt x="1435" y="2148"/>
                    </a:cubicBezTo>
                    <a:lnTo>
                      <a:pt x="0" y="2182"/>
                    </a:lnTo>
                    <a:lnTo>
                      <a:pt x="1435" y="2182"/>
                    </a:lnTo>
                    <a:cubicBezTo>
                      <a:pt x="2669" y="2182"/>
                      <a:pt x="4437" y="2148"/>
                      <a:pt x="6638" y="2115"/>
                    </a:cubicBezTo>
                    <a:cubicBezTo>
                      <a:pt x="11075" y="2015"/>
                      <a:pt x="17146" y="1648"/>
                      <a:pt x="23884" y="1181"/>
                    </a:cubicBezTo>
                    <a:cubicBezTo>
                      <a:pt x="30589" y="714"/>
                      <a:pt x="36660" y="314"/>
                      <a:pt x="41063" y="180"/>
                    </a:cubicBezTo>
                    <a:cubicBezTo>
                      <a:pt x="43265" y="114"/>
                      <a:pt x="45032" y="47"/>
                      <a:pt x="46300" y="47"/>
                    </a:cubicBezTo>
                    <a:lnTo>
                      <a:pt x="47701" y="14"/>
                    </a:lnTo>
                    <a:lnTo>
                      <a:pt x="46300" y="14"/>
                    </a:lnTo>
                    <a:cubicBezTo>
                      <a:pt x="45969" y="5"/>
                      <a:pt x="45598" y="1"/>
                      <a:pt x="45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6"/>
              <p:cNvSpPr/>
              <p:nvPr/>
            </p:nvSpPr>
            <p:spPr>
              <a:xfrm flipH="1">
                <a:off x="7165490" y="3155451"/>
                <a:ext cx="55155" cy="769442"/>
              </a:xfrm>
              <a:custGeom>
                <a:avLst/>
                <a:gdLst/>
                <a:ahLst/>
                <a:cxnLst/>
                <a:rect l="l" t="t" r="r" b="b"/>
                <a:pathLst>
                  <a:path w="3637" h="50738" extrusionOk="0">
                    <a:moveTo>
                      <a:pt x="3637" y="1"/>
                    </a:moveTo>
                    <a:cubicBezTo>
                      <a:pt x="3604" y="34"/>
                      <a:pt x="3604" y="68"/>
                      <a:pt x="3570" y="134"/>
                    </a:cubicBezTo>
                    <a:cubicBezTo>
                      <a:pt x="3537" y="234"/>
                      <a:pt x="3503" y="334"/>
                      <a:pt x="3470" y="501"/>
                    </a:cubicBezTo>
                    <a:lnTo>
                      <a:pt x="3137" y="1936"/>
                    </a:lnTo>
                    <a:cubicBezTo>
                      <a:pt x="2970" y="2569"/>
                      <a:pt x="2803" y="3337"/>
                      <a:pt x="2603" y="4237"/>
                    </a:cubicBezTo>
                    <a:cubicBezTo>
                      <a:pt x="2436" y="5138"/>
                      <a:pt x="2203" y="6172"/>
                      <a:pt x="2002" y="7306"/>
                    </a:cubicBezTo>
                    <a:cubicBezTo>
                      <a:pt x="1902" y="7873"/>
                      <a:pt x="1802" y="8474"/>
                      <a:pt x="1702" y="9107"/>
                    </a:cubicBezTo>
                    <a:cubicBezTo>
                      <a:pt x="1569" y="9741"/>
                      <a:pt x="1502" y="10375"/>
                      <a:pt x="1402" y="11042"/>
                    </a:cubicBezTo>
                    <a:cubicBezTo>
                      <a:pt x="1168" y="12410"/>
                      <a:pt x="1002" y="13844"/>
                      <a:pt x="802" y="15378"/>
                    </a:cubicBezTo>
                    <a:cubicBezTo>
                      <a:pt x="468" y="18414"/>
                      <a:pt x="201" y="21750"/>
                      <a:pt x="101" y="25286"/>
                    </a:cubicBezTo>
                    <a:cubicBezTo>
                      <a:pt x="1" y="28821"/>
                      <a:pt x="101" y="32191"/>
                      <a:pt x="268" y="35259"/>
                    </a:cubicBezTo>
                    <a:cubicBezTo>
                      <a:pt x="368" y="36794"/>
                      <a:pt x="468" y="38228"/>
                      <a:pt x="601" y="39596"/>
                    </a:cubicBezTo>
                    <a:cubicBezTo>
                      <a:pt x="668" y="40263"/>
                      <a:pt x="735" y="40930"/>
                      <a:pt x="802" y="41564"/>
                    </a:cubicBezTo>
                    <a:cubicBezTo>
                      <a:pt x="902" y="42198"/>
                      <a:pt x="968" y="42798"/>
                      <a:pt x="1035" y="43365"/>
                    </a:cubicBezTo>
                    <a:cubicBezTo>
                      <a:pt x="1168" y="44499"/>
                      <a:pt x="1369" y="45533"/>
                      <a:pt x="1502" y="46434"/>
                    </a:cubicBezTo>
                    <a:cubicBezTo>
                      <a:pt x="1635" y="47368"/>
                      <a:pt x="1802" y="48135"/>
                      <a:pt x="1936" y="48769"/>
                    </a:cubicBezTo>
                    <a:cubicBezTo>
                      <a:pt x="2036" y="49403"/>
                      <a:pt x="2136" y="49870"/>
                      <a:pt x="2203" y="50237"/>
                    </a:cubicBezTo>
                    <a:lnTo>
                      <a:pt x="2303" y="50604"/>
                    </a:lnTo>
                    <a:cubicBezTo>
                      <a:pt x="2303" y="50670"/>
                      <a:pt x="2303" y="50704"/>
                      <a:pt x="2336" y="50737"/>
                    </a:cubicBezTo>
                    <a:cubicBezTo>
                      <a:pt x="2336" y="50704"/>
                      <a:pt x="2336" y="50637"/>
                      <a:pt x="2336" y="50604"/>
                    </a:cubicBezTo>
                    <a:cubicBezTo>
                      <a:pt x="2303" y="50504"/>
                      <a:pt x="2303" y="50370"/>
                      <a:pt x="2269" y="50237"/>
                    </a:cubicBezTo>
                    <a:cubicBezTo>
                      <a:pt x="2203" y="49870"/>
                      <a:pt x="2136" y="49403"/>
                      <a:pt x="2036" y="48769"/>
                    </a:cubicBezTo>
                    <a:cubicBezTo>
                      <a:pt x="1902" y="48102"/>
                      <a:pt x="1769" y="47335"/>
                      <a:pt x="1635" y="46434"/>
                    </a:cubicBezTo>
                    <a:cubicBezTo>
                      <a:pt x="1535" y="45533"/>
                      <a:pt x="1335" y="44499"/>
                      <a:pt x="1235" y="43332"/>
                    </a:cubicBezTo>
                    <a:cubicBezTo>
                      <a:pt x="1168" y="42765"/>
                      <a:pt x="1068" y="42164"/>
                      <a:pt x="1002" y="41531"/>
                    </a:cubicBezTo>
                    <a:cubicBezTo>
                      <a:pt x="935" y="40897"/>
                      <a:pt x="868" y="40263"/>
                      <a:pt x="802" y="39596"/>
                    </a:cubicBezTo>
                    <a:cubicBezTo>
                      <a:pt x="668" y="38228"/>
                      <a:pt x="601" y="36760"/>
                      <a:pt x="501" y="35259"/>
                    </a:cubicBezTo>
                    <a:cubicBezTo>
                      <a:pt x="335" y="32191"/>
                      <a:pt x="234" y="28821"/>
                      <a:pt x="335" y="25319"/>
                    </a:cubicBezTo>
                    <a:cubicBezTo>
                      <a:pt x="468" y="21783"/>
                      <a:pt x="735" y="18414"/>
                      <a:pt x="1035" y="15378"/>
                    </a:cubicBezTo>
                    <a:cubicBezTo>
                      <a:pt x="1235" y="13877"/>
                      <a:pt x="1369" y="12410"/>
                      <a:pt x="1602" y="11075"/>
                    </a:cubicBezTo>
                    <a:cubicBezTo>
                      <a:pt x="1702" y="10408"/>
                      <a:pt x="1769" y="9741"/>
                      <a:pt x="1902" y="9141"/>
                    </a:cubicBezTo>
                    <a:cubicBezTo>
                      <a:pt x="2002" y="8507"/>
                      <a:pt x="2102" y="7906"/>
                      <a:pt x="2203" y="7339"/>
                    </a:cubicBezTo>
                    <a:cubicBezTo>
                      <a:pt x="2369" y="6205"/>
                      <a:pt x="2603" y="5171"/>
                      <a:pt x="2770" y="4271"/>
                    </a:cubicBezTo>
                    <a:cubicBezTo>
                      <a:pt x="2936" y="3370"/>
                      <a:pt x="3103" y="2603"/>
                      <a:pt x="3237" y="1969"/>
                    </a:cubicBezTo>
                    <a:lnTo>
                      <a:pt x="3537" y="501"/>
                    </a:lnTo>
                    <a:cubicBezTo>
                      <a:pt x="3570" y="368"/>
                      <a:pt x="3604" y="201"/>
                      <a:pt x="3637" y="134"/>
                    </a:cubicBezTo>
                    <a:cubicBezTo>
                      <a:pt x="3637" y="34"/>
                      <a:pt x="3637" y="1"/>
                      <a:pt x="363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6"/>
              <p:cNvSpPr/>
              <p:nvPr/>
            </p:nvSpPr>
            <p:spPr>
              <a:xfrm flipH="1">
                <a:off x="7200384" y="3159500"/>
                <a:ext cx="51622" cy="7653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50471" extrusionOk="0">
                    <a:moveTo>
                      <a:pt x="3403" y="1"/>
                    </a:moveTo>
                    <a:cubicBezTo>
                      <a:pt x="3403" y="34"/>
                      <a:pt x="3370" y="67"/>
                      <a:pt x="3370" y="134"/>
                    </a:cubicBezTo>
                    <a:cubicBezTo>
                      <a:pt x="3370" y="201"/>
                      <a:pt x="3337" y="334"/>
                      <a:pt x="3270" y="501"/>
                    </a:cubicBezTo>
                    <a:lnTo>
                      <a:pt x="2936" y="1935"/>
                    </a:lnTo>
                    <a:cubicBezTo>
                      <a:pt x="2769" y="2569"/>
                      <a:pt x="2603" y="3336"/>
                      <a:pt x="2436" y="4237"/>
                    </a:cubicBezTo>
                    <a:cubicBezTo>
                      <a:pt x="2269" y="5138"/>
                      <a:pt x="2036" y="6138"/>
                      <a:pt x="1835" y="7273"/>
                    </a:cubicBezTo>
                    <a:cubicBezTo>
                      <a:pt x="1735" y="7840"/>
                      <a:pt x="1635" y="8440"/>
                      <a:pt x="1535" y="9074"/>
                    </a:cubicBezTo>
                    <a:cubicBezTo>
                      <a:pt x="1435" y="9674"/>
                      <a:pt x="1335" y="10341"/>
                      <a:pt x="1235" y="11009"/>
                    </a:cubicBezTo>
                    <a:cubicBezTo>
                      <a:pt x="1035" y="12343"/>
                      <a:pt x="868" y="13777"/>
                      <a:pt x="701" y="15278"/>
                    </a:cubicBezTo>
                    <a:cubicBezTo>
                      <a:pt x="368" y="18314"/>
                      <a:pt x="134" y="21649"/>
                      <a:pt x="68" y="25185"/>
                    </a:cubicBezTo>
                    <a:cubicBezTo>
                      <a:pt x="1" y="28688"/>
                      <a:pt x="134" y="32057"/>
                      <a:pt x="301" y="35092"/>
                    </a:cubicBezTo>
                    <a:cubicBezTo>
                      <a:pt x="434" y="36594"/>
                      <a:pt x="535" y="38061"/>
                      <a:pt x="701" y="39396"/>
                    </a:cubicBezTo>
                    <a:cubicBezTo>
                      <a:pt x="768" y="40063"/>
                      <a:pt x="835" y="40730"/>
                      <a:pt x="901" y="41330"/>
                    </a:cubicBezTo>
                    <a:cubicBezTo>
                      <a:pt x="1002" y="41964"/>
                      <a:pt x="1068" y="42564"/>
                      <a:pt x="1168" y="43132"/>
                    </a:cubicBezTo>
                    <a:cubicBezTo>
                      <a:pt x="1302" y="44266"/>
                      <a:pt x="1502" y="45300"/>
                      <a:pt x="1635" y="46200"/>
                    </a:cubicBezTo>
                    <a:cubicBezTo>
                      <a:pt x="1769" y="47101"/>
                      <a:pt x="1936" y="47902"/>
                      <a:pt x="2036" y="48502"/>
                    </a:cubicBezTo>
                    <a:cubicBezTo>
                      <a:pt x="2169" y="49136"/>
                      <a:pt x="2269" y="49636"/>
                      <a:pt x="2336" y="49970"/>
                    </a:cubicBezTo>
                    <a:cubicBezTo>
                      <a:pt x="2369" y="50137"/>
                      <a:pt x="2436" y="50237"/>
                      <a:pt x="2436" y="50337"/>
                    </a:cubicBezTo>
                    <a:cubicBezTo>
                      <a:pt x="2436" y="50403"/>
                      <a:pt x="2436" y="50437"/>
                      <a:pt x="2469" y="50470"/>
                    </a:cubicBezTo>
                    <a:cubicBezTo>
                      <a:pt x="2469" y="50437"/>
                      <a:pt x="2469" y="50370"/>
                      <a:pt x="2469" y="50337"/>
                    </a:cubicBezTo>
                    <a:lnTo>
                      <a:pt x="2403" y="49970"/>
                    </a:lnTo>
                    <a:cubicBezTo>
                      <a:pt x="2336" y="49603"/>
                      <a:pt x="2269" y="49136"/>
                      <a:pt x="2136" y="48502"/>
                    </a:cubicBezTo>
                    <a:cubicBezTo>
                      <a:pt x="2036" y="47868"/>
                      <a:pt x="1902" y="47101"/>
                      <a:pt x="1769" y="46200"/>
                    </a:cubicBezTo>
                    <a:cubicBezTo>
                      <a:pt x="1635" y="45300"/>
                      <a:pt x="1435" y="44266"/>
                      <a:pt x="1335" y="43098"/>
                    </a:cubicBezTo>
                    <a:cubicBezTo>
                      <a:pt x="1235" y="42531"/>
                      <a:pt x="1168" y="41964"/>
                      <a:pt x="1102" y="41330"/>
                    </a:cubicBezTo>
                    <a:cubicBezTo>
                      <a:pt x="1002" y="40696"/>
                      <a:pt x="968" y="40063"/>
                      <a:pt x="901" y="39362"/>
                    </a:cubicBezTo>
                    <a:cubicBezTo>
                      <a:pt x="735" y="38028"/>
                      <a:pt x="635" y="36594"/>
                      <a:pt x="535" y="35059"/>
                    </a:cubicBezTo>
                    <a:cubicBezTo>
                      <a:pt x="334" y="32024"/>
                      <a:pt x="234" y="28688"/>
                      <a:pt x="301" y="25185"/>
                    </a:cubicBezTo>
                    <a:cubicBezTo>
                      <a:pt x="368" y="21683"/>
                      <a:pt x="601" y="18347"/>
                      <a:pt x="901" y="15312"/>
                    </a:cubicBezTo>
                    <a:cubicBezTo>
                      <a:pt x="1068" y="13811"/>
                      <a:pt x="1202" y="12376"/>
                      <a:pt x="1435" y="11009"/>
                    </a:cubicBezTo>
                    <a:cubicBezTo>
                      <a:pt x="1502" y="10341"/>
                      <a:pt x="1602" y="9708"/>
                      <a:pt x="1702" y="9074"/>
                    </a:cubicBezTo>
                    <a:cubicBezTo>
                      <a:pt x="1802" y="8473"/>
                      <a:pt x="1902" y="7873"/>
                      <a:pt x="2002" y="7306"/>
                    </a:cubicBezTo>
                    <a:cubicBezTo>
                      <a:pt x="2169" y="6172"/>
                      <a:pt x="2403" y="5138"/>
                      <a:pt x="2569" y="4237"/>
                    </a:cubicBezTo>
                    <a:cubicBezTo>
                      <a:pt x="2703" y="3336"/>
                      <a:pt x="2903" y="2569"/>
                      <a:pt x="3036" y="1969"/>
                    </a:cubicBezTo>
                    <a:cubicBezTo>
                      <a:pt x="3170" y="1335"/>
                      <a:pt x="3270" y="835"/>
                      <a:pt x="3337" y="501"/>
                    </a:cubicBezTo>
                    <a:cubicBezTo>
                      <a:pt x="3370" y="334"/>
                      <a:pt x="3403" y="234"/>
                      <a:pt x="3403" y="134"/>
                    </a:cubicBezTo>
                    <a:cubicBezTo>
                      <a:pt x="3403" y="67"/>
                      <a:pt x="3403" y="34"/>
                      <a:pt x="340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6"/>
              <p:cNvSpPr/>
              <p:nvPr/>
            </p:nvSpPr>
            <p:spPr>
              <a:xfrm flipH="1">
                <a:off x="6526072" y="2772019"/>
                <a:ext cx="60721" cy="281265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18547" extrusionOk="0">
                    <a:moveTo>
                      <a:pt x="0" y="0"/>
                    </a:moveTo>
                    <a:cubicBezTo>
                      <a:pt x="0" y="67"/>
                      <a:pt x="0" y="133"/>
                      <a:pt x="0" y="200"/>
                    </a:cubicBezTo>
                    <a:lnTo>
                      <a:pt x="0" y="767"/>
                    </a:lnTo>
                    <a:cubicBezTo>
                      <a:pt x="0" y="1268"/>
                      <a:pt x="34" y="2001"/>
                      <a:pt x="34" y="2835"/>
                    </a:cubicBezTo>
                    <a:cubicBezTo>
                      <a:pt x="101" y="4570"/>
                      <a:pt x="167" y="6972"/>
                      <a:pt x="301" y="9640"/>
                    </a:cubicBezTo>
                    <a:lnTo>
                      <a:pt x="301" y="9974"/>
                    </a:lnTo>
                    <a:cubicBezTo>
                      <a:pt x="1301" y="12376"/>
                      <a:pt x="2202" y="14510"/>
                      <a:pt x="2869" y="16045"/>
                    </a:cubicBezTo>
                    <a:cubicBezTo>
                      <a:pt x="3203" y="16812"/>
                      <a:pt x="3470" y="17413"/>
                      <a:pt x="3670" y="17880"/>
                    </a:cubicBezTo>
                    <a:cubicBezTo>
                      <a:pt x="3770" y="18113"/>
                      <a:pt x="3870" y="18313"/>
                      <a:pt x="4003" y="18547"/>
                    </a:cubicBezTo>
                    <a:cubicBezTo>
                      <a:pt x="3937" y="18313"/>
                      <a:pt x="3837" y="18080"/>
                      <a:pt x="3736" y="17880"/>
                    </a:cubicBezTo>
                    <a:cubicBezTo>
                      <a:pt x="3570" y="17413"/>
                      <a:pt x="3303" y="16779"/>
                      <a:pt x="3003" y="16012"/>
                    </a:cubicBezTo>
                    <a:cubicBezTo>
                      <a:pt x="2402" y="14444"/>
                      <a:pt x="1502" y="12309"/>
                      <a:pt x="501" y="9907"/>
                    </a:cubicBezTo>
                    <a:lnTo>
                      <a:pt x="501" y="9640"/>
                    </a:lnTo>
                    <a:cubicBezTo>
                      <a:pt x="401" y="6972"/>
                      <a:pt x="267" y="4570"/>
                      <a:pt x="201" y="2802"/>
                    </a:cubicBezTo>
                    <a:cubicBezTo>
                      <a:pt x="134" y="1968"/>
                      <a:pt x="101" y="1268"/>
                      <a:pt x="67" y="767"/>
                    </a:cubicBezTo>
                    <a:cubicBezTo>
                      <a:pt x="34" y="534"/>
                      <a:pt x="34" y="334"/>
                      <a:pt x="34" y="200"/>
                    </a:cubicBezTo>
                    <a:cubicBezTo>
                      <a:pt x="34" y="133"/>
                      <a:pt x="0" y="67"/>
                      <a:pt x="0" y="0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6"/>
              <p:cNvSpPr/>
              <p:nvPr/>
            </p:nvSpPr>
            <p:spPr>
              <a:xfrm flipH="1">
                <a:off x="6598925" y="2445729"/>
                <a:ext cx="118378" cy="23293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1536" extrusionOk="0">
                    <a:moveTo>
                      <a:pt x="0" y="1"/>
                    </a:moveTo>
                    <a:cubicBezTo>
                      <a:pt x="1268" y="368"/>
                      <a:pt x="2569" y="668"/>
                      <a:pt x="3870" y="868"/>
                    </a:cubicBezTo>
                    <a:cubicBezTo>
                      <a:pt x="5171" y="1168"/>
                      <a:pt x="6472" y="1402"/>
                      <a:pt x="7806" y="1535"/>
                    </a:cubicBezTo>
                    <a:cubicBezTo>
                      <a:pt x="6538" y="1168"/>
                      <a:pt x="5237" y="868"/>
                      <a:pt x="3936" y="668"/>
                    </a:cubicBezTo>
                    <a:cubicBezTo>
                      <a:pt x="2636" y="368"/>
                      <a:pt x="1335" y="134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6"/>
              <p:cNvSpPr/>
              <p:nvPr/>
            </p:nvSpPr>
            <p:spPr>
              <a:xfrm flipH="1">
                <a:off x="7475068" y="3480741"/>
                <a:ext cx="272166" cy="239986"/>
              </a:xfrm>
              <a:custGeom>
                <a:avLst/>
                <a:gdLst/>
                <a:ahLst/>
                <a:cxnLst/>
                <a:rect l="l" t="t" r="r" b="b"/>
                <a:pathLst>
                  <a:path w="17947" h="15825" extrusionOk="0">
                    <a:moveTo>
                      <a:pt x="8993" y="1"/>
                    </a:moveTo>
                    <a:cubicBezTo>
                      <a:pt x="7988" y="1"/>
                      <a:pt x="6964" y="193"/>
                      <a:pt x="5971" y="600"/>
                    </a:cubicBezTo>
                    <a:cubicBezTo>
                      <a:pt x="1935" y="2234"/>
                      <a:pt x="0" y="6871"/>
                      <a:pt x="1668" y="10907"/>
                    </a:cubicBezTo>
                    <a:cubicBezTo>
                      <a:pt x="2909" y="13971"/>
                      <a:pt x="5879" y="15824"/>
                      <a:pt x="9004" y="15824"/>
                    </a:cubicBezTo>
                    <a:cubicBezTo>
                      <a:pt x="9996" y="15824"/>
                      <a:pt x="11003" y="15637"/>
                      <a:pt x="11975" y="15244"/>
                    </a:cubicBezTo>
                    <a:cubicBezTo>
                      <a:pt x="16012" y="13576"/>
                      <a:pt x="17946" y="8973"/>
                      <a:pt x="16312" y="4903"/>
                    </a:cubicBezTo>
                    <a:cubicBezTo>
                      <a:pt x="15051" y="1851"/>
                      <a:pt x="12111" y="1"/>
                      <a:pt x="89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6"/>
              <p:cNvSpPr/>
              <p:nvPr/>
            </p:nvSpPr>
            <p:spPr>
              <a:xfrm flipH="1">
                <a:off x="7475068" y="3480741"/>
                <a:ext cx="272166" cy="239986"/>
              </a:xfrm>
              <a:custGeom>
                <a:avLst/>
                <a:gdLst/>
                <a:ahLst/>
                <a:cxnLst/>
                <a:rect l="l" t="t" r="r" b="b"/>
                <a:pathLst>
                  <a:path w="17947" h="15825" extrusionOk="0">
                    <a:moveTo>
                      <a:pt x="8993" y="1"/>
                    </a:moveTo>
                    <a:cubicBezTo>
                      <a:pt x="7988" y="1"/>
                      <a:pt x="6964" y="193"/>
                      <a:pt x="5971" y="600"/>
                    </a:cubicBezTo>
                    <a:cubicBezTo>
                      <a:pt x="1935" y="2234"/>
                      <a:pt x="0" y="6871"/>
                      <a:pt x="1668" y="10907"/>
                    </a:cubicBezTo>
                    <a:cubicBezTo>
                      <a:pt x="2909" y="13971"/>
                      <a:pt x="5879" y="15824"/>
                      <a:pt x="9004" y="15824"/>
                    </a:cubicBezTo>
                    <a:cubicBezTo>
                      <a:pt x="9996" y="15824"/>
                      <a:pt x="11003" y="15637"/>
                      <a:pt x="11975" y="15244"/>
                    </a:cubicBezTo>
                    <a:cubicBezTo>
                      <a:pt x="16012" y="13576"/>
                      <a:pt x="17946" y="8973"/>
                      <a:pt x="16312" y="4903"/>
                    </a:cubicBezTo>
                    <a:cubicBezTo>
                      <a:pt x="15051" y="1851"/>
                      <a:pt x="12111" y="1"/>
                      <a:pt x="8993" y="1"/>
                    </a:cubicBezTo>
                    <a:close/>
                  </a:path>
                </a:pathLst>
              </a:custGeom>
              <a:solidFill>
                <a:srgbClr val="363636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6"/>
              <p:cNvSpPr/>
              <p:nvPr/>
            </p:nvSpPr>
            <p:spPr>
              <a:xfrm flipH="1">
                <a:off x="7436625" y="3480923"/>
                <a:ext cx="272682" cy="239895"/>
              </a:xfrm>
              <a:custGeom>
                <a:avLst/>
                <a:gdLst/>
                <a:ahLst/>
                <a:cxnLst/>
                <a:rect l="l" t="t" r="r" b="b"/>
                <a:pathLst>
                  <a:path w="17981" h="15819" extrusionOk="0">
                    <a:moveTo>
                      <a:pt x="8981" y="1"/>
                    </a:moveTo>
                    <a:cubicBezTo>
                      <a:pt x="7930" y="1"/>
                      <a:pt x="6863" y="211"/>
                      <a:pt x="5838" y="655"/>
                    </a:cubicBezTo>
                    <a:cubicBezTo>
                      <a:pt x="1836" y="2389"/>
                      <a:pt x="1" y="7059"/>
                      <a:pt x="1736" y="11062"/>
                    </a:cubicBezTo>
                    <a:cubicBezTo>
                      <a:pt x="3026" y="14041"/>
                      <a:pt x="5943" y="15819"/>
                      <a:pt x="9000" y="15819"/>
                    </a:cubicBezTo>
                    <a:cubicBezTo>
                      <a:pt x="10051" y="15819"/>
                      <a:pt x="11119" y="15609"/>
                      <a:pt x="12143" y="15165"/>
                    </a:cubicBezTo>
                    <a:cubicBezTo>
                      <a:pt x="16146" y="13430"/>
                      <a:pt x="17980" y="8760"/>
                      <a:pt x="16246" y="4758"/>
                    </a:cubicBezTo>
                    <a:cubicBezTo>
                      <a:pt x="14955" y="1779"/>
                      <a:pt x="12039" y="1"/>
                      <a:pt x="89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6"/>
              <p:cNvSpPr/>
              <p:nvPr/>
            </p:nvSpPr>
            <p:spPr>
              <a:xfrm flipH="1">
                <a:off x="7397681" y="3313971"/>
                <a:ext cx="276215" cy="382507"/>
              </a:xfrm>
              <a:custGeom>
                <a:avLst/>
                <a:gdLst/>
                <a:ahLst/>
                <a:cxnLst/>
                <a:rect l="l" t="t" r="r" b="b"/>
                <a:pathLst>
                  <a:path w="18214" h="25223" extrusionOk="0">
                    <a:moveTo>
                      <a:pt x="10543" y="0"/>
                    </a:moveTo>
                    <a:cubicBezTo>
                      <a:pt x="8833" y="0"/>
                      <a:pt x="2236" y="4192"/>
                      <a:pt x="2236" y="4192"/>
                    </a:cubicBezTo>
                    <a:cubicBezTo>
                      <a:pt x="2236" y="4492"/>
                      <a:pt x="2236" y="9662"/>
                      <a:pt x="1335" y="12564"/>
                    </a:cubicBezTo>
                    <a:cubicBezTo>
                      <a:pt x="435" y="15466"/>
                      <a:pt x="1" y="18435"/>
                      <a:pt x="368" y="19536"/>
                    </a:cubicBezTo>
                    <a:cubicBezTo>
                      <a:pt x="735" y="20670"/>
                      <a:pt x="4904" y="24740"/>
                      <a:pt x="5872" y="25107"/>
                    </a:cubicBezTo>
                    <a:cubicBezTo>
                      <a:pt x="6072" y="25189"/>
                      <a:pt x="6592" y="25222"/>
                      <a:pt x="7291" y="25222"/>
                    </a:cubicBezTo>
                    <a:cubicBezTo>
                      <a:pt x="9970" y="25222"/>
                      <a:pt x="15279" y="24740"/>
                      <a:pt x="15279" y="24740"/>
                    </a:cubicBezTo>
                    <a:lnTo>
                      <a:pt x="18214" y="14866"/>
                    </a:lnTo>
                    <a:cubicBezTo>
                      <a:pt x="18214" y="14866"/>
                      <a:pt x="14878" y="10096"/>
                      <a:pt x="13444" y="7594"/>
                    </a:cubicBezTo>
                    <a:cubicBezTo>
                      <a:pt x="12043" y="5059"/>
                      <a:pt x="10742" y="2123"/>
                      <a:pt x="10942" y="356"/>
                    </a:cubicBezTo>
                    <a:cubicBezTo>
                      <a:pt x="10965" y="107"/>
                      <a:pt x="10817" y="0"/>
                      <a:pt x="10543" y="0"/>
                    </a:cubicBez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6"/>
              <p:cNvSpPr/>
              <p:nvPr/>
            </p:nvSpPr>
            <p:spPr>
              <a:xfrm flipH="1">
                <a:off x="7348106" y="3492357"/>
                <a:ext cx="240289" cy="239804"/>
              </a:xfrm>
              <a:custGeom>
                <a:avLst/>
                <a:gdLst/>
                <a:ahLst/>
                <a:cxnLst/>
                <a:rect l="l" t="t" r="r" b="b"/>
                <a:pathLst>
                  <a:path w="15845" h="15813" extrusionOk="0">
                    <a:moveTo>
                      <a:pt x="7939" y="1"/>
                    </a:moveTo>
                    <a:cubicBezTo>
                      <a:pt x="3536" y="1"/>
                      <a:pt x="0" y="3537"/>
                      <a:pt x="0" y="7906"/>
                    </a:cubicBezTo>
                    <a:cubicBezTo>
                      <a:pt x="0" y="12276"/>
                      <a:pt x="3536" y="15812"/>
                      <a:pt x="7939" y="15812"/>
                    </a:cubicBezTo>
                    <a:cubicBezTo>
                      <a:pt x="12309" y="15812"/>
                      <a:pt x="15845" y="12276"/>
                      <a:pt x="15845" y="7906"/>
                    </a:cubicBezTo>
                    <a:cubicBezTo>
                      <a:pt x="15845" y="3537"/>
                      <a:pt x="12309" y="1"/>
                      <a:pt x="79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6"/>
              <p:cNvSpPr/>
              <p:nvPr/>
            </p:nvSpPr>
            <p:spPr>
              <a:xfrm flipH="1">
                <a:off x="7143227" y="2040536"/>
                <a:ext cx="496775" cy="1337007"/>
              </a:xfrm>
              <a:custGeom>
                <a:avLst/>
                <a:gdLst/>
                <a:ahLst/>
                <a:cxnLst/>
                <a:rect l="l" t="t" r="r" b="b"/>
                <a:pathLst>
                  <a:path w="32758" h="88164" extrusionOk="0">
                    <a:moveTo>
                      <a:pt x="32758" y="1"/>
                    </a:moveTo>
                    <a:lnTo>
                      <a:pt x="28655" y="101"/>
                    </a:lnTo>
                    <a:cubicBezTo>
                      <a:pt x="26320" y="401"/>
                      <a:pt x="24051" y="1201"/>
                      <a:pt x="22083" y="2469"/>
                    </a:cubicBezTo>
                    <a:cubicBezTo>
                      <a:pt x="18848" y="4570"/>
                      <a:pt x="14945" y="8607"/>
                      <a:pt x="13577" y="16145"/>
                    </a:cubicBezTo>
                    <a:cubicBezTo>
                      <a:pt x="11042" y="29855"/>
                      <a:pt x="9674" y="41931"/>
                      <a:pt x="8207" y="45066"/>
                    </a:cubicBezTo>
                    <a:cubicBezTo>
                      <a:pt x="6706" y="48202"/>
                      <a:pt x="3570" y="54173"/>
                      <a:pt x="3270" y="60444"/>
                    </a:cubicBezTo>
                    <a:cubicBezTo>
                      <a:pt x="2970" y="66715"/>
                      <a:pt x="1" y="88164"/>
                      <a:pt x="1" y="88164"/>
                    </a:cubicBezTo>
                    <a:lnTo>
                      <a:pt x="7740" y="88164"/>
                    </a:lnTo>
                    <a:cubicBezTo>
                      <a:pt x="7740" y="88164"/>
                      <a:pt x="14912" y="65981"/>
                      <a:pt x="17580" y="58809"/>
                    </a:cubicBezTo>
                    <a:cubicBezTo>
                      <a:pt x="20282" y="51637"/>
                      <a:pt x="19582" y="51471"/>
                      <a:pt x="21349" y="44766"/>
                    </a:cubicBezTo>
                    <a:cubicBezTo>
                      <a:pt x="23151" y="38028"/>
                      <a:pt x="26887" y="25118"/>
                      <a:pt x="26887" y="25118"/>
                    </a:cubicBezTo>
                    <a:lnTo>
                      <a:pt x="31357" y="11509"/>
                    </a:lnTo>
                    <a:lnTo>
                      <a:pt x="32758" y="1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6"/>
              <p:cNvSpPr/>
              <p:nvPr/>
            </p:nvSpPr>
            <p:spPr>
              <a:xfrm flipH="1">
                <a:off x="7202416" y="2219604"/>
                <a:ext cx="23779" cy="111812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7373" extrusionOk="0">
                    <a:moveTo>
                      <a:pt x="0" y="1"/>
                    </a:moveTo>
                    <a:cubicBezTo>
                      <a:pt x="67" y="368"/>
                      <a:pt x="167" y="735"/>
                      <a:pt x="267" y="1068"/>
                    </a:cubicBezTo>
                    <a:cubicBezTo>
                      <a:pt x="467" y="1736"/>
                      <a:pt x="734" y="2636"/>
                      <a:pt x="934" y="3637"/>
                    </a:cubicBezTo>
                    <a:cubicBezTo>
                      <a:pt x="1168" y="4671"/>
                      <a:pt x="1301" y="5605"/>
                      <a:pt x="1368" y="6272"/>
                    </a:cubicBezTo>
                    <a:cubicBezTo>
                      <a:pt x="1368" y="6639"/>
                      <a:pt x="1434" y="7006"/>
                      <a:pt x="1501" y="7373"/>
                    </a:cubicBezTo>
                    <a:cubicBezTo>
                      <a:pt x="1568" y="7006"/>
                      <a:pt x="1568" y="6639"/>
                      <a:pt x="1501" y="6272"/>
                    </a:cubicBezTo>
                    <a:cubicBezTo>
                      <a:pt x="1468" y="5371"/>
                      <a:pt x="1334" y="4471"/>
                      <a:pt x="1168" y="3604"/>
                    </a:cubicBezTo>
                    <a:cubicBezTo>
                      <a:pt x="1001" y="2736"/>
                      <a:pt x="734" y="1869"/>
                      <a:pt x="434" y="1035"/>
                    </a:cubicBezTo>
                    <a:cubicBezTo>
                      <a:pt x="334" y="668"/>
                      <a:pt x="167" y="335"/>
                      <a:pt x="0" y="1"/>
                    </a:cubicBezTo>
                    <a:close/>
                  </a:path>
                </a:pathLst>
              </a:custGeom>
              <a:solidFill>
                <a:srgbClr val="6F4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6"/>
              <p:cNvSpPr/>
              <p:nvPr/>
            </p:nvSpPr>
            <p:spPr>
              <a:xfrm flipH="1">
                <a:off x="7348106" y="3492357"/>
                <a:ext cx="240289" cy="239804"/>
              </a:xfrm>
              <a:custGeom>
                <a:avLst/>
                <a:gdLst/>
                <a:ahLst/>
                <a:cxnLst/>
                <a:rect l="l" t="t" r="r" b="b"/>
                <a:pathLst>
                  <a:path w="15845" h="15813" extrusionOk="0">
                    <a:moveTo>
                      <a:pt x="7939" y="1"/>
                    </a:moveTo>
                    <a:cubicBezTo>
                      <a:pt x="3536" y="1"/>
                      <a:pt x="0" y="3537"/>
                      <a:pt x="0" y="7906"/>
                    </a:cubicBezTo>
                    <a:cubicBezTo>
                      <a:pt x="0" y="12276"/>
                      <a:pt x="3536" y="15812"/>
                      <a:pt x="7939" y="15812"/>
                    </a:cubicBezTo>
                    <a:cubicBezTo>
                      <a:pt x="12309" y="15812"/>
                      <a:pt x="15845" y="12276"/>
                      <a:pt x="15845" y="7906"/>
                    </a:cubicBezTo>
                    <a:cubicBezTo>
                      <a:pt x="15845" y="3537"/>
                      <a:pt x="12309" y="1"/>
                      <a:pt x="7939" y="1"/>
                    </a:cubicBezTo>
                    <a:close/>
                  </a:path>
                </a:pathLst>
              </a:custGeom>
              <a:solidFill>
                <a:srgbClr val="363636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6"/>
              <p:cNvSpPr/>
              <p:nvPr/>
            </p:nvSpPr>
            <p:spPr>
              <a:xfrm flipH="1">
                <a:off x="7306115" y="3492357"/>
                <a:ext cx="239789" cy="239804"/>
              </a:xfrm>
              <a:custGeom>
                <a:avLst/>
                <a:gdLst/>
                <a:ahLst/>
                <a:cxnLst/>
                <a:rect l="l" t="t" r="r" b="b"/>
                <a:pathLst>
                  <a:path w="15812" h="15813" extrusionOk="0">
                    <a:moveTo>
                      <a:pt x="7906" y="1"/>
                    </a:moveTo>
                    <a:cubicBezTo>
                      <a:pt x="3536" y="1"/>
                      <a:pt x="0" y="3537"/>
                      <a:pt x="0" y="7906"/>
                    </a:cubicBezTo>
                    <a:cubicBezTo>
                      <a:pt x="0" y="12276"/>
                      <a:pt x="3536" y="15812"/>
                      <a:pt x="7906" y="15812"/>
                    </a:cubicBezTo>
                    <a:cubicBezTo>
                      <a:pt x="12276" y="15812"/>
                      <a:pt x="15812" y="12276"/>
                      <a:pt x="15812" y="7906"/>
                    </a:cubicBezTo>
                    <a:cubicBezTo>
                      <a:pt x="15812" y="3537"/>
                      <a:pt x="12276" y="1"/>
                      <a:pt x="7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6"/>
              <p:cNvSpPr/>
              <p:nvPr/>
            </p:nvSpPr>
            <p:spPr>
              <a:xfrm flipH="1">
                <a:off x="7325329" y="3510237"/>
                <a:ext cx="209444" cy="203818"/>
              </a:xfrm>
              <a:custGeom>
                <a:avLst/>
                <a:gdLst/>
                <a:ahLst/>
                <a:cxnLst/>
                <a:rect l="l" t="t" r="r" b="b"/>
                <a:pathLst>
                  <a:path w="13811" h="13440" extrusionOk="0">
                    <a:moveTo>
                      <a:pt x="7163" y="0"/>
                    </a:moveTo>
                    <a:cubicBezTo>
                      <a:pt x="6387" y="0"/>
                      <a:pt x="5608" y="141"/>
                      <a:pt x="4870" y="423"/>
                    </a:cubicBezTo>
                    <a:cubicBezTo>
                      <a:pt x="4270" y="623"/>
                      <a:pt x="3703" y="923"/>
                      <a:pt x="3169" y="1324"/>
                    </a:cubicBezTo>
                    <a:cubicBezTo>
                      <a:pt x="2635" y="1724"/>
                      <a:pt x="2135" y="2191"/>
                      <a:pt x="1768" y="2758"/>
                    </a:cubicBezTo>
                    <a:cubicBezTo>
                      <a:pt x="0" y="5093"/>
                      <a:pt x="0" y="8329"/>
                      <a:pt x="1768" y="10697"/>
                    </a:cubicBezTo>
                    <a:cubicBezTo>
                      <a:pt x="1968" y="10964"/>
                      <a:pt x="2168" y="11231"/>
                      <a:pt x="2402" y="11497"/>
                    </a:cubicBezTo>
                    <a:cubicBezTo>
                      <a:pt x="2635" y="11731"/>
                      <a:pt x="2902" y="11931"/>
                      <a:pt x="3169" y="12131"/>
                    </a:cubicBezTo>
                    <a:cubicBezTo>
                      <a:pt x="3703" y="12532"/>
                      <a:pt x="4270" y="12832"/>
                      <a:pt x="4870" y="13032"/>
                    </a:cubicBezTo>
                    <a:cubicBezTo>
                      <a:pt x="5605" y="13313"/>
                      <a:pt x="6383" y="13440"/>
                      <a:pt x="7156" y="13440"/>
                    </a:cubicBezTo>
                    <a:cubicBezTo>
                      <a:pt x="7576" y="13440"/>
                      <a:pt x="7995" y="13403"/>
                      <a:pt x="8406" y="13332"/>
                    </a:cubicBezTo>
                    <a:cubicBezTo>
                      <a:pt x="10308" y="12965"/>
                      <a:pt x="11942" y="11798"/>
                      <a:pt x="12909" y="10130"/>
                    </a:cubicBezTo>
                    <a:cubicBezTo>
                      <a:pt x="13243" y="9596"/>
                      <a:pt x="13476" y="8996"/>
                      <a:pt x="13643" y="8362"/>
                    </a:cubicBezTo>
                    <a:cubicBezTo>
                      <a:pt x="13677" y="8128"/>
                      <a:pt x="13743" y="7895"/>
                      <a:pt x="13743" y="7661"/>
                    </a:cubicBezTo>
                    <a:cubicBezTo>
                      <a:pt x="13777" y="7495"/>
                      <a:pt x="13810" y="7328"/>
                      <a:pt x="13810" y="7161"/>
                    </a:cubicBezTo>
                    <a:lnTo>
                      <a:pt x="13810" y="6827"/>
                    </a:lnTo>
                    <a:cubicBezTo>
                      <a:pt x="13810" y="6794"/>
                      <a:pt x="13810" y="6761"/>
                      <a:pt x="13810" y="6727"/>
                    </a:cubicBezTo>
                    <a:cubicBezTo>
                      <a:pt x="13743" y="7261"/>
                      <a:pt x="13677" y="7795"/>
                      <a:pt x="13543" y="8329"/>
                    </a:cubicBezTo>
                    <a:cubicBezTo>
                      <a:pt x="13376" y="8962"/>
                      <a:pt x="13143" y="9529"/>
                      <a:pt x="12809" y="10096"/>
                    </a:cubicBezTo>
                    <a:cubicBezTo>
                      <a:pt x="12376" y="10797"/>
                      <a:pt x="11809" y="11431"/>
                      <a:pt x="11141" y="11931"/>
                    </a:cubicBezTo>
                    <a:cubicBezTo>
                      <a:pt x="10341" y="12565"/>
                      <a:pt x="9374" y="12965"/>
                      <a:pt x="8373" y="13165"/>
                    </a:cubicBezTo>
                    <a:cubicBezTo>
                      <a:pt x="7995" y="13232"/>
                      <a:pt x="7609" y="13265"/>
                      <a:pt x="7223" y="13265"/>
                    </a:cubicBezTo>
                    <a:cubicBezTo>
                      <a:pt x="6449" y="13265"/>
                      <a:pt x="5671" y="13132"/>
                      <a:pt x="4937" y="12865"/>
                    </a:cubicBezTo>
                    <a:cubicBezTo>
                      <a:pt x="4370" y="12665"/>
                      <a:pt x="3803" y="12365"/>
                      <a:pt x="3269" y="11964"/>
                    </a:cubicBezTo>
                    <a:cubicBezTo>
                      <a:pt x="3036" y="11764"/>
                      <a:pt x="2769" y="11564"/>
                      <a:pt x="2535" y="11331"/>
                    </a:cubicBezTo>
                    <a:cubicBezTo>
                      <a:pt x="2302" y="11097"/>
                      <a:pt x="2102" y="10864"/>
                      <a:pt x="1902" y="10597"/>
                    </a:cubicBezTo>
                    <a:cubicBezTo>
                      <a:pt x="234" y="8295"/>
                      <a:pt x="234" y="5160"/>
                      <a:pt x="1902" y="2858"/>
                    </a:cubicBezTo>
                    <a:cubicBezTo>
                      <a:pt x="2302" y="2324"/>
                      <a:pt x="2769" y="1857"/>
                      <a:pt x="3269" y="1490"/>
                    </a:cubicBezTo>
                    <a:cubicBezTo>
                      <a:pt x="3803" y="1090"/>
                      <a:pt x="4370" y="790"/>
                      <a:pt x="4937" y="590"/>
                    </a:cubicBezTo>
                    <a:cubicBezTo>
                      <a:pt x="5666" y="323"/>
                      <a:pt x="6424" y="194"/>
                      <a:pt x="7176" y="194"/>
                    </a:cubicBezTo>
                    <a:cubicBezTo>
                      <a:pt x="8591" y="194"/>
                      <a:pt x="9987" y="652"/>
                      <a:pt x="11141" y="1524"/>
                    </a:cubicBezTo>
                    <a:cubicBezTo>
                      <a:pt x="11809" y="2024"/>
                      <a:pt x="12376" y="2658"/>
                      <a:pt x="12809" y="3392"/>
                    </a:cubicBezTo>
                    <a:cubicBezTo>
                      <a:pt x="13143" y="3925"/>
                      <a:pt x="13376" y="4492"/>
                      <a:pt x="13543" y="5126"/>
                    </a:cubicBezTo>
                    <a:cubicBezTo>
                      <a:pt x="13677" y="5660"/>
                      <a:pt x="13743" y="6194"/>
                      <a:pt x="13810" y="6727"/>
                    </a:cubicBezTo>
                    <a:cubicBezTo>
                      <a:pt x="13810" y="6694"/>
                      <a:pt x="13810" y="6661"/>
                      <a:pt x="13810" y="6627"/>
                    </a:cubicBezTo>
                    <a:lnTo>
                      <a:pt x="13810" y="6294"/>
                    </a:lnTo>
                    <a:cubicBezTo>
                      <a:pt x="13810" y="6127"/>
                      <a:pt x="13777" y="5960"/>
                      <a:pt x="13777" y="5793"/>
                    </a:cubicBezTo>
                    <a:cubicBezTo>
                      <a:pt x="13743" y="5560"/>
                      <a:pt x="13710" y="5326"/>
                      <a:pt x="13643" y="5093"/>
                    </a:cubicBezTo>
                    <a:cubicBezTo>
                      <a:pt x="13476" y="4459"/>
                      <a:pt x="13243" y="3859"/>
                      <a:pt x="12909" y="3325"/>
                    </a:cubicBezTo>
                    <a:cubicBezTo>
                      <a:pt x="11942" y="1657"/>
                      <a:pt x="10308" y="490"/>
                      <a:pt x="8406" y="123"/>
                    </a:cubicBezTo>
                    <a:cubicBezTo>
                      <a:pt x="7998" y="41"/>
                      <a:pt x="7581" y="0"/>
                      <a:pt x="716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57" name="Google Shape;1157;p6"/>
              <p:cNvGrpSpPr/>
              <p:nvPr/>
            </p:nvGrpSpPr>
            <p:grpSpPr>
              <a:xfrm rot="900086">
                <a:off x="6102032" y="3007015"/>
                <a:ext cx="54471" cy="43549"/>
                <a:chOff x="4688525" y="3637225"/>
                <a:chExt cx="87575" cy="70050"/>
              </a:xfrm>
            </p:grpSpPr>
            <p:sp>
              <p:nvSpPr>
                <p:cNvPr id="1158" name="Google Shape;1158;p6"/>
                <p:cNvSpPr/>
                <p:nvPr/>
              </p:nvSpPr>
              <p:spPr>
                <a:xfrm>
                  <a:off x="4688525" y="3642225"/>
                  <a:ext cx="43375" cy="6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2602" extrusionOk="0">
                      <a:moveTo>
                        <a:pt x="1168" y="0"/>
                      </a:moveTo>
                      <a:lnTo>
                        <a:pt x="734" y="34"/>
                      </a:lnTo>
                      <a:lnTo>
                        <a:pt x="0" y="1701"/>
                      </a:lnTo>
                      <a:lnTo>
                        <a:pt x="34" y="2135"/>
                      </a:lnTo>
                      <a:lnTo>
                        <a:pt x="1001" y="2068"/>
                      </a:lnTo>
                      <a:lnTo>
                        <a:pt x="1034" y="2602"/>
                      </a:lnTo>
                      <a:lnTo>
                        <a:pt x="1468" y="2569"/>
                      </a:lnTo>
                      <a:lnTo>
                        <a:pt x="1435" y="2035"/>
                      </a:lnTo>
                      <a:lnTo>
                        <a:pt x="1735" y="2002"/>
                      </a:lnTo>
                      <a:lnTo>
                        <a:pt x="1668" y="1535"/>
                      </a:lnTo>
                      <a:lnTo>
                        <a:pt x="1401" y="1535"/>
                      </a:lnTo>
                      <a:lnTo>
                        <a:pt x="1335" y="1068"/>
                      </a:lnTo>
                      <a:lnTo>
                        <a:pt x="968" y="1101"/>
                      </a:lnTo>
                      <a:lnTo>
                        <a:pt x="1001" y="1568"/>
                      </a:lnTo>
                      <a:lnTo>
                        <a:pt x="501" y="1601"/>
                      </a:lnTo>
                      <a:lnTo>
                        <a:pt x="1168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9" name="Google Shape;1159;p6"/>
                <p:cNvSpPr/>
                <p:nvPr/>
              </p:nvSpPr>
              <p:spPr>
                <a:xfrm>
                  <a:off x="4732725" y="3637225"/>
                  <a:ext cx="43375" cy="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2736" extrusionOk="0">
                      <a:moveTo>
                        <a:pt x="434" y="0"/>
                      </a:moveTo>
                      <a:lnTo>
                        <a:pt x="0" y="33"/>
                      </a:lnTo>
                      <a:lnTo>
                        <a:pt x="200" y="2735"/>
                      </a:lnTo>
                      <a:lnTo>
                        <a:pt x="601" y="2702"/>
                      </a:lnTo>
                      <a:lnTo>
                        <a:pt x="567" y="2202"/>
                      </a:lnTo>
                      <a:lnTo>
                        <a:pt x="767" y="1901"/>
                      </a:lnTo>
                      <a:lnTo>
                        <a:pt x="1268" y="2635"/>
                      </a:lnTo>
                      <a:lnTo>
                        <a:pt x="1735" y="2602"/>
                      </a:lnTo>
                      <a:lnTo>
                        <a:pt x="1034" y="1534"/>
                      </a:lnTo>
                      <a:lnTo>
                        <a:pt x="1568" y="667"/>
                      </a:lnTo>
                      <a:lnTo>
                        <a:pt x="1068" y="701"/>
                      </a:lnTo>
                      <a:lnTo>
                        <a:pt x="534" y="1534"/>
                      </a:lnTo>
                      <a:lnTo>
                        <a:pt x="43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60" name="Google Shape;1160;p6"/>
              <p:cNvGrpSpPr/>
              <p:nvPr/>
            </p:nvGrpSpPr>
            <p:grpSpPr>
              <a:xfrm rot="395804">
                <a:off x="7397770" y="3590201"/>
                <a:ext cx="53133" cy="42487"/>
                <a:chOff x="4688525" y="3637225"/>
                <a:chExt cx="87575" cy="70050"/>
              </a:xfrm>
            </p:grpSpPr>
            <p:sp>
              <p:nvSpPr>
                <p:cNvPr id="1161" name="Google Shape;1161;p6"/>
                <p:cNvSpPr/>
                <p:nvPr/>
              </p:nvSpPr>
              <p:spPr>
                <a:xfrm>
                  <a:off x="4688525" y="3642225"/>
                  <a:ext cx="43375" cy="6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2602" extrusionOk="0">
                      <a:moveTo>
                        <a:pt x="1168" y="0"/>
                      </a:moveTo>
                      <a:lnTo>
                        <a:pt x="734" y="34"/>
                      </a:lnTo>
                      <a:lnTo>
                        <a:pt x="0" y="1701"/>
                      </a:lnTo>
                      <a:lnTo>
                        <a:pt x="34" y="2135"/>
                      </a:lnTo>
                      <a:lnTo>
                        <a:pt x="1001" y="2068"/>
                      </a:lnTo>
                      <a:lnTo>
                        <a:pt x="1034" y="2602"/>
                      </a:lnTo>
                      <a:lnTo>
                        <a:pt x="1468" y="2569"/>
                      </a:lnTo>
                      <a:lnTo>
                        <a:pt x="1435" y="2035"/>
                      </a:lnTo>
                      <a:lnTo>
                        <a:pt x="1735" y="2002"/>
                      </a:lnTo>
                      <a:lnTo>
                        <a:pt x="1668" y="1535"/>
                      </a:lnTo>
                      <a:lnTo>
                        <a:pt x="1401" y="1535"/>
                      </a:lnTo>
                      <a:lnTo>
                        <a:pt x="1335" y="1068"/>
                      </a:lnTo>
                      <a:lnTo>
                        <a:pt x="968" y="1101"/>
                      </a:lnTo>
                      <a:lnTo>
                        <a:pt x="1001" y="1568"/>
                      </a:lnTo>
                      <a:lnTo>
                        <a:pt x="501" y="1601"/>
                      </a:lnTo>
                      <a:lnTo>
                        <a:pt x="1168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2" name="Google Shape;1162;p6"/>
                <p:cNvSpPr/>
                <p:nvPr/>
              </p:nvSpPr>
              <p:spPr>
                <a:xfrm>
                  <a:off x="4732725" y="3637225"/>
                  <a:ext cx="43375" cy="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2736" extrusionOk="0">
                      <a:moveTo>
                        <a:pt x="434" y="0"/>
                      </a:moveTo>
                      <a:lnTo>
                        <a:pt x="0" y="33"/>
                      </a:lnTo>
                      <a:lnTo>
                        <a:pt x="200" y="2735"/>
                      </a:lnTo>
                      <a:lnTo>
                        <a:pt x="601" y="2702"/>
                      </a:lnTo>
                      <a:lnTo>
                        <a:pt x="567" y="2202"/>
                      </a:lnTo>
                      <a:lnTo>
                        <a:pt x="767" y="1901"/>
                      </a:lnTo>
                      <a:lnTo>
                        <a:pt x="1268" y="2635"/>
                      </a:lnTo>
                      <a:lnTo>
                        <a:pt x="1735" y="2602"/>
                      </a:lnTo>
                      <a:lnTo>
                        <a:pt x="1034" y="1534"/>
                      </a:lnTo>
                      <a:lnTo>
                        <a:pt x="1568" y="667"/>
                      </a:lnTo>
                      <a:lnTo>
                        <a:pt x="1068" y="701"/>
                      </a:lnTo>
                      <a:lnTo>
                        <a:pt x="534" y="1534"/>
                      </a:lnTo>
                      <a:lnTo>
                        <a:pt x="43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7"/>
          <p:cNvSpPr txBox="1">
            <a:spLocks noGrp="1"/>
          </p:cNvSpPr>
          <p:nvPr>
            <p:ph type="title"/>
          </p:nvPr>
        </p:nvSpPr>
        <p:spPr>
          <a:xfrm>
            <a:off x="243466" y="135529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168" name="Google Shape;1168;p7"/>
          <p:cNvSpPr txBox="1"/>
          <p:nvPr/>
        </p:nvSpPr>
        <p:spPr>
          <a:xfrm>
            <a:off x="243475" y="1676671"/>
            <a:ext cx="4119000" cy="29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Мы работаем на рынке B2C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Наша ЦА - это 10млн человек получили за счёт официальной статистики Росстата получили 40млн человек после чего посчитали сколько из этого числа проживает в Городах ,далее посчитали аудиторию способную оплатить приложение.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Наше решение будет стоить 350 рублей - это 3,5млн рублей - общий обьём рынка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Сегменты Студенты сургу с проблемами со спиной 1 750 - 7,35 млн рублей</a:t>
            </a:r>
            <a:endParaRPr sz="1400" b="0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169" name="Google Shape;1169;p7"/>
          <p:cNvSpPr txBox="1"/>
          <p:nvPr/>
        </p:nvSpPr>
        <p:spPr>
          <a:xfrm>
            <a:off x="243475" y="719875"/>
            <a:ext cx="4451700" cy="13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РЫНОК, на котором вы работаете, его объем, рост и уровень конкуренции;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170" name="Google Shape;1170;p7" descr="https://get.pxhere.com/photo/metropolitan-area-metropolis-skyscraper-urban-area-city-tower-block-building-architecture-daytime-commercial-building-human-settlement-cityscape-corporate-headquarters-sky-downtown-mixed-use-real-estate-tower-line-condominium-headquarters-reflection-facade-skyline-glass-15622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3650" y="1634525"/>
            <a:ext cx="4278050" cy="304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8"/>
          <p:cNvSpPr txBox="1">
            <a:spLocks noGrp="1"/>
          </p:cNvSpPr>
          <p:nvPr>
            <p:ph type="title"/>
          </p:nvPr>
        </p:nvSpPr>
        <p:spPr>
          <a:xfrm>
            <a:off x="0" y="-90790"/>
            <a:ext cx="3552300" cy="5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 dirty="0"/>
              <a:t>   КОНКУРЕНТЫ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1176" name="Google Shape;1176;p8"/>
          <p:cNvSpPr/>
          <p:nvPr/>
        </p:nvSpPr>
        <p:spPr>
          <a:xfrm>
            <a:off x="7766751" y="-96329"/>
            <a:ext cx="1377248" cy="1284182"/>
          </a:xfrm>
          <a:custGeom>
            <a:avLst/>
            <a:gdLst/>
            <a:ahLst/>
            <a:cxnLst/>
            <a:rect l="l" t="t" r="r" b="b"/>
            <a:pathLst>
              <a:path w="40430" h="37698" extrusionOk="0">
                <a:moveTo>
                  <a:pt x="20215" y="1"/>
                </a:moveTo>
                <a:cubicBezTo>
                  <a:pt x="11072" y="1"/>
                  <a:pt x="3022" y="6657"/>
                  <a:pt x="1602" y="15997"/>
                </a:cubicBezTo>
                <a:cubicBezTo>
                  <a:pt x="0" y="26271"/>
                  <a:pt x="7039" y="35878"/>
                  <a:pt x="17346" y="37479"/>
                </a:cubicBezTo>
                <a:cubicBezTo>
                  <a:pt x="18310" y="37626"/>
                  <a:pt x="19269" y="37698"/>
                  <a:pt x="20215" y="37698"/>
                </a:cubicBezTo>
                <a:cubicBezTo>
                  <a:pt x="29358" y="37698"/>
                  <a:pt x="37407" y="31045"/>
                  <a:pt x="38828" y="21735"/>
                </a:cubicBezTo>
                <a:cubicBezTo>
                  <a:pt x="40429" y="11427"/>
                  <a:pt x="33358" y="1820"/>
                  <a:pt x="23084" y="219"/>
                </a:cubicBezTo>
                <a:cubicBezTo>
                  <a:pt x="22120" y="72"/>
                  <a:pt x="21161" y="1"/>
                  <a:pt x="2021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7" name="Google Shape;1177;p8"/>
          <p:cNvGraphicFramePr/>
          <p:nvPr/>
        </p:nvGraphicFramePr>
        <p:xfrm>
          <a:off x="0" y="452517"/>
          <a:ext cx="9144000" cy="4721576"/>
        </p:xfrm>
        <a:graphic>
          <a:graphicData uri="http://schemas.openxmlformats.org/drawingml/2006/table">
            <a:tbl>
              <a:tblPr>
                <a:noFill/>
                <a:tableStyleId>{63A5094F-3ED6-4FDB-9207-05B283B433B8}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5440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Параметр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Мы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8461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>
                          <a:highlight>
                            <a:schemeClr val="accent6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Rephysio</a:t>
                      </a:r>
                      <a:endParaRPr sz="1200">
                        <a:highlight>
                          <a:schemeClr val="accent6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/>
                        <a:t>Реабилитация и физиотерапия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Конкурент 3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</a:tr>
              <a:tr h="3626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Цена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350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/>
                        <a:t>1500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/>
                        <a:t>1250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/>
                        <a:t>755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</a:tr>
              <a:tr h="4528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Упражнение на спину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+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+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+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/>
                        <a:t>+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</a:tr>
              <a:tr h="6113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Таймер физической активности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+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-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-</a:t>
                      </a:r>
                      <a:endParaRPr sz="12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/>
                        <a:t>-</a:t>
                      </a:r>
                      <a:endParaRPr sz="12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/>
                    </a:p>
                  </a:txBody>
                  <a:tcPr marL="91425" marR="91425" marT="91425" marB="91425"/>
                </a:tc>
              </a:tr>
              <a:tr h="5440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Индивидуальный подбор упражнений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</a:tr>
              <a:tr h="5440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Информация о заболеваниях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</a:tr>
              <a:tr h="90672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Оповещение</a:t>
                      </a:r>
                      <a:r>
                        <a:rPr lang="ru-RU" sz="1200" baseline="0" dirty="0" smtClean="0"/>
                        <a:t> о ежедневных профилактических упражнениях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</a:tr>
              <a:tr h="7253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Связь с разработчиком приложения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+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-</a:t>
                      </a:r>
                      <a:endParaRPr sz="12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9"/>
          <p:cNvSpPr txBox="1">
            <a:spLocks noGrp="1"/>
          </p:cNvSpPr>
          <p:nvPr>
            <p:ph type="subTitle" idx="1"/>
          </p:nvPr>
        </p:nvSpPr>
        <p:spPr>
          <a:xfrm>
            <a:off x="5049975" y="1528575"/>
            <a:ext cx="3731700" cy="22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ru-RU"/>
              <a:t>Мы планируем разработать приложение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ru-RU"/>
              <a:t>Оплата по подписке 350 руб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ru-RU"/>
              <a:t>У нас будут покупать подписку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-RU"/>
              <a:t>Первых пользователей мы планируем привлекать с помощью рекламы в группах студентов сургу, на своих страничках, чтобы сэкономить на ней.</a:t>
            </a:r>
            <a:endParaRPr/>
          </a:p>
        </p:txBody>
      </p:sp>
      <p:sp>
        <p:nvSpPr>
          <p:cNvPr id="1183" name="Google Shape;1183;p9"/>
          <p:cNvSpPr txBox="1">
            <a:spLocks noGrp="1"/>
          </p:cNvSpPr>
          <p:nvPr>
            <p:ph type="title"/>
          </p:nvPr>
        </p:nvSpPr>
        <p:spPr>
          <a:xfrm>
            <a:off x="1067813" y="20846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БИЗНЕС-МОДЕЛЬ</a:t>
            </a:r>
            <a:endParaRPr/>
          </a:p>
        </p:txBody>
      </p:sp>
      <p:sp>
        <p:nvSpPr>
          <p:cNvPr id="1184" name="Google Shape;1184;p9"/>
          <p:cNvSpPr txBox="1">
            <a:spLocks noGrp="1"/>
          </p:cNvSpPr>
          <p:nvPr>
            <p:ph type="subTitle" idx="3"/>
          </p:nvPr>
        </p:nvSpPr>
        <p:spPr>
          <a:xfrm>
            <a:off x="2773171" y="825672"/>
            <a:ext cx="6008542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БИЗНЕС-МОДЕЛЬ – как вы зарабатываете или планируете;</a:t>
            </a:r>
            <a:endParaRPr/>
          </a:p>
        </p:txBody>
      </p:sp>
      <p:sp>
        <p:nvSpPr>
          <p:cNvPr id="1185" name="Google Shape;1185;p9" descr="https://st3.depositphotos.com/7809818/18471/v/1600/depositphotos_184718030-stock-illustration-phone-mobile-smartphone-mockup-isolated.jpg"/>
          <p:cNvSpPr/>
          <p:nvPr/>
        </p:nvSpPr>
        <p:spPr>
          <a:xfrm>
            <a:off x="155575" y="-144463"/>
            <a:ext cx="1797916" cy="1797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6" name="Google Shape;1186;p9" descr="https://indasil.club/uploads/posts/2022-11/1669841910_6-indasil-club-p-telefon-risunok-dlya-detei-oboi-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943" y="1653459"/>
            <a:ext cx="3712928" cy="260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10"/>
          <p:cNvSpPr txBox="1">
            <a:spLocks noGrp="1"/>
          </p:cNvSpPr>
          <p:nvPr>
            <p:ph type="subTitle" idx="1"/>
          </p:nvPr>
        </p:nvSpPr>
        <p:spPr>
          <a:xfrm>
            <a:off x="715100" y="1176900"/>
            <a:ext cx="4501500" cy="29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Опишите ваши текущие результаты: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прототип приложения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 было проведено интервью на 50 человек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70 % аудитории нуждается в нашем приложении и готовы оформить подписку на него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Сформулировали гипотезу бизнес-модели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Рассчитали рынок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проработали наших конкурентов и поняли что у нас конкурентно способное приложение.</a:t>
            </a:r>
            <a:endParaRPr/>
          </a:p>
        </p:txBody>
      </p:sp>
      <p:sp>
        <p:nvSpPr>
          <p:cNvPr id="1192" name="Google Shape;1192;p10"/>
          <p:cNvSpPr txBox="1">
            <a:spLocks noGrp="1"/>
          </p:cNvSpPr>
          <p:nvPr>
            <p:ph type="title"/>
          </p:nvPr>
        </p:nvSpPr>
        <p:spPr>
          <a:xfrm>
            <a:off x="715100" y="414835"/>
            <a:ext cx="7713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ТЕКУЩИЕ РЕЗУЛЬТАТЫ</a:t>
            </a:r>
            <a:endParaRPr/>
          </a:p>
        </p:txBody>
      </p:sp>
      <p:pic>
        <p:nvPicPr>
          <p:cNvPr id="1193" name="Google Shape;119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1430" y="377798"/>
            <a:ext cx="1907309" cy="423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11"/>
          <p:cNvSpPr txBox="1">
            <a:spLocks noGrp="1"/>
          </p:cNvSpPr>
          <p:nvPr>
            <p:ph type="title"/>
          </p:nvPr>
        </p:nvSpPr>
        <p:spPr>
          <a:xfrm>
            <a:off x="431082" y="200991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КОМАНДА СТАРТАПА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graphicFrame>
        <p:nvGraphicFramePr>
          <p:cNvPr id="1199" name="Google Shape;1199;p11"/>
          <p:cNvGraphicFramePr/>
          <p:nvPr/>
        </p:nvGraphicFramePr>
        <p:xfrm>
          <a:off x="46031" y="780168"/>
          <a:ext cx="8419125" cy="4187350"/>
        </p:xfrm>
        <a:graphic>
          <a:graphicData uri="http://schemas.openxmlformats.org/drawingml/2006/table">
            <a:tbl>
              <a:tblPr firstRow="1" bandRow="1">
                <a:noFill/>
                <a:tableStyleId>{C900A645-3C41-4A3D-95B4-59B902FADB64}</a:tableStyleId>
              </a:tblPr>
              <a:tblGrid>
                <a:gridCol w="2806375"/>
                <a:gridCol w="2806375"/>
                <a:gridCol w="2806375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Функция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Ф.И.О. человека, исполняющего функцию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Обоснование назначения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74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Официальный руководитель команды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Кладов Северьян Эдуардович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Работал с группой людей имеет опыт работы лидером в команде.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74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Финансист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Максименко Егор Николаевич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Понимает , хорошо </a:t>
                      </a:r>
                      <a:r>
                        <a:rPr lang="ru-RU">
                          <a:solidFill>
                            <a:srgbClr val="4D348A"/>
                          </a:solidFill>
                        </a:rPr>
                        <a:t>ориентируется</a:t>
                      </a: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 экономических терминах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712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Коммуникатор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Салыбаев Аслан Иманалиевич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Имеет поставленную дипломатическую речь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74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Инженер проект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Шахпазов Сагид Шахпахович 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Хорошо, знает физику и понимает как работает крупные предприятия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56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Маркетолог 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Титов Иван Николаевич 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D348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Умеет коммуницировать с массами людей</a:t>
                      </a:r>
                      <a:endParaRPr sz="1400" u="none" strike="noStrike" cap="none">
                        <a:solidFill>
                          <a:srgbClr val="4D348A"/>
                        </a:solidFill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2"/>
          <p:cNvSpPr txBox="1">
            <a:spLocks noGrp="1"/>
          </p:cNvSpPr>
          <p:nvPr>
            <p:ph type="title"/>
          </p:nvPr>
        </p:nvSpPr>
        <p:spPr>
          <a:xfrm>
            <a:off x="626175" y="297825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1205" name="Google Shape;1205;p12"/>
          <p:cNvSpPr txBox="1"/>
          <p:nvPr/>
        </p:nvSpPr>
        <p:spPr>
          <a:xfrm>
            <a:off x="196275" y="944625"/>
            <a:ext cx="7713900" cy="18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Планы развития, основные укрупненные задачи: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1)Создать макет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2)Подготовить структуру приложение с учётом различных заболеваний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3)Найти врача-травматолога консультирующего нас.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4)Найти разработчика на джава скрипте.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КОНТАКТЫ ЛИДЕРА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1211" name="Google Shape;1211;p13"/>
          <p:cNvSpPr txBox="1"/>
          <p:nvPr/>
        </p:nvSpPr>
        <p:spPr>
          <a:xfrm>
            <a:off x="715100" y="1181800"/>
            <a:ext cx="72443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4D348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Кладов Северьян Эдуардович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4D348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(912) 279-00-95</a:t>
            </a:r>
            <a:endParaRPr sz="1800" b="0" i="0" u="none" strike="noStrike" cap="none">
              <a:solidFill>
                <a:srgbClr val="4D348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comotor System Lesson for Elementary by Slidesgo">
  <a:themeElements>
    <a:clrScheme name="Simple Light">
      <a:dk1>
        <a:srgbClr val="303030"/>
      </a:dk1>
      <a:lt1>
        <a:srgbClr val="6746B9"/>
      </a:lt1>
      <a:dk2>
        <a:srgbClr val="F97111"/>
      </a:dk2>
      <a:lt2>
        <a:srgbClr val="067EFE"/>
      </a:lt2>
      <a:accent1>
        <a:srgbClr val="F5B8D2"/>
      </a:accent1>
      <a:accent2>
        <a:srgbClr val="FBD129"/>
      </a:accent2>
      <a:accent3>
        <a:srgbClr val="EFEFEF"/>
      </a:accent3>
      <a:accent4>
        <a:srgbClr val="FFFFFF"/>
      </a:accent4>
      <a:accent5>
        <a:srgbClr val="FFFFFF"/>
      </a:accent5>
      <a:accent6>
        <a:srgbClr val="FFFFFF"/>
      </a:accent6>
      <a:hlink>
        <a:srgbClr val="3030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569</Words>
  <PresentationFormat>Экран (16:9)</PresentationFormat>
  <Paragraphs>127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Figtree</vt:lpstr>
      <vt:lpstr>Golos Text</vt:lpstr>
      <vt:lpstr>Helvetica Neue</vt:lpstr>
      <vt:lpstr>Trebuchet MS</vt:lpstr>
      <vt:lpstr>Times New Roman</vt:lpstr>
      <vt:lpstr>Proxima Nova</vt:lpstr>
      <vt:lpstr>Locomotor System Lesson for Elementary by Slidesgo</vt:lpstr>
      <vt:lpstr>Slidesgo Final Pages</vt:lpstr>
      <vt:lpstr>Здоровье нации</vt:lpstr>
      <vt:lpstr>Актуальность проекта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   КОНКУРЕНТЫ </vt:lpstr>
      <vt:lpstr>БИЗНЕС-МОДЕЛЬ</vt:lpstr>
      <vt:lpstr>ТЕКУЩИЕ РЕЗУЛЬТАТЫ</vt:lpstr>
      <vt:lpstr>КОМАНДА СТАРТАПА </vt:lpstr>
      <vt:lpstr>ПЛАНЫ РАЗВИТИЯ</vt:lpstr>
      <vt:lpstr>КОНТАКТЫ ЛИДЕРА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 нации</dc:title>
  <dc:creator>админ</dc:creator>
  <cp:lastModifiedBy>админ</cp:lastModifiedBy>
  <cp:revision>3</cp:revision>
  <dcterms:modified xsi:type="dcterms:W3CDTF">2023-12-03T19:02:16Z</dcterms:modified>
</cp:coreProperties>
</file>