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Nuni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Nunito-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italic.fntdata"/><Relationship Id="rId14" Type="http://schemas.openxmlformats.org/officeDocument/2006/relationships/font" Target="fonts/Nunito-bold.fntdata"/><Relationship Id="rId16" Type="http://schemas.openxmlformats.org/officeDocument/2006/relationships/font" Target="fonts/Nuni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I8yR2ZVy5DTYRL2LU6x8u6SMIoL468aMmEEJc3rRjfA/edit?usp=drive_link"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8687cefe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8687cefe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2">
                  <a:extLst>
                    <a:ext uri="{A12FA001-AC4F-418D-AE19-62706E023703}">
                      <ahyp:hlinkClr val="tx"/>
                    </a:ext>
                  </a:extLst>
                </a:hlinkClick>
              </a:rPr>
              <a:t>Шаблон К1 Заказная</a:t>
            </a:r>
            <a:endParaRPr>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5b67986b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5b67986b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2">
                  <a:extLst>
                    <a:ext uri="{A12FA001-AC4F-418D-AE19-62706E023703}">
                      <ahyp:hlinkCl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3">
                  <a:extLst>
                    <a:ext uri="{A12FA001-AC4F-418D-AE19-62706E023703}">
                      <ahyp:hlinkCl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indent="0" lvl="0" marL="457200" rtl="0" algn="l">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5b67986b4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5b67986b4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b="1" lang="ru">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b="1" lang="ru">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indent="0" lvl="0" marL="457200" rtl="0" algn="l">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b="1" lang="ru">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5b67986b4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5b67986b4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b="1" lang="ru">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b="1" lang="ru">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b="1" lang="ru">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b="1" lang="ru">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b="1" lang="ru">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b="1" lang="ru">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5b67986b4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5b67986b4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5b67986b4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5b67986b4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Скопируйте этот шаблон</a:t>
            </a:r>
            <a:endParaRPr/>
          </a:p>
        </p:txBody>
      </p:sp>
      <p:sp>
        <p:nvSpPr>
          <p:cNvPr id="55" name="Google Shape;55;p13"/>
          <p:cNvSpPr txBox="1"/>
          <p:nvPr>
            <p:ph idx="1" type="body"/>
          </p:nvPr>
        </p:nvSpPr>
        <p:spPr>
          <a:xfrm>
            <a:off x="311700" y="1152475"/>
            <a:ext cx="5885400" cy="37815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ru" sz="1600"/>
              <a:t>Этот шаблон редактировать нельзя</a:t>
            </a:r>
            <a:endParaRPr sz="1600"/>
          </a:p>
          <a:p>
            <a:pPr indent="0" lvl="0" marL="0" rtl="0" algn="l">
              <a:lnSpc>
                <a:spcPct val="105000"/>
              </a:lnSpc>
              <a:spcBef>
                <a:spcPts val="1200"/>
              </a:spcBef>
              <a:spcAft>
                <a:spcPts val="0"/>
              </a:spcAft>
              <a:buNone/>
            </a:pPr>
            <a:r>
              <a:rPr lang="ru" sz="1600"/>
              <a:t>Скопируйте его и сохраните на свой диск:</a:t>
            </a:r>
            <a:endParaRPr sz="1600"/>
          </a:p>
          <a:p>
            <a:pPr indent="457200" lvl="0" marL="0" rtl="0" algn="l">
              <a:lnSpc>
                <a:spcPct val="105000"/>
              </a:lnSpc>
              <a:spcBef>
                <a:spcPts val="1200"/>
              </a:spcBef>
              <a:spcAft>
                <a:spcPts val="0"/>
              </a:spcAft>
              <a:buNone/>
            </a:pPr>
            <a:r>
              <a:rPr lang="ru" sz="1600"/>
              <a:t>Файл / Создать копию / Вся презентация / …</a:t>
            </a:r>
            <a:endParaRPr sz="1600"/>
          </a:p>
          <a:p>
            <a:pPr indent="0" lvl="0" marL="0" rtl="0" algn="l">
              <a:lnSpc>
                <a:spcPct val="105000"/>
              </a:lnSpc>
              <a:spcBef>
                <a:spcPts val="1200"/>
              </a:spcBef>
              <a:spcAft>
                <a:spcPts val="0"/>
              </a:spcAft>
              <a:buNone/>
            </a:pPr>
            <a:r>
              <a:t/>
            </a:r>
            <a:endParaRPr sz="1600"/>
          </a:p>
          <a:p>
            <a:pPr indent="0" lvl="0" marL="0" rtl="0" algn="l">
              <a:lnSpc>
                <a:spcPct val="105000"/>
              </a:lnSpc>
              <a:spcBef>
                <a:spcPts val="1200"/>
              </a:spcBef>
              <a:spcAft>
                <a:spcPts val="0"/>
              </a:spcAft>
              <a:buNone/>
            </a:pPr>
            <a:r>
              <a:rPr lang="ru" sz="1600"/>
              <a:t>Обратите внимание на заметки докладчика (это область под слайдами). Мы оставили вам рекомендации по заполнению слайдов</a:t>
            </a:r>
            <a:endParaRPr sz="1600"/>
          </a:p>
          <a:p>
            <a:pPr indent="0" lvl="0" marL="0" rtl="0" algn="l">
              <a:lnSpc>
                <a:spcPct val="105000"/>
              </a:lnSpc>
              <a:spcBef>
                <a:spcPts val="1200"/>
              </a:spcBef>
              <a:spcAft>
                <a:spcPts val="0"/>
              </a:spcAft>
              <a:buNone/>
            </a:pPr>
            <a:r>
              <a:t/>
            </a:r>
            <a:endParaRPr sz="1600"/>
          </a:p>
          <a:p>
            <a:pPr indent="0" lvl="0" marL="0" rtl="0" algn="l">
              <a:lnSpc>
                <a:spcPct val="105000"/>
              </a:lnSpc>
              <a:spcBef>
                <a:spcPts val="1200"/>
              </a:spcBef>
              <a:spcAft>
                <a:spcPts val="1200"/>
              </a:spcAft>
              <a:buNone/>
            </a:pPr>
            <a:r>
              <a:rPr lang="ru" sz="1600"/>
              <a:t>Удалите этот слайд, когда всё сделаете</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ru"/>
              <a:t>Название проекта</a:t>
            </a:r>
            <a:endParaRPr/>
          </a:p>
        </p:txBody>
      </p:sp>
      <p:sp>
        <p:nvSpPr>
          <p:cNvPr id="61" name="Google Shape;61;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ru"/>
              <a:t>ВУЗ</a:t>
            </a:r>
            <a:endParaRPr/>
          </a:p>
        </p:txBody>
      </p:sp>
      <p:sp>
        <p:nvSpPr>
          <p:cNvPr id="62" name="Google Shape;62;p14"/>
          <p:cNvSpPr txBox="1"/>
          <p:nvPr>
            <p:ph idx="1" type="subTitle"/>
          </p:nvPr>
        </p:nvSpPr>
        <p:spPr>
          <a:xfrm>
            <a:off x="311700" y="416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ru"/>
              <a:t>Инициативная разработка</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Пользователь и проблема</a:t>
            </a:r>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Как уже решается проблема</a:t>
            </a:r>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Решение</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Актуальность проблемы</a:t>
            </a:r>
            <a:endParaRPr/>
          </a:p>
        </p:txBody>
      </p:sp>
      <p:sp>
        <p:nvSpPr>
          <p:cNvPr id="86" name="Google Shape;86;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Команда</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