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2" r:id="rId5"/>
    <p:sldId id="263" r:id="rId6"/>
    <p:sldId id="257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2246F-B1A9-4336-9662-612E2A0FA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825EA0-C07C-49BB-B3AB-85ADD1897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C5746E-D41D-4168-B5E8-19426835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CC9AD4-3DB7-4E9C-BCFC-727F7DDE9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54F530-BAAD-49E2-86E7-33A17107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7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BB9F6-34A0-4031-BB3C-C07CA23C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FB395B-B0B2-4E9F-A9C5-414F92847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069519-7A6B-4550-8E3D-A1CE17A5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AAFE18-9A95-4E32-9630-14262056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92FBF2-553D-41A8-8C7E-B209C4B6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84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46407-9495-4E46-9834-DA9AA9BF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63FA91-E00D-48DA-A1C3-372ECCF06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1654E3-3A9B-4980-A083-90FBD33F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F0D638-2A80-43A8-94B1-386D2010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1EAF1-0516-4969-9139-912BEAD2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7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5C7FF-6345-4BA6-91EE-97F55F87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79468C-EAFB-4FE3-B185-55FF140C6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B0EEC7-8017-4C9F-9DEC-C97F248EC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E8BA73-5F13-4690-95EF-482380891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586990-F837-487C-BF39-BC88B5874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F6A052-5AF7-4506-A7DB-D81E9B5C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4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1679F6-09D6-45E3-99EE-859BEB161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3CBF72-F3D7-4E1D-BB1A-9954E87AC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44E37B-4D2A-451F-9664-6DC030DB9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30A884-A837-4CD8-9771-A3C3C9EFB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49EF6E-AE07-4A68-AE11-DA3354C5F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AE98ED-2D87-4F01-BEEC-A16FAE00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214F7E-80FC-4062-83DE-252CE061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3385D0F-9F7C-45C6-BD51-473EFB7B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27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74ECD-7465-4716-9525-6E9DB687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E68D58-BAB0-409E-B852-2E094E2C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C3A65F-4BD9-4262-8C3B-829ACCF4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9AF2D4-55F4-475D-8FE9-4B0BBC4D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37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15ABB6-C20A-4F5D-AA21-F26B48DD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8B3253-9190-4521-B131-D1531638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81CD7D-B4CC-4F53-AE84-EF9CDB1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64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F9142-A4F7-434C-B7EB-6CFDC4DA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5F397-8D4D-46F7-B5AD-957A6ECA0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B98C61-DCC6-4D4E-AD42-A640CA1E2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9C9075-E6E2-4AF2-8787-B8D31F4CB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D154BD-EADE-49B7-9901-48E48181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5AFCEB-30E0-4BE3-93EC-AD4D35B3D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12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A62BE-6B23-4C2A-8C8E-801856120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275099-C81E-4D59-A387-7E66B09F6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9AF14E-58BC-4671-AD04-5E9780F09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0857FB-1ABB-4A65-868E-3072935DA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97F115-7056-45A6-B881-982B6826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00CE88-F058-445F-9C02-C3130EEC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985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FAC78-BAC1-4CB4-99EE-1801FEF94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2D2F0A-35AE-47E4-AD0B-FFE3C24D9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40E511-6529-42FC-9677-C2D4A988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5D7409-968F-4E68-B099-3421C6897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26B11A-5A6A-454C-BAF4-40B7B52F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2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C42ECE-C76B-4B32-8C7B-3F02EFB697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9484B5-4A0C-4AA7-9013-09C47A58A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E18166-D225-4B11-AD72-CE1F1E6A3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F6C0F9-2F4B-445B-A89F-ADD45125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1C3D1-9130-4869-8408-26584FF3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54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F73E2-7532-4095-8FB3-3803370F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74725E-E592-42FD-B9B3-7D40DBA30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D1140C-7403-4201-8A3D-1C11B7FA2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88195-6DEE-4420-88E9-E67E27191FA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5414-0183-42C9-A86E-6EB58849A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80C6BF-D205-447E-B84E-505EFECF3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E2682-255C-40EF-8AAE-071FDC1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80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2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65014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StudySphere</a:t>
            </a:r>
            <a:endParaRPr lang="ru-RU" sz="88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262404"/>
            <a:ext cx="9144000" cy="1655762"/>
          </a:xfrm>
        </p:spPr>
        <p:txBody>
          <a:bodyPr/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Образовательная платформа для современных студентов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154042" y="4212293"/>
            <a:ext cx="251395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Проект выполнили: 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Студенты группы А912Б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Васильева А.А.</a:t>
            </a:r>
          </a:p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Ключинская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К.С.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Полевая А.С.</a:t>
            </a:r>
          </a:p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Серкин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А.И.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Соболева П.А.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09BDD-DF06-49CD-901D-43D473BE4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1216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Что 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</a:rPr>
              <a:t>такое </a:t>
            </a:r>
            <a:r>
              <a:rPr lang="ru-RU" sz="5400" b="1" dirty="0" err="1" smtClean="0">
                <a:solidFill>
                  <a:schemeClr val="accent1">
                    <a:lumMod val="75000"/>
                  </a:schemeClr>
                </a:solidFill>
              </a:rPr>
              <a:t>StudySphere</a:t>
            </a: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2A0415-C6E1-4E73-B23A-6B2740AC2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7143"/>
            <a:ext cx="10515600" cy="39998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StudySphere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— это современная образовательная платформа, созданная для студентов, стремящихся успешно подготовиться к экзаменам и повысить свои знания в различных университетских дисциплинах. 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12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Преимущества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Study Sphere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Интерактивные курсы и лекции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Доступ к материалам в любое время и в любом месте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Обучение в собственном темпе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Система отслеживания прогресса</a:t>
            </a:r>
          </a:p>
        </p:txBody>
      </p:sp>
    </p:spTree>
    <p:extLst>
      <p:ext uri="{BB962C8B-B14F-4D97-AF65-F5344CB8AC3E}">
        <p14:creationId xmlns:p14="http://schemas.microsoft.com/office/powerpoint/2010/main" val="139600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5684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Что получают пользователи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Study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Sphere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73373"/>
            <a:ext cx="10515600" cy="4351338"/>
          </a:xfrm>
        </p:spPr>
        <p:txBody>
          <a:bodyPr/>
          <a:lstStyle/>
          <a:p>
            <a:endParaRPr lang="ru-RU" dirty="0" smtClean="0"/>
          </a:p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Поддержка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 опытных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наставников - взаимодействие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формате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видеоуроков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чатов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Широкий выбор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курсов – возможность подбирать курсы, соответствующие учебным планам.</a:t>
            </a:r>
          </a:p>
          <a:p>
            <a:pPr algn="just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Индивидуальный подход к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обучению -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олучение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персонализированных рекомендаций для улучшения учебного процесса.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74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FFCB7BE-6634-44E1-B41D-582E0C22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4428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Миссия </a:t>
            </a:r>
            <a:r>
              <a:rPr lang="en-US" sz="4800" b="1" dirty="0" err="1">
                <a:solidFill>
                  <a:schemeClr val="accent1">
                    <a:lumMod val="75000"/>
                  </a:schemeClr>
                </a:solidFill>
              </a:rPr>
              <a:t>StudySphere</a:t>
            </a:r>
            <a:endParaRPr lang="en-US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7A7BE14-487A-4604-AF38-C5850A4112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56575"/>
            <a:ext cx="4491446" cy="2284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Делать образование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доступным, а главное 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увлекательным для всех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студентов!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Фото Студенты | Freepi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48" y="1982379"/>
            <a:ext cx="5768252" cy="383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2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3EB1AAE-E8BD-4703-903B-BE4C6AD7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32100"/>
            <a:ext cx="9144000" cy="11938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560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140</Words>
  <Application>Microsoft Office PowerPoint</Application>
  <PresentationFormat>Широкоэкранный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StudySphere</vt:lpstr>
      <vt:lpstr>Что такое StudySphere?</vt:lpstr>
      <vt:lpstr>Преимущества Study Sphere</vt:lpstr>
      <vt:lpstr>Что получают пользователи Study Sphere?</vt:lpstr>
      <vt:lpstr>Миссия StudySphere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Ксения</cp:lastModifiedBy>
  <cp:revision>8</cp:revision>
  <dcterms:created xsi:type="dcterms:W3CDTF">2024-12-02T12:42:12Z</dcterms:created>
  <dcterms:modified xsi:type="dcterms:W3CDTF">2024-12-17T21:41:55Z</dcterms:modified>
</cp:coreProperties>
</file>