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54B1BF-5C45-4106-9FFB-488EBC4FC069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67F516-82C7-4002-88ED-C1847E817038}">
      <dgm:prSet phldrT="[Текст]" custT="1"/>
      <dgm:spPr>
        <a:solidFill>
          <a:srgbClr val="9DC3E6">
            <a:alpha val="89804"/>
          </a:srgbClr>
        </a:solidFill>
        <a:ln>
          <a:noFill/>
        </a:ln>
        <a:effectLst>
          <a:outerShdw blurRad="76200" dist="38100" dir="45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4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Веб-ресурс </a:t>
          </a:r>
          <a:endParaRPr lang="en-US" sz="44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  <a:p>
          <a:pPr algn="l"/>
          <a:r>
            <a:rPr lang="en-US" sz="4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     Digital Wave</a:t>
          </a:r>
          <a:endParaRPr lang="ru-RU" sz="44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</dgm:t>
    </dgm:pt>
    <dgm:pt modelId="{33A02CF9-2CC6-4512-AEE8-68AE7ADCA886}" type="parTrans" cxnId="{AC79AC96-4676-4CE6-877C-E99DEDF37B6A}">
      <dgm:prSet/>
      <dgm:spPr/>
      <dgm:t>
        <a:bodyPr/>
        <a:lstStyle/>
        <a:p>
          <a:endParaRPr lang="ru-RU"/>
        </a:p>
      </dgm:t>
    </dgm:pt>
    <dgm:pt modelId="{5F8A2181-CAD8-41F9-8B56-55D6F467482C}" type="sibTrans" cxnId="{AC79AC96-4676-4CE6-877C-E99DEDF37B6A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  <a:ln w="28575">
          <a:noFill/>
        </a:ln>
        <a:effectLst>
          <a:outerShdw blurRad="76200" dist="38100" dir="246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5C0368E2-2C57-4FE9-BC31-D37CDDFE661C}" type="pres">
      <dgm:prSet presAssocID="{C454B1BF-5C45-4106-9FFB-488EBC4FC069}" presName="Name0" presStyleCnt="0">
        <dgm:presLayoutVars>
          <dgm:chMax val="7"/>
          <dgm:chPref val="7"/>
          <dgm:dir/>
        </dgm:presLayoutVars>
      </dgm:prSet>
      <dgm:spPr/>
    </dgm:pt>
    <dgm:pt modelId="{7E639E9D-185C-4D8C-A6C3-0FE59AD56020}" type="pres">
      <dgm:prSet presAssocID="{D767F516-82C7-4002-88ED-C1847E817038}" presName="parTx1" presStyleLbl="node1" presStyleIdx="0" presStyleCnt="1"/>
      <dgm:spPr/>
    </dgm:pt>
    <dgm:pt modelId="{BD64C0ED-5392-4E5D-A57F-0C60E61E8253}" type="pres">
      <dgm:prSet presAssocID="{5F8A2181-CAD8-41F9-8B56-55D6F467482C}" presName="picture1" presStyleCnt="0"/>
      <dgm:spPr/>
    </dgm:pt>
    <dgm:pt modelId="{D07268CC-B764-40AE-A1AE-9CB5A384919D}" type="pres">
      <dgm:prSet presAssocID="{5F8A2181-CAD8-41F9-8B56-55D6F467482C}" presName="imageRepeatNode" presStyleLbl="fgImgPlace1" presStyleIdx="0" presStyleCnt="1"/>
      <dgm:spPr/>
    </dgm:pt>
  </dgm:ptLst>
  <dgm:cxnLst>
    <dgm:cxn modelId="{84603835-28A2-45F8-BDEB-12F84D6D27BC}" type="presOf" srcId="{D767F516-82C7-4002-88ED-C1847E817038}" destId="{7E639E9D-185C-4D8C-A6C3-0FE59AD56020}" srcOrd="0" destOrd="0" presId="urn:microsoft.com/office/officeart/2008/layout/AscendingPictureAccentProcess"/>
    <dgm:cxn modelId="{B194CA73-E477-4375-A84B-4BECE79566B5}" type="presOf" srcId="{5F8A2181-CAD8-41F9-8B56-55D6F467482C}" destId="{D07268CC-B764-40AE-A1AE-9CB5A384919D}" srcOrd="0" destOrd="0" presId="urn:microsoft.com/office/officeart/2008/layout/AscendingPictureAccentProcess"/>
    <dgm:cxn modelId="{AC79AC96-4676-4CE6-877C-E99DEDF37B6A}" srcId="{C454B1BF-5C45-4106-9FFB-488EBC4FC069}" destId="{D767F516-82C7-4002-88ED-C1847E817038}" srcOrd="0" destOrd="0" parTransId="{33A02CF9-2CC6-4512-AEE8-68AE7ADCA886}" sibTransId="{5F8A2181-CAD8-41F9-8B56-55D6F467482C}"/>
    <dgm:cxn modelId="{24ACF7CB-83A4-416D-AD84-C58329DE24CF}" type="presOf" srcId="{C454B1BF-5C45-4106-9FFB-488EBC4FC069}" destId="{5C0368E2-2C57-4FE9-BC31-D37CDDFE661C}" srcOrd="0" destOrd="0" presId="urn:microsoft.com/office/officeart/2008/layout/AscendingPictureAccentProcess"/>
    <dgm:cxn modelId="{679E9970-DB28-4B5D-A279-CBFDC0527DCB}" type="presParOf" srcId="{5C0368E2-2C57-4FE9-BC31-D37CDDFE661C}" destId="{7E639E9D-185C-4D8C-A6C3-0FE59AD56020}" srcOrd="0" destOrd="0" presId="urn:microsoft.com/office/officeart/2008/layout/AscendingPictureAccentProcess"/>
    <dgm:cxn modelId="{49CF5A23-3543-408B-892C-C497C968B29B}" type="presParOf" srcId="{5C0368E2-2C57-4FE9-BC31-D37CDDFE661C}" destId="{BD64C0ED-5392-4E5D-A57F-0C60E61E8253}" srcOrd="1" destOrd="0" presId="urn:microsoft.com/office/officeart/2008/layout/AscendingPictureAccentProcess"/>
    <dgm:cxn modelId="{4132E0C4-9DDE-45C1-AA1B-08400E7FE5C2}" type="presParOf" srcId="{BD64C0ED-5392-4E5D-A57F-0C60E61E8253}" destId="{D07268CC-B764-40AE-A1AE-9CB5A384919D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54B1BF-5C45-4106-9FFB-488EBC4FC069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67F516-82C7-4002-88ED-C1847E817038}">
      <dgm:prSet phldrT="[Текст]" custT="1"/>
      <dgm:spPr>
        <a:solidFill>
          <a:srgbClr val="9DC3E6">
            <a:alpha val="89804"/>
          </a:srgbClr>
        </a:solidFill>
        <a:ln>
          <a:noFill/>
        </a:ln>
        <a:effectLst>
          <a:outerShdw blurRad="76200" dist="38100" dir="45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4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Веб-ресурс </a:t>
          </a:r>
          <a:endParaRPr lang="en-US" sz="44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  <a:p>
          <a:pPr algn="l"/>
          <a:r>
            <a:rPr lang="en-US" sz="4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     Digital Wave</a:t>
          </a:r>
          <a:endParaRPr lang="ru-RU" sz="44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</dgm:t>
    </dgm:pt>
    <dgm:pt modelId="{33A02CF9-2CC6-4512-AEE8-68AE7ADCA886}" type="parTrans" cxnId="{AC79AC96-4676-4CE6-877C-E99DEDF37B6A}">
      <dgm:prSet/>
      <dgm:spPr/>
      <dgm:t>
        <a:bodyPr/>
        <a:lstStyle/>
        <a:p>
          <a:endParaRPr lang="ru-RU"/>
        </a:p>
      </dgm:t>
    </dgm:pt>
    <dgm:pt modelId="{5F8A2181-CAD8-41F9-8B56-55D6F467482C}" type="sibTrans" cxnId="{AC79AC96-4676-4CE6-877C-E99DEDF37B6A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  <a:ln w="28575">
          <a:noFill/>
        </a:ln>
        <a:effectLst>
          <a:outerShdw blurRad="76200" dist="38100" dir="246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5C0368E2-2C57-4FE9-BC31-D37CDDFE661C}" type="pres">
      <dgm:prSet presAssocID="{C454B1BF-5C45-4106-9FFB-488EBC4FC069}" presName="Name0" presStyleCnt="0">
        <dgm:presLayoutVars>
          <dgm:chMax val="7"/>
          <dgm:chPref val="7"/>
          <dgm:dir/>
        </dgm:presLayoutVars>
      </dgm:prSet>
      <dgm:spPr/>
    </dgm:pt>
    <dgm:pt modelId="{7E639E9D-185C-4D8C-A6C3-0FE59AD56020}" type="pres">
      <dgm:prSet presAssocID="{D767F516-82C7-4002-88ED-C1847E817038}" presName="parTx1" presStyleLbl="node1" presStyleIdx="0" presStyleCnt="1"/>
      <dgm:spPr/>
    </dgm:pt>
    <dgm:pt modelId="{BD64C0ED-5392-4E5D-A57F-0C60E61E8253}" type="pres">
      <dgm:prSet presAssocID="{5F8A2181-CAD8-41F9-8B56-55D6F467482C}" presName="picture1" presStyleCnt="0"/>
      <dgm:spPr/>
    </dgm:pt>
    <dgm:pt modelId="{D07268CC-B764-40AE-A1AE-9CB5A384919D}" type="pres">
      <dgm:prSet presAssocID="{5F8A2181-CAD8-41F9-8B56-55D6F467482C}" presName="imageRepeatNode" presStyleLbl="fgImgPlace1" presStyleIdx="0" presStyleCnt="1"/>
      <dgm:spPr/>
    </dgm:pt>
  </dgm:ptLst>
  <dgm:cxnLst>
    <dgm:cxn modelId="{84603835-28A2-45F8-BDEB-12F84D6D27BC}" type="presOf" srcId="{D767F516-82C7-4002-88ED-C1847E817038}" destId="{7E639E9D-185C-4D8C-A6C3-0FE59AD56020}" srcOrd="0" destOrd="0" presId="urn:microsoft.com/office/officeart/2008/layout/AscendingPictureAccentProcess"/>
    <dgm:cxn modelId="{B194CA73-E477-4375-A84B-4BECE79566B5}" type="presOf" srcId="{5F8A2181-CAD8-41F9-8B56-55D6F467482C}" destId="{D07268CC-B764-40AE-A1AE-9CB5A384919D}" srcOrd="0" destOrd="0" presId="urn:microsoft.com/office/officeart/2008/layout/AscendingPictureAccentProcess"/>
    <dgm:cxn modelId="{AC79AC96-4676-4CE6-877C-E99DEDF37B6A}" srcId="{C454B1BF-5C45-4106-9FFB-488EBC4FC069}" destId="{D767F516-82C7-4002-88ED-C1847E817038}" srcOrd="0" destOrd="0" parTransId="{33A02CF9-2CC6-4512-AEE8-68AE7ADCA886}" sibTransId="{5F8A2181-CAD8-41F9-8B56-55D6F467482C}"/>
    <dgm:cxn modelId="{24ACF7CB-83A4-416D-AD84-C58329DE24CF}" type="presOf" srcId="{C454B1BF-5C45-4106-9FFB-488EBC4FC069}" destId="{5C0368E2-2C57-4FE9-BC31-D37CDDFE661C}" srcOrd="0" destOrd="0" presId="urn:microsoft.com/office/officeart/2008/layout/AscendingPictureAccentProcess"/>
    <dgm:cxn modelId="{679E9970-DB28-4B5D-A279-CBFDC0527DCB}" type="presParOf" srcId="{5C0368E2-2C57-4FE9-BC31-D37CDDFE661C}" destId="{7E639E9D-185C-4D8C-A6C3-0FE59AD56020}" srcOrd="0" destOrd="0" presId="urn:microsoft.com/office/officeart/2008/layout/AscendingPictureAccentProcess"/>
    <dgm:cxn modelId="{49CF5A23-3543-408B-892C-C497C968B29B}" type="presParOf" srcId="{5C0368E2-2C57-4FE9-BC31-D37CDDFE661C}" destId="{BD64C0ED-5392-4E5D-A57F-0C60E61E8253}" srcOrd="1" destOrd="0" presId="urn:microsoft.com/office/officeart/2008/layout/AscendingPictureAccentProcess"/>
    <dgm:cxn modelId="{4132E0C4-9DDE-45C1-AA1B-08400E7FE5C2}" type="presParOf" srcId="{BD64C0ED-5392-4E5D-A57F-0C60E61E8253}" destId="{D07268CC-B764-40AE-A1AE-9CB5A384919D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39E9D-185C-4D8C-A6C3-0FE59AD56020}">
      <dsp:nvSpPr>
        <dsp:cNvPr id="0" name=""/>
        <dsp:cNvSpPr/>
      </dsp:nvSpPr>
      <dsp:spPr>
        <a:xfrm>
          <a:off x="2886528" y="2638275"/>
          <a:ext cx="7645110" cy="2050323"/>
        </a:xfrm>
        <a:prstGeom prst="roundRect">
          <a:avLst/>
        </a:prstGeom>
        <a:solidFill>
          <a:srgbClr val="9DC3E6">
            <a:alpha val="89804"/>
          </a:srgbClr>
        </a:solidFill>
        <a:ln w="12700" cap="flat" cmpd="sng" algn="ctr">
          <a:noFill/>
          <a:prstDash val="solid"/>
          <a:miter lim="800000"/>
        </a:ln>
        <a:effectLst>
          <a:outerShdw blurRad="76200" dist="38100" dir="45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215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Веб-ресурс </a:t>
          </a:r>
          <a:endParaRPr lang="en-US" sz="44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     Digital Wave</a:t>
          </a:r>
          <a:endParaRPr lang="ru-RU" sz="44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</dsp:txBody>
      <dsp:txXfrm>
        <a:off x="2986617" y="2738364"/>
        <a:ext cx="7444932" cy="1850145"/>
      </dsp:txXfrm>
    </dsp:sp>
    <dsp:sp modelId="{D07268CC-B764-40AE-A1AE-9CB5A384919D}">
      <dsp:nvSpPr>
        <dsp:cNvPr id="0" name=""/>
        <dsp:cNvSpPr/>
      </dsp:nvSpPr>
      <dsp:spPr>
        <a:xfrm>
          <a:off x="766549" y="628629"/>
          <a:ext cx="3544464" cy="3544995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28575" cap="flat" cmpd="sng" algn="ctr">
          <a:noFill/>
          <a:prstDash val="solid"/>
          <a:miter lim="800000"/>
        </a:ln>
        <a:effectLst>
          <a:outerShdw blurRad="76200" dist="38100" dir="246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39E9D-185C-4D8C-A6C3-0FE59AD56020}">
      <dsp:nvSpPr>
        <dsp:cNvPr id="0" name=""/>
        <dsp:cNvSpPr/>
      </dsp:nvSpPr>
      <dsp:spPr>
        <a:xfrm>
          <a:off x="2886528" y="2638275"/>
          <a:ext cx="7645110" cy="2050323"/>
        </a:xfrm>
        <a:prstGeom prst="roundRect">
          <a:avLst/>
        </a:prstGeom>
        <a:solidFill>
          <a:srgbClr val="9DC3E6">
            <a:alpha val="89804"/>
          </a:srgbClr>
        </a:solidFill>
        <a:ln w="12700" cap="flat" cmpd="sng" algn="ctr">
          <a:noFill/>
          <a:prstDash val="solid"/>
          <a:miter lim="800000"/>
        </a:ln>
        <a:effectLst>
          <a:outerShdw blurRad="76200" dist="38100" dir="45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215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Веб-ресурс </a:t>
          </a:r>
          <a:endParaRPr lang="en-US" sz="44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anose="020B0503030101060003" pitchFamily="34" charset="-52"/>
              <a:cs typeface="Arial" panose="020B0604020202020204" pitchFamily="34" charset="0"/>
            </a:rPr>
            <a:t>     Digital Wave</a:t>
          </a:r>
          <a:endParaRPr lang="ru-RU" sz="44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leway" panose="020B0503030101060003" pitchFamily="34" charset="-52"/>
            <a:cs typeface="Arial" panose="020B0604020202020204" pitchFamily="34" charset="0"/>
          </a:endParaRPr>
        </a:p>
      </dsp:txBody>
      <dsp:txXfrm>
        <a:off x="2986617" y="2738364"/>
        <a:ext cx="7444932" cy="1850145"/>
      </dsp:txXfrm>
    </dsp:sp>
    <dsp:sp modelId="{D07268CC-B764-40AE-A1AE-9CB5A384919D}">
      <dsp:nvSpPr>
        <dsp:cNvPr id="0" name=""/>
        <dsp:cNvSpPr/>
      </dsp:nvSpPr>
      <dsp:spPr>
        <a:xfrm>
          <a:off x="766549" y="628629"/>
          <a:ext cx="3544464" cy="3544995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28575" cap="flat" cmpd="sng" algn="ctr">
          <a:noFill/>
          <a:prstDash val="solid"/>
          <a:miter lim="800000"/>
        </a:ln>
        <a:effectLst>
          <a:outerShdw blurRad="76200" dist="38100" dir="246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E88CB-45ED-4BC9-9AF2-DC52D44922F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F59D0-4795-4EFD-835F-AC9332DC2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Здравствуйте! Вашему вниманию представляется стартап-проект «Веб-ресурс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Digital Wave</a:t>
            </a: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- веб-ресурс для автоматической генерации веб-сайтов с помощью нейросети.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EE2AE-29CA-4283-B14D-64A04CB1781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584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Здравствуйте! Вашему вниманию представляется стартап-проект «Веб-ресурс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Digital Wave</a:t>
            </a: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- веб-ресурс для автоматической генерации веб-сайтов с помощью нейросети.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EE2AE-29CA-4283-B14D-64A04CB1781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19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6E239-4FB1-A872-B0CD-FA052ABF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352EC2-8101-313E-64AD-0F5B4305F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B660-156E-4EE2-BF7C-FE6C19E1BB27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0F422E-0F0E-7026-08C3-FA76B920A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9A7514-66D5-5B09-8879-DEF9B7312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9B9B-BFC7-4BCA-84DD-5D4E2318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3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D34C-5D75-4B58-BBEE-CFDFC1AC6178}" type="datetime1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3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9CB38E-68D2-8E42-FDEA-289E4EF0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3A491B-4FA7-BE5B-AF9D-5215ED710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538313-BC53-582F-7BB3-49EA720FB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3B660-156E-4EE2-BF7C-FE6C19E1BB27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831CF9-9782-F074-10AC-35E4C0A66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1CF835-CF71-7ED8-A4CE-5D51F351C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E9B9B-BFC7-4BCA-84DD-5D4E2318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44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diagramLayout" Target="../diagrams/layout1.xml"/><Relationship Id="rId12" Type="http://schemas.microsoft.com/office/2007/relationships/hdphoto" Target="../media/hdphoto1.wdp"/><Relationship Id="rId2" Type="http://schemas.openxmlformats.org/officeDocument/2006/relationships/video" Target="../media/media1.mp4"/><Relationship Id="rId16" Type="http://schemas.microsoft.com/office/2007/relationships/hdphoto" Target="../media/hdphoto3.wdp"/><Relationship Id="rId1" Type="http://schemas.microsoft.com/office/2007/relationships/media" Target="../media/media1.mp4"/><Relationship Id="rId6" Type="http://schemas.openxmlformats.org/officeDocument/2006/relationships/diagramData" Target="../diagrams/data1.xml"/><Relationship Id="rId11" Type="http://schemas.openxmlformats.org/officeDocument/2006/relationships/image" Target="../media/image3.png"/><Relationship Id="rId5" Type="http://schemas.openxmlformats.org/officeDocument/2006/relationships/image" Target="../media/image1.png"/><Relationship Id="rId1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notesSlide" Target="../notesSlides/notesSlide1.xml"/><Relationship Id="rId9" Type="http://schemas.openxmlformats.org/officeDocument/2006/relationships/diagramColors" Target="../diagrams/colors1.xml"/><Relationship Id="rId1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diagramLayout" Target="../diagrams/layout2.xml"/><Relationship Id="rId12" Type="http://schemas.microsoft.com/office/2007/relationships/hdphoto" Target="../media/hdphoto1.wdp"/><Relationship Id="rId2" Type="http://schemas.openxmlformats.org/officeDocument/2006/relationships/video" Target="../media/media1.mp4"/><Relationship Id="rId16" Type="http://schemas.microsoft.com/office/2007/relationships/hdphoto" Target="../media/hdphoto3.wdp"/><Relationship Id="rId1" Type="http://schemas.microsoft.com/office/2007/relationships/media" Target="../media/media1.mp4"/><Relationship Id="rId6" Type="http://schemas.openxmlformats.org/officeDocument/2006/relationships/diagramData" Target="../diagrams/data2.xml"/><Relationship Id="rId11" Type="http://schemas.openxmlformats.org/officeDocument/2006/relationships/image" Target="../media/image3.png"/><Relationship Id="rId5" Type="http://schemas.openxmlformats.org/officeDocument/2006/relationships/image" Target="../media/image1.png"/><Relationship Id="rId15" Type="http://schemas.openxmlformats.org/officeDocument/2006/relationships/image" Target="../media/image5.png"/><Relationship Id="rId10" Type="http://schemas.microsoft.com/office/2007/relationships/diagramDrawing" Target="../diagrams/drawing2.xml"/><Relationship Id="rId4" Type="http://schemas.openxmlformats.org/officeDocument/2006/relationships/notesSlide" Target="../notesSlides/notesSlide2.xml"/><Relationship Id="rId9" Type="http://schemas.openxmlformats.org/officeDocument/2006/relationships/diagramColors" Target="../diagrams/colors2.xml"/><Relationship Id="rId1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Видео 6" descr="Swirling White Lights">
            <a:extLst>
              <a:ext uri="{FF2B5EF4-FFF2-40B4-BE49-F238E27FC236}">
                <a16:creationId xmlns:a16="http://schemas.microsoft.com/office/drawing/2014/main" id="{76682376-344A-C4CF-D416-2B91692541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alphaModFix/>
          </a:blip>
          <a:srcRect l="4" t="15960" r="-5" b="27011"/>
          <a:stretch/>
        </p:blipFill>
        <p:spPr>
          <a:xfrm>
            <a:off x="3068" y="2909455"/>
            <a:ext cx="12188932" cy="3921101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E93401-3A3C-86A2-CC70-EEEA3BBB06DA}"/>
              </a:ext>
            </a:extLst>
          </p:cNvPr>
          <p:cNvSpPr/>
          <p:nvPr/>
        </p:nvSpPr>
        <p:spPr>
          <a:xfrm>
            <a:off x="6942667" y="4082255"/>
            <a:ext cx="5025813" cy="957473"/>
          </a:xfrm>
          <a:custGeom>
            <a:avLst/>
            <a:gdLst>
              <a:gd name="connsiteX0" fmla="*/ 0 w 4071389"/>
              <a:gd name="connsiteY0" fmla="*/ 159582 h 957473"/>
              <a:gd name="connsiteX1" fmla="*/ 159582 w 4071389"/>
              <a:gd name="connsiteY1" fmla="*/ 0 h 957473"/>
              <a:gd name="connsiteX2" fmla="*/ 3911807 w 4071389"/>
              <a:gd name="connsiteY2" fmla="*/ 0 h 957473"/>
              <a:gd name="connsiteX3" fmla="*/ 4071389 w 4071389"/>
              <a:gd name="connsiteY3" fmla="*/ 159582 h 957473"/>
              <a:gd name="connsiteX4" fmla="*/ 4071389 w 4071389"/>
              <a:gd name="connsiteY4" fmla="*/ 797891 h 957473"/>
              <a:gd name="connsiteX5" fmla="*/ 3911807 w 4071389"/>
              <a:gd name="connsiteY5" fmla="*/ 957473 h 957473"/>
              <a:gd name="connsiteX6" fmla="*/ 159582 w 4071389"/>
              <a:gd name="connsiteY6" fmla="*/ 957473 h 957473"/>
              <a:gd name="connsiteX7" fmla="*/ 0 w 4071389"/>
              <a:gd name="connsiteY7" fmla="*/ 797891 h 957473"/>
              <a:gd name="connsiteX8" fmla="*/ 0 w 4071389"/>
              <a:gd name="connsiteY8" fmla="*/ 159582 h 95747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948709 w 4071389"/>
              <a:gd name="connsiteY2" fmla="*/ 0 h 959853"/>
              <a:gd name="connsiteX3" fmla="*/ 3911807 w 4071389"/>
              <a:gd name="connsiteY3" fmla="*/ 2380 h 959853"/>
              <a:gd name="connsiteX4" fmla="*/ 4071389 w 4071389"/>
              <a:gd name="connsiteY4" fmla="*/ 161962 h 959853"/>
              <a:gd name="connsiteX5" fmla="*/ 4071389 w 4071389"/>
              <a:gd name="connsiteY5" fmla="*/ 800271 h 959853"/>
              <a:gd name="connsiteX6" fmla="*/ 3911807 w 4071389"/>
              <a:gd name="connsiteY6" fmla="*/ 959853 h 959853"/>
              <a:gd name="connsiteX7" fmla="*/ 159582 w 4071389"/>
              <a:gd name="connsiteY7" fmla="*/ 959853 h 959853"/>
              <a:gd name="connsiteX8" fmla="*/ 0 w 4071389"/>
              <a:gd name="connsiteY8" fmla="*/ 800271 h 959853"/>
              <a:gd name="connsiteX9" fmla="*/ 0 w 4071389"/>
              <a:gd name="connsiteY9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948709 w 4071389"/>
              <a:gd name="connsiteY2" fmla="*/ 0 h 959853"/>
              <a:gd name="connsiteX3" fmla="*/ 3911807 w 4071389"/>
              <a:gd name="connsiteY3" fmla="*/ 2380 h 959853"/>
              <a:gd name="connsiteX4" fmla="*/ 4071389 w 4071389"/>
              <a:gd name="connsiteY4" fmla="*/ 161962 h 959853"/>
              <a:gd name="connsiteX5" fmla="*/ 4071389 w 4071389"/>
              <a:gd name="connsiteY5" fmla="*/ 800271 h 959853"/>
              <a:gd name="connsiteX6" fmla="*/ 3911807 w 4071389"/>
              <a:gd name="connsiteY6" fmla="*/ 959853 h 959853"/>
              <a:gd name="connsiteX7" fmla="*/ 159582 w 4071389"/>
              <a:gd name="connsiteY7" fmla="*/ 959853 h 959853"/>
              <a:gd name="connsiteX8" fmla="*/ 0 w 4071389"/>
              <a:gd name="connsiteY8" fmla="*/ 800271 h 959853"/>
              <a:gd name="connsiteX9" fmla="*/ 0 w 4071389"/>
              <a:gd name="connsiteY9" fmla="*/ 161962 h 959853"/>
              <a:gd name="connsiteX0" fmla="*/ 0 w 4071389"/>
              <a:gd name="connsiteY0" fmla="*/ 163810 h 961701"/>
              <a:gd name="connsiteX1" fmla="*/ 159582 w 4071389"/>
              <a:gd name="connsiteY1" fmla="*/ 4228 h 961701"/>
              <a:gd name="connsiteX2" fmla="*/ 2684549 w 4071389"/>
              <a:gd name="connsiteY2" fmla="*/ 42488 h 961701"/>
              <a:gd name="connsiteX3" fmla="*/ 2948709 w 4071389"/>
              <a:gd name="connsiteY3" fmla="*/ 1848 h 961701"/>
              <a:gd name="connsiteX4" fmla="*/ 3911807 w 4071389"/>
              <a:gd name="connsiteY4" fmla="*/ 4228 h 961701"/>
              <a:gd name="connsiteX5" fmla="*/ 4071389 w 4071389"/>
              <a:gd name="connsiteY5" fmla="*/ 163810 h 961701"/>
              <a:gd name="connsiteX6" fmla="*/ 4071389 w 4071389"/>
              <a:gd name="connsiteY6" fmla="*/ 802119 h 961701"/>
              <a:gd name="connsiteX7" fmla="*/ 3911807 w 4071389"/>
              <a:gd name="connsiteY7" fmla="*/ 961701 h 961701"/>
              <a:gd name="connsiteX8" fmla="*/ 159582 w 4071389"/>
              <a:gd name="connsiteY8" fmla="*/ 961701 h 961701"/>
              <a:gd name="connsiteX9" fmla="*/ 0 w 4071389"/>
              <a:gd name="connsiteY9" fmla="*/ 802119 h 961701"/>
              <a:gd name="connsiteX10" fmla="*/ 0 w 4071389"/>
              <a:gd name="connsiteY10" fmla="*/ 163810 h 961701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67624 w 4071389"/>
              <a:gd name="connsiteY3" fmla="*/ 40054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26141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5593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73143 h 974514"/>
              <a:gd name="connsiteX1" fmla="*/ 527882 w 4071389"/>
              <a:gd name="connsiteY1" fmla="*/ 268501 h 974514"/>
              <a:gd name="connsiteX2" fmla="*/ 2486429 w 4071389"/>
              <a:gd name="connsiteY2" fmla="*/ 268661 h 974514"/>
              <a:gd name="connsiteX3" fmla="*/ 2955938 w 4071389"/>
              <a:gd name="connsiteY3" fmla="*/ 11730 h 974514"/>
              <a:gd name="connsiteX4" fmla="*/ 3911807 w 4071389"/>
              <a:gd name="connsiteY4" fmla="*/ 17041 h 974514"/>
              <a:gd name="connsiteX5" fmla="*/ 4071389 w 4071389"/>
              <a:gd name="connsiteY5" fmla="*/ 176623 h 974514"/>
              <a:gd name="connsiteX6" fmla="*/ 4071389 w 4071389"/>
              <a:gd name="connsiteY6" fmla="*/ 814932 h 974514"/>
              <a:gd name="connsiteX7" fmla="*/ 3911807 w 4071389"/>
              <a:gd name="connsiteY7" fmla="*/ 974514 h 974514"/>
              <a:gd name="connsiteX8" fmla="*/ 159582 w 4071389"/>
              <a:gd name="connsiteY8" fmla="*/ 974514 h 974514"/>
              <a:gd name="connsiteX9" fmla="*/ 0 w 4071389"/>
              <a:gd name="connsiteY9" fmla="*/ 814932 h 974514"/>
              <a:gd name="connsiteX10" fmla="*/ 0 w 4071389"/>
              <a:gd name="connsiteY10" fmla="*/ 273143 h 97451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25189 w 4071389"/>
              <a:gd name="connsiteY3" fmla="*/ 222097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740429 w 4071389"/>
              <a:gd name="connsiteY3" fmla="*/ 22549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62655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46194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4581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4581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4581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71389" h="957473">
                <a:moveTo>
                  <a:pt x="0" y="256102"/>
                </a:moveTo>
                <a:cubicBezTo>
                  <a:pt x="63500" y="254327"/>
                  <a:pt x="307667" y="254000"/>
                  <a:pt x="527882" y="251460"/>
                </a:cubicBezTo>
                <a:lnTo>
                  <a:pt x="2486429" y="251620"/>
                </a:lnTo>
                <a:cubicBezTo>
                  <a:pt x="2885580" y="254550"/>
                  <a:pt x="2593965" y="251716"/>
                  <a:pt x="2936420" y="245815"/>
                </a:cubicBezTo>
                <a:cubicBezTo>
                  <a:pt x="3084443" y="226489"/>
                  <a:pt x="3135200" y="23472"/>
                  <a:pt x="3157074" y="4214"/>
                </a:cubicBezTo>
                <a:lnTo>
                  <a:pt x="3911807" y="0"/>
                </a:lnTo>
                <a:cubicBezTo>
                  <a:pt x="3999942" y="0"/>
                  <a:pt x="4071389" y="71447"/>
                  <a:pt x="4071389" y="159582"/>
                </a:cubicBezTo>
                <a:lnTo>
                  <a:pt x="4071389" y="797891"/>
                </a:lnTo>
                <a:cubicBezTo>
                  <a:pt x="4071389" y="886026"/>
                  <a:pt x="3999942" y="957473"/>
                  <a:pt x="3911807" y="957473"/>
                </a:cubicBezTo>
                <a:lnTo>
                  <a:pt x="159582" y="957473"/>
                </a:lnTo>
                <a:cubicBezTo>
                  <a:pt x="71447" y="957473"/>
                  <a:pt x="0" y="886026"/>
                  <a:pt x="0" y="797891"/>
                </a:cubicBezTo>
                <a:lnTo>
                  <a:pt x="0" y="256102"/>
                </a:lnTo>
                <a:close/>
              </a:path>
            </a:pathLst>
          </a:custGeom>
          <a:solidFill>
            <a:srgbClr val="D9E9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15A37581-C685-CD4C-7A74-F5F9348DC033}"/>
              </a:ext>
            </a:extLst>
          </p:cNvPr>
          <p:cNvGraphicFramePr/>
          <p:nvPr/>
        </p:nvGraphicFramePr>
        <p:xfrm>
          <a:off x="318217" y="-342019"/>
          <a:ext cx="11298188" cy="5317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406FE11A-C1B6-ABBB-1C5F-FE0822608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8021" y="4155056"/>
            <a:ext cx="4950459" cy="820153"/>
          </a:xfrm>
        </p:spPr>
        <p:txBody>
          <a:bodyPr anchor="b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000E5D"/>
                </a:solidFill>
                <a:latin typeface="Raleway" panose="020B0503030101060003" pitchFamily="34" charset="-52"/>
                <a:cs typeface="Arial" panose="020B0604020202020204" pitchFamily="34" charset="0"/>
              </a:rPr>
              <a:t>Веб-ресурс для автоматической генерации веб-сайтов с помощью нейросети</a:t>
            </a:r>
          </a:p>
        </p:txBody>
      </p:sp>
      <p:pic>
        <p:nvPicPr>
          <p:cNvPr id="20" name="Google Shape;104;p25">
            <a:extLst>
              <a:ext uri="{FF2B5EF4-FFF2-40B4-BE49-F238E27FC236}">
                <a16:creationId xmlns:a16="http://schemas.microsoft.com/office/drawing/2014/main" id="{F734B379-4890-5BD5-18B5-2CE578FB4F90}"/>
              </a:ext>
            </a:extLst>
          </p:cNvPr>
          <p:cNvPicPr preferRelativeResize="0"/>
          <p:nvPr/>
        </p:nvPicPr>
        <p:blipFill rotWithShape="1">
          <a:blip r:embed="rId11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85000" contrast="-3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456131" y="284614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05;p25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9B8A34F3-23E2-8DE5-0351-A83D252763B1}"/>
              </a:ext>
            </a:extLst>
          </p:cNvPr>
          <p:cNvPicPr preferRelativeResize="0"/>
          <p:nvPr/>
        </p:nvPicPr>
        <p:blipFill rotWithShape="1">
          <a:blip r:embed="rId13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35000"/>
                    </a14:imgEffect>
                    <a14:imgEffect>
                      <a14:brightnessContrast bright="94000" contrast="-2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41451" y="286065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432E3F9D-0573-4773-0664-B695A7643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  <a14:imgEffect>
                      <a14:sharpenSoften amount="60000"/>
                    </a14:imgEffect>
                    <a14:imgEffect>
                      <a14:brightnessContrast bright="53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621" y="27444"/>
            <a:ext cx="970312" cy="79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98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4" objId="7"/>
        <p14:stopEvt time="10085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4AE72A3-879A-2A22-DEFD-FC6541042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75EECF-6B70-E7D5-746B-D8F6AAB92A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80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3808B5A-EBBA-C00F-A230-BD4D7A59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EBF249-BAA0-FA84-5CDA-890F0611D9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76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D3CFB2A-7621-86E6-3C02-1AC35F248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B7006F-A90E-F4A4-B551-A316292762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9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B74BFEC-A208-7085-C271-8A338D41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D68639-CC07-7D33-3052-3C69A442A5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54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20507ED-7C08-3134-A986-AC255D368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2D9777-9809-3B36-511C-9A2FC5145F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01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B4D6B9F-0716-B46C-828D-EBC5E64CD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E53254-2E5A-6971-428A-33C05D9577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2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E141E60-83D0-7958-8C94-8C6493BAD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3FDD51-B532-E3FB-734E-415EC96A6A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16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115031F-E36D-021A-EFCE-CA22C8042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432981-4271-8D41-FFA5-70F0B61842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F3D53A3-DE48-2433-3427-552456EA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34FFA1-31B0-8B4E-B626-D4FE32B109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75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D732AB7-529C-0C2D-2047-D940C67C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1CFC81-17C7-5BC6-BBB0-60955B1A4F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90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FE7995D-E57C-87E8-23F6-85396A892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C520E3-567B-11F6-2EB3-D6073AC0A7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01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14217A9-D039-4542-1E13-67FB6E1F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F6F161-FD27-4D2E-A509-A296577D37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7509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461F60B-ECC0-6CE5-1939-E01AA9BBB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92FDDA-F3BD-0E5F-9CD1-B615B853C5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6147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3B1759A-0EC0-0CC6-1BBF-1BDDFD71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BB20C4-A451-8BD4-C314-156EF31E83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8270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B855227-070A-37C2-9DFB-42BD17348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C4F88-F10B-48A7-8D46-252BA09CE7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3642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03E8909-0E0D-C126-3092-D81BDE612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9C62AF-F5EB-477C-0E3A-06B80FAB5A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5107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174A290-59F4-520E-4B8D-5935F7EE7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DDF191-2694-ADE1-6B3B-12FC4DA622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8950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3D82EC4-82E0-CB50-D789-6913CAFE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108490-8E30-7294-3EBF-84D9438805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15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ABC742D-FF47-34C8-46BD-DE649D40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283CCE-E96D-0272-4DE3-8F341184D7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98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Видео 6" descr="Swirling White Lights">
            <a:extLst>
              <a:ext uri="{FF2B5EF4-FFF2-40B4-BE49-F238E27FC236}">
                <a16:creationId xmlns:a16="http://schemas.microsoft.com/office/drawing/2014/main" id="{76682376-344A-C4CF-D416-2B91692541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alphaModFix/>
          </a:blip>
          <a:srcRect l="4" t="15960" r="-5" b="27011"/>
          <a:stretch/>
        </p:blipFill>
        <p:spPr>
          <a:xfrm>
            <a:off x="3068" y="2909455"/>
            <a:ext cx="12188932" cy="3921101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E93401-3A3C-86A2-CC70-EEEA3BBB06DA}"/>
              </a:ext>
            </a:extLst>
          </p:cNvPr>
          <p:cNvSpPr/>
          <p:nvPr/>
        </p:nvSpPr>
        <p:spPr>
          <a:xfrm>
            <a:off x="6942667" y="4082255"/>
            <a:ext cx="5025813" cy="957473"/>
          </a:xfrm>
          <a:custGeom>
            <a:avLst/>
            <a:gdLst>
              <a:gd name="connsiteX0" fmla="*/ 0 w 4071389"/>
              <a:gd name="connsiteY0" fmla="*/ 159582 h 957473"/>
              <a:gd name="connsiteX1" fmla="*/ 159582 w 4071389"/>
              <a:gd name="connsiteY1" fmla="*/ 0 h 957473"/>
              <a:gd name="connsiteX2" fmla="*/ 3911807 w 4071389"/>
              <a:gd name="connsiteY2" fmla="*/ 0 h 957473"/>
              <a:gd name="connsiteX3" fmla="*/ 4071389 w 4071389"/>
              <a:gd name="connsiteY3" fmla="*/ 159582 h 957473"/>
              <a:gd name="connsiteX4" fmla="*/ 4071389 w 4071389"/>
              <a:gd name="connsiteY4" fmla="*/ 797891 h 957473"/>
              <a:gd name="connsiteX5" fmla="*/ 3911807 w 4071389"/>
              <a:gd name="connsiteY5" fmla="*/ 957473 h 957473"/>
              <a:gd name="connsiteX6" fmla="*/ 159582 w 4071389"/>
              <a:gd name="connsiteY6" fmla="*/ 957473 h 957473"/>
              <a:gd name="connsiteX7" fmla="*/ 0 w 4071389"/>
              <a:gd name="connsiteY7" fmla="*/ 797891 h 957473"/>
              <a:gd name="connsiteX8" fmla="*/ 0 w 4071389"/>
              <a:gd name="connsiteY8" fmla="*/ 159582 h 95747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948709 w 4071389"/>
              <a:gd name="connsiteY2" fmla="*/ 0 h 959853"/>
              <a:gd name="connsiteX3" fmla="*/ 3911807 w 4071389"/>
              <a:gd name="connsiteY3" fmla="*/ 2380 h 959853"/>
              <a:gd name="connsiteX4" fmla="*/ 4071389 w 4071389"/>
              <a:gd name="connsiteY4" fmla="*/ 161962 h 959853"/>
              <a:gd name="connsiteX5" fmla="*/ 4071389 w 4071389"/>
              <a:gd name="connsiteY5" fmla="*/ 800271 h 959853"/>
              <a:gd name="connsiteX6" fmla="*/ 3911807 w 4071389"/>
              <a:gd name="connsiteY6" fmla="*/ 959853 h 959853"/>
              <a:gd name="connsiteX7" fmla="*/ 159582 w 4071389"/>
              <a:gd name="connsiteY7" fmla="*/ 959853 h 959853"/>
              <a:gd name="connsiteX8" fmla="*/ 0 w 4071389"/>
              <a:gd name="connsiteY8" fmla="*/ 800271 h 959853"/>
              <a:gd name="connsiteX9" fmla="*/ 0 w 4071389"/>
              <a:gd name="connsiteY9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948709 w 4071389"/>
              <a:gd name="connsiteY2" fmla="*/ 0 h 959853"/>
              <a:gd name="connsiteX3" fmla="*/ 3911807 w 4071389"/>
              <a:gd name="connsiteY3" fmla="*/ 2380 h 959853"/>
              <a:gd name="connsiteX4" fmla="*/ 4071389 w 4071389"/>
              <a:gd name="connsiteY4" fmla="*/ 161962 h 959853"/>
              <a:gd name="connsiteX5" fmla="*/ 4071389 w 4071389"/>
              <a:gd name="connsiteY5" fmla="*/ 800271 h 959853"/>
              <a:gd name="connsiteX6" fmla="*/ 3911807 w 4071389"/>
              <a:gd name="connsiteY6" fmla="*/ 959853 h 959853"/>
              <a:gd name="connsiteX7" fmla="*/ 159582 w 4071389"/>
              <a:gd name="connsiteY7" fmla="*/ 959853 h 959853"/>
              <a:gd name="connsiteX8" fmla="*/ 0 w 4071389"/>
              <a:gd name="connsiteY8" fmla="*/ 800271 h 959853"/>
              <a:gd name="connsiteX9" fmla="*/ 0 w 4071389"/>
              <a:gd name="connsiteY9" fmla="*/ 161962 h 959853"/>
              <a:gd name="connsiteX0" fmla="*/ 0 w 4071389"/>
              <a:gd name="connsiteY0" fmla="*/ 163810 h 961701"/>
              <a:gd name="connsiteX1" fmla="*/ 159582 w 4071389"/>
              <a:gd name="connsiteY1" fmla="*/ 4228 h 961701"/>
              <a:gd name="connsiteX2" fmla="*/ 2684549 w 4071389"/>
              <a:gd name="connsiteY2" fmla="*/ 42488 h 961701"/>
              <a:gd name="connsiteX3" fmla="*/ 2948709 w 4071389"/>
              <a:gd name="connsiteY3" fmla="*/ 1848 h 961701"/>
              <a:gd name="connsiteX4" fmla="*/ 3911807 w 4071389"/>
              <a:gd name="connsiteY4" fmla="*/ 4228 h 961701"/>
              <a:gd name="connsiteX5" fmla="*/ 4071389 w 4071389"/>
              <a:gd name="connsiteY5" fmla="*/ 163810 h 961701"/>
              <a:gd name="connsiteX6" fmla="*/ 4071389 w 4071389"/>
              <a:gd name="connsiteY6" fmla="*/ 802119 h 961701"/>
              <a:gd name="connsiteX7" fmla="*/ 3911807 w 4071389"/>
              <a:gd name="connsiteY7" fmla="*/ 961701 h 961701"/>
              <a:gd name="connsiteX8" fmla="*/ 159582 w 4071389"/>
              <a:gd name="connsiteY8" fmla="*/ 961701 h 961701"/>
              <a:gd name="connsiteX9" fmla="*/ 0 w 4071389"/>
              <a:gd name="connsiteY9" fmla="*/ 802119 h 961701"/>
              <a:gd name="connsiteX10" fmla="*/ 0 w 4071389"/>
              <a:gd name="connsiteY10" fmla="*/ 163810 h 961701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67624 w 4071389"/>
              <a:gd name="connsiteY3" fmla="*/ 40054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885209 w 4071389"/>
              <a:gd name="connsiteY3" fmla="*/ 107461 h 959853"/>
              <a:gd name="connsiteX4" fmla="*/ 2948709 w 4071389"/>
              <a:gd name="connsiteY4" fmla="*/ 0 h 959853"/>
              <a:gd name="connsiteX5" fmla="*/ 3911807 w 4071389"/>
              <a:gd name="connsiteY5" fmla="*/ 2380 h 959853"/>
              <a:gd name="connsiteX6" fmla="*/ 4071389 w 4071389"/>
              <a:gd name="connsiteY6" fmla="*/ 161962 h 959853"/>
              <a:gd name="connsiteX7" fmla="*/ 4071389 w 4071389"/>
              <a:gd name="connsiteY7" fmla="*/ 800271 h 959853"/>
              <a:gd name="connsiteX8" fmla="*/ 3911807 w 4071389"/>
              <a:gd name="connsiteY8" fmla="*/ 959853 h 959853"/>
              <a:gd name="connsiteX9" fmla="*/ 159582 w 4071389"/>
              <a:gd name="connsiteY9" fmla="*/ 959853 h 959853"/>
              <a:gd name="connsiteX10" fmla="*/ 0 w 4071389"/>
              <a:gd name="connsiteY10" fmla="*/ 800271 h 959853"/>
              <a:gd name="connsiteX11" fmla="*/ 0 w 4071389"/>
              <a:gd name="connsiteY11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1962 h 959853"/>
              <a:gd name="connsiteX1" fmla="*/ 159582 w 4071389"/>
              <a:gd name="connsiteY1" fmla="*/ 2380 h 959853"/>
              <a:gd name="connsiteX2" fmla="*/ 2486429 w 4071389"/>
              <a:gd name="connsiteY2" fmla="*/ 254000 h 959853"/>
              <a:gd name="connsiteX3" fmla="*/ 2948709 w 4071389"/>
              <a:gd name="connsiteY3" fmla="*/ 0 h 959853"/>
              <a:gd name="connsiteX4" fmla="*/ 3911807 w 4071389"/>
              <a:gd name="connsiteY4" fmla="*/ 2380 h 959853"/>
              <a:gd name="connsiteX5" fmla="*/ 4071389 w 4071389"/>
              <a:gd name="connsiteY5" fmla="*/ 161962 h 959853"/>
              <a:gd name="connsiteX6" fmla="*/ 4071389 w 4071389"/>
              <a:gd name="connsiteY6" fmla="*/ 800271 h 959853"/>
              <a:gd name="connsiteX7" fmla="*/ 3911807 w 4071389"/>
              <a:gd name="connsiteY7" fmla="*/ 959853 h 959853"/>
              <a:gd name="connsiteX8" fmla="*/ 159582 w 4071389"/>
              <a:gd name="connsiteY8" fmla="*/ 959853 h 959853"/>
              <a:gd name="connsiteX9" fmla="*/ 0 w 4071389"/>
              <a:gd name="connsiteY9" fmla="*/ 800271 h 959853"/>
              <a:gd name="connsiteX10" fmla="*/ 0 w 4071389"/>
              <a:gd name="connsiteY10" fmla="*/ 161962 h 959853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16489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164893 h 962784"/>
              <a:gd name="connsiteX0" fmla="*/ 0 w 4071389"/>
              <a:gd name="connsiteY0" fmla="*/ 261413 h 962784"/>
              <a:gd name="connsiteX1" fmla="*/ 159582 w 4071389"/>
              <a:gd name="connsiteY1" fmla="*/ 5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113862 w 4071389"/>
              <a:gd name="connsiteY1" fmla="*/ 25931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4577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955938 w 4071389"/>
              <a:gd name="connsiteY3" fmla="*/ 0 h 962784"/>
              <a:gd name="connsiteX4" fmla="*/ 3911807 w 4071389"/>
              <a:gd name="connsiteY4" fmla="*/ 5311 h 962784"/>
              <a:gd name="connsiteX5" fmla="*/ 4071389 w 4071389"/>
              <a:gd name="connsiteY5" fmla="*/ 164893 h 962784"/>
              <a:gd name="connsiteX6" fmla="*/ 4071389 w 4071389"/>
              <a:gd name="connsiteY6" fmla="*/ 803202 h 962784"/>
              <a:gd name="connsiteX7" fmla="*/ 3911807 w 4071389"/>
              <a:gd name="connsiteY7" fmla="*/ 962784 h 962784"/>
              <a:gd name="connsiteX8" fmla="*/ 159582 w 4071389"/>
              <a:gd name="connsiteY8" fmla="*/ 962784 h 962784"/>
              <a:gd name="connsiteX9" fmla="*/ 0 w 4071389"/>
              <a:gd name="connsiteY9" fmla="*/ 803202 h 962784"/>
              <a:gd name="connsiteX10" fmla="*/ 0 w 4071389"/>
              <a:gd name="connsiteY10" fmla="*/ 261413 h 962784"/>
              <a:gd name="connsiteX0" fmla="*/ 0 w 4071389"/>
              <a:gd name="connsiteY0" fmla="*/ 273143 h 974514"/>
              <a:gd name="connsiteX1" fmla="*/ 527882 w 4071389"/>
              <a:gd name="connsiteY1" fmla="*/ 268501 h 974514"/>
              <a:gd name="connsiteX2" fmla="*/ 2486429 w 4071389"/>
              <a:gd name="connsiteY2" fmla="*/ 268661 h 974514"/>
              <a:gd name="connsiteX3" fmla="*/ 2955938 w 4071389"/>
              <a:gd name="connsiteY3" fmla="*/ 11730 h 974514"/>
              <a:gd name="connsiteX4" fmla="*/ 3911807 w 4071389"/>
              <a:gd name="connsiteY4" fmla="*/ 17041 h 974514"/>
              <a:gd name="connsiteX5" fmla="*/ 4071389 w 4071389"/>
              <a:gd name="connsiteY5" fmla="*/ 176623 h 974514"/>
              <a:gd name="connsiteX6" fmla="*/ 4071389 w 4071389"/>
              <a:gd name="connsiteY6" fmla="*/ 814932 h 974514"/>
              <a:gd name="connsiteX7" fmla="*/ 3911807 w 4071389"/>
              <a:gd name="connsiteY7" fmla="*/ 974514 h 974514"/>
              <a:gd name="connsiteX8" fmla="*/ 159582 w 4071389"/>
              <a:gd name="connsiteY8" fmla="*/ 974514 h 974514"/>
              <a:gd name="connsiteX9" fmla="*/ 0 w 4071389"/>
              <a:gd name="connsiteY9" fmla="*/ 814932 h 974514"/>
              <a:gd name="connsiteX10" fmla="*/ 0 w 4071389"/>
              <a:gd name="connsiteY10" fmla="*/ 273143 h 97451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25189 w 4071389"/>
              <a:gd name="connsiteY3" fmla="*/ 222097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61413 h 962784"/>
              <a:gd name="connsiteX1" fmla="*/ 527882 w 4071389"/>
              <a:gd name="connsiteY1" fmla="*/ 256771 h 962784"/>
              <a:gd name="connsiteX2" fmla="*/ 2486429 w 4071389"/>
              <a:gd name="connsiteY2" fmla="*/ 256931 h 962784"/>
              <a:gd name="connsiteX3" fmla="*/ 2740429 w 4071389"/>
              <a:gd name="connsiteY3" fmla="*/ 230806 h 962784"/>
              <a:gd name="connsiteX4" fmla="*/ 2955938 w 4071389"/>
              <a:gd name="connsiteY4" fmla="*/ 0 h 962784"/>
              <a:gd name="connsiteX5" fmla="*/ 3911807 w 4071389"/>
              <a:gd name="connsiteY5" fmla="*/ 5311 h 962784"/>
              <a:gd name="connsiteX6" fmla="*/ 4071389 w 4071389"/>
              <a:gd name="connsiteY6" fmla="*/ 164893 h 962784"/>
              <a:gd name="connsiteX7" fmla="*/ 4071389 w 4071389"/>
              <a:gd name="connsiteY7" fmla="*/ 803202 h 962784"/>
              <a:gd name="connsiteX8" fmla="*/ 3911807 w 4071389"/>
              <a:gd name="connsiteY8" fmla="*/ 962784 h 962784"/>
              <a:gd name="connsiteX9" fmla="*/ 159582 w 4071389"/>
              <a:gd name="connsiteY9" fmla="*/ 962784 h 962784"/>
              <a:gd name="connsiteX10" fmla="*/ 0 w 4071389"/>
              <a:gd name="connsiteY10" fmla="*/ 803202 h 962784"/>
              <a:gd name="connsiteX11" fmla="*/ 0 w 4071389"/>
              <a:gd name="connsiteY11" fmla="*/ 261413 h 962784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740429 w 4071389"/>
              <a:gd name="connsiteY3" fmla="*/ 22549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62655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46194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25617 w 4071389"/>
              <a:gd name="connsiteY3" fmla="*/ 25597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78164 w 4071389"/>
              <a:gd name="connsiteY4" fmla="*/ 484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19444 w 4071389"/>
              <a:gd name="connsiteY3" fmla="*/ 24581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67876 w 4071389"/>
              <a:gd name="connsiteY4" fmla="*/ 2309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5343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4581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4581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  <a:gd name="connsiteX0" fmla="*/ 0 w 4071389"/>
              <a:gd name="connsiteY0" fmla="*/ 256102 h 957473"/>
              <a:gd name="connsiteX1" fmla="*/ 527882 w 4071389"/>
              <a:gd name="connsiteY1" fmla="*/ 251460 h 957473"/>
              <a:gd name="connsiteX2" fmla="*/ 2486429 w 4071389"/>
              <a:gd name="connsiteY2" fmla="*/ 251620 h 957473"/>
              <a:gd name="connsiteX3" fmla="*/ 2936420 w 4071389"/>
              <a:gd name="connsiteY3" fmla="*/ 245815 h 957473"/>
              <a:gd name="connsiteX4" fmla="*/ 3157074 w 4071389"/>
              <a:gd name="connsiteY4" fmla="*/ 4214 h 957473"/>
              <a:gd name="connsiteX5" fmla="*/ 3911807 w 4071389"/>
              <a:gd name="connsiteY5" fmla="*/ 0 h 957473"/>
              <a:gd name="connsiteX6" fmla="*/ 4071389 w 4071389"/>
              <a:gd name="connsiteY6" fmla="*/ 159582 h 957473"/>
              <a:gd name="connsiteX7" fmla="*/ 4071389 w 4071389"/>
              <a:gd name="connsiteY7" fmla="*/ 797891 h 957473"/>
              <a:gd name="connsiteX8" fmla="*/ 3911807 w 4071389"/>
              <a:gd name="connsiteY8" fmla="*/ 957473 h 957473"/>
              <a:gd name="connsiteX9" fmla="*/ 159582 w 4071389"/>
              <a:gd name="connsiteY9" fmla="*/ 957473 h 957473"/>
              <a:gd name="connsiteX10" fmla="*/ 0 w 4071389"/>
              <a:gd name="connsiteY10" fmla="*/ 797891 h 957473"/>
              <a:gd name="connsiteX11" fmla="*/ 0 w 4071389"/>
              <a:gd name="connsiteY11" fmla="*/ 256102 h 95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71389" h="957473">
                <a:moveTo>
                  <a:pt x="0" y="256102"/>
                </a:moveTo>
                <a:cubicBezTo>
                  <a:pt x="63500" y="254327"/>
                  <a:pt x="307667" y="254000"/>
                  <a:pt x="527882" y="251460"/>
                </a:cubicBezTo>
                <a:lnTo>
                  <a:pt x="2486429" y="251620"/>
                </a:lnTo>
                <a:cubicBezTo>
                  <a:pt x="2885580" y="254550"/>
                  <a:pt x="2593965" y="251716"/>
                  <a:pt x="2936420" y="245815"/>
                </a:cubicBezTo>
                <a:cubicBezTo>
                  <a:pt x="3084443" y="226489"/>
                  <a:pt x="3135200" y="23472"/>
                  <a:pt x="3157074" y="4214"/>
                </a:cubicBezTo>
                <a:lnTo>
                  <a:pt x="3911807" y="0"/>
                </a:lnTo>
                <a:cubicBezTo>
                  <a:pt x="3999942" y="0"/>
                  <a:pt x="4071389" y="71447"/>
                  <a:pt x="4071389" y="159582"/>
                </a:cubicBezTo>
                <a:lnTo>
                  <a:pt x="4071389" y="797891"/>
                </a:lnTo>
                <a:cubicBezTo>
                  <a:pt x="4071389" y="886026"/>
                  <a:pt x="3999942" y="957473"/>
                  <a:pt x="3911807" y="957473"/>
                </a:cubicBezTo>
                <a:lnTo>
                  <a:pt x="159582" y="957473"/>
                </a:lnTo>
                <a:cubicBezTo>
                  <a:pt x="71447" y="957473"/>
                  <a:pt x="0" y="886026"/>
                  <a:pt x="0" y="797891"/>
                </a:cubicBezTo>
                <a:lnTo>
                  <a:pt x="0" y="256102"/>
                </a:lnTo>
                <a:close/>
              </a:path>
            </a:pathLst>
          </a:custGeom>
          <a:solidFill>
            <a:srgbClr val="D9E9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15A37581-C685-CD4C-7A74-F5F9348DC033}"/>
              </a:ext>
            </a:extLst>
          </p:cNvPr>
          <p:cNvGraphicFramePr/>
          <p:nvPr/>
        </p:nvGraphicFramePr>
        <p:xfrm>
          <a:off x="318217" y="-342019"/>
          <a:ext cx="11298188" cy="5317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406FE11A-C1B6-ABBB-1C5F-FE0822608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8021" y="4155056"/>
            <a:ext cx="4950459" cy="820153"/>
          </a:xfrm>
        </p:spPr>
        <p:txBody>
          <a:bodyPr anchor="b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000E5D"/>
                </a:solidFill>
                <a:latin typeface="Raleway" panose="020B0503030101060003" pitchFamily="34" charset="-52"/>
                <a:cs typeface="Arial" panose="020B0604020202020204" pitchFamily="34" charset="0"/>
              </a:rPr>
              <a:t>Веб-ресурс для автоматической генерации веб-сайтов с помощью нейросети</a:t>
            </a:r>
          </a:p>
        </p:txBody>
      </p:sp>
      <p:pic>
        <p:nvPicPr>
          <p:cNvPr id="20" name="Google Shape;104;p25">
            <a:extLst>
              <a:ext uri="{FF2B5EF4-FFF2-40B4-BE49-F238E27FC236}">
                <a16:creationId xmlns:a16="http://schemas.microsoft.com/office/drawing/2014/main" id="{F734B379-4890-5BD5-18B5-2CE578FB4F90}"/>
              </a:ext>
            </a:extLst>
          </p:cNvPr>
          <p:cNvPicPr preferRelativeResize="0"/>
          <p:nvPr/>
        </p:nvPicPr>
        <p:blipFill rotWithShape="1">
          <a:blip r:embed="rId11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85000" contrast="-3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456131" y="284614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05;p25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9B8A34F3-23E2-8DE5-0351-A83D252763B1}"/>
              </a:ext>
            </a:extLst>
          </p:cNvPr>
          <p:cNvPicPr preferRelativeResize="0"/>
          <p:nvPr/>
        </p:nvPicPr>
        <p:blipFill rotWithShape="1">
          <a:blip r:embed="rId13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35000"/>
                    </a14:imgEffect>
                    <a14:imgEffect>
                      <a14:brightnessContrast bright="94000" contrast="-2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41451" y="286065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432E3F9D-0573-4773-0664-B695A7643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  <a14:imgEffect>
                      <a14:sharpenSoften amount="60000"/>
                    </a14:imgEffect>
                    <a14:imgEffect>
                      <a14:brightnessContrast bright="53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621" y="27444"/>
            <a:ext cx="970312" cy="79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36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4" objId="7"/>
        <p14:stopEvt time="10085" objId="7"/>
      </p14:showEvtLst>
    </p:ext>
  </p:extLs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Широкоэкранный</PresentationFormat>
  <Paragraphs>10</Paragraphs>
  <Slides>21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Raleway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Яковленкова Варвара Андреевна</dc:creator>
  <cp:lastModifiedBy>Яковленкова Варвара Андреевна</cp:lastModifiedBy>
  <cp:revision>2</cp:revision>
  <dcterms:created xsi:type="dcterms:W3CDTF">2023-12-04T11:11:57Z</dcterms:created>
  <dcterms:modified xsi:type="dcterms:W3CDTF">2023-12-04T11:12:50Z</dcterms:modified>
</cp:coreProperties>
</file>