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3"/>
  </p:notesMasterIdLst>
  <p:sldIdLst>
    <p:sldId id="256" r:id="rId2"/>
    <p:sldId id="257" r:id="rId3"/>
    <p:sldId id="260" r:id="rId4"/>
    <p:sldId id="259" r:id="rId5"/>
    <p:sldId id="261" r:id="rId6"/>
    <p:sldId id="262" r:id="rId7"/>
    <p:sldId id="258" r:id="rId8"/>
    <p:sldId id="297" r:id="rId9"/>
    <p:sldId id="296" r:id="rId10"/>
    <p:sldId id="300" r:id="rId11"/>
    <p:sldId id="270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E60B19-F105-4574-B78C-4D0D59F293FA}">
  <a:tblStyle styleId="{0AE60B19-F105-4574-B78C-4D0D59F293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293" y="8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1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5697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ade4014c9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fade4014c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fade4014c9_1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fade4014c9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fade4014c9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gfade4014c9_1_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fade4014c9_1_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ade4014c9_1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fade4014c9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fade4014c9_1_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fade4014c9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fade4014c9_1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fade4014c9_1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fade4014c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gfade4014c9_1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fade4014c9_1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fade4014c9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gfade4014c9_1_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fade4014c9_1_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ade4014c9_1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fade4014c9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fade4014c9_1_2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fade4014c9_1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73100" y="1518289"/>
            <a:ext cx="69978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392500" y="3531889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2209901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462671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018000" y="2970590"/>
            <a:ext cx="5108100" cy="4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3900" y="552450"/>
            <a:ext cx="7696200" cy="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3900" y="1267200"/>
            <a:ext cx="7696200" cy="33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  <a:defRPr sz="1200">
                <a:solidFill>
                  <a:schemeClr val="lt1"/>
                </a:solidFill>
              </a:defRPr>
            </a:lvl1pPr>
            <a:lvl2pPr marL="914400" lvl="1" indent="-304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lphaLcPeriod"/>
              <a:defRPr sz="1200">
                <a:solidFill>
                  <a:schemeClr val="lt1"/>
                </a:solidFill>
              </a:defRPr>
            </a:lvl2pPr>
            <a:lvl3pPr marL="1371600" lvl="2" indent="-304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AutoNum type="romanLcPeriod"/>
              <a:defRPr sz="1200">
                <a:solidFill>
                  <a:schemeClr val="lt1"/>
                </a:solidFill>
              </a:defRPr>
            </a:lvl3pPr>
            <a:lvl4pPr marL="1828800" lvl="3" indent="-304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  <a:defRPr sz="1200">
                <a:solidFill>
                  <a:schemeClr val="lt1"/>
                </a:solidFill>
              </a:defRPr>
            </a:lvl4pPr>
            <a:lvl5pPr marL="2286000" lvl="4" indent="-304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lphaLcPeriod"/>
              <a:defRPr sz="1200">
                <a:solidFill>
                  <a:schemeClr val="lt1"/>
                </a:solidFill>
              </a:defRPr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AutoNum type="romanLcPeriod"/>
              <a:defRPr>
                <a:solidFill>
                  <a:schemeClr val="lt1"/>
                </a:solidFill>
              </a:defRPr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  <a:defRPr>
                <a:solidFill>
                  <a:schemeClr val="lt1"/>
                </a:solidFill>
              </a:defRPr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LcPeriod"/>
              <a:defRPr>
                <a:solidFill>
                  <a:schemeClr val="lt1"/>
                </a:solidFill>
              </a:defRPr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AutoNum type="romanLcPeriod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138375" y="2808400"/>
            <a:ext cx="29076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5098050" y="2808400"/>
            <a:ext cx="29076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igshot One"/>
              <a:buNone/>
              <a:defRPr sz="2500">
                <a:latin typeface="Bigshot One"/>
                <a:ea typeface="Bigshot One"/>
                <a:cs typeface="Bigshot One"/>
                <a:sym typeface="Bigshot On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1138375" y="3267081"/>
            <a:ext cx="2907600" cy="9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5098050" y="3267081"/>
            <a:ext cx="2907600" cy="9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000" y="643799"/>
            <a:ext cx="77040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720000" y="849245"/>
            <a:ext cx="3209400" cy="11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720000" y="2014845"/>
            <a:ext cx="3209400" cy="27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subTitle" idx="1"/>
          </p:nvPr>
        </p:nvSpPr>
        <p:spPr>
          <a:xfrm>
            <a:off x="720000" y="1614925"/>
            <a:ext cx="3266100" cy="29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720000" y="65374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1642800" y="1929227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idx="2" hasCustomPrompt="1"/>
          </p:nvPr>
        </p:nvSpPr>
        <p:spPr>
          <a:xfrm>
            <a:off x="2337450" y="1335635"/>
            <a:ext cx="9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1569000" y="2358034"/>
            <a:ext cx="248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 idx="3"/>
          </p:nvPr>
        </p:nvSpPr>
        <p:spPr>
          <a:xfrm>
            <a:off x="5164800" y="1929227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4" hasCustomPrompt="1"/>
          </p:nvPr>
        </p:nvSpPr>
        <p:spPr>
          <a:xfrm>
            <a:off x="5857500" y="1335635"/>
            <a:ext cx="951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5"/>
          </p:nvPr>
        </p:nvSpPr>
        <p:spPr>
          <a:xfrm>
            <a:off x="5091000" y="2358034"/>
            <a:ext cx="248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6"/>
          </p:nvPr>
        </p:nvSpPr>
        <p:spPr>
          <a:xfrm>
            <a:off x="1642800" y="3786314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7" hasCustomPrompt="1"/>
          </p:nvPr>
        </p:nvSpPr>
        <p:spPr>
          <a:xfrm>
            <a:off x="2337450" y="3192722"/>
            <a:ext cx="9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8"/>
          </p:nvPr>
        </p:nvSpPr>
        <p:spPr>
          <a:xfrm>
            <a:off x="1569000" y="4213272"/>
            <a:ext cx="248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/>
          </p:nvPr>
        </p:nvSpPr>
        <p:spPr>
          <a:xfrm>
            <a:off x="5164800" y="3786314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5857500" y="3192722"/>
            <a:ext cx="951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4"/>
          </p:nvPr>
        </p:nvSpPr>
        <p:spPr>
          <a:xfrm>
            <a:off x="5091000" y="4213272"/>
            <a:ext cx="2484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/>
          </p:nvPr>
        </p:nvSpPr>
        <p:spPr>
          <a:xfrm>
            <a:off x="720000" y="63392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720000" y="2743729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720000" y="3205592"/>
            <a:ext cx="23364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title" idx="2"/>
          </p:nvPr>
        </p:nvSpPr>
        <p:spPr>
          <a:xfrm>
            <a:off x="3403800" y="2743729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3"/>
          </p:nvPr>
        </p:nvSpPr>
        <p:spPr>
          <a:xfrm>
            <a:off x="3403800" y="3205592"/>
            <a:ext cx="23364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 idx="4"/>
          </p:nvPr>
        </p:nvSpPr>
        <p:spPr>
          <a:xfrm>
            <a:off x="6087600" y="2743729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5"/>
          </p:nvPr>
        </p:nvSpPr>
        <p:spPr>
          <a:xfrm>
            <a:off x="6087600" y="3205592"/>
            <a:ext cx="23364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title" idx="6"/>
          </p:nvPr>
        </p:nvSpPr>
        <p:spPr>
          <a:xfrm>
            <a:off x="720000" y="65374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LANK_1_1_1_1_1_1_1_1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igshot One"/>
              <a:buNone/>
              <a:defRPr sz="3500">
                <a:solidFill>
                  <a:schemeClr val="lt1"/>
                </a:solidFill>
                <a:latin typeface="Bigshot One"/>
                <a:ea typeface="Bigshot One"/>
                <a:cs typeface="Bigshot One"/>
                <a:sym typeface="Bigsho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○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■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○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■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○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aleway"/>
              <a:buChar char="■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5" r:id="rId14"/>
    <p:sldLayoutId id="2147483666" r:id="rId15"/>
    <p:sldLayoutId id="2147483667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27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42.png"/><Relationship Id="rId5" Type="http://schemas.openxmlformats.org/officeDocument/2006/relationships/image" Target="../media/image25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24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35326" y="3003798"/>
            <a:ext cx="1483447" cy="12077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9" name="Google Shape;211;p35"/>
          <p:cNvSpPr/>
          <p:nvPr/>
        </p:nvSpPr>
        <p:spPr>
          <a:xfrm>
            <a:off x="4610100" y="0"/>
            <a:ext cx="4533900" cy="5144078"/>
          </a:xfrm>
          <a:prstGeom prst="rect">
            <a:avLst/>
          </a:prstGeom>
          <a:solidFill>
            <a:srgbClr val="F3F3F3">
              <a:alpha val="2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" name="Google Shape;8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5972480">
            <a:off x="7617165" y="1901966"/>
            <a:ext cx="788288" cy="73454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85" name="Google Shape;85;p25"/>
          <p:cNvSpPr txBox="1">
            <a:spLocks noGrp="1"/>
          </p:cNvSpPr>
          <p:nvPr>
            <p:ph type="ctrTitle"/>
          </p:nvPr>
        </p:nvSpPr>
        <p:spPr>
          <a:xfrm>
            <a:off x="-21626" y="1203598"/>
            <a:ext cx="4932040" cy="2088232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sz="2800" b="1" dirty="0"/>
              <a:t>Блок – бокс </a:t>
            </a:r>
            <a:br>
              <a:rPr lang="en-US" sz="2800" b="1" dirty="0"/>
            </a:br>
            <a:r>
              <a:rPr lang="en-US" sz="2800" b="1" dirty="0"/>
              <a:t>“</a:t>
            </a:r>
            <a:r>
              <a:rPr lang="ru-RU" sz="2800" b="1" dirty="0"/>
              <a:t>Чистый воздух</a:t>
            </a:r>
            <a:r>
              <a:rPr lang="en-US" sz="2800" b="1" dirty="0"/>
              <a:t>”</a:t>
            </a:r>
            <a:endParaRPr sz="2800" b="1" dirty="0"/>
          </a:p>
        </p:txBody>
      </p:sp>
      <p:pic>
        <p:nvPicPr>
          <p:cNvPr id="88" name="Google Shape;88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1164703">
            <a:off x="-25045" y="3898594"/>
            <a:ext cx="3440707" cy="154014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026" name="Picture 2" descr="https://lh7-eu.googleusercontent.com/M78E9LTdhne_ylU4Q8px0t87JYhVXmGvvgFov9zyIvGP82Mx4Ccqx5J7C0a2RccXfQN-GtcnQzcfJcsTNPPD1uBAqFncygFcsr7BYMx2eQ6K433TOwCvOx4GaatPS368AN-EyKbJ7bZQ6oOQCZTEsRc0-N_ypThU=s204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184" y="277706"/>
            <a:ext cx="1872208" cy="51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7-eu.googleusercontent.com/HaB7_IDbLJVqTj0fKEFUqkhy3F3MRr15qvoo6EudL5yvFeMAwdol3-DNFz06r_9jTzx_mdztCilgPFRHeT-g6lGWdflShQ4YoVzK10JU8J7u1OQiU3cj1HbCKgzsyifXxzI1WvztW4dqtmgN9C182DWO81Hm_12h=s204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392" y="344324"/>
            <a:ext cx="1317960" cy="44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7-eu.googleusercontent.com/YKEViGaeo2l2110KkMiTqRKk1ChBHkZxo3Z8teGTCw4a3qIPUMVI2oFEeoxpPhSpccLvVHwC7B5x4yxE2NaNVlU0h_iUjbnoNaLNBUgF3KtIrm4rFKxpv7z-0a61xoKaJEnd4Orq90hvgX1ixOeyfXyibfIFEZoa=s204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53930"/>
            <a:ext cx="771074" cy="60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-=Tanya=-\2035 Работа\-=Айдентика 2035=-\лого университета\Univer20_35_RGB_white.em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37735"/>
            <a:ext cx="1053004" cy="52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lh7-eu.googleusercontent.com/2rNfeUiC8SIlS9ix82upOlc8fyMqlxVQF7nMS0P3NDKZ5psnTywbdK3dEyJ2Ri9TYatT1R_cuE8sWIdWcLyyv5CmP-Ri4nmNdQ2JkVNtZfr50ghX-EvuCBh1I0JvxyluMarX5SkWOuNsAgxDsWs4nUbb7DxyRUz4=s20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54" y="4366822"/>
            <a:ext cx="853863" cy="63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8" name="Google Shape;144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362224">
            <a:off x="7177704" y="3432341"/>
            <a:ext cx="1280796" cy="10531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584482" y="4544947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Спикер : Люднев Роман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92038" y="4759577"/>
            <a:ext cx="25683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Дата выступления : 14.12.23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6"/>
          <p:cNvSpPr txBox="1">
            <a:spLocks noGrp="1"/>
          </p:cNvSpPr>
          <p:nvPr>
            <p:ph type="body" idx="1"/>
          </p:nvPr>
        </p:nvSpPr>
        <p:spPr>
          <a:xfrm>
            <a:off x="755576" y="1563638"/>
            <a:ext cx="7696200" cy="332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2400" indent="0">
              <a:buNone/>
            </a:pPr>
            <a:r>
              <a:rPr lang="ru-RU" sz="1400" dirty="0"/>
              <a:t>1. Предприятия, осуществляющие сжигание топлива для своей работы, в основном это теплоэнергетические станции, централи и газотурбинные установки, заинтересованные в снижении вредных выбросов в атмосферу и в получении из них сырья для дальнейшего использования </a:t>
            </a:r>
            <a:br>
              <a:rPr lang="ru-RU" sz="1400" dirty="0"/>
            </a:br>
            <a:endParaRPr sz="1250" dirty="0"/>
          </a:p>
        </p:txBody>
      </p:sp>
      <p:pic>
        <p:nvPicPr>
          <p:cNvPr id="95" name="Google Shape;9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4268" y="178491"/>
            <a:ext cx="1911298" cy="119803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290" endPos="92000" dist="101600" dir="5400000" fadeDir="5400012" sy="-100000" algn="bl" rotWithShape="0"/>
          </a:effectLst>
        </p:spPr>
      </p:pic>
      <p:sp>
        <p:nvSpPr>
          <p:cNvPr id="96" name="Google Shape;96;p26"/>
          <p:cNvSpPr txBox="1">
            <a:spLocks noGrp="1"/>
          </p:cNvSpPr>
          <p:nvPr>
            <p:ph type="title"/>
          </p:nvPr>
        </p:nvSpPr>
        <p:spPr>
          <a:xfrm>
            <a:off x="683568" y="661029"/>
            <a:ext cx="7696200" cy="715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500"/>
            </a:pPr>
            <a:r>
              <a:rPr lang="ru-RU" b="1" dirty="0"/>
              <a:t>АКТУАЛЬНОСТЬ ПРОЕКТА</a:t>
            </a:r>
            <a:endParaRPr dirty="0"/>
          </a:p>
        </p:txBody>
      </p:sp>
      <p:pic>
        <p:nvPicPr>
          <p:cNvPr id="97" name="Google Shape;9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324354" y="2913489"/>
            <a:ext cx="2249292" cy="105532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17655" y="2544157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Raleway"/>
              </a:rPr>
              <a:t>2. вредных газов от предприятия подлежит дополнительным финансовым взысканиям с предприятий.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3444" y="3067377"/>
            <a:ext cx="75608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Raleway"/>
              </a:rPr>
              <a:t>3. За вред экологии компании выплачивают финансовые средства государству. Так, выплаты компании Газпром в 2022 году составили 40,5 млрд. рублей, Интер РАО – 4,9 млрд. рублей. Данные цифры включат в себя охрану земель, водоподготовку </a:t>
            </a:r>
          </a:p>
          <a:p>
            <a:r>
              <a:rPr lang="ru-RU" dirty="0">
                <a:solidFill>
                  <a:schemeClr val="bg1"/>
                </a:solidFill>
                <a:latin typeface="Raleway"/>
              </a:rPr>
              <a:t>и выбросы. Согласно предварительным оценкам эффективность применения </a:t>
            </a:r>
          </a:p>
          <a:p>
            <a:r>
              <a:rPr lang="ru-RU" dirty="0">
                <a:solidFill>
                  <a:schemeClr val="bg1"/>
                </a:solidFill>
                <a:latin typeface="Raleway"/>
              </a:rPr>
              <a:t>составит 2-3 % от текущих показателей.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>
            <a:spLocks noGrp="1"/>
          </p:cNvSpPr>
          <p:nvPr>
            <p:ph type="body" idx="1"/>
          </p:nvPr>
        </p:nvSpPr>
        <p:spPr>
          <a:xfrm>
            <a:off x="720000" y="2014845"/>
            <a:ext cx="3209400" cy="271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ru-RU" dirty="0"/>
              <a:t>Основными потребителями являются крупные энергетические компании, осуществляющие сжигание топлива</a:t>
            </a:r>
            <a:endParaRPr dirty="0"/>
          </a:p>
        </p:txBody>
      </p:sp>
      <p:sp>
        <p:nvSpPr>
          <p:cNvPr id="142" name="Google Shape;142;p29"/>
          <p:cNvSpPr txBox="1">
            <a:spLocks noGrp="1"/>
          </p:cNvSpPr>
          <p:nvPr>
            <p:ph type="title"/>
          </p:nvPr>
        </p:nvSpPr>
        <p:spPr>
          <a:xfrm>
            <a:off x="720000" y="849245"/>
            <a:ext cx="3209400" cy="110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b="1" dirty="0"/>
              <a:t>ЦЕЛЕВАЯ АУДИТОРИЯ</a:t>
            </a:r>
            <a:endParaRPr dirty="0"/>
          </a:p>
        </p:txBody>
      </p:sp>
      <p:pic>
        <p:nvPicPr>
          <p:cNvPr id="143" name="Google Shape;143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7624" y="3970980"/>
            <a:ext cx="840200" cy="92620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38000" endPos="52000" fadeDir="5400012" sy="-100000" algn="bl" rotWithShape="0"/>
          </a:effectLst>
        </p:spPr>
      </p:pic>
      <p:pic>
        <p:nvPicPr>
          <p:cNvPr id="144" name="Google Shape;144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362224">
            <a:off x="1735425" y="4387663"/>
            <a:ext cx="861601" cy="74382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45" name="Google Shape;145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9700380" flipH="1">
            <a:off x="771520" y="3255278"/>
            <a:ext cx="938283" cy="157926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46" name="Google Shape;146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26031" y="3621251"/>
            <a:ext cx="1016536" cy="106218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38500" dist="50800" dir="5400000" fadeDir="5400012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Google Shape;211;p35"/>
          <p:cNvSpPr/>
          <p:nvPr/>
        </p:nvSpPr>
        <p:spPr>
          <a:xfrm>
            <a:off x="4610100" y="0"/>
            <a:ext cx="4533900" cy="5144078"/>
          </a:xfrm>
          <a:prstGeom prst="rect">
            <a:avLst/>
          </a:prstGeom>
          <a:solidFill>
            <a:srgbClr val="F3F3F3">
              <a:alpha val="2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 descr="C:\Users\Admin\Desktop\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129" y="1102479"/>
            <a:ext cx="2733352" cy="96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1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85086"/>
            <a:ext cx="2561394" cy="125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123-PhotoRoom.png-PhotoRoom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12923"/>
            <a:ext cx="5036762" cy="283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343;p8"/>
          <p:cNvGrpSpPr/>
          <p:nvPr/>
        </p:nvGrpSpPr>
        <p:grpSpPr>
          <a:xfrm>
            <a:off x="6739602" y="3650098"/>
            <a:ext cx="1141797" cy="282719"/>
            <a:chOff x="4411970" y="2233974"/>
            <a:chExt cx="763574" cy="189068"/>
          </a:xfrm>
        </p:grpSpPr>
        <p:sp>
          <p:nvSpPr>
            <p:cNvPr id="185" name="Google Shape;344;p8"/>
            <p:cNvSpPr/>
            <p:nvPr/>
          </p:nvSpPr>
          <p:spPr>
            <a:xfrm>
              <a:off x="4411970" y="2278599"/>
              <a:ext cx="763574" cy="144443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" name="Google Shape;345;p8"/>
            <p:cNvSpPr/>
            <p:nvPr/>
          </p:nvSpPr>
          <p:spPr>
            <a:xfrm>
              <a:off x="4411970" y="2233974"/>
              <a:ext cx="262291" cy="144443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81" name="Google Shape;343;p8"/>
          <p:cNvGrpSpPr/>
          <p:nvPr/>
        </p:nvGrpSpPr>
        <p:grpSpPr>
          <a:xfrm>
            <a:off x="5410160" y="3650098"/>
            <a:ext cx="1141797" cy="282719"/>
            <a:chOff x="4411970" y="2233974"/>
            <a:chExt cx="763574" cy="189068"/>
          </a:xfrm>
        </p:grpSpPr>
        <p:sp>
          <p:nvSpPr>
            <p:cNvPr id="182" name="Google Shape;344;p8"/>
            <p:cNvSpPr/>
            <p:nvPr/>
          </p:nvSpPr>
          <p:spPr>
            <a:xfrm>
              <a:off x="4411970" y="2278599"/>
              <a:ext cx="763574" cy="144443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" name="Google Shape;345;p8"/>
            <p:cNvSpPr/>
            <p:nvPr/>
          </p:nvSpPr>
          <p:spPr>
            <a:xfrm>
              <a:off x="4411970" y="2233974"/>
              <a:ext cx="262291" cy="144443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8" name="Google Shape;343;p8"/>
          <p:cNvGrpSpPr/>
          <p:nvPr/>
        </p:nvGrpSpPr>
        <p:grpSpPr>
          <a:xfrm>
            <a:off x="3932417" y="3642034"/>
            <a:ext cx="1141797" cy="282719"/>
            <a:chOff x="4411970" y="2233974"/>
            <a:chExt cx="763574" cy="189068"/>
          </a:xfrm>
        </p:grpSpPr>
        <p:sp>
          <p:nvSpPr>
            <p:cNvPr id="179" name="Google Shape;344;p8"/>
            <p:cNvSpPr/>
            <p:nvPr/>
          </p:nvSpPr>
          <p:spPr>
            <a:xfrm>
              <a:off x="4411970" y="2278599"/>
              <a:ext cx="763574" cy="144443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" name="Google Shape;345;p8"/>
            <p:cNvSpPr/>
            <p:nvPr/>
          </p:nvSpPr>
          <p:spPr>
            <a:xfrm>
              <a:off x="4411970" y="2233974"/>
              <a:ext cx="262291" cy="144443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5" name="Google Shape;343;p8"/>
          <p:cNvGrpSpPr/>
          <p:nvPr/>
        </p:nvGrpSpPr>
        <p:grpSpPr>
          <a:xfrm>
            <a:off x="2471595" y="3650098"/>
            <a:ext cx="1141797" cy="282719"/>
            <a:chOff x="4411970" y="2233974"/>
            <a:chExt cx="763574" cy="189068"/>
          </a:xfrm>
        </p:grpSpPr>
        <p:sp>
          <p:nvSpPr>
            <p:cNvPr id="176" name="Google Shape;344;p8"/>
            <p:cNvSpPr/>
            <p:nvPr/>
          </p:nvSpPr>
          <p:spPr>
            <a:xfrm>
              <a:off x="4411970" y="2278599"/>
              <a:ext cx="763574" cy="144443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" name="Google Shape;345;p8"/>
            <p:cNvSpPr/>
            <p:nvPr/>
          </p:nvSpPr>
          <p:spPr>
            <a:xfrm>
              <a:off x="4411970" y="2233974"/>
              <a:ext cx="262291" cy="144443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2" name="Google Shape;343;p8"/>
          <p:cNvGrpSpPr/>
          <p:nvPr/>
        </p:nvGrpSpPr>
        <p:grpSpPr>
          <a:xfrm>
            <a:off x="1234800" y="3619171"/>
            <a:ext cx="1141797" cy="282719"/>
            <a:chOff x="4411970" y="2233974"/>
            <a:chExt cx="763574" cy="189068"/>
          </a:xfrm>
        </p:grpSpPr>
        <p:sp>
          <p:nvSpPr>
            <p:cNvPr id="173" name="Google Shape;344;p8"/>
            <p:cNvSpPr/>
            <p:nvPr/>
          </p:nvSpPr>
          <p:spPr>
            <a:xfrm>
              <a:off x="4411970" y="2278599"/>
              <a:ext cx="763574" cy="144443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" name="Google Shape;345;p8"/>
            <p:cNvSpPr/>
            <p:nvPr/>
          </p:nvSpPr>
          <p:spPr>
            <a:xfrm>
              <a:off x="4411970" y="2233974"/>
              <a:ext cx="262291" cy="144443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27" name="Google Shape;127;p28"/>
          <p:cNvSpPr txBox="1">
            <a:spLocks noGrp="1"/>
          </p:cNvSpPr>
          <p:nvPr>
            <p:ph type="subTitle" idx="1"/>
          </p:nvPr>
        </p:nvSpPr>
        <p:spPr>
          <a:xfrm>
            <a:off x="375798" y="1559922"/>
            <a:ext cx="8551357" cy="180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dirty="0"/>
              <a:t>Создание установки, включающую в себя комплекс мер и технологий осуществляющие улавливание вредных выбросов на выходе из котлов или камер сгорания. Будет создан блок-бокс с устройством очистки уходящих газов. В этих устройствах будут применяться, как уже проверенные временем технологии также будут создаваться и новые технологии.</a:t>
            </a:r>
            <a:endParaRPr dirty="0"/>
          </a:p>
        </p:txBody>
      </p:sp>
      <p:sp>
        <p:nvSpPr>
          <p:cNvPr id="129" name="Google Shape;129;p28"/>
          <p:cNvSpPr txBox="1">
            <a:spLocks noGrp="1"/>
          </p:cNvSpPr>
          <p:nvPr>
            <p:ph type="title"/>
          </p:nvPr>
        </p:nvSpPr>
        <p:spPr>
          <a:xfrm>
            <a:off x="724256" y="740635"/>
            <a:ext cx="7704000" cy="841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shot One"/>
              <a:buNone/>
            </a:pPr>
            <a:r>
              <a:rPr lang="ru-RU" sz="3500" dirty="0"/>
              <a:t>РЕШЕНИЕ</a:t>
            </a:r>
            <a:endParaRPr sz="3500" dirty="0"/>
          </a:p>
        </p:txBody>
      </p:sp>
      <p:pic>
        <p:nvPicPr>
          <p:cNvPr id="131" name="Google Shape;13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3728" y="-380578"/>
            <a:ext cx="1169723" cy="116972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2" name="Google Shape;13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601477" flipH="1">
            <a:off x="-667527" y="-496742"/>
            <a:ext cx="1133262" cy="225700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3" name="Google Shape;13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7167622" flipH="1">
            <a:off x="7194727" y="103802"/>
            <a:ext cx="1178707" cy="127366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4" name="Google Shape;134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361329">
            <a:off x="8371619" y="4406872"/>
            <a:ext cx="1015006" cy="86323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5" name="Google Shape;135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43161" y="4787020"/>
            <a:ext cx="1939135" cy="121548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3421962"/>
            <a:ext cx="704831" cy="66195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157155" y="3421886"/>
            <a:ext cx="704831" cy="66195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015894" y="3421962"/>
            <a:ext cx="704831" cy="66195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419871" y="3421962"/>
            <a:ext cx="704831" cy="66195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327860" y="3421962"/>
            <a:ext cx="704831" cy="66195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641294" y="3421886"/>
            <a:ext cx="704831" cy="66195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05826" y="4140080"/>
            <a:ext cx="109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Входной патрубок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44671" y="4147711"/>
            <a:ext cx="11297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Узел очистки от СО2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61929" y="4113247"/>
            <a:ext cx="12207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Узел очистки от оксидов азота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30258" y="4117204"/>
            <a:ext cx="1276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Узел очистки от оксидов серы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28130" y="4124690"/>
            <a:ext cx="1704289" cy="477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Узел улавливания углеворода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430152" y="4124690"/>
            <a:ext cx="11271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Выходной патрубок</a:t>
            </a:r>
          </a:p>
        </p:txBody>
      </p:sp>
      <p:grpSp>
        <p:nvGrpSpPr>
          <p:cNvPr id="48" name="Google Shape;3801;p12"/>
          <p:cNvGrpSpPr/>
          <p:nvPr/>
        </p:nvGrpSpPr>
        <p:grpSpPr>
          <a:xfrm>
            <a:off x="828903" y="3245468"/>
            <a:ext cx="846208" cy="933309"/>
            <a:chOff x="5985650" y="2860025"/>
            <a:chExt cx="1396075" cy="1539775"/>
          </a:xfrm>
        </p:grpSpPr>
        <p:sp>
          <p:nvSpPr>
            <p:cNvPr id="49" name="Google Shape;3802;p12"/>
            <p:cNvSpPr/>
            <p:nvPr/>
          </p:nvSpPr>
          <p:spPr>
            <a:xfrm>
              <a:off x="6655300" y="3128850"/>
              <a:ext cx="637150" cy="631950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3803;p12"/>
            <p:cNvSpPr/>
            <p:nvPr/>
          </p:nvSpPr>
          <p:spPr>
            <a:xfrm>
              <a:off x="6673425" y="3771400"/>
              <a:ext cx="600850" cy="600800"/>
            </a:xfrm>
            <a:custGeom>
              <a:avLst/>
              <a:gdLst/>
              <a:ahLst/>
              <a:cxnLst/>
              <a:rect l="l" t="t" r="r" b="b"/>
              <a:pathLst>
                <a:path w="24034" h="24032" extrusionOk="0">
                  <a:moveTo>
                    <a:pt x="12017" y="4775"/>
                  </a:moveTo>
                  <a:cubicBezTo>
                    <a:pt x="16016" y="4775"/>
                    <a:pt x="19258" y="8018"/>
                    <a:pt x="19258" y="12017"/>
                  </a:cubicBezTo>
                  <a:cubicBezTo>
                    <a:pt x="19258" y="16015"/>
                    <a:pt x="16016" y="19256"/>
                    <a:pt x="12019" y="19256"/>
                  </a:cubicBezTo>
                  <a:lnTo>
                    <a:pt x="12017" y="19256"/>
                  </a:lnTo>
                  <a:cubicBezTo>
                    <a:pt x="8019" y="19256"/>
                    <a:pt x="4778" y="16015"/>
                    <a:pt x="4778" y="12017"/>
                  </a:cubicBezTo>
                  <a:cubicBezTo>
                    <a:pt x="4778" y="8018"/>
                    <a:pt x="8019" y="4775"/>
                    <a:pt x="12017" y="4775"/>
                  </a:cubicBezTo>
                  <a:close/>
                  <a:moveTo>
                    <a:pt x="10336" y="0"/>
                  </a:moveTo>
                  <a:cubicBezTo>
                    <a:pt x="9932" y="0"/>
                    <a:pt x="9604" y="327"/>
                    <a:pt x="9604" y="732"/>
                  </a:cubicBezTo>
                  <a:lnTo>
                    <a:pt x="9604" y="2689"/>
                  </a:lnTo>
                  <a:cubicBezTo>
                    <a:pt x="8734" y="2913"/>
                    <a:pt x="7902" y="3259"/>
                    <a:pt x="7128" y="3714"/>
                  </a:cubicBezTo>
                  <a:lnTo>
                    <a:pt x="5745" y="2330"/>
                  </a:lnTo>
                  <a:cubicBezTo>
                    <a:pt x="5602" y="2187"/>
                    <a:pt x="5415" y="2115"/>
                    <a:pt x="5228" y="2115"/>
                  </a:cubicBezTo>
                  <a:cubicBezTo>
                    <a:pt x="5040" y="2115"/>
                    <a:pt x="4853" y="2187"/>
                    <a:pt x="4710" y="2330"/>
                  </a:cubicBezTo>
                  <a:lnTo>
                    <a:pt x="2332" y="4708"/>
                  </a:lnTo>
                  <a:cubicBezTo>
                    <a:pt x="2046" y="4995"/>
                    <a:pt x="2046" y="5457"/>
                    <a:pt x="2332" y="5744"/>
                  </a:cubicBezTo>
                  <a:lnTo>
                    <a:pt x="3716" y="7128"/>
                  </a:lnTo>
                  <a:cubicBezTo>
                    <a:pt x="3260" y="7900"/>
                    <a:pt x="2915" y="8734"/>
                    <a:pt x="2691" y="9602"/>
                  </a:cubicBezTo>
                  <a:lnTo>
                    <a:pt x="734" y="9602"/>
                  </a:lnTo>
                  <a:cubicBezTo>
                    <a:pt x="329" y="9602"/>
                    <a:pt x="1" y="9930"/>
                    <a:pt x="1" y="10335"/>
                  </a:cubicBezTo>
                  <a:lnTo>
                    <a:pt x="1" y="13698"/>
                  </a:lnTo>
                  <a:cubicBezTo>
                    <a:pt x="1" y="14101"/>
                    <a:pt x="329" y="14430"/>
                    <a:pt x="734" y="14430"/>
                  </a:cubicBezTo>
                  <a:lnTo>
                    <a:pt x="2691" y="14430"/>
                  </a:lnTo>
                  <a:cubicBezTo>
                    <a:pt x="2915" y="15298"/>
                    <a:pt x="3260" y="16132"/>
                    <a:pt x="3716" y="16904"/>
                  </a:cubicBezTo>
                  <a:lnTo>
                    <a:pt x="2332" y="18289"/>
                  </a:lnTo>
                  <a:cubicBezTo>
                    <a:pt x="2046" y="18574"/>
                    <a:pt x="2046" y="19038"/>
                    <a:pt x="2332" y="19323"/>
                  </a:cubicBezTo>
                  <a:lnTo>
                    <a:pt x="4710" y="21701"/>
                  </a:lnTo>
                  <a:cubicBezTo>
                    <a:pt x="4853" y="21845"/>
                    <a:pt x="5040" y="21916"/>
                    <a:pt x="5228" y="21916"/>
                  </a:cubicBezTo>
                  <a:cubicBezTo>
                    <a:pt x="5415" y="21916"/>
                    <a:pt x="5602" y="21845"/>
                    <a:pt x="5745" y="21701"/>
                  </a:cubicBezTo>
                  <a:lnTo>
                    <a:pt x="7128" y="20318"/>
                  </a:lnTo>
                  <a:cubicBezTo>
                    <a:pt x="7902" y="20774"/>
                    <a:pt x="8736" y="21118"/>
                    <a:pt x="9604" y="21343"/>
                  </a:cubicBezTo>
                  <a:lnTo>
                    <a:pt x="9604" y="23299"/>
                  </a:lnTo>
                  <a:cubicBezTo>
                    <a:pt x="9604" y="23705"/>
                    <a:pt x="9932" y="24031"/>
                    <a:pt x="10336" y="24031"/>
                  </a:cubicBezTo>
                  <a:lnTo>
                    <a:pt x="13699" y="24031"/>
                  </a:lnTo>
                  <a:cubicBezTo>
                    <a:pt x="14104" y="24031"/>
                    <a:pt x="14432" y="23705"/>
                    <a:pt x="14432" y="23299"/>
                  </a:cubicBezTo>
                  <a:lnTo>
                    <a:pt x="14432" y="21343"/>
                  </a:lnTo>
                  <a:cubicBezTo>
                    <a:pt x="15300" y="21118"/>
                    <a:pt x="16134" y="20773"/>
                    <a:pt x="16906" y="20318"/>
                  </a:cubicBezTo>
                  <a:lnTo>
                    <a:pt x="18290" y="21701"/>
                  </a:lnTo>
                  <a:cubicBezTo>
                    <a:pt x="18433" y="21844"/>
                    <a:pt x="18620" y="21915"/>
                    <a:pt x="18808" y="21915"/>
                  </a:cubicBezTo>
                  <a:cubicBezTo>
                    <a:pt x="18995" y="21915"/>
                    <a:pt x="19182" y="21844"/>
                    <a:pt x="19326" y="21701"/>
                  </a:cubicBezTo>
                  <a:lnTo>
                    <a:pt x="21704" y="19323"/>
                  </a:lnTo>
                  <a:cubicBezTo>
                    <a:pt x="21989" y="19037"/>
                    <a:pt x="21989" y="18574"/>
                    <a:pt x="21704" y="18287"/>
                  </a:cubicBezTo>
                  <a:lnTo>
                    <a:pt x="20320" y="16904"/>
                  </a:lnTo>
                  <a:cubicBezTo>
                    <a:pt x="20775" y="16130"/>
                    <a:pt x="21121" y="15298"/>
                    <a:pt x="21345" y="14430"/>
                  </a:cubicBezTo>
                  <a:lnTo>
                    <a:pt x="23302" y="14430"/>
                  </a:lnTo>
                  <a:cubicBezTo>
                    <a:pt x="23705" y="14430"/>
                    <a:pt x="24034" y="14101"/>
                    <a:pt x="24034" y="13696"/>
                  </a:cubicBezTo>
                  <a:lnTo>
                    <a:pt x="24034" y="10334"/>
                  </a:lnTo>
                  <a:cubicBezTo>
                    <a:pt x="24034" y="9930"/>
                    <a:pt x="23705" y="9602"/>
                    <a:pt x="23302" y="9602"/>
                  </a:cubicBezTo>
                  <a:lnTo>
                    <a:pt x="21343" y="9602"/>
                  </a:lnTo>
                  <a:cubicBezTo>
                    <a:pt x="21121" y="8734"/>
                    <a:pt x="20775" y="7900"/>
                    <a:pt x="20320" y="7128"/>
                  </a:cubicBezTo>
                  <a:lnTo>
                    <a:pt x="21704" y="5744"/>
                  </a:lnTo>
                  <a:cubicBezTo>
                    <a:pt x="21989" y="5457"/>
                    <a:pt x="21989" y="4995"/>
                    <a:pt x="21704" y="4708"/>
                  </a:cubicBezTo>
                  <a:lnTo>
                    <a:pt x="19326" y="2330"/>
                  </a:lnTo>
                  <a:cubicBezTo>
                    <a:pt x="19182" y="2187"/>
                    <a:pt x="18995" y="2115"/>
                    <a:pt x="18808" y="2115"/>
                  </a:cubicBezTo>
                  <a:cubicBezTo>
                    <a:pt x="18620" y="2115"/>
                    <a:pt x="18433" y="2187"/>
                    <a:pt x="18290" y="2330"/>
                  </a:cubicBezTo>
                  <a:lnTo>
                    <a:pt x="16906" y="3714"/>
                  </a:lnTo>
                  <a:cubicBezTo>
                    <a:pt x="16133" y="3259"/>
                    <a:pt x="15300" y="2913"/>
                    <a:pt x="14430" y="2689"/>
                  </a:cubicBezTo>
                  <a:lnTo>
                    <a:pt x="14430" y="732"/>
                  </a:lnTo>
                  <a:cubicBezTo>
                    <a:pt x="14430" y="327"/>
                    <a:pt x="14104" y="0"/>
                    <a:pt x="13699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3804;p12"/>
            <p:cNvSpPr/>
            <p:nvPr/>
          </p:nvSpPr>
          <p:spPr>
            <a:xfrm>
              <a:off x="6073050" y="3509700"/>
              <a:ext cx="641725" cy="636800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3805;p12"/>
            <p:cNvSpPr/>
            <p:nvPr/>
          </p:nvSpPr>
          <p:spPr>
            <a:xfrm>
              <a:off x="6124575" y="2917775"/>
              <a:ext cx="572575" cy="572525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3806;p12"/>
            <p:cNvSpPr/>
            <p:nvPr/>
          </p:nvSpPr>
          <p:spPr>
            <a:xfrm>
              <a:off x="6459975" y="2867300"/>
              <a:ext cx="101300" cy="50500"/>
            </a:xfrm>
            <a:custGeom>
              <a:avLst/>
              <a:gdLst/>
              <a:ahLst/>
              <a:cxnLst/>
              <a:rect l="l" t="t" r="r" b="b"/>
              <a:pathLst>
                <a:path w="4052" h="2020" extrusionOk="0">
                  <a:moveTo>
                    <a:pt x="272" y="1"/>
                  </a:moveTo>
                  <a:cubicBezTo>
                    <a:pt x="157" y="1"/>
                    <a:pt x="54" y="82"/>
                    <a:pt x="29" y="200"/>
                  </a:cubicBezTo>
                  <a:cubicBezTo>
                    <a:pt x="0" y="338"/>
                    <a:pt x="87" y="474"/>
                    <a:pt x="225" y="507"/>
                  </a:cubicBezTo>
                  <a:cubicBezTo>
                    <a:pt x="1077" y="719"/>
                    <a:pt x="1895" y="1049"/>
                    <a:pt x="2657" y="1486"/>
                  </a:cubicBezTo>
                  <a:lnTo>
                    <a:pt x="2505" y="1740"/>
                  </a:lnTo>
                  <a:cubicBezTo>
                    <a:pt x="2459" y="1819"/>
                    <a:pt x="2511" y="1918"/>
                    <a:pt x="2603" y="1926"/>
                  </a:cubicBezTo>
                  <a:lnTo>
                    <a:pt x="3887" y="2019"/>
                  </a:lnTo>
                  <a:cubicBezTo>
                    <a:pt x="3890" y="2019"/>
                    <a:pt x="3893" y="2019"/>
                    <a:pt x="3895" y="2019"/>
                  </a:cubicBezTo>
                  <a:cubicBezTo>
                    <a:pt x="3991" y="2019"/>
                    <a:pt x="4052" y="1913"/>
                    <a:pt x="3999" y="1830"/>
                  </a:cubicBezTo>
                  <a:lnTo>
                    <a:pt x="3302" y="746"/>
                  </a:lnTo>
                  <a:cubicBezTo>
                    <a:pt x="3278" y="709"/>
                    <a:pt x="3239" y="690"/>
                    <a:pt x="3200" y="690"/>
                  </a:cubicBezTo>
                  <a:cubicBezTo>
                    <a:pt x="3159" y="690"/>
                    <a:pt x="3118" y="711"/>
                    <a:pt x="3094" y="751"/>
                  </a:cubicBezTo>
                  <a:lnTo>
                    <a:pt x="2917" y="1047"/>
                  </a:lnTo>
                  <a:cubicBezTo>
                    <a:pt x="2108" y="581"/>
                    <a:pt x="1237" y="230"/>
                    <a:pt x="330" y="8"/>
                  </a:cubicBezTo>
                  <a:cubicBezTo>
                    <a:pt x="311" y="3"/>
                    <a:pt x="291" y="1"/>
                    <a:pt x="27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3807;p12"/>
            <p:cNvSpPr/>
            <p:nvPr/>
          </p:nvSpPr>
          <p:spPr>
            <a:xfrm>
              <a:off x="6389025" y="2860025"/>
              <a:ext cx="63100" cy="15700"/>
            </a:xfrm>
            <a:custGeom>
              <a:avLst/>
              <a:gdLst/>
              <a:ahLst/>
              <a:cxnLst/>
              <a:rect l="l" t="t" r="r" b="b"/>
              <a:pathLst>
                <a:path w="2524" h="628" extrusionOk="0">
                  <a:moveTo>
                    <a:pt x="787" y="1"/>
                  </a:moveTo>
                  <a:cubicBezTo>
                    <a:pt x="605" y="1"/>
                    <a:pt x="424" y="7"/>
                    <a:pt x="241" y="19"/>
                  </a:cubicBezTo>
                  <a:cubicBezTo>
                    <a:pt x="103" y="31"/>
                    <a:pt x="1" y="153"/>
                    <a:pt x="11" y="291"/>
                  </a:cubicBezTo>
                  <a:cubicBezTo>
                    <a:pt x="20" y="425"/>
                    <a:pt x="132" y="528"/>
                    <a:pt x="263" y="528"/>
                  </a:cubicBezTo>
                  <a:cubicBezTo>
                    <a:pt x="268" y="528"/>
                    <a:pt x="273" y="528"/>
                    <a:pt x="278" y="528"/>
                  </a:cubicBezTo>
                  <a:cubicBezTo>
                    <a:pt x="448" y="518"/>
                    <a:pt x="617" y="512"/>
                    <a:pt x="787" y="512"/>
                  </a:cubicBezTo>
                  <a:cubicBezTo>
                    <a:pt x="1261" y="512"/>
                    <a:pt x="1734" y="550"/>
                    <a:pt x="2203" y="624"/>
                  </a:cubicBezTo>
                  <a:cubicBezTo>
                    <a:pt x="2217" y="626"/>
                    <a:pt x="2231" y="627"/>
                    <a:pt x="2245" y="627"/>
                  </a:cubicBezTo>
                  <a:cubicBezTo>
                    <a:pt x="2363" y="627"/>
                    <a:pt x="2470" y="544"/>
                    <a:pt x="2494" y="424"/>
                  </a:cubicBezTo>
                  <a:cubicBezTo>
                    <a:pt x="2523" y="283"/>
                    <a:pt x="2430" y="145"/>
                    <a:pt x="2288" y="121"/>
                  </a:cubicBezTo>
                  <a:cubicBezTo>
                    <a:pt x="1791" y="43"/>
                    <a:pt x="1288" y="3"/>
                    <a:pt x="78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3808;p12"/>
            <p:cNvSpPr/>
            <p:nvPr/>
          </p:nvSpPr>
          <p:spPr>
            <a:xfrm>
              <a:off x="6279750" y="2879875"/>
              <a:ext cx="39600" cy="26000"/>
            </a:xfrm>
            <a:custGeom>
              <a:avLst/>
              <a:gdLst/>
              <a:ahLst/>
              <a:cxnLst/>
              <a:rect l="l" t="t" r="r" b="b"/>
              <a:pathLst>
                <a:path w="1584" h="1040" extrusionOk="0">
                  <a:moveTo>
                    <a:pt x="1330" y="1"/>
                  </a:moveTo>
                  <a:cubicBezTo>
                    <a:pt x="1303" y="1"/>
                    <a:pt x="1276" y="6"/>
                    <a:pt x="1249" y="17"/>
                  </a:cubicBezTo>
                  <a:cubicBezTo>
                    <a:pt x="878" y="174"/>
                    <a:pt x="518" y="355"/>
                    <a:pt x="168" y="557"/>
                  </a:cubicBezTo>
                  <a:cubicBezTo>
                    <a:pt x="58" y="621"/>
                    <a:pt x="0" y="757"/>
                    <a:pt x="47" y="876"/>
                  </a:cubicBezTo>
                  <a:cubicBezTo>
                    <a:pt x="86" y="979"/>
                    <a:pt x="183" y="1040"/>
                    <a:pt x="284" y="1040"/>
                  </a:cubicBezTo>
                  <a:cubicBezTo>
                    <a:pt x="327" y="1040"/>
                    <a:pt x="371" y="1029"/>
                    <a:pt x="412" y="1005"/>
                  </a:cubicBezTo>
                  <a:cubicBezTo>
                    <a:pt x="727" y="823"/>
                    <a:pt x="1054" y="658"/>
                    <a:pt x="1389" y="512"/>
                  </a:cubicBezTo>
                  <a:cubicBezTo>
                    <a:pt x="1518" y="458"/>
                    <a:pt x="1584" y="312"/>
                    <a:pt x="1538" y="177"/>
                  </a:cubicBezTo>
                  <a:lnTo>
                    <a:pt x="1525" y="141"/>
                  </a:lnTo>
                  <a:cubicBezTo>
                    <a:pt x="1496" y="54"/>
                    <a:pt x="1415" y="1"/>
                    <a:pt x="133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3809;p12"/>
            <p:cNvSpPr/>
            <p:nvPr/>
          </p:nvSpPr>
          <p:spPr>
            <a:xfrm>
              <a:off x="6325825" y="2862750"/>
              <a:ext cx="54425" cy="22400"/>
            </a:xfrm>
            <a:custGeom>
              <a:avLst/>
              <a:gdLst/>
              <a:ahLst/>
              <a:cxnLst/>
              <a:rect l="l" t="t" r="r" b="b"/>
              <a:pathLst>
                <a:path w="2177" h="896" extrusionOk="0">
                  <a:moveTo>
                    <a:pt x="1906" y="0"/>
                  </a:moveTo>
                  <a:cubicBezTo>
                    <a:pt x="1894" y="0"/>
                    <a:pt x="1883" y="1"/>
                    <a:pt x="1871" y="2"/>
                  </a:cubicBezTo>
                  <a:cubicBezTo>
                    <a:pt x="1306" y="87"/>
                    <a:pt x="748" y="220"/>
                    <a:pt x="205" y="400"/>
                  </a:cubicBezTo>
                  <a:cubicBezTo>
                    <a:pt x="71" y="444"/>
                    <a:pt x="0" y="590"/>
                    <a:pt x="47" y="725"/>
                  </a:cubicBezTo>
                  <a:cubicBezTo>
                    <a:pt x="84" y="829"/>
                    <a:pt x="183" y="895"/>
                    <a:pt x="288" y="895"/>
                  </a:cubicBezTo>
                  <a:cubicBezTo>
                    <a:pt x="316" y="895"/>
                    <a:pt x="343" y="891"/>
                    <a:pt x="370" y="882"/>
                  </a:cubicBezTo>
                  <a:cubicBezTo>
                    <a:pt x="883" y="712"/>
                    <a:pt x="1408" y="587"/>
                    <a:pt x="1941" y="507"/>
                  </a:cubicBezTo>
                  <a:cubicBezTo>
                    <a:pt x="2081" y="488"/>
                    <a:pt x="2177" y="360"/>
                    <a:pt x="2157" y="220"/>
                  </a:cubicBezTo>
                  <a:cubicBezTo>
                    <a:pt x="2140" y="93"/>
                    <a:pt x="2031" y="0"/>
                    <a:pt x="1906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3810;p12"/>
            <p:cNvSpPr/>
            <p:nvPr/>
          </p:nvSpPr>
          <p:spPr>
            <a:xfrm>
              <a:off x="7023725" y="3061400"/>
              <a:ext cx="101300" cy="50475"/>
            </a:xfrm>
            <a:custGeom>
              <a:avLst/>
              <a:gdLst/>
              <a:ahLst/>
              <a:cxnLst/>
              <a:rect l="l" t="t" r="r" b="b"/>
              <a:pathLst>
                <a:path w="4052" h="2019" extrusionOk="0">
                  <a:moveTo>
                    <a:pt x="273" y="0"/>
                  </a:moveTo>
                  <a:cubicBezTo>
                    <a:pt x="158" y="0"/>
                    <a:pt x="53" y="81"/>
                    <a:pt x="29" y="199"/>
                  </a:cubicBezTo>
                  <a:cubicBezTo>
                    <a:pt x="0" y="339"/>
                    <a:pt x="87" y="475"/>
                    <a:pt x="225" y="507"/>
                  </a:cubicBezTo>
                  <a:cubicBezTo>
                    <a:pt x="1077" y="720"/>
                    <a:pt x="1895" y="1048"/>
                    <a:pt x="2655" y="1487"/>
                  </a:cubicBezTo>
                  <a:lnTo>
                    <a:pt x="2505" y="1740"/>
                  </a:lnTo>
                  <a:cubicBezTo>
                    <a:pt x="2459" y="1818"/>
                    <a:pt x="2511" y="1919"/>
                    <a:pt x="2603" y="1925"/>
                  </a:cubicBezTo>
                  <a:lnTo>
                    <a:pt x="3885" y="2018"/>
                  </a:lnTo>
                  <a:cubicBezTo>
                    <a:pt x="3889" y="2019"/>
                    <a:pt x="3892" y="2019"/>
                    <a:pt x="3896" y="2019"/>
                  </a:cubicBezTo>
                  <a:cubicBezTo>
                    <a:pt x="3991" y="2019"/>
                    <a:pt x="4052" y="1911"/>
                    <a:pt x="3999" y="1829"/>
                  </a:cubicBezTo>
                  <a:lnTo>
                    <a:pt x="3302" y="747"/>
                  </a:lnTo>
                  <a:cubicBezTo>
                    <a:pt x="3278" y="709"/>
                    <a:pt x="3238" y="690"/>
                    <a:pt x="3198" y="690"/>
                  </a:cubicBezTo>
                  <a:cubicBezTo>
                    <a:pt x="3157" y="690"/>
                    <a:pt x="3116" y="710"/>
                    <a:pt x="3093" y="750"/>
                  </a:cubicBezTo>
                  <a:lnTo>
                    <a:pt x="2917" y="1048"/>
                  </a:lnTo>
                  <a:cubicBezTo>
                    <a:pt x="2108" y="582"/>
                    <a:pt x="1237" y="231"/>
                    <a:pt x="330" y="7"/>
                  </a:cubicBezTo>
                  <a:cubicBezTo>
                    <a:pt x="311" y="3"/>
                    <a:pt x="292" y="0"/>
                    <a:pt x="273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3811;p12"/>
            <p:cNvSpPr/>
            <p:nvPr/>
          </p:nvSpPr>
          <p:spPr>
            <a:xfrm>
              <a:off x="6952750" y="3054150"/>
              <a:ext cx="63100" cy="15650"/>
            </a:xfrm>
            <a:custGeom>
              <a:avLst/>
              <a:gdLst/>
              <a:ahLst/>
              <a:cxnLst/>
              <a:rect l="l" t="t" r="r" b="b"/>
              <a:pathLst>
                <a:path w="2524" h="626" extrusionOk="0">
                  <a:moveTo>
                    <a:pt x="787" y="1"/>
                  </a:moveTo>
                  <a:cubicBezTo>
                    <a:pt x="606" y="1"/>
                    <a:pt x="423" y="7"/>
                    <a:pt x="242" y="18"/>
                  </a:cubicBezTo>
                  <a:cubicBezTo>
                    <a:pt x="104" y="31"/>
                    <a:pt x="0" y="151"/>
                    <a:pt x="10" y="291"/>
                  </a:cubicBezTo>
                  <a:cubicBezTo>
                    <a:pt x="21" y="425"/>
                    <a:pt x="131" y="526"/>
                    <a:pt x="264" y="526"/>
                  </a:cubicBezTo>
                  <a:cubicBezTo>
                    <a:pt x="269" y="526"/>
                    <a:pt x="274" y="526"/>
                    <a:pt x="279" y="526"/>
                  </a:cubicBezTo>
                  <a:cubicBezTo>
                    <a:pt x="447" y="516"/>
                    <a:pt x="617" y="510"/>
                    <a:pt x="787" y="510"/>
                  </a:cubicBezTo>
                  <a:cubicBezTo>
                    <a:pt x="1261" y="512"/>
                    <a:pt x="1735" y="548"/>
                    <a:pt x="2204" y="622"/>
                  </a:cubicBezTo>
                  <a:cubicBezTo>
                    <a:pt x="2218" y="624"/>
                    <a:pt x="2232" y="626"/>
                    <a:pt x="2246" y="626"/>
                  </a:cubicBezTo>
                  <a:cubicBezTo>
                    <a:pt x="2364" y="626"/>
                    <a:pt x="2469" y="542"/>
                    <a:pt x="2495" y="422"/>
                  </a:cubicBezTo>
                  <a:cubicBezTo>
                    <a:pt x="2524" y="281"/>
                    <a:pt x="2430" y="145"/>
                    <a:pt x="2289" y="121"/>
                  </a:cubicBezTo>
                  <a:cubicBezTo>
                    <a:pt x="1792" y="41"/>
                    <a:pt x="1289" y="1"/>
                    <a:pt x="78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3812;p12"/>
            <p:cNvSpPr/>
            <p:nvPr/>
          </p:nvSpPr>
          <p:spPr>
            <a:xfrm>
              <a:off x="6843450" y="3073975"/>
              <a:ext cx="39625" cy="26025"/>
            </a:xfrm>
            <a:custGeom>
              <a:avLst/>
              <a:gdLst/>
              <a:ahLst/>
              <a:cxnLst/>
              <a:rect l="l" t="t" r="r" b="b"/>
              <a:pathLst>
                <a:path w="1585" h="1041" extrusionOk="0">
                  <a:moveTo>
                    <a:pt x="1331" y="0"/>
                  </a:moveTo>
                  <a:cubicBezTo>
                    <a:pt x="1304" y="0"/>
                    <a:pt x="1277" y="6"/>
                    <a:pt x="1251" y="16"/>
                  </a:cubicBezTo>
                  <a:cubicBezTo>
                    <a:pt x="880" y="175"/>
                    <a:pt x="518" y="356"/>
                    <a:pt x="170" y="558"/>
                  </a:cubicBezTo>
                  <a:cubicBezTo>
                    <a:pt x="60" y="622"/>
                    <a:pt x="1" y="758"/>
                    <a:pt x="47" y="876"/>
                  </a:cubicBezTo>
                  <a:cubicBezTo>
                    <a:pt x="87" y="979"/>
                    <a:pt x="185" y="1040"/>
                    <a:pt x="287" y="1040"/>
                  </a:cubicBezTo>
                  <a:cubicBezTo>
                    <a:pt x="330" y="1040"/>
                    <a:pt x="373" y="1029"/>
                    <a:pt x="414" y="1006"/>
                  </a:cubicBezTo>
                  <a:cubicBezTo>
                    <a:pt x="729" y="822"/>
                    <a:pt x="1056" y="657"/>
                    <a:pt x="1391" y="513"/>
                  </a:cubicBezTo>
                  <a:cubicBezTo>
                    <a:pt x="1520" y="457"/>
                    <a:pt x="1584" y="311"/>
                    <a:pt x="1540" y="178"/>
                  </a:cubicBezTo>
                  <a:lnTo>
                    <a:pt x="1527" y="141"/>
                  </a:lnTo>
                  <a:cubicBezTo>
                    <a:pt x="1497" y="55"/>
                    <a:pt x="1417" y="0"/>
                    <a:pt x="133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3813;p12"/>
            <p:cNvSpPr/>
            <p:nvPr/>
          </p:nvSpPr>
          <p:spPr>
            <a:xfrm>
              <a:off x="6889575" y="3056825"/>
              <a:ext cx="54425" cy="22400"/>
            </a:xfrm>
            <a:custGeom>
              <a:avLst/>
              <a:gdLst/>
              <a:ahLst/>
              <a:cxnLst/>
              <a:rect l="l" t="t" r="r" b="b"/>
              <a:pathLst>
                <a:path w="2177" h="896" extrusionOk="0">
                  <a:moveTo>
                    <a:pt x="1906" y="0"/>
                  </a:moveTo>
                  <a:cubicBezTo>
                    <a:pt x="1894" y="0"/>
                    <a:pt x="1883" y="1"/>
                    <a:pt x="1871" y="3"/>
                  </a:cubicBezTo>
                  <a:lnTo>
                    <a:pt x="1871" y="4"/>
                  </a:lnTo>
                  <a:cubicBezTo>
                    <a:pt x="1306" y="88"/>
                    <a:pt x="748" y="220"/>
                    <a:pt x="205" y="400"/>
                  </a:cubicBezTo>
                  <a:cubicBezTo>
                    <a:pt x="71" y="446"/>
                    <a:pt x="0" y="592"/>
                    <a:pt x="47" y="725"/>
                  </a:cubicBezTo>
                  <a:cubicBezTo>
                    <a:pt x="84" y="830"/>
                    <a:pt x="182" y="896"/>
                    <a:pt x="288" y="896"/>
                  </a:cubicBezTo>
                  <a:cubicBezTo>
                    <a:pt x="315" y="896"/>
                    <a:pt x="343" y="891"/>
                    <a:pt x="370" y="882"/>
                  </a:cubicBezTo>
                  <a:cubicBezTo>
                    <a:pt x="881" y="714"/>
                    <a:pt x="1406" y="587"/>
                    <a:pt x="1940" y="509"/>
                  </a:cubicBezTo>
                  <a:cubicBezTo>
                    <a:pt x="2079" y="490"/>
                    <a:pt x="2177" y="360"/>
                    <a:pt x="2157" y="220"/>
                  </a:cubicBezTo>
                  <a:cubicBezTo>
                    <a:pt x="2140" y="93"/>
                    <a:pt x="2031" y="0"/>
                    <a:pt x="1906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3814;p12"/>
            <p:cNvSpPr/>
            <p:nvPr/>
          </p:nvSpPr>
          <p:spPr>
            <a:xfrm>
              <a:off x="6245350" y="4177200"/>
              <a:ext cx="101275" cy="50475"/>
            </a:xfrm>
            <a:custGeom>
              <a:avLst/>
              <a:gdLst/>
              <a:ahLst/>
              <a:cxnLst/>
              <a:rect l="l" t="t" r="r" b="b"/>
              <a:pathLst>
                <a:path w="4051" h="2019" extrusionOk="0">
                  <a:moveTo>
                    <a:pt x="157" y="1"/>
                  </a:moveTo>
                  <a:cubicBezTo>
                    <a:pt x="61" y="1"/>
                    <a:pt x="1" y="107"/>
                    <a:pt x="54" y="190"/>
                  </a:cubicBezTo>
                  <a:lnTo>
                    <a:pt x="750" y="1274"/>
                  </a:lnTo>
                  <a:cubicBezTo>
                    <a:pt x="774" y="1311"/>
                    <a:pt x="813" y="1330"/>
                    <a:pt x="852" y="1330"/>
                  </a:cubicBezTo>
                  <a:cubicBezTo>
                    <a:pt x="893" y="1330"/>
                    <a:pt x="935" y="1309"/>
                    <a:pt x="958" y="1269"/>
                  </a:cubicBezTo>
                  <a:lnTo>
                    <a:pt x="1136" y="973"/>
                  </a:lnTo>
                  <a:cubicBezTo>
                    <a:pt x="1945" y="1439"/>
                    <a:pt x="2816" y="1788"/>
                    <a:pt x="3722" y="2012"/>
                  </a:cubicBezTo>
                  <a:cubicBezTo>
                    <a:pt x="3741" y="2017"/>
                    <a:pt x="3761" y="2019"/>
                    <a:pt x="3779" y="2019"/>
                  </a:cubicBezTo>
                  <a:cubicBezTo>
                    <a:pt x="3895" y="2019"/>
                    <a:pt x="3999" y="1938"/>
                    <a:pt x="4023" y="1820"/>
                  </a:cubicBezTo>
                  <a:cubicBezTo>
                    <a:pt x="4051" y="1682"/>
                    <a:pt x="3964" y="1546"/>
                    <a:pt x="3828" y="1512"/>
                  </a:cubicBezTo>
                  <a:cubicBezTo>
                    <a:pt x="2976" y="1301"/>
                    <a:pt x="2158" y="971"/>
                    <a:pt x="1396" y="534"/>
                  </a:cubicBezTo>
                  <a:lnTo>
                    <a:pt x="1548" y="279"/>
                  </a:lnTo>
                  <a:cubicBezTo>
                    <a:pt x="1594" y="201"/>
                    <a:pt x="1541" y="100"/>
                    <a:pt x="1450" y="94"/>
                  </a:cubicBezTo>
                  <a:lnTo>
                    <a:pt x="166" y="1"/>
                  </a:lnTo>
                  <a:cubicBezTo>
                    <a:pt x="163" y="1"/>
                    <a:pt x="160" y="1"/>
                    <a:pt x="15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3815;p12"/>
            <p:cNvSpPr/>
            <p:nvPr/>
          </p:nvSpPr>
          <p:spPr>
            <a:xfrm>
              <a:off x="6354525" y="4219275"/>
              <a:ext cx="63075" cy="15675"/>
            </a:xfrm>
            <a:custGeom>
              <a:avLst/>
              <a:gdLst/>
              <a:ahLst/>
              <a:cxnLst/>
              <a:rect l="l" t="t" r="r" b="b"/>
              <a:pathLst>
                <a:path w="2523" h="627" extrusionOk="0">
                  <a:moveTo>
                    <a:pt x="279" y="1"/>
                  </a:moveTo>
                  <a:cubicBezTo>
                    <a:pt x="160" y="1"/>
                    <a:pt x="54" y="84"/>
                    <a:pt x="29" y="204"/>
                  </a:cubicBezTo>
                  <a:cubicBezTo>
                    <a:pt x="1" y="345"/>
                    <a:pt x="93" y="483"/>
                    <a:pt x="236" y="507"/>
                  </a:cubicBezTo>
                  <a:cubicBezTo>
                    <a:pt x="732" y="585"/>
                    <a:pt x="1235" y="625"/>
                    <a:pt x="1738" y="627"/>
                  </a:cubicBezTo>
                  <a:cubicBezTo>
                    <a:pt x="1919" y="627"/>
                    <a:pt x="2102" y="621"/>
                    <a:pt x="2282" y="609"/>
                  </a:cubicBezTo>
                  <a:cubicBezTo>
                    <a:pt x="2420" y="596"/>
                    <a:pt x="2523" y="475"/>
                    <a:pt x="2513" y="337"/>
                  </a:cubicBezTo>
                  <a:cubicBezTo>
                    <a:pt x="2504" y="203"/>
                    <a:pt x="2392" y="100"/>
                    <a:pt x="2260" y="100"/>
                  </a:cubicBezTo>
                  <a:cubicBezTo>
                    <a:pt x="2255" y="100"/>
                    <a:pt x="2251" y="100"/>
                    <a:pt x="2246" y="100"/>
                  </a:cubicBezTo>
                  <a:cubicBezTo>
                    <a:pt x="2076" y="110"/>
                    <a:pt x="1908" y="116"/>
                    <a:pt x="1738" y="116"/>
                  </a:cubicBezTo>
                  <a:cubicBezTo>
                    <a:pt x="1262" y="116"/>
                    <a:pt x="790" y="78"/>
                    <a:pt x="321" y="4"/>
                  </a:cubicBezTo>
                  <a:cubicBezTo>
                    <a:pt x="307" y="2"/>
                    <a:pt x="293" y="1"/>
                    <a:pt x="27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3816;p12"/>
            <p:cNvSpPr/>
            <p:nvPr/>
          </p:nvSpPr>
          <p:spPr>
            <a:xfrm>
              <a:off x="6487275" y="4189125"/>
              <a:ext cx="39625" cy="25975"/>
            </a:xfrm>
            <a:custGeom>
              <a:avLst/>
              <a:gdLst/>
              <a:ahLst/>
              <a:cxnLst/>
              <a:rect l="l" t="t" r="r" b="b"/>
              <a:pathLst>
                <a:path w="1585" h="1039" extrusionOk="0">
                  <a:moveTo>
                    <a:pt x="1300" y="0"/>
                  </a:moveTo>
                  <a:cubicBezTo>
                    <a:pt x="1257" y="0"/>
                    <a:pt x="1213" y="11"/>
                    <a:pt x="1173" y="35"/>
                  </a:cubicBezTo>
                  <a:cubicBezTo>
                    <a:pt x="857" y="217"/>
                    <a:pt x="531" y="382"/>
                    <a:pt x="196" y="528"/>
                  </a:cubicBezTo>
                  <a:cubicBezTo>
                    <a:pt x="66" y="582"/>
                    <a:pt x="1" y="728"/>
                    <a:pt x="47" y="863"/>
                  </a:cubicBezTo>
                  <a:lnTo>
                    <a:pt x="60" y="899"/>
                  </a:lnTo>
                  <a:cubicBezTo>
                    <a:pt x="89" y="986"/>
                    <a:pt x="169" y="1039"/>
                    <a:pt x="255" y="1039"/>
                  </a:cubicBezTo>
                  <a:cubicBezTo>
                    <a:pt x="282" y="1039"/>
                    <a:pt x="309" y="1034"/>
                    <a:pt x="335" y="1023"/>
                  </a:cubicBezTo>
                  <a:cubicBezTo>
                    <a:pt x="707" y="866"/>
                    <a:pt x="1067" y="685"/>
                    <a:pt x="1416" y="483"/>
                  </a:cubicBezTo>
                  <a:cubicBezTo>
                    <a:pt x="1527" y="419"/>
                    <a:pt x="1584" y="283"/>
                    <a:pt x="1538" y="164"/>
                  </a:cubicBezTo>
                  <a:cubicBezTo>
                    <a:pt x="1499" y="61"/>
                    <a:pt x="1401" y="0"/>
                    <a:pt x="1300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" name="Google Shape;3817;p12"/>
            <p:cNvSpPr/>
            <p:nvPr/>
          </p:nvSpPr>
          <p:spPr>
            <a:xfrm>
              <a:off x="6426350" y="4209850"/>
              <a:ext cx="54475" cy="22400"/>
            </a:xfrm>
            <a:custGeom>
              <a:avLst/>
              <a:gdLst/>
              <a:ahLst/>
              <a:cxnLst/>
              <a:rect l="l" t="t" r="r" b="b"/>
              <a:pathLst>
                <a:path w="2179" h="896" extrusionOk="0">
                  <a:moveTo>
                    <a:pt x="1890" y="1"/>
                  </a:moveTo>
                  <a:cubicBezTo>
                    <a:pt x="1863" y="1"/>
                    <a:pt x="1835" y="5"/>
                    <a:pt x="1808" y="14"/>
                  </a:cubicBezTo>
                  <a:cubicBezTo>
                    <a:pt x="1296" y="184"/>
                    <a:pt x="771" y="309"/>
                    <a:pt x="237" y="389"/>
                  </a:cubicBezTo>
                  <a:cubicBezTo>
                    <a:pt x="98" y="408"/>
                    <a:pt x="0" y="536"/>
                    <a:pt x="20" y="676"/>
                  </a:cubicBezTo>
                  <a:cubicBezTo>
                    <a:pt x="37" y="803"/>
                    <a:pt x="147" y="896"/>
                    <a:pt x="273" y="896"/>
                  </a:cubicBezTo>
                  <a:cubicBezTo>
                    <a:pt x="284" y="896"/>
                    <a:pt x="296" y="895"/>
                    <a:pt x="308" y="893"/>
                  </a:cubicBezTo>
                  <a:cubicBezTo>
                    <a:pt x="873" y="809"/>
                    <a:pt x="1430" y="676"/>
                    <a:pt x="1973" y="496"/>
                  </a:cubicBezTo>
                  <a:cubicBezTo>
                    <a:pt x="2106" y="451"/>
                    <a:pt x="2178" y="306"/>
                    <a:pt x="2132" y="171"/>
                  </a:cubicBezTo>
                  <a:cubicBezTo>
                    <a:pt x="2095" y="67"/>
                    <a:pt x="1996" y="1"/>
                    <a:pt x="189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" name="Google Shape;3818;p12"/>
            <p:cNvSpPr/>
            <p:nvPr/>
          </p:nvSpPr>
          <p:spPr>
            <a:xfrm>
              <a:off x="5992275" y="3674825"/>
              <a:ext cx="51250" cy="99900"/>
            </a:xfrm>
            <a:custGeom>
              <a:avLst/>
              <a:gdLst/>
              <a:ahLst/>
              <a:cxnLst/>
              <a:rect l="l" t="t" r="r" b="b"/>
              <a:pathLst>
                <a:path w="2050" h="3996" extrusionOk="0">
                  <a:moveTo>
                    <a:pt x="1920" y="0"/>
                  </a:moveTo>
                  <a:cubicBezTo>
                    <a:pt x="1898" y="0"/>
                    <a:pt x="1876" y="6"/>
                    <a:pt x="1854" y="20"/>
                  </a:cubicBezTo>
                  <a:lnTo>
                    <a:pt x="772" y="717"/>
                  </a:lnTo>
                  <a:cubicBezTo>
                    <a:pt x="695" y="766"/>
                    <a:pt x="697" y="878"/>
                    <a:pt x="775" y="926"/>
                  </a:cubicBezTo>
                  <a:lnTo>
                    <a:pt x="1073" y="1102"/>
                  </a:lnTo>
                  <a:cubicBezTo>
                    <a:pt x="607" y="1911"/>
                    <a:pt x="256" y="2782"/>
                    <a:pt x="32" y="3689"/>
                  </a:cubicBezTo>
                  <a:cubicBezTo>
                    <a:pt x="0" y="3825"/>
                    <a:pt x="87" y="3962"/>
                    <a:pt x="224" y="3990"/>
                  </a:cubicBezTo>
                  <a:cubicBezTo>
                    <a:pt x="242" y="3993"/>
                    <a:pt x="260" y="3995"/>
                    <a:pt x="278" y="3995"/>
                  </a:cubicBezTo>
                  <a:cubicBezTo>
                    <a:pt x="397" y="3995"/>
                    <a:pt x="502" y="3914"/>
                    <a:pt x="532" y="3794"/>
                  </a:cubicBezTo>
                  <a:cubicBezTo>
                    <a:pt x="743" y="2942"/>
                    <a:pt x="1073" y="2124"/>
                    <a:pt x="1512" y="1363"/>
                  </a:cubicBezTo>
                  <a:lnTo>
                    <a:pt x="1765" y="1514"/>
                  </a:lnTo>
                  <a:cubicBezTo>
                    <a:pt x="1785" y="1526"/>
                    <a:pt x="1806" y="1531"/>
                    <a:pt x="1827" y="1531"/>
                  </a:cubicBezTo>
                  <a:cubicBezTo>
                    <a:pt x="1888" y="1531"/>
                    <a:pt x="1946" y="1484"/>
                    <a:pt x="1951" y="1416"/>
                  </a:cubicBezTo>
                  <a:lnTo>
                    <a:pt x="2043" y="134"/>
                  </a:lnTo>
                  <a:cubicBezTo>
                    <a:pt x="2049" y="57"/>
                    <a:pt x="1988" y="0"/>
                    <a:pt x="1920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3819;p12"/>
            <p:cNvSpPr/>
            <p:nvPr/>
          </p:nvSpPr>
          <p:spPr>
            <a:xfrm>
              <a:off x="5985650" y="3783750"/>
              <a:ext cx="16125" cy="62275"/>
            </a:xfrm>
            <a:custGeom>
              <a:avLst/>
              <a:gdLst/>
              <a:ahLst/>
              <a:cxnLst/>
              <a:rect l="l" t="t" r="r" b="b"/>
              <a:pathLst>
                <a:path w="645" h="2491" extrusionOk="0">
                  <a:moveTo>
                    <a:pt x="371" y="1"/>
                  </a:moveTo>
                  <a:cubicBezTo>
                    <a:pt x="249" y="1"/>
                    <a:pt x="141" y="89"/>
                    <a:pt x="121" y="212"/>
                  </a:cubicBezTo>
                  <a:cubicBezTo>
                    <a:pt x="41" y="709"/>
                    <a:pt x="1" y="1212"/>
                    <a:pt x="1" y="1714"/>
                  </a:cubicBezTo>
                  <a:cubicBezTo>
                    <a:pt x="1" y="1895"/>
                    <a:pt x="7" y="2078"/>
                    <a:pt x="19" y="2259"/>
                  </a:cubicBezTo>
                  <a:cubicBezTo>
                    <a:pt x="31" y="2390"/>
                    <a:pt x="140" y="2490"/>
                    <a:pt x="270" y="2490"/>
                  </a:cubicBezTo>
                  <a:cubicBezTo>
                    <a:pt x="277" y="2490"/>
                    <a:pt x="284" y="2490"/>
                    <a:pt x="291" y="2489"/>
                  </a:cubicBezTo>
                  <a:cubicBezTo>
                    <a:pt x="428" y="2480"/>
                    <a:pt x="534" y="2361"/>
                    <a:pt x="526" y="2222"/>
                  </a:cubicBezTo>
                  <a:cubicBezTo>
                    <a:pt x="517" y="2054"/>
                    <a:pt x="510" y="1884"/>
                    <a:pt x="510" y="1714"/>
                  </a:cubicBezTo>
                  <a:cubicBezTo>
                    <a:pt x="512" y="1240"/>
                    <a:pt x="549" y="766"/>
                    <a:pt x="622" y="297"/>
                  </a:cubicBezTo>
                  <a:cubicBezTo>
                    <a:pt x="645" y="163"/>
                    <a:pt x="557" y="35"/>
                    <a:pt x="422" y="6"/>
                  </a:cubicBezTo>
                  <a:cubicBezTo>
                    <a:pt x="405" y="2"/>
                    <a:pt x="388" y="1"/>
                    <a:pt x="371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3820;p12"/>
            <p:cNvSpPr/>
            <p:nvPr/>
          </p:nvSpPr>
          <p:spPr>
            <a:xfrm>
              <a:off x="6004725" y="3916700"/>
              <a:ext cx="27875" cy="38100"/>
            </a:xfrm>
            <a:custGeom>
              <a:avLst/>
              <a:gdLst/>
              <a:ahLst/>
              <a:cxnLst/>
              <a:rect l="l" t="t" r="r" b="b"/>
              <a:pathLst>
                <a:path w="1115" h="1524" extrusionOk="0">
                  <a:moveTo>
                    <a:pt x="296" y="1"/>
                  </a:moveTo>
                  <a:cubicBezTo>
                    <a:pt x="267" y="1"/>
                    <a:pt x="237" y="5"/>
                    <a:pt x="208" y="15"/>
                  </a:cubicBezTo>
                  <a:lnTo>
                    <a:pt x="171" y="28"/>
                  </a:lnTo>
                  <a:cubicBezTo>
                    <a:pt x="58" y="67"/>
                    <a:pt x="0" y="193"/>
                    <a:pt x="47" y="304"/>
                  </a:cubicBezTo>
                  <a:cubicBezTo>
                    <a:pt x="205" y="675"/>
                    <a:pt x="384" y="1035"/>
                    <a:pt x="588" y="1385"/>
                  </a:cubicBezTo>
                  <a:cubicBezTo>
                    <a:pt x="637" y="1469"/>
                    <a:pt x="728" y="1524"/>
                    <a:pt x="822" y="1524"/>
                  </a:cubicBezTo>
                  <a:cubicBezTo>
                    <a:pt x="850" y="1524"/>
                    <a:pt x="879" y="1519"/>
                    <a:pt x="906" y="1508"/>
                  </a:cubicBezTo>
                  <a:cubicBezTo>
                    <a:pt x="1052" y="1450"/>
                    <a:pt x="1115" y="1277"/>
                    <a:pt x="1036" y="1141"/>
                  </a:cubicBezTo>
                  <a:cubicBezTo>
                    <a:pt x="852" y="826"/>
                    <a:pt x="687" y="499"/>
                    <a:pt x="543" y="164"/>
                  </a:cubicBezTo>
                  <a:cubicBezTo>
                    <a:pt x="499" y="63"/>
                    <a:pt x="400" y="1"/>
                    <a:pt x="296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3821;p12"/>
            <p:cNvSpPr/>
            <p:nvPr/>
          </p:nvSpPr>
          <p:spPr>
            <a:xfrm>
              <a:off x="5987900" y="3855450"/>
              <a:ext cx="23600" cy="53200"/>
            </a:xfrm>
            <a:custGeom>
              <a:avLst/>
              <a:gdLst/>
              <a:ahLst/>
              <a:cxnLst/>
              <a:rect l="l" t="t" r="r" b="b"/>
              <a:pathLst>
                <a:path w="944" h="2128" extrusionOk="0">
                  <a:moveTo>
                    <a:pt x="273" y="0"/>
                  </a:moveTo>
                  <a:cubicBezTo>
                    <a:pt x="261" y="0"/>
                    <a:pt x="249" y="1"/>
                    <a:pt x="238" y="3"/>
                  </a:cubicBezTo>
                  <a:cubicBezTo>
                    <a:pt x="98" y="22"/>
                    <a:pt x="1" y="150"/>
                    <a:pt x="20" y="289"/>
                  </a:cubicBezTo>
                  <a:lnTo>
                    <a:pt x="21" y="289"/>
                  </a:lnTo>
                  <a:cubicBezTo>
                    <a:pt x="105" y="854"/>
                    <a:pt x="238" y="1412"/>
                    <a:pt x="417" y="1955"/>
                  </a:cubicBezTo>
                  <a:cubicBezTo>
                    <a:pt x="454" y="2061"/>
                    <a:pt x="553" y="2127"/>
                    <a:pt x="658" y="2127"/>
                  </a:cubicBezTo>
                  <a:cubicBezTo>
                    <a:pt x="686" y="2127"/>
                    <a:pt x="714" y="2123"/>
                    <a:pt x="742" y="2113"/>
                  </a:cubicBezTo>
                  <a:cubicBezTo>
                    <a:pt x="875" y="2067"/>
                    <a:pt x="944" y="1923"/>
                    <a:pt x="899" y="1790"/>
                  </a:cubicBezTo>
                  <a:cubicBezTo>
                    <a:pt x="731" y="1279"/>
                    <a:pt x="604" y="754"/>
                    <a:pt x="526" y="220"/>
                  </a:cubicBezTo>
                  <a:cubicBezTo>
                    <a:pt x="508" y="93"/>
                    <a:pt x="398" y="0"/>
                    <a:pt x="273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3822;p12"/>
            <p:cNvSpPr/>
            <p:nvPr/>
          </p:nvSpPr>
          <p:spPr>
            <a:xfrm>
              <a:off x="6071975" y="3300325"/>
              <a:ext cx="52475" cy="102475"/>
            </a:xfrm>
            <a:custGeom>
              <a:avLst/>
              <a:gdLst/>
              <a:ahLst/>
              <a:cxnLst/>
              <a:rect l="l" t="t" r="r" b="b"/>
              <a:pathLst>
                <a:path w="2099" h="4099" extrusionOk="0">
                  <a:moveTo>
                    <a:pt x="412" y="1"/>
                  </a:moveTo>
                  <a:cubicBezTo>
                    <a:pt x="358" y="1"/>
                    <a:pt x="305" y="37"/>
                    <a:pt x="292" y="98"/>
                  </a:cubicBezTo>
                  <a:lnTo>
                    <a:pt x="18" y="1357"/>
                  </a:lnTo>
                  <a:cubicBezTo>
                    <a:pt x="1" y="1436"/>
                    <a:pt x="62" y="1506"/>
                    <a:pt x="139" y="1506"/>
                  </a:cubicBezTo>
                  <a:cubicBezTo>
                    <a:pt x="149" y="1506"/>
                    <a:pt x="158" y="1505"/>
                    <a:pt x="169" y="1502"/>
                  </a:cubicBezTo>
                  <a:lnTo>
                    <a:pt x="503" y="1416"/>
                  </a:lnTo>
                  <a:cubicBezTo>
                    <a:pt x="745" y="2317"/>
                    <a:pt x="1113" y="3181"/>
                    <a:pt x="1597" y="3981"/>
                  </a:cubicBezTo>
                  <a:cubicBezTo>
                    <a:pt x="1644" y="4057"/>
                    <a:pt x="1725" y="4099"/>
                    <a:pt x="1809" y="4099"/>
                  </a:cubicBezTo>
                  <a:cubicBezTo>
                    <a:pt x="1856" y="4099"/>
                    <a:pt x="1903" y="4086"/>
                    <a:pt x="1946" y="4058"/>
                  </a:cubicBezTo>
                  <a:cubicBezTo>
                    <a:pt x="2063" y="3980"/>
                    <a:pt x="2098" y="3823"/>
                    <a:pt x="2024" y="3703"/>
                  </a:cubicBezTo>
                  <a:cubicBezTo>
                    <a:pt x="1571" y="2950"/>
                    <a:pt x="1225" y="2138"/>
                    <a:pt x="998" y="1291"/>
                  </a:cubicBezTo>
                  <a:lnTo>
                    <a:pt x="1283" y="1217"/>
                  </a:lnTo>
                  <a:cubicBezTo>
                    <a:pt x="1373" y="1195"/>
                    <a:pt x="1406" y="1086"/>
                    <a:pt x="1347" y="1017"/>
                  </a:cubicBezTo>
                  <a:lnTo>
                    <a:pt x="505" y="44"/>
                  </a:lnTo>
                  <a:cubicBezTo>
                    <a:pt x="479" y="14"/>
                    <a:pt x="445" y="1"/>
                    <a:pt x="41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" name="Google Shape;3823;p12"/>
            <p:cNvSpPr/>
            <p:nvPr/>
          </p:nvSpPr>
          <p:spPr>
            <a:xfrm>
              <a:off x="6122225" y="3408475"/>
              <a:ext cx="47725" cy="49550"/>
            </a:xfrm>
            <a:custGeom>
              <a:avLst/>
              <a:gdLst/>
              <a:ahLst/>
              <a:cxnLst/>
              <a:rect l="l" t="t" r="r" b="b"/>
              <a:pathLst>
                <a:path w="1909" h="1982" extrusionOk="0">
                  <a:moveTo>
                    <a:pt x="291" y="0"/>
                  </a:moveTo>
                  <a:cubicBezTo>
                    <a:pt x="243" y="0"/>
                    <a:pt x="195" y="14"/>
                    <a:pt x="152" y="41"/>
                  </a:cubicBezTo>
                  <a:cubicBezTo>
                    <a:pt x="30" y="121"/>
                    <a:pt x="0" y="285"/>
                    <a:pt x="85" y="403"/>
                  </a:cubicBezTo>
                  <a:cubicBezTo>
                    <a:pt x="380" y="810"/>
                    <a:pt x="706" y="1193"/>
                    <a:pt x="1062" y="1548"/>
                  </a:cubicBezTo>
                  <a:cubicBezTo>
                    <a:pt x="1190" y="1678"/>
                    <a:pt x="1323" y="1801"/>
                    <a:pt x="1459" y="1921"/>
                  </a:cubicBezTo>
                  <a:cubicBezTo>
                    <a:pt x="1507" y="1962"/>
                    <a:pt x="1566" y="1981"/>
                    <a:pt x="1624" y="1981"/>
                  </a:cubicBezTo>
                  <a:cubicBezTo>
                    <a:pt x="1695" y="1981"/>
                    <a:pt x="1766" y="1952"/>
                    <a:pt x="1816" y="1894"/>
                  </a:cubicBezTo>
                  <a:cubicBezTo>
                    <a:pt x="1909" y="1788"/>
                    <a:pt x="1898" y="1628"/>
                    <a:pt x="1794" y="1535"/>
                  </a:cubicBezTo>
                  <a:cubicBezTo>
                    <a:pt x="1665" y="1423"/>
                    <a:pt x="1542" y="1308"/>
                    <a:pt x="1422" y="1188"/>
                  </a:cubicBezTo>
                  <a:cubicBezTo>
                    <a:pt x="1087" y="851"/>
                    <a:pt x="778" y="490"/>
                    <a:pt x="500" y="107"/>
                  </a:cubicBezTo>
                  <a:cubicBezTo>
                    <a:pt x="449" y="38"/>
                    <a:pt x="371" y="0"/>
                    <a:pt x="29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3824;p12"/>
            <p:cNvSpPr/>
            <p:nvPr/>
          </p:nvSpPr>
          <p:spPr>
            <a:xfrm>
              <a:off x="6228150" y="3490275"/>
              <a:ext cx="42050" cy="21525"/>
            </a:xfrm>
            <a:custGeom>
              <a:avLst/>
              <a:gdLst/>
              <a:ahLst/>
              <a:cxnLst/>
              <a:rect l="l" t="t" r="r" b="b"/>
              <a:pathLst>
                <a:path w="1682" h="861" extrusionOk="0">
                  <a:moveTo>
                    <a:pt x="311" y="0"/>
                  </a:moveTo>
                  <a:cubicBezTo>
                    <a:pt x="211" y="0"/>
                    <a:pt x="116" y="56"/>
                    <a:pt x="69" y="151"/>
                  </a:cubicBezTo>
                  <a:lnTo>
                    <a:pt x="53" y="185"/>
                  </a:lnTo>
                  <a:cubicBezTo>
                    <a:pt x="0" y="292"/>
                    <a:pt x="48" y="423"/>
                    <a:pt x="160" y="468"/>
                  </a:cubicBezTo>
                  <a:cubicBezTo>
                    <a:pt x="533" y="619"/>
                    <a:pt x="916" y="747"/>
                    <a:pt x="1307" y="851"/>
                  </a:cubicBezTo>
                  <a:cubicBezTo>
                    <a:pt x="1331" y="857"/>
                    <a:pt x="1355" y="861"/>
                    <a:pt x="1379" y="861"/>
                  </a:cubicBezTo>
                  <a:cubicBezTo>
                    <a:pt x="1480" y="861"/>
                    <a:pt x="1576" y="806"/>
                    <a:pt x="1618" y="713"/>
                  </a:cubicBezTo>
                  <a:cubicBezTo>
                    <a:pt x="1682" y="569"/>
                    <a:pt x="1602" y="403"/>
                    <a:pt x="1451" y="363"/>
                  </a:cubicBezTo>
                  <a:cubicBezTo>
                    <a:pt x="1097" y="268"/>
                    <a:pt x="751" y="154"/>
                    <a:pt x="412" y="20"/>
                  </a:cubicBezTo>
                  <a:cubicBezTo>
                    <a:pt x="379" y="7"/>
                    <a:pt x="345" y="0"/>
                    <a:pt x="31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3825;p12"/>
            <p:cNvSpPr/>
            <p:nvPr/>
          </p:nvSpPr>
          <p:spPr>
            <a:xfrm>
              <a:off x="6172850" y="3459275"/>
              <a:ext cx="49900" cy="34575"/>
            </a:xfrm>
            <a:custGeom>
              <a:avLst/>
              <a:gdLst/>
              <a:ahLst/>
              <a:cxnLst/>
              <a:rect l="l" t="t" r="r" b="b"/>
              <a:pathLst>
                <a:path w="1996" h="1383" extrusionOk="0">
                  <a:moveTo>
                    <a:pt x="289" y="1"/>
                  </a:moveTo>
                  <a:cubicBezTo>
                    <a:pt x="212" y="1"/>
                    <a:pt x="136" y="36"/>
                    <a:pt x="86" y="102"/>
                  </a:cubicBezTo>
                  <a:cubicBezTo>
                    <a:pt x="1" y="214"/>
                    <a:pt x="23" y="374"/>
                    <a:pt x="135" y="459"/>
                  </a:cubicBezTo>
                  <a:cubicBezTo>
                    <a:pt x="595" y="800"/>
                    <a:pt x="1082" y="1100"/>
                    <a:pt x="1592" y="1356"/>
                  </a:cubicBezTo>
                  <a:cubicBezTo>
                    <a:pt x="1629" y="1374"/>
                    <a:pt x="1667" y="1382"/>
                    <a:pt x="1705" y="1382"/>
                  </a:cubicBezTo>
                  <a:cubicBezTo>
                    <a:pt x="1799" y="1382"/>
                    <a:pt x="1891" y="1329"/>
                    <a:pt x="1935" y="1239"/>
                  </a:cubicBezTo>
                  <a:cubicBezTo>
                    <a:pt x="1996" y="1113"/>
                    <a:pt x="1943" y="960"/>
                    <a:pt x="1817" y="898"/>
                  </a:cubicBezTo>
                  <a:cubicBezTo>
                    <a:pt x="1336" y="656"/>
                    <a:pt x="875" y="373"/>
                    <a:pt x="443" y="52"/>
                  </a:cubicBezTo>
                  <a:cubicBezTo>
                    <a:pt x="397" y="18"/>
                    <a:pt x="343" y="1"/>
                    <a:pt x="28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3826;p12"/>
            <p:cNvSpPr/>
            <p:nvPr/>
          </p:nvSpPr>
          <p:spPr>
            <a:xfrm>
              <a:off x="7323825" y="3495225"/>
              <a:ext cx="51250" cy="99900"/>
            </a:xfrm>
            <a:custGeom>
              <a:avLst/>
              <a:gdLst/>
              <a:ahLst/>
              <a:cxnLst/>
              <a:rect l="l" t="t" r="r" b="b"/>
              <a:pathLst>
                <a:path w="2050" h="3996" extrusionOk="0">
                  <a:moveTo>
                    <a:pt x="1772" y="0"/>
                  </a:moveTo>
                  <a:cubicBezTo>
                    <a:pt x="1653" y="0"/>
                    <a:pt x="1547" y="82"/>
                    <a:pt x="1518" y="201"/>
                  </a:cubicBezTo>
                  <a:cubicBezTo>
                    <a:pt x="1307" y="1053"/>
                    <a:pt x="977" y="1872"/>
                    <a:pt x="540" y="2634"/>
                  </a:cubicBezTo>
                  <a:lnTo>
                    <a:pt x="285" y="2482"/>
                  </a:lnTo>
                  <a:cubicBezTo>
                    <a:pt x="265" y="2470"/>
                    <a:pt x="244" y="2465"/>
                    <a:pt x="223" y="2465"/>
                  </a:cubicBezTo>
                  <a:cubicBezTo>
                    <a:pt x="162" y="2465"/>
                    <a:pt x="104" y="2511"/>
                    <a:pt x="99" y="2579"/>
                  </a:cubicBezTo>
                  <a:lnTo>
                    <a:pt x="6" y="3864"/>
                  </a:lnTo>
                  <a:cubicBezTo>
                    <a:pt x="0" y="3939"/>
                    <a:pt x="62" y="3995"/>
                    <a:pt x="129" y="3995"/>
                  </a:cubicBezTo>
                  <a:cubicBezTo>
                    <a:pt x="152" y="3995"/>
                    <a:pt x="174" y="3989"/>
                    <a:pt x="195" y="3976"/>
                  </a:cubicBezTo>
                  <a:lnTo>
                    <a:pt x="1278" y="3279"/>
                  </a:lnTo>
                  <a:cubicBezTo>
                    <a:pt x="1355" y="3229"/>
                    <a:pt x="1353" y="3117"/>
                    <a:pt x="1275" y="3071"/>
                  </a:cubicBezTo>
                  <a:lnTo>
                    <a:pt x="978" y="2893"/>
                  </a:lnTo>
                  <a:cubicBezTo>
                    <a:pt x="1444" y="2085"/>
                    <a:pt x="1794" y="1213"/>
                    <a:pt x="2018" y="307"/>
                  </a:cubicBezTo>
                  <a:cubicBezTo>
                    <a:pt x="2050" y="171"/>
                    <a:pt x="1963" y="35"/>
                    <a:pt x="1826" y="6"/>
                  </a:cubicBezTo>
                  <a:cubicBezTo>
                    <a:pt x="1808" y="2"/>
                    <a:pt x="1790" y="0"/>
                    <a:pt x="1772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3827;p12"/>
            <p:cNvSpPr/>
            <p:nvPr/>
          </p:nvSpPr>
          <p:spPr>
            <a:xfrm>
              <a:off x="7365575" y="3423925"/>
              <a:ext cx="16150" cy="62275"/>
            </a:xfrm>
            <a:custGeom>
              <a:avLst/>
              <a:gdLst/>
              <a:ahLst/>
              <a:cxnLst/>
              <a:rect l="l" t="t" r="r" b="b"/>
              <a:pathLst>
                <a:path w="646" h="2491" extrusionOk="0">
                  <a:moveTo>
                    <a:pt x="375" y="0"/>
                  </a:moveTo>
                  <a:cubicBezTo>
                    <a:pt x="368" y="0"/>
                    <a:pt x="361" y="1"/>
                    <a:pt x="354" y="1"/>
                  </a:cubicBezTo>
                  <a:cubicBezTo>
                    <a:pt x="216" y="11"/>
                    <a:pt x="111" y="129"/>
                    <a:pt x="119" y="269"/>
                  </a:cubicBezTo>
                  <a:cubicBezTo>
                    <a:pt x="128" y="438"/>
                    <a:pt x="135" y="607"/>
                    <a:pt x="135" y="776"/>
                  </a:cubicBezTo>
                  <a:cubicBezTo>
                    <a:pt x="135" y="1252"/>
                    <a:pt x="96" y="1724"/>
                    <a:pt x="23" y="2193"/>
                  </a:cubicBezTo>
                  <a:cubicBezTo>
                    <a:pt x="0" y="2328"/>
                    <a:pt x="88" y="2458"/>
                    <a:pt x="223" y="2485"/>
                  </a:cubicBezTo>
                  <a:cubicBezTo>
                    <a:pt x="240" y="2488"/>
                    <a:pt x="257" y="2490"/>
                    <a:pt x="274" y="2490"/>
                  </a:cubicBezTo>
                  <a:cubicBezTo>
                    <a:pt x="396" y="2490"/>
                    <a:pt x="504" y="2403"/>
                    <a:pt x="526" y="2278"/>
                  </a:cubicBezTo>
                  <a:cubicBezTo>
                    <a:pt x="604" y="1782"/>
                    <a:pt x="644" y="1279"/>
                    <a:pt x="646" y="776"/>
                  </a:cubicBezTo>
                  <a:cubicBezTo>
                    <a:pt x="646" y="595"/>
                    <a:pt x="638" y="413"/>
                    <a:pt x="626" y="232"/>
                  </a:cubicBezTo>
                  <a:cubicBezTo>
                    <a:pt x="616" y="101"/>
                    <a:pt x="505" y="0"/>
                    <a:pt x="375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3828;p12"/>
            <p:cNvSpPr/>
            <p:nvPr/>
          </p:nvSpPr>
          <p:spPr>
            <a:xfrm>
              <a:off x="7334775" y="3315150"/>
              <a:ext cx="27850" cy="38100"/>
            </a:xfrm>
            <a:custGeom>
              <a:avLst/>
              <a:gdLst/>
              <a:ahLst/>
              <a:cxnLst/>
              <a:rect l="l" t="t" r="r" b="b"/>
              <a:pathLst>
                <a:path w="1114" h="1524" extrusionOk="0">
                  <a:moveTo>
                    <a:pt x="293" y="1"/>
                  </a:moveTo>
                  <a:cubicBezTo>
                    <a:pt x="265" y="1"/>
                    <a:pt x="236" y="5"/>
                    <a:pt x="209" y="16"/>
                  </a:cubicBezTo>
                  <a:cubicBezTo>
                    <a:pt x="62" y="74"/>
                    <a:pt x="1" y="246"/>
                    <a:pt x="79" y="383"/>
                  </a:cubicBezTo>
                  <a:cubicBezTo>
                    <a:pt x="262" y="698"/>
                    <a:pt x="427" y="1025"/>
                    <a:pt x="573" y="1359"/>
                  </a:cubicBezTo>
                  <a:cubicBezTo>
                    <a:pt x="615" y="1461"/>
                    <a:pt x="714" y="1523"/>
                    <a:pt x="819" y="1523"/>
                  </a:cubicBezTo>
                  <a:cubicBezTo>
                    <a:pt x="848" y="1523"/>
                    <a:pt x="878" y="1518"/>
                    <a:pt x="907" y="1508"/>
                  </a:cubicBezTo>
                  <a:lnTo>
                    <a:pt x="942" y="1495"/>
                  </a:lnTo>
                  <a:cubicBezTo>
                    <a:pt x="1056" y="1457"/>
                    <a:pt x="1114" y="1331"/>
                    <a:pt x="1067" y="1220"/>
                  </a:cubicBezTo>
                  <a:cubicBezTo>
                    <a:pt x="910" y="849"/>
                    <a:pt x="729" y="488"/>
                    <a:pt x="528" y="139"/>
                  </a:cubicBezTo>
                  <a:cubicBezTo>
                    <a:pt x="478" y="54"/>
                    <a:pt x="387" y="1"/>
                    <a:pt x="293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" name="Google Shape;3829;p12"/>
            <p:cNvSpPr/>
            <p:nvPr/>
          </p:nvSpPr>
          <p:spPr>
            <a:xfrm>
              <a:off x="7355800" y="3361300"/>
              <a:ext cx="23650" cy="53200"/>
            </a:xfrm>
            <a:custGeom>
              <a:avLst/>
              <a:gdLst/>
              <a:ahLst/>
              <a:cxnLst/>
              <a:rect l="l" t="t" r="r" b="b"/>
              <a:pathLst>
                <a:path w="946" h="2128" extrusionOk="0">
                  <a:moveTo>
                    <a:pt x="288" y="0"/>
                  </a:moveTo>
                  <a:cubicBezTo>
                    <a:pt x="260" y="0"/>
                    <a:pt x="232" y="5"/>
                    <a:pt x="204" y="15"/>
                  </a:cubicBezTo>
                  <a:cubicBezTo>
                    <a:pt x="71" y="61"/>
                    <a:pt x="1" y="205"/>
                    <a:pt x="47" y="338"/>
                  </a:cubicBezTo>
                  <a:cubicBezTo>
                    <a:pt x="215" y="850"/>
                    <a:pt x="342" y="1376"/>
                    <a:pt x="420" y="1909"/>
                  </a:cubicBezTo>
                  <a:cubicBezTo>
                    <a:pt x="438" y="2036"/>
                    <a:pt x="548" y="2128"/>
                    <a:pt x="673" y="2128"/>
                  </a:cubicBezTo>
                  <a:cubicBezTo>
                    <a:pt x="685" y="2128"/>
                    <a:pt x="696" y="2127"/>
                    <a:pt x="708" y="2125"/>
                  </a:cubicBezTo>
                  <a:cubicBezTo>
                    <a:pt x="848" y="2106"/>
                    <a:pt x="945" y="1978"/>
                    <a:pt x="926" y="1839"/>
                  </a:cubicBezTo>
                  <a:lnTo>
                    <a:pt x="925" y="1839"/>
                  </a:lnTo>
                  <a:cubicBezTo>
                    <a:pt x="841" y="1273"/>
                    <a:pt x="708" y="716"/>
                    <a:pt x="529" y="173"/>
                  </a:cubicBezTo>
                  <a:cubicBezTo>
                    <a:pt x="492" y="67"/>
                    <a:pt x="393" y="0"/>
                    <a:pt x="288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7" name="Google Shape;3830;p12"/>
            <p:cNvSpPr/>
            <p:nvPr/>
          </p:nvSpPr>
          <p:spPr>
            <a:xfrm>
              <a:off x="7093025" y="4348600"/>
              <a:ext cx="104200" cy="51200"/>
            </a:xfrm>
            <a:custGeom>
              <a:avLst/>
              <a:gdLst/>
              <a:ahLst/>
              <a:cxnLst/>
              <a:rect l="l" t="t" r="r" b="b"/>
              <a:pathLst>
                <a:path w="4168" h="2048" extrusionOk="0">
                  <a:moveTo>
                    <a:pt x="3871" y="0"/>
                  </a:moveTo>
                  <a:cubicBezTo>
                    <a:pt x="3824" y="0"/>
                    <a:pt x="3777" y="13"/>
                    <a:pt x="3735" y="39"/>
                  </a:cubicBezTo>
                  <a:cubicBezTo>
                    <a:pt x="2982" y="492"/>
                    <a:pt x="2170" y="838"/>
                    <a:pt x="1323" y="1067"/>
                  </a:cubicBezTo>
                  <a:lnTo>
                    <a:pt x="1249" y="780"/>
                  </a:lnTo>
                  <a:cubicBezTo>
                    <a:pt x="1235" y="721"/>
                    <a:pt x="1183" y="687"/>
                    <a:pt x="1130" y="687"/>
                  </a:cubicBezTo>
                  <a:cubicBezTo>
                    <a:pt x="1102" y="687"/>
                    <a:pt x="1073" y="696"/>
                    <a:pt x="1049" y="717"/>
                  </a:cubicBezTo>
                  <a:lnTo>
                    <a:pt x="76" y="1560"/>
                  </a:lnTo>
                  <a:cubicBezTo>
                    <a:pt x="0" y="1625"/>
                    <a:pt x="32" y="1750"/>
                    <a:pt x="130" y="1773"/>
                  </a:cubicBezTo>
                  <a:lnTo>
                    <a:pt x="1389" y="2045"/>
                  </a:lnTo>
                  <a:cubicBezTo>
                    <a:pt x="1398" y="2047"/>
                    <a:pt x="1407" y="2048"/>
                    <a:pt x="1416" y="2048"/>
                  </a:cubicBezTo>
                  <a:cubicBezTo>
                    <a:pt x="1493" y="2048"/>
                    <a:pt x="1555" y="1975"/>
                    <a:pt x="1534" y="1894"/>
                  </a:cubicBezTo>
                  <a:lnTo>
                    <a:pt x="1450" y="1561"/>
                  </a:lnTo>
                  <a:cubicBezTo>
                    <a:pt x="2351" y="1318"/>
                    <a:pt x="3214" y="950"/>
                    <a:pt x="4013" y="466"/>
                  </a:cubicBezTo>
                  <a:cubicBezTo>
                    <a:pt x="4132" y="392"/>
                    <a:pt x="4167" y="235"/>
                    <a:pt x="4090" y="119"/>
                  </a:cubicBezTo>
                  <a:cubicBezTo>
                    <a:pt x="4039" y="42"/>
                    <a:pt x="3956" y="0"/>
                    <a:pt x="387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8" name="Google Shape;3831;p12"/>
            <p:cNvSpPr/>
            <p:nvPr/>
          </p:nvSpPr>
          <p:spPr>
            <a:xfrm>
              <a:off x="7201150" y="4302925"/>
              <a:ext cx="51100" cy="46100"/>
            </a:xfrm>
            <a:custGeom>
              <a:avLst/>
              <a:gdLst/>
              <a:ahLst/>
              <a:cxnLst/>
              <a:rect l="l" t="t" r="r" b="b"/>
              <a:pathLst>
                <a:path w="2044" h="1844" extrusionOk="0">
                  <a:moveTo>
                    <a:pt x="1760" y="1"/>
                  </a:moveTo>
                  <a:cubicBezTo>
                    <a:pt x="1689" y="1"/>
                    <a:pt x="1619" y="31"/>
                    <a:pt x="1568" y="88"/>
                  </a:cubicBezTo>
                  <a:cubicBezTo>
                    <a:pt x="1456" y="215"/>
                    <a:pt x="1341" y="338"/>
                    <a:pt x="1221" y="458"/>
                  </a:cubicBezTo>
                  <a:cubicBezTo>
                    <a:pt x="885" y="793"/>
                    <a:pt x="524" y="1102"/>
                    <a:pt x="140" y="1380"/>
                  </a:cubicBezTo>
                  <a:cubicBezTo>
                    <a:pt x="29" y="1460"/>
                    <a:pt x="1" y="1612"/>
                    <a:pt x="74" y="1728"/>
                  </a:cubicBezTo>
                  <a:cubicBezTo>
                    <a:pt x="124" y="1803"/>
                    <a:pt x="205" y="1844"/>
                    <a:pt x="288" y="1844"/>
                  </a:cubicBezTo>
                  <a:cubicBezTo>
                    <a:pt x="339" y="1844"/>
                    <a:pt x="391" y="1828"/>
                    <a:pt x="436" y="1797"/>
                  </a:cubicBezTo>
                  <a:cubicBezTo>
                    <a:pt x="843" y="1500"/>
                    <a:pt x="1226" y="1174"/>
                    <a:pt x="1581" y="820"/>
                  </a:cubicBezTo>
                  <a:cubicBezTo>
                    <a:pt x="1711" y="690"/>
                    <a:pt x="1834" y="557"/>
                    <a:pt x="1954" y="421"/>
                  </a:cubicBezTo>
                  <a:cubicBezTo>
                    <a:pt x="2044" y="315"/>
                    <a:pt x="2033" y="155"/>
                    <a:pt x="1927" y="64"/>
                  </a:cubicBezTo>
                  <a:cubicBezTo>
                    <a:pt x="1879" y="22"/>
                    <a:pt x="1819" y="1"/>
                    <a:pt x="176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9" name="Google Shape;3832;p12"/>
            <p:cNvSpPr/>
            <p:nvPr/>
          </p:nvSpPr>
          <p:spPr>
            <a:xfrm>
              <a:off x="7282950" y="4203000"/>
              <a:ext cx="22950" cy="40225"/>
            </a:xfrm>
            <a:custGeom>
              <a:avLst/>
              <a:gdLst/>
              <a:ahLst/>
              <a:cxnLst/>
              <a:rect l="l" t="t" r="r" b="b"/>
              <a:pathLst>
                <a:path w="918" h="1609" extrusionOk="0">
                  <a:moveTo>
                    <a:pt x="642" y="0"/>
                  </a:moveTo>
                  <a:cubicBezTo>
                    <a:pt x="531" y="0"/>
                    <a:pt x="426" y="74"/>
                    <a:pt x="396" y="189"/>
                  </a:cubicBezTo>
                  <a:cubicBezTo>
                    <a:pt x="301" y="543"/>
                    <a:pt x="187" y="889"/>
                    <a:pt x="53" y="1228"/>
                  </a:cubicBezTo>
                  <a:cubicBezTo>
                    <a:pt x="0" y="1360"/>
                    <a:pt x="58" y="1509"/>
                    <a:pt x="184" y="1571"/>
                  </a:cubicBezTo>
                  <a:lnTo>
                    <a:pt x="218" y="1587"/>
                  </a:lnTo>
                  <a:cubicBezTo>
                    <a:pt x="248" y="1602"/>
                    <a:pt x="280" y="1608"/>
                    <a:pt x="311" y="1608"/>
                  </a:cubicBezTo>
                  <a:cubicBezTo>
                    <a:pt x="392" y="1608"/>
                    <a:pt x="469" y="1561"/>
                    <a:pt x="501" y="1480"/>
                  </a:cubicBezTo>
                  <a:cubicBezTo>
                    <a:pt x="653" y="1107"/>
                    <a:pt x="780" y="724"/>
                    <a:pt x="886" y="333"/>
                  </a:cubicBezTo>
                  <a:cubicBezTo>
                    <a:pt x="918" y="210"/>
                    <a:pt x="862" y="74"/>
                    <a:pt x="746" y="22"/>
                  </a:cubicBezTo>
                  <a:cubicBezTo>
                    <a:pt x="712" y="7"/>
                    <a:pt x="677" y="0"/>
                    <a:pt x="642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0" name="Google Shape;3833;p12"/>
            <p:cNvSpPr/>
            <p:nvPr/>
          </p:nvSpPr>
          <p:spPr>
            <a:xfrm>
              <a:off x="7252000" y="4250300"/>
              <a:ext cx="36300" cy="48175"/>
            </a:xfrm>
            <a:custGeom>
              <a:avLst/>
              <a:gdLst/>
              <a:ahLst/>
              <a:cxnLst/>
              <a:rect l="l" t="t" r="r" b="b"/>
              <a:pathLst>
                <a:path w="1452" h="1927" extrusionOk="0">
                  <a:moveTo>
                    <a:pt x="1159" y="1"/>
                  </a:moveTo>
                  <a:cubicBezTo>
                    <a:pt x="1064" y="1"/>
                    <a:pt x="974" y="53"/>
                    <a:pt x="931" y="143"/>
                  </a:cubicBezTo>
                  <a:cubicBezTo>
                    <a:pt x="689" y="625"/>
                    <a:pt x="405" y="1085"/>
                    <a:pt x="85" y="1519"/>
                  </a:cubicBezTo>
                  <a:cubicBezTo>
                    <a:pt x="0" y="1631"/>
                    <a:pt x="21" y="1790"/>
                    <a:pt x="135" y="1874"/>
                  </a:cubicBezTo>
                  <a:cubicBezTo>
                    <a:pt x="181" y="1909"/>
                    <a:pt x="235" y="1926"/>
                    <a:pt x="289" y="1926"/>
                  </a:cubicBezTo>
                  <a:cubicBezTo>
                    <a:pt x="366" y="1926"/>
                    <a:pt x="441" y="1892"/>
                    <a:pt x="492" y="1826"/>
                  </a:cubicBezTo>
                  <a:cubicBezTo>
                    <a:pt x="831" y="1367"/>
                    <a:pt x="1132" y="878"/>
                    <a:pt x="1389" y="368"/>
                  </a:cubicBezTo>
                  <a:cubicBezTo>
                    <a:pt x="1451" y="241"/>
                    <a:pt x="1398" y="87"/>
                    <a:pt x="1270" y="26"/>
                  </a:cubicBezTo>
                  <a:cubicBezTo>
                    <a:pt x="1234" y="9"/>
                    <a:pt x="1196" y="1"/>
                    <a:pt x="115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1" name="Google Shape;4178;p12"/>
          <p:cNvGrpSpPr/>
          <p:nvPr/>
        </p:nvGrpSpPr>
        <p:grpSpPr>
          <a:xfrm>
            <a:off x="2070417" y="3502437"/>
            <a:ext cx="878306" cy="501055"/>
            <a:chOff x="238125" y="999450"/>
            <a:chExt cx="7140700" cy="3708225"/>
          </a:xfrm>
        </p:grpSpPr>
        <p:sp>
          <p:nvSpPr>
            <p:cNvPr id="82" name="Google Shape;4179;p12"/>
            <p:cNvSpPr/>
            <p:nvPr/>
          </p:nvSpPr>
          <p:spPr>
            <a:xfrm>
              <a:off x="2171975" y="3872925"/>
              <a:ext cx="7900" cy="25"/>
            </a:xfrm>
            <a:custGeom>
              <a:avLst/>
              <a:gdLst/>
              <a:ahLst/>
              <a:cxnLst/>
              <a:rect l="l" t="t" r="r" b="b"/>
              <a:pathLst>
                <a:path w="316" h="1" extrusionOk="0">
                  <a:moveTo>
                    <a:pt x="316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" name="Google Shape;4180;p12"/>
            <p:cNvSpPr/>
            <p:nvPr/>
          </p:nvSpPr>
          <p:spPr>
            <a:xfrm>
              <a:off x="2180300" y="999450"/>
              <a:ext cx="3256350" cy="3708225"/>
            </a:xfrm>
            <a:custGeom>
              <a:avLst/>
              <a:gdLst/>
              <a:ahLst/>
              <a:cxnLst/>
              <a:rect l="l" t="t" r="r" b="b"/>
              <a:pathLst>
                <a:path w="130254" h="148329" extrusionOk="0">
                  <a:moveTo>
                    <a:pt x="130254" y="0"/>
                  </a:moveTo>
                  <a:cubicBezTo>
                    <a:pt x="90641" y="0"/>
                    <a:pt x="69506" y="34788"/>
                    <a:pt x="50871" y="65485"/>
                  </a:cubicBezTo>
                  <a:cubicBezTo>
                    <a:pt x="32725" y="95360"/>
                    <a:pt x="19404" y="114939"/>
                    <a:pt x="0" y="114939"/>
                  </a:cubicBezTo>
                  <a:cubicBezTo>
                    <a:pt x="9213" y="114939"/>
                    <a:pt x="16695" y="122421"/>
                    <a:pt x="16695" y="131634"/>
                  </a:cubicBezTo>
                  <a:cubicBezTo>
                    <a:pt x="16695" y="140846"/>
                    <a:pt x="9213" y="148328"/>
                    <a:pt x="0" y="148328"/>
                  </a:cubicBezTo>
                  <a:cubicBezTo>
                    <a:pt x="39630" y="148328"/>
                    <a:pt x="60765" y="113541"/>
                    <a:pt x="79400" y="82844"/>
                  </a:cubicBezTo>
                  <a:cubicBezTo>
                    <a:pt x="97528" y="52951"/>
                    <a:pt x="110867" y="33372"/>
                    <a:pt x="130254" y="33372"/>
                  </a:cubicBezTo>
                  <a:cubicBezTo>
                    <a:pt x="121041" y="33075"/>
                    <a:pt x="113804" y="25383"/>
                    <a:pt x="114083" y="16170"/>
                  </a:cubicBezTo>
                  <a:cubicBezTo>
                    <a:pt x="114346" y="7360"/>
                    <a:pt x="121425" y="280"/>
                    <a:pt x="130254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4181;p12"/>
            <p:cNvSpPr/>
            <p:nvPr/>
          </p:nvSpPr>
          <p:spPr>
            <a:xfrm>
              <a:off x="238125" y="2853750"/>
              <a:ext cx="2358675" cy="1853475"/>
            </a:xfrm>
            <a:custGeom>
              <a:avLst/>
              <a:gdLst/>
              <a:ahLst/>
              <a:cxnLst/>
              <a:rect l="l" t="t" r="r" b="b"/>
              <a:pathLst>
                <a:path w="94347" h="74139" extrusionOk="0">
                  <a:moveTo>
                    <a:pt x="33354" y="1"/>
                  </a:moveTo>
                  <a:cubicBezTo>
                    <a:pt x="33354" y="9196"/>
                    <a:pt x="25872" y="16661"/>
                    <a:pt x="16642" y="16661"/>
                  </a:cubicBezTo>
                  <a:cubicBezTo>
                    <a:pt x="7482" y="16661"/>
                    <a:pt x="0" y="9196"/>
                    <a:pt x="0" y="1"/>
                  </a:cubicBezTo>
                  <a:lnTo>
                    <a:pt x="0" y="1"/>
                  </a:lnTo>
                  <a:cubicBezTo>
                    <a:pt x="0" y="40872"/>
                    <a:pt x="34858" y="74139"/>
                    <a:pt x="77670" y="74139"/>
                  </a:cubicBezTo>
                  <a:cubicBezTo>
                    <a:pt x="86882" y="74139"/>
                    <a:pt x="94347" y="66657"/>
                    <a:pt x="94347" y="57444"/>
                  </a:cubicBezTo>
                  <a:cubicBezTo>
                    <a:pt x="94347" y="48214"/>
                    <a:pt x="86882" y="40767"/>
                    <a:pt x="77670" y="40767"/>
                  </a:cubicBezTo>
                  <a:lnTo>
                    <a:pt x="77355" y="40767"/>
                  </a:lnTo>
                  <a:cubicBezTo>
                    <a:pt x="53073" y="40610"/>
                    <a:pt x="33354" y="22394"/>
                    <a:pt x="3335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" name="Google Shape;4182;p12"/>
            <p:cNvSpPr/>
            <p:nvPr/>
          </p:nvSpPr>
          <p:spPr>
            <a:xfrm>
              <a:off x="238125" y="999450"/>
              <a:ext cx="1942200" cy="2270400"/>
            </a:xfrm>
            <a:custGeom>
              <a:avLst/>
              <a:gdLst/>
              <a:ahLst/>
              <a:cxnLst/>
              <a:rect l="l" t="t" r="r" b="b"/>
              <a:pathLst>
                <a:path w="77688" h="90816" extrusionOk="0">
                  <a:moveTo>
                    <a:pt x="77687" y="0"/>
                  </a:moveTo>
                  <a:cubicBezTo>
                    <a:pt x="34858" y="0"/>
                    <a:pt x="0" y="33249"/>
                    <a:pt x="0" y="74138"/>
                  </a:cubicBezTo>
                  <a:cubicBezTo>
                    <a:pt x="0" y="83368"/>
                    <a:pt x="7482" y="90815"/>
                    <a:pt x="16695" y="90815"/>
                  </a:cubicBezTo>
                  <a:cubicBezTo>
                    <a:pt x="25925" y="90815"/>
                    <a:pt x="33372" y="83351"/>
                    <a:pt x="33389" y="74138"/>
                  </a:cubicBezTo>
                  <a:lnTo>
                    <a:pt x="33389" y="74120"/>
                  </a:lnTo>
                  <a:cubicBezTo>
                    <a:pt x="33389" y="51654"/>
                    <a:pt x="53222" y="33378"/>
                    <a:pt x="77639" y="33354"/>
                  </a:cubicBezTo>
                  <a:lnTo>
                    <a:pt x="77639" y="33354"/>
                  </a:lnTo>
                  <a:cubicBezTo>
                    <a:pt x="77644" y="33354"/>
                    <a:pt x="77650" y="33354"/>
                    <a:pt x="77655" y="33354"/>
                  </a:cubicBezTo>
                  <a:cubicBezTo>
                    <a:pt x="77666" y="33354"/>
                    <a:pt x="77676" y="33354"/>
                    <a:pt x="77687" y="33354"/>
                  </a:cubicBezTo>
                  <a:cubicBezTo>
                    <a:pt x="77671" y="33354"/>
                    <a:pt x="77655" y="33354"/>
                    <a:pt x="77639" y="33354"/>
                  </a:cubicBezTo>
                  <a:lnTo>
                    <a:pt x="77639" y="33354"/>
                  </a:lnTo>
                  <a:cubicBezTo>
                    <a:pt x="68431" y="33346"/>
                    <a:pt x="60992" y="25874"/>
                    <a:pt x="60992" y="16695"/>
                  </a:cubicBezTo>
                  <a:cubicBezTo>
                    <a:pt x="60992" y="7482"/>
                    <a:pt x="68457" y="0"/>
                    <a:pt x="77687" y="0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" name="Google Shape;4183;p12"/>
            <p:cNvSpPr/>
            <p:nvPr/>
          </p:nvSpPr>
          <p:spPr>
            <a:xfrm>
              <a:off x="3808250" y="285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DB634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7" name="Google Shape;4184;p12"/>
            <p:cNvSpPr/>
            <p:nvPr/>
          </p:nvSpPr>
          <p:spPr>
            <a:xfrm>
              <a:off x="1762475" y="999450"/>
              <a:ext cx="2386250" cy="2044875"/>
            </a:xfrm>
            <a:custGeom>
              <a:avLst/>
              <a:gdLst/>
              <a:ahLst/>
              <a:cxnLst/>
              <a:rect l="l" t="t" r="r" b="b"/>
              <a:pathLst>
                <a:path w="95450" h="81795" extrusionOk="0">
                  <a:moveTo>
                    <a:pt x="16696" y="0"/>
                  </a:moveTo>
                  <a:cubicBezTo>
                    <a:pt x="7465" y="0"/>
                    <a:pt x="1" y="7482"/>
                    <a:pt x="1" y="16695"/>
                  </a:cubicBezTo>
                  <a:cubicBezTo>
                    <a:pt x="1" y="25925"/>
                    <a:pt x="7465" y="33389"/>
                    <a:pt x="16696" y="33389"/>
                  </a:cubicBezTo>
                  <a:cubicBezTo>
                    <a:pt x="36030" y="33389"/>
                    <a:pt x="49473" y="53038"/>
                    <a:pt x="66325" y="80781"/>
                  </a:cubicBezTo>
                  <a:cubicBezTo>
                    <a:pt x="66552" y="81130"/>
                    <a:pt x="66762" y="81463"/>
                    <a:pt x="67007" y="81795"/>
                  </a:cubicBezTo>
                  <a:cubicBezTo>
                    <a:pt x="63021" y="74086"/>
                    <a:pt x="65643" y="64471"/>
                    <a:pt x="73178" y="59891"/>
                  </a:cubicBezTo>
                  <a:cubicBezTo>
                    <a:pt x="75886" y="58251"/>
                    <a:pt x="78874" y="57469"/>
                    <a:pt x="81824" y="57469"/>
                  </a:cubicBezTo>
                  <a:cubicBezTo>
                    <a:pt x="87083" y="57469"/>
                    <a:pt x="92224" y="59953"/>
                    <a:pt x="95449" y="64488"/>
                  </a:cubicBezTo>
                  <a:cubicBezTo>
                    <a:pt x="95274" y="64139"/>
                    <a:pt x="95064" y="63789"/>
                    <a:pt x="94855" y="63439"/>
                  </a:cubicBezTo>
                  <a:cubicBezTo>
                    <a:pt x="77653" y="35190"/>
                    <a:pt x="56291" y="0"/>
                    <a:pt x="16696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" name="Google Shape;4185;p12"/>
            <p:cNvSpPr/>
            <p:nvPr/>
          </p:nvSpPr>
          <p:spPr>
            <a:xfrm>
              <a:off x="3338000" y="2435975"/>
              <a:ext cx="2101275" cy="2271250"/>
            </a:xfrm>
            <a:custGeom>
              <a:avLst/>
              <a:gdLst/>
              <a:ahLst/>
              <a:cxnLst/>
              <a:rect l="l" t="t" r="r" b="b"/>
              <a:pathLst>
                <a:path w="84051" h="90850" extrusionOk="0">
                  <a:moveTo>
                    <a:pt x="84011" y="57465"/>
                  </a:moveTo>
                  <a:cubicBezTo>
                    <a:pt x="83994" y="57465"/>
                    <a:pt x="83972" y="57469"/>
                    <a:pt x="83946" y="57478"/>
                  </a:cubicBezTo>
                  <a:lnTo>
                    <a:pt x="84050" y="57478"/>
                  </a:lnTo>
                  <a:cubicBezTo>
                    <a:pt x="84042" y="57469"/>
                    <a:pt x="84029" y="57465"/>
                    <a:pt x="84011" y="57465"/>
                  </a:cubicBezTo>
                  <a:close/>
                  <a:moveTo>
                    <a:pt x="18801" y="0"/>
                  </a:moveTo>
                  <a:cubicBezTo>
                    <a:pt x="15851" y="0"/>
                    <a:pt x="12864" y="784"/>
                    <a:pt x="10157" y="2430"/>
                  </a:cubicBezTo>
                  <a:cubicBezTo>
                    <a:pt x="2622" y="7027"/>
                    <a:pt x="0" y="16625"/>
                    <a:pt x="3986" y="24334"/>
                  </a:cubicBezTo>
                  <a:cubicBezTo>
                    <a:pt x="4161" y="24683"/>
                    <a:pt x="4370" y="25033"/>
                    <a:pt x="4563" y="25348"/>
                  </a:cubicBezTo>
                  <a:cubicBezTo>
                    <a:pt x="23198" y="56062"/>
                    <a:pt x="44333" y="90850"/>
                    <a:pt x="83963" y="90850"/>
                  </a:cubicBezTo>
                  <a:cubicBezTo>
                    <a:pt x="74750" y="90850"/>
                    <a:pt x="67268" y="83368"/>
                    <a:pt x="67268" y="74155"/>
                  </a:cubicBezTo>
                  <a:cubicBezTo>
                    <a:pt x="67268" y="64925"/>
                    <a:pt x="74750" y="57478"/>
                    <a:pt x="83946" y="57478"/>
                  </a:cubicBezTo>
                  <a:cubicBezTo>
                    <a:pt x="64541" y="57478"/>
                    <a:pt x="51220" y="37899"/>
                    <a:pt x="33075" y="8024"/>
                  </a:cubicBezTo>
                  <a:cubicBezTo>
                    <a:pt x="32865" y="7674"/>
                    <a:pt x="32638" y="7342"/>
                    <a:pt x="32428" y="7027"/>
                  </a:cubicBezTo>
                  <a:cubicBezTo>
                    <a:pt x="29202" y="2491"/>
                    <a:pt x="24061" y="0"/>
                    <a:pt x="18801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9" name="Google Shape;4186;p12"/>
            <p:cNvSpPr/>
            <p:nvPr/>
          </p:nvSpPr>
          <p:spPr>
            <a:xfrm>
              <a:off x="5019250" y="2852875"/>
              <a:ext cx="2359150" cy="1854350"/>
            </a:xfrm>
            <a:custGeom>
              <a:avLst/>
              <a:gdLst/>
              <a:ahLst/>
              <a:cxnLst/>
              <a:rect l="l" t="t" r="r" b="b"/>
              <a:pathLst>
                <a:path w="94366" h="74174" extrusionOk="0">
                  <a:moveTo>
                    <a:pt x="94365" y="18"/>
                  </a:moveTo>
                  <a:cubicBezTo>
                    <a:pt x="94365" y="47"/>
                    <a:pt x="94365" y="76"/>
                    <a:pt x="94365" y="105"/>
                  </a:cubicBezTo>
                  <a:lnTo>
                    <a:pt x="94365" y="105"/>
                  </a:lnTo>
                  <a:cubicBezTo>
                    <a:pt x="94365" y="76"/>
                    <a:pt x="94365" y="47"/>
                    <a:pt x="94365" y="18"/>
                  </a:cubicBezTo>
                  <a:close/>
                  <a:moveTo>
                    <a:pt x="60993" y="1"/>
                  </a:moveTo>
                  <a:cubicBezTo>
                    <a:pt x="60993" y="22447"/>
                    <a:pt x="41187" y="40715"/>
                    <a:pt x="16800" y="40785"/>
                  </a:cubicBezTo>
                  <a:lnTo>
                    <a:pt x="16696" y="40785"/>
                  </a:lnTo>
                  <a:cubicBezTo>
                    <a:pt x="7465" y="40785"/>
                    <a:pt x="1" y="48249"/>
                    <a:pt x="1" y="57479"/>
                  </a:cubicBezTo>
                  <a:cubicBezTo>
                    <a:pt x="1" y="66692"/>
                    <a:pt x="7483" y="74174"/>
                    <a:pt x="16696" y="74174"/>
                  </a:cubicBezTo>
                  <a:cubicBezTo>
                    <a:pt x="59495" y="74174"/>
                    <a:pt x="94316" y="40954"/>
                    <a:pt x="94365" y="105"/>
                  </a:cubicBezTo>
                  <a:lnTo>
                    <a:pt x="94365" y="105"/>
                  </a:lnTo>
                  <a:cubicBezTo>
                    <a:pt x="94336" y="9278"/>
                    <a:pt x="86872" y="16696"/>
                    <a:pt x="77688" y="16696"/>
                  </a:cubicBezTo>
                  <a:cubicBezTo>
                    <a:pt x="68458" y="16696"/>
                    <a:pt x="60993" y="9231"/>
                    <a:pt x="60993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" name="Google Shape;4187;p12"/>
            <p:cNvSpPr/>
            <p:nvPr/>
          </p:nvSpPr>
          <p:spPr>
            <a:xfrm>
              <a:off x="5025375" y="999450"/>
              <a:ext cx="2353450" cy="2270825"/>
            </a:xfrm>
            <a:custGeom>
              <a:avLst/>
              <a:gdLst/>
              <a:ahLst/>
              <a:cxnLst/>
              <a:rect l="l" t="t" r="r" b="b"/>
              <a:pathLst>
                <a:path w="94138" h="90833" extrusionOk="0">
                  <a:moveTo>
                    <a:pt x="16451" y="0"/>
                  </a:moveTo>
                  <a:cubicBezTo>
                    <a:pt x="7640" y="280"/>
                    <a:pt x="560" y="7360"/>
                    <a:pt x="280" y="16170"/>
                  </a:cubicBezTo>
                  <a:cubicBezTo>
                    <a:pt x="1" y="25400"/>
                    <a:pt x="7238" y="33092"/>
                    <a:pt x="16451" y="33372"/>
                  </a:cubicBezTo>
                  <a:lnTo>
                    <a:pt x="16520" y="33372"/>
                  </a:lnTo>
                  <a:cubicBezTo>
                    <a:pt x="40907" y="33389"/>
                    <a:pt x="60748" y="51675"/>
                    <a:pt x="60748" y="74138"/>
                  </a:cubicBezTo>
                  <a:cubicBezTo>
                    <a:pt x="60748" y="83368"/>
                    <a:pt x="68213" y="90833"/>
                    <a:pt x="77443" y="90833"/>
                  </a:cubicBezTo>
                  <a:cubicBezTo>
                    <a:pt x="86656" y="90833"/>
                    <a:pt x="94138" y="83368"/>
                    <a:pt x="94138" y="74138"/>
                  </a:cubicBezTo>
                  <a:cubicBezTo>
                    <a:pt x="94138" y="33249"/>
                    <a:pt x="59280" y="0"/>
                    <a:pt x="16451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1" name="Google Shape;4178;p12"/>
          <p:cNvGrpSpPr/>
          <p:nvPr/>
        </p:nvGrpSpPr>
        <p:grpSpPr>
          <a:xfrm>
            <a:off x="3333133" y="3502336"/>
            <a:ext cx="878306" cy="501055"/>
            <a:chOff x="238125" y="999450"/>
            <a:chExt cx="7140700" cy="3708225"/>
          </a:xfrm>
        </p:grpSpPr>
        <p:sp>
          <p:nvSpPr>
            <p:cNvPr id="92" name="Google Shape;4179;p12"/>
            <p:cNvSpPr/>
            <p:nvPr/>
          </p:nvSpPr>
          <p:spPr>
            <a:xfrm>
              <a:off x="2171975" y="3872925"/>
              <a:ext cx="7900" cy="25"/>
            </a:xfrm>
            <a:custGeom>
              <a:avLst/>
              <a:gdLst/>
              <a:ahLst/>
              <a:cxnLst/>
              <a:rect l="l" t="t" r="r" b="b"/>
              <a:pathLst>
                <a:path w="316" h="1" extrusionOk="0">
                  <a:moveTo>
                    <a:pt x="316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" name="Google Shape;4180;p12"/>
            <p:cNvSpPr/>
            <p:nvPr/>
          </p:nvSpPr>
          <p:spPr>
            <a:xfrm>
              <a:off x="2180300" y="999450"/>
              <a:ext cx="3256350" cy="3708225"/>
            </a:xfrm>
            <a:custGeom>
              <a:avLst/>
              <a:gdLst/>
              <a:ahLst/>
              <a:cxnLst/>
              <a:rect l="l" t="t" r="r" b="b"/>
              <a:pathLst>
                <a:path w="130254" h="148329" extrusionOk="0">
                  <a:moveTo>
                    <a:pt x="130254" y="0"/>
                  </a:moveTo>
                  <a:cubicBezTo>
                    <a:pt x="90641" y="0"/>
                    <a:pt x="69506" y="34788"/>
                    <a:pt x="50871" y="65485"/>
                  </a:cubicBezTo>
                  <a:cubicBezTo>
                    <a:pt x="32725" y="95360"/>
                    <a:pt x="19404" y="114939"/>
                    <a:pt x="0" y="114939"/>
                  </a:cubicBezTo>
                  <a:cubicBezTo>
                    <a:pt x="9213" y="114939"/>
                    <a:pt x="16695" y="122421"/>
                    <a:pt x="16695" y="131634"/>
                  </a:cubicBezTo>
                  <a:cubicBezTo>
                    <a:pt x="16695" y="140846"/>
                    <a:pt x="9213" y="148328"/>
                    <a:pt x="0" y="148328"/>
                  </a:cubicBezTo>
                  <a:cubicBezTo>
                    <a:pt x="39630" y="148328"/>
                    <a:pt x="60765" y="113541"/>
                    <a:pt x="79400" y="82844"/>
                  </a:cubicBezTo>
                  <a:cubicBezTo>
                    <a:pt x="97528" y="52951"/>
                    <a:pt x="110867" y="33372"/>
                    <a:pt x="130254" y="33372"/>
                  </a:cubicBezTo>
                  <a:cubicBezTo>
                    <a:pt x="121041" y="33075"/>
                    <a:pt x="113804" y="25383"/>
                    <a:pt x="114083" y="16170"/>
                  </a:cubicBezTo>
                  <a:cubicBezTo>
                    <a:pt x="114346" y="7360"/>
                    <a:pt x="121425" y="280"/>
                    <a:pt x="130254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" name="Google Shape;4181;p12"/>
            <p:cNvSpPr/>
            <p:nvPr/>
          </p:nvSpPr>
          <p:spPr>
            <a:xfrm>
              <a:off x="238125" y="2853750"/>
              <a:ext cx="2358675" cy="1853475"/>
            </a:xfrm>
            <a:custGeom>
              <a:avLst/>
              <a:gdLst/>
              <a:ahLst/>
              <a:cxnLst/>
              <a:rect l="l" t="t" r="r" b="b"/>
              <a:pathLst>
                <a:path w="94347" h="74139" extrusionOk="0">
                  <a:moveTo>
                    <a:pt x="33354" y="1"/>
                  </a:moveTo>
                  <a:cubicBezTo>
                    <a:pt x="33354" y="9196"/>
                    <a:pt x="25872" y="16661"/>
                    <a:pt x="16642" y="16661"/>
                  </a:cubicBezTo>
                  <a:cubicBezTo>
                    <a:pt x="7482" y="16661"/>
                    <a:pt x="0" y="9196"/>
                    <a:pt x="0" y="1"/>
                  </a:cubicBezTo>
                  <a:lnTo>
                    <a:pt x="0" y="1"/>
                  </a:lnTo>
                  <a:cubicBezTo>
                    <a:pt x="0" y="40872"/>
                    <a:pt x="34858" y="74139"/>
                    <a:pt x="77670" y="74139"/>
                  </a:cubicBezTo>
                  <a:cubicBezTo>
                    <a:pt x="86882" y="74139"/>
                    <a:pt x="94347" y="66657"/>
                    <a:pt x="94347" y="57444"/>
                  </a:cubicBezTo>
                  <a:cubicBezTo>
                    <a:pt x="94347" y="48214"/>
                    <a:pt x="86882" y="40767"/>
                    <a:pt x="77670" y="40767"/>
                  </a:cubicBezTo>
                  <a:lnTo>
                    <a:pt x="77355" y="40767"/>
                  </a:lnTo>
                  <a:cubicBezTo>
                    <a:pt x="53073" y="40610"/>
                    <a:pt x="33354" y="22394"/>
                    <a:pt x="3335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" name="Google Shape;4182;p12"/>
            <p:cNvSpPr/>
            <p:nvPr/>
          </p:nvSpPr>
          <p:spPr>
            <a:xfrm>
              <a:off x="238125" y="999450"/>
              <a:ext cx="1942200" cy="2270400"/>
            </a:xfrm>
            <a:custGeom>
              <a:avLst/>
              <a:gdLst/>
              <a:ahLst/>
              <a:cxnLst/>
              <a:rect l="l" t="t" r="r" b="b"/>
              <a:pathLst>
                <a:path w="77688" h="90816" extrusionOk="0">
                  <a:moveTo>
                    <a:pt x="77687" y="0"/>
                  </a:moveTo>
                  <a:cubicBezTo>
                    <a:pt x="34858" y="0"/>
                    <a:pt x="0" y="33249"/>
                    <a:pt x="0" y="74138"/>
                  </a:cubicBezTo>
                  <a:cubicBezTo>
                    <a:pt x="0" y="83368"/>
                    <a:pt x="7482" y="90815"/>
                    <a:pt x="16695" y="90815"/>
                  </a:cubicBezTo>
                  <a:cubicBezTo>
                    <a:pt x="25925" y="90815"/>
                    <a:pt x="33372" y="83351"/>
                    <a:pt x="33389" y="74138"/>
                  </a:cubicBezTo>
                  <a:lnTo>
                    <a:pt x="33389" y="74120"/>
                  </a:lnTo>
                  <a:cubicBezTo>
                    <a:pt x="33389" y="51654"/>
                    <a:pt x="53222" y="33378"/>
                    <a:pt x="77639" y="33354"/>
                  </a:cubicBezTo>
                  <a:lnTo>
                    <a:pt x="77639" y="33354"/>
                  </a:lnTo>
                  <a:cubicBezTo>
                    <a:pt x="77644" y="33354"/>
                    <a:pt x="77650" y="33354"/>
                    <a:pt x="77655" y="33354"/>
                  </a:cubicBezTo>
                  <a:cubicBezTo>
                    <a:pt x="77666" y="33354"/>
                    <a:pt x="77676" y="33354"/>
                    <a:pt x="77687" y="33354"/>
                  </a:cubicBezTo>
                  <a:cubicBezTo>
                    <a:pt x="77671" y="33354"/>
                    <a:pt x="77655" y="33354"/>
                    <a:pt x="77639" y="33354"/>
                  </a:cubicBezTo>
                  <a:lnTo>
                    <a:pt x="77639" y="33354"/>
                  </a:lnTo>
                  <a:cubicBezTo>
                    <a:pt x="68431" y="33346"/>
                    <a:pt x="60992" y="25874"/>
                    <a:pt x="60992" y="16695"/>
                  </a:cubicBezTo>
                  <a:cubicBezTo>
                    <a:pt x="60992" y="7482"/>
                    <a:pt x="68457" y="0"/>
                    <a:pt x="77687" y="0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" name="Google Shape;4183;p12"/>
            <p:cNvSpPr/>
            <p:nvPr/>
          </p:nvSpPr>
          <p:spPr>
            <a:xfrm>
              <a:off x="3808250" y="285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DB634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" name="Google Shape;4184;p12"/>
            <p:cNvSpPr/>
            <p:nvPr/>
          </p:nvSpPr>
          <p:spPr>
            <a:xfrm>
              <a:off x="1762475" y="999450"/>
              <a:ext cx="2386250" cy="2044875"/>
            </a:xfrm>
            <a:custGeom>
              <a:avLst/>
              <a:gdLst/>
              <a:ahLst/>
              <a:cxnLst/>
              <a:rect l="l" t="t" r="r" b="b"/>
              <a:pathLst>
                <a:path w="95450" h="81795" extrusionOk="0">
                  <a:moveTo>
                    <a:pt x="16696" y="0"/>
                  </a:moveTo>
                  <a:cubicBezTo>
                    <a:pt x="7465" y="0"/>
                    <a:pt x="1" y="7482"/>
                    <a:pt x="1" y="16695"/>
                  </a:cubicBezTo>
                  <a:cubicBezTo>
                    <a:pt x="1" y="25925"/>
                    <a:pt x="7465" y="33389"/>
                    <a:pt x="16696" y="33389"/>
                  </a:cubicBezTo>
                  <a:cubicBezTo>
                    <a:pt x="36030" y="33389"/>
                    <a:pt x="49473" y="53038"/>
                    <a:pt x="66325" y="80781"/>
                  </a:cubicBezTo>
                  <a:cubicBezTo>
                    <a:pt x="66552" y="81130"/>
                    <a:pt x="66762" y="81463"/>
                    <a:pt x="67007" y="81795"/>
                  </a:cubicBezTo>
                  <a:cubicBezTo>
                    <a:pt x="63021" y="74086"/>
                    <a:pt x="65643" y="64471"/>
                    <a:pt x="73178" y="59891"/>
                  </a:cubicBezTo>
                  <a:cubicBezTo>
                    <a:pt x="75886" y="58251"/>
                    <a:pt x="78874" y="57469"/>
                    <a:pt x="81824" y="57469"/>
                  </a:cubicBezTo>
                  <a:cubicBezTo>
                    <a:pt x="87083" y="57469"/>
                    <a:pt x="92224" y="59953"/>
                    <a:pt x="95449" y="64488"/>
                  </a:cubicBezTo>
                  <a:cubicBezTo>
                    <a:pt x="95274" y="64139"/>
                    <a:pt x="95064" y="63789"/>
                    <a:pt x="94855" y="63439"/>
                  </a:cubicBezTo>
                  <a:cubicBezTo>
                    <a:pt x="77653" y="35190"/>
                    <a:pt x="56291" y="0"/>
                    <a:pt x="16696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" name="Google Shape;4185;p12"/>
            <p:cNvSpPr/>
            <p:nvPr/>
          </p:nvSpPr>
          <p:spPr>
            <a:xfrm>
              <a:off x="3338000" y="2435975"/>
              <a:ext cx="2101275" cy="2271250"/>
            </a:xfrm>
            <a:custGeom>
              <a:avLst/>
              <a:gdLst/>
              <a:ahLst/>
              <a:cxnLst/>
              <a:rect l="l" t="t" r="r" b="b"/>
              <a:pathLst>
                <a:path w="84051" h="90850" extrusionOk="0">
                  <a:moveTo>
                    <a:pt x="84011" y="57465"/>
                  </a:moveTo>
                  <a:cubicBezTo>
                    <a:pt x="83994" y="57465"/>
                    <a:pt x="83972" y="57469"/>
                    <a:pt x="83946" y="57478"/>
                  </a:cubicBezTo>
                  <a:lnTo>
                    <a:pt x="84050" y="57478"/>
                  </a:lnTo>
                  <a:cubicBezTo>
                    <a:pt x="84042" y="57469"/>
                    <a:pt x="84029" y="57465"/>
                    <a:pt x="84011" y="57465"/>
                  </a:cubicBezTo>
                  <a:close/>
                  <a:moveTo>
                    <a:pt x="18801" y="0"/>
                  </a:moveTo>
                  <a:cubicBezTo>
                    <a:pt x="15851" y="0"/>
                    <a:pt x="12864" y="784"/>
                    <a:pt x="10157" y="2430"/>
                  </a:cubicBezTo>
                  <a:cubicBezTo>
                    <a:pt x="2622" y="7027"/>
                    <a:pt x="0" y="16625"/>
                    <a:pt x="3986" y="24334"/>
                  </a:cubicBezTo>
                  <a:cubicBezTo>
                    <a:pt x="4161" y="24683"/>
                    <a:pt x="4370" y="25033"/>
                    <a:pt x="4563" y="25348"/>
                  </a:cubicBezTo>
                  <a:cubicBezTo>
                    <a:pt x="23198" y="56062"/>
                    <a:pt x="44333" y="90850"/>
                    <a:pt x="83963" y="90850"/>
                  </a:cubicBezTo>
                  <a:cubicBezTo>
                    <a:pt x="74750" y="90850"/>
                    <a:pt x="67268" y="83368"/>
                    <a:pt x="67268" y="74155"/>
                  </a:cubicBezTo>
                  <a:cubicBezTo>
                    <a:pt x="67268" y="64925"/>
                    <a:pt x="74750" y="57478"/>
                    <a:pt x="83946" y="57478"/>
                  </a:cubicBezTo>
                  <a:cubicBezTo>
                    <a:pt x="64541" y="57478"/>
                    <a:pt x="51220" y="37899"/>
                    <a:pt x="33075" y="8024"/>
                  </a:cubicBezTo>
                  <a:cubicBezTo>
                    <a:pt x="32865" y="7674"/>
                    <a:pt x="32638" y="7342"/>
                    <a:pt x="32428" y="7027"/>
                  </a:cubicBezTo>
                  <a:cubicBezTo>
                    <a:pt x="29202" y="2491"/>
                    <a:pt x="24061" y="0"/>
                    <a:pt x="18801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" name="Google Shape;4186;p12"/>
            <p:cNvSpPr/>
            <p:nvPr/>
          </p:nvSpPr>
          <p:spPr>
            <a:xfrm>
              <a:off x="5019250" y="2852875"/>
              <a:ext cx="2359150" cy="1854350"/>
            </a:xfrm>
            <a:custGeom>
              <a:avLst/>
              <a:gdLst/>
              <a:ahLst/>
              <a:cxnLst/>
              <a:rect l="l" t="t" r="r" b="b"/>
              <a:pathLst>
                <a:path w="94366" h="74174" extrusionOk="0">
                  <a:moveTo>
                    <a:pt x="94365" y="18"/>
                  </a:moveTo>
                  <a:cubicBezTo>
                    <a:pt x="94365" y="47"/>
                    <a:pt x="94365" y="76"/>
                    <a:pt x="94365" y="105"/>
                  </a:cubicBezTo>
                  <a:lnTo>
                    <a:pt x="94365" y="105"/>
                  </a:lnTo>
                  <a:cubicBezTo>
                    <a:pt x="94365" y="76"/>
                    <a:pt x="94365" y="47"/>
                    <a:pt x="94365" y="18"/>
                  </a:cubicBezTo>
                  <a:close/>
                  <a:moveTo>
                    <a:pt x="60993" y="1"/>
                  </a:moveTo>
                  <a:cubicBezTo>
                    <a:pt x="60993" y="22447"/>
                    <a:pt x="41187" y="40715"/>
                    <a:pt x="16800" y="40785"/>
                  </a:cubicBezTo>
                  <a:lnTo>
                    <a:pt x="16696" y="40785"/>
                  </a:lnTo>
                  <a:cubicBezTo>
                    <a:pt x="7465" y="40785"/>
                    <a:pt x="1" y="48249"/>
                    <a:pt x="1" y="57479"/>
                  </a:cubicBezTo>
                  <a:cubicBezTo>
                    <a:pt x="1" y="66692"/>
                    <a:pt x="7483" y="74174"/>
                    <a:pt x="16696" y="74174"/>
                  </a:cubicBezTo>
                  <a:cubicBezTo>
                    <a:pt x="59495" y="74174"/>
                    <a:pt x="94316" y="40954"/>
                    <a:pt x="94365" y="105"/>
                  </a:cubicBezTo>
                  <a:lnTo>
                    <a:pt x="94365" y="105"/>
                  </a:lnTo>
                  <a:cubicBezTo>
                    <a:pt x="94336" y="9278"/>
                    <a:pt x="86872" y="16696"/>
                    <a:pt x="77688" y="16696"/>
                  </a:cubicBezTo>
                  <a:cubicBezTo>
                    <a:pt x="68458" y="16696"/>
                    <a:pt x="60993" y="9231"/>
                    <a:pt x="60993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" name="Google Shape;4187;p12"/>
            <p:cNvSpPr/>
            <p:nvPr/>
          </p:nvSpPr>
          <p:spPr>
            <a:xfrm>
              <a:off x="5025375" y="999450"/>
              <a:ext cx="2353450" cy="2270825"/>
            </a:xfrm>
            <a:custGeom>
              <a:avLst/>
              <a:gdLst/>
              <a:ahLst/>
              <a:cxnLst/>
              <a:rect l="l" t="t" r="r" b="b"/>
              <a:pathLst>
                <a:path w="94138" h="90833" extrusionOk="0">
                  <a:moveTo>
                    <a:pt x="16451" y="0"/>
                  </a:moveTo>
                  <a:cubicBezTo>
                    <a:pt x="7640" y="280"/>
                    <a:pt x="560" y="7360"/>
                    <a:pt x="280" y="16170"/>
                  </a:cubicBezTo>
                  <a:cubicBezTo>
                    <a:pt x="1" y="25400"/>
                    <a:pt x="7238" y="33092"/>
                    <a:pt x="16451" y="33372"/>
                  </a:cubicBezTo>
                  <a:lnTo>
                    <a:pt x="16520" y="33372"/>
                  </a:lnTo>
                  <a:cubicBezTo>
                    <a:pt x="40907" y="33389"/>
                    <a:pt x="60748" y="51675"/>
                    <a:pt x="60748" y="74138"/>
                  </a:cubicBezTo>
                  <a:cubicBezTo>
                    <a:pt x="60748" y="83368"/>
                    <a:pt x="68213" y="90833"/>
                    <a:pt x="77443" y="90833"/>
                  </a:cubicBezTo>
                  <a:cubicBezTo>
                    <a:pt x="86656" y="90833"/>
                    <a:pt x="94138" y="83368"/>
                    <a:pt x="94138" y="74138"/>
                  </a:cubicBezTo>
                  <a:cubicBezTo>
                    <a:pt x="94138" y="33249"/>
                    <a:pt x="59280" y="0"/>
                    <a:pt x="16451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01" name="Google Shape;4178;p12"/>
          <p:cNvGrpSpPr/>
          <p:nvPr/>
        </p:nvGrpSpPr>
        <p:grpSpPr>
          <a:xfrm>
            <a:off x="4929156" y="3502243"/>
            <a:ext cx="878306" cy="501055"/>
            <a:chOff x="238125" y="999450"/>
            <a:chExt cx="7140700" cy="3708225"/>
          </a:xfrm>
        </p:grpSpPr>
        <p:sp>
          <p:nvSpPr>
            <p:cNvPr id="102" name="Google Shape;4179;p12"/>
            <p:cNvSpPr/>
            <p:nvPr/>
          </p:nvSpPr>
          <p:spPr>
            <a:xfrm>
              <a:off x="2171975" y="3872925"/>
              <a:ext cx="7900" cy="25"/>
            </a:xfrm>
            <a:custGeom>
              <a:avLst/>
              <a:gdLst/>
              <a:ahLst/>
              <a:cxnLst/>
              <a:rect l="l" t="t" r="r" b="b"/>
              <a:pathLst>
                <a:path w="316" h="1" extrusionOk="0">
                  <a:moveTo>
                    <a:pt x="316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" name="Google Shape;4180;p12"/>
            <p:cNvSpPr/>
            <p:nvPr/>
          </p:nvSpPr>
          <p:spPr>
            <a:xfrm>
              <a:off x="2180300" y="999450"/>
              <a:ext cx="3256350" cy="3708225"/>
            </a:xfrm>
            <a:custGeom>
              <a:avLst/>
              <a:gdLst/>
              <a:ahLst/>
              <a:cxnLst/>
              <a:rect l="l" t="t" r="r" b="b"/>
              <a:pathLst>
                <a:path w="130254" h="148329" extrusionOk="0">
                  <a:moveTo>
                    <a:pt x="130254" y="0"/>
                  </a:moveTo>
                  <a:cubicBezTo>
                    <a:pt x="90641" y="0"/>
                    <a:pt x="69506" y="34788"/>
                    <a:pt x="50871" y="65485"/>
                  </a:cubicBezTo>
                  <a:cubicBezTo>
                    <a:pt x="32725" y="95360"/>
                    <a:pt x="19404" y="114939"/>
                    <a:pt x="0" y="114939"/>
                  </a:cubicBezTo>
                  <a:cubicBezTo>
                    <a:pt x="9213" y="114939"/>
                    <a:pt x="16695" y="122421"/>
                    <a:pt x="16695" y="131634"/>
                  </a:cubicBezTo>
                  <a:cubicBezTo>
                    <a:pt x="16695" y="140846"/>
                    <a:pt x="9213" y="148328"/>
                    <a:pt x="0" y="148328"/>
                  </a:cubicBezTo>
                  <a:cubicBezTo>
                    <a:pt x="39630" y="148328"/>
                    <a:pt x="60765" y="113541"/>
                    <a:pt x="79400" y="82844"/>
                  </a:cubicBezTo>
                  <a:cubicBezTo>
                    <a:pt x="97528" y="52951"/>
                    <a:pt x="110867" y="33372"/>
                    <a:pt x="130254" y="33372"/>
                  </a:cubicBezTo>
                  <a:cubicBezTo>
                    <a:pt x="121041" y="33075"/>
                    <a:pt x="113804" y="25383"/>
                    <a:pt x="114083" y="16170"/>
                  </a:cubicBezTo>
                  <a:cubicBezTo>
                    <a:pt x="114346" y="7360"/>
                    <a:pt x="121425" y="280"/>
                    <a:pt x="130254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" name="Google Shape;4181;p12"/>
            <p:cNvSpPr/>
            <p:nvPr/>
          </p:nvSpPr>
          <p:spPr>
            <a:xfrm>
              <a:off x="238125" y="2853750"/>
              <a:ext cx="2358675" cy="1853475"/>
            </a:xfrm>
            <a:custGeom>
              <a:avLst/>
              <a:gdLst/>
              <a:ahLst/>
              <a:cxnLst/>
              <a:rect l="l" t="t" r="r" b="b"/>
              <a:pathLst>
                <a:path w="94347" h="74139" extrusionOk="0">
                  <a:moveTo>
                    <a:pt x="33354" y="1"/>
                  </a:moveTo>
                  <a:cubicBezTo>
                    <a:pt x="33354" y="9196"/>
                    <a:pt x="25872" y="16661"/>
                    <a:pt x="16642" y="16661"/>
                  </a:cubicBezTo>
                  <a:cubicBezTo>
                    <a:pt x="7482" y="16661"/>
                    <a:pt x="0" y="9196"/>
                    <a:pt x="0" y="1"/>
                  </a:cubicBezTo>
                  <a:lnTo>
                    <a:pt x="0" y="1"/>
                  </a:lnTo>
                  <a:cubicBezTo>
                    <a:pt x="0" y="40872"/>
                    <a:pt x="34858" y="74139"/>
                    <a:pt x="77670" y="74139"/>
                  </a:cubicBezTo>
                  <a:cubicBezTo>
                    <a:pt x="86882" y="74139"/>
                    <a:pt x="94347" y="66657"/>
                    <a:pt x="94347" y="57444"/>
                  </a:cubicBezTo>
                  <a:cubicBezTo>
                    <a:pt x="94347" y="48214"/>
                    <a:pt x="86882" y="40767"/>
                    <a:pt x="77670" y="40767"/>
                  </a:cubicBezTo>
                  <a:lnTo>
                    <a:pt x="77355" y="40767"/>
                  </a:lnTo>
                  <a:cubicBezTo>
                    <a:pt x="53073" y="40610"/>
                    <a:pt x="33354" y="22394"/>
                    <a:pt x="3335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" name="Google Shape;4182;p12"/>
            <p:cNvSpPr/>
            <p:nvPr/>
          </p:nvSpPr>
          <p:spPr>
            <a:xfrm>
              <a:off x="238125" y="999450"/>
              <a:ext cx="1942200" cy="2270400"/>
            </a:xfrm>
            <a:custGeom>
              <a:avLst/>
              <a:gdLst/>
              <a:ahLst/>
              <a:cxnLst/>
              <a:rect l="l" t="t" r="r" b="b"/>
              <a:pathLst>
                <a:path w="77688" h="90816" extrusionOk="0">
                  <a:moveTo>
                    <a:pt x="77687" y="0"/>
                  </a:moveTo>
                  <a:cubicBezTo>
                    <a:pt x="34858" y="0"/>
                    <a:pt x="0" y="33249"/>
                    <a:pt x="0" y="74138"/>
                  </a:cubicBezTo>
                  <a:cubicBezTo>
                    <a:pt x="0" y="83368"/>
                    <a:pt x="7482" y="90815"/>
                    <a:pt x="16695" y="90815"/>
                  </a:cubicBezTo>
                  <a:cubicBezTo>
                    <a:pt x="25925" y="90815"/>
                    <a:pt x="33372" y="83351"/>
                    <a:pt x="33389" y="74138"/>
                  </a:cubicBezTo>
                  <a:lnTo>
                    <a:pt x="33389" y="74120"/>
                  </a:lnTo>
                  <a:cubicBezTo>
                    <a:pt x="33389" y="51654"/>
                    <a:pt x="53222" y="33378"/>
                    <a:pt x="77639" y="33354"/>
                  </a:cubicBezTo>
                  <a:lnTo>
                    <a:pt x="77639" y="33354"/>
                  </a:lnTo>
                  <a:cubicBezTo>
                    <a:pt x="77644" y="33354"/>
                    <a:pt x="77650" y="33354"/>
                    <a:pt x="77655" y="33354"/>
                  </a:cubicBezTo>
                  <a:cubicBezTo>
                    <a:pt x="77666" y="33354"/>
                    <a:pt x="77676" y="33354"/>
                    <a:pt x="77687" y="33354"/>
                  </a:cubicBezTo>
                  <a:cubicBezTo>
                    <a:pt x="77671" y="33354"/>
                    <a:pt x="77655" y="33354"/>
                    <a:pt x="77639" y="33354"/>
                  </a:cubicBezTo>
                  <a:lnTo>
                    <a:pt x="77639" y="33354"/>
                  </a:lnTo>
                  <a:cubicBezTo>
                    <a:pt x="68431" y="33346"/>
                    <a:pt x="60992" y="25874"/>
                    <a:pt x="60992" y="16695"/>
                  </a:cubicBezTo>
                  <a:cubicBezTo>
                    <a:pt x="60992" y="7482"/>
                    <a:pt x="68457" y="0"/>
                    <a:pt x="77687" y="0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" name="Google Shape;4183;p12"/>
            <p:cNvSpPr/>
            <p:nvPr/>
          </p:nvSpPr>
          <p:spPr>
            <a:xfrm>
              <a:off x="3808250" y="285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DB634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" name="Google Shape;4184;p12"/>
            <p:cNvSpPr/>
            <p:nvPr/>
          </p:nvSpPr>
          <p:spPr>
            <a:xfrm>
              <a:off x="1762475" y="999450"/>
              <a:ext cx="2386250" cy="2044875"/>
            </a:xfrm>
            <a:custGeom>
              <a:avLst/>
              <a:gdLst/>
              <a:ahLst/>
              <a:cxnLst/>
              <a:rect l="l" t="t" r="r" b="b"/>
              <a:pathLst>
                <a:path w="95450" h="81795" extrusionOk="0">
                  <a:moveTo>
                    <a:pt x="16696" y="0"/>
                  </a:moveTo>
                  <a:cubicBezTo>
                    <a:pt x="7465" y="0"/>
                    <a:pt x="1" y="7482"/>
                    <a:pt x="1" y="16695"/>
                  </a:cubicBezTo>
                  <a:cubicBezTo>
                    <a:pt x="1" y="25925"/>
                    <a:pt x="7465" y="33389"/>
                    <a:pt x="16696" y="33389"/>
                  </a:cubicBezTo>
                  <a:cubicBezTo>
                    <a:pt x="36030" y="33389"/>
                    <a:pt x="49473" y="53038"/>
                    <a:pt x="66325" y="80781"/>
                  </a:cubicBezTo>
                  <a:cubicBezTo>
                    <a:pt x="66552" y="81130"/>
                    <a:pt x="66762" y="81463"/>
                    <a:pt x="67007" y="81795"/>
                  </a:cubicBezTo>
                  <a:cubicBezTo>
                    <a:pt x="63021" y="74086"/>
                    <a:pt x="65643" y="64471"/>
                    <a:pt x="73178" y="59891"/>
                  </a:cubicBezTo>
                  <a:cubicBezTo>
                    <a:pt x="75886" y="58251"/>
                    <a:pt x="78874" y="57469"/>
                    <a:pt x="81824" y="57469"/>
                  </a:cubicBezTo>
                  <a:cubicBezTo>
                    <a:pt x="87083" y="57469"/>
                    <a:pt x="92224" y="59953"/>
                    <a:pt x="95449" y="64488"/>
                  </a:cubicBezTo>
                  <a:cubicBezTo>
                    <a:pt x="95274" y="64139"/>
                    <a:pt x="95064" y="63789"/>
                    <a:pt x="94855" y="63439"/>
                  </a:cubicBezTo>
                  <a:cubicBezTo>
                    <a:pt x="77653" y="35190"/>
                    <a:pt x="56291" y="0"/>
                    <a:pt x="16696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" name="Google Shape;4185;p12"/>
            <p:cNvSpPr/>
            <p:nvPr/>
          </p:nvSpPr>
          <p:spPr>
            <a:xfrm>
              <a:off x="3338000" y="2435975"/>
              <a:ext cx="2101275" cy="2271250"/>
            </a:xfrm>
            <a:custGeom>
              <a:avLst/>
              <a:gdLst/>
              <a:ahLst/>
              <a:cxnLst/>
              <a:rect l="l" t="t" r="r" b="b"/>
              <a:pathLst>
                <a:path w="84051" h="90850" extrusionOk="0">
                  <a:moveTo>
                    <a:pt x="84011" y="57465"/>
                  </a:moveTo>
                  <a:cubicBezTo>
                    <a:pt x="83994" y="57465"/>
                    <a:pt x="83972" y="57469"/>
                    <a:pt x="83946" y="57478"/>
                  </a:cubicBezTo>
                  <a:lnTo>
                    <a:pt x="84050" y="57478"/>
                  </a:lnTo>
                  <a:cubicBezTo>
                    <a:pt x="84042" y="57469"/>
                    <a:pt x="84029" y="57465"/>
                    <a:pt x="84011" y="57465"/>
                  </a:cubicBezTo>
                  <a:close/>
                  <a:moveTo>
                    <a:pt x="18801" y="0"/>
                  </a:moveTo>
                  <a:cubicBezTo>
                    <a:pt x="15851" y="0"/>
                    <a:pt x="12864" y="784"/>
                    <a:pt x="10157" y="2430"/>
                  </a:cubicBezTo>
                  <a:cubicBezTo>
                    <a:pt x="2622" y="7027"/>
                    <a:pt x="0" y="16625"/>
                    <a:pt x="3986" y="24334"/>
                  </a:cubicBezTo>
                  <a:cubicBezTo>
                    <a:pt x="4161" y="24683"/>
                    <a:pt x="4370" y="25033"/>
                    <a:pt x="4563" y="25348"/>
                  </a:cubicBezTo>
                  <a:cubicBezTo>
                    <a:pt x="23198" y="56062"/>
                    <a:pt x="44333" y="90850"/>
                    <a:pt x="83963" y="90850"/>
                  </a:cubicBezTo>
                  <a:cubicBezTo>
                    <a:pt x="74750" y="90850"/>
                    <a:pt x="67268" y="83368"/>
                    <a:pt x="67268" y="74155"/>
                  </a:cubicBezTo>
                  <a:cubicBezTo>
                    <a:pt x="67268" y="64925"/>
                    <a:pt x="74750" y="57478"/>
                    <a:pt x="83946" y="57478"/>
                  </a:cubicBezTo>
                  <a:cubicBezTo>
                    <a:pt x="64541" y="57478"/>
                    <a:pt x="51220" y="37899"/>
                    <a:pt x="33075" y="8024"/>
                  </a:cubicBezTo>
                  <a:cubicBezTo>
                    <a:pt x="32865" y="7674"/>
                    <a:pt x="32638" y="7342"/>
                    <a:pt x="32428" y="7027"/>
                  </a:cubicBezTo>
                  <a:cubicBezTo>
                    <a:pt x="29202" y="2491"/>
                    <a:pt x="24061" y="0"/>
                    <a:pt x="18801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" name="Google Shape;4186;p12"/>
            <p:cNvSpPr/>
            <p:nvPr/>
          </p:nvSpPr>
          <p:spPr>
            <a:xfrm>
              <a:off x="5019250" y="2852875"/>
              <a:ext cx="2359150" cy="1854350"/>
            </a:xfrm>
            <a:custGeom>
              <a:avLst/>
              <a:gdLst/>
              <a:ahLst/>
              <a:cxnLst/>
              <a:rect l="l" t="t" r="r" b="b"/>
              <a:pathLst>
                <a:path w="94366" h="74174" extrusionOk="0">
                  <a:moveTo>
                    <a:pt x="94365" y="18"/>
                  </a:moveTo>
                  <a:cubicBezTo>
                    <a:pt x="94365" y="47"/>
                    <a:pt x="94365" y="76"/>
                    <a:pt x="94365" y="105"/>
                  </a:cubicBezTo>
                  <a:lnTo>
                    <a:pt x="94365" y="105"/>
                  </a:lnTo>
                  <a:cubicBezTo>
                    <a:pt x="94365" y="76"/>
                    <a:pt x="94365" y="47"/>
                    <a:pt x="94365" y="18"/>
                  </a:cubicBezTo>
                  <a:close/>
                  <a:moveTo>
                    <a:pt x="60993" y="1"/>
                  </a:moveTo>
                  <a:cubicBezTo>
                    <a:pt x="60993" y="22447"/>
                    <a:pt x="41187" y="40715"/>
                    <a:pt x="16800" y="40785"/>
                  </a:cubicBezTo>
                  <a:lnTo>
                    <a:pt x="16696" y="40785"/>
                  </a:lnTo>
                  <a:cubicBezTo>
                    <a:pt x="7465" y="40785"/>
                    <a:pt x="1" y="48249"/>
                    <a:pt x="1" y="57479"/>
                  </a:cubicBezTo>
                  <a:cubicBezTo>
                    <a:pt x="1" y="66692"/>
                    <a:pt x="7483" y="74174"/>
                    <a:pt x="16696" y="74174"/>
                  </a:cubicBezTo>
                  <a:cubicBezTo>
                    <a:pt x="59495" y="74174"/>
                    <a:pt x="94316" y="40954"/>
                    <a:pt x="94365" y="105"/>
                  </a:cubicBezTo>
                  <a:lnTo>
                    <a:pt x="94365" y="105"/>
                  </a:lnTo>
                  <a:cubicBezTo>
                    <a:pt x="94336" y="9278"/>
                    <a:pt x="86872" y="16696"/>
                    <a:pt x="77688" y="16696"/>
                  </a:cubicBezTo>
                  <a:cubicBezTo>
                    <a:pt x="68458" y="16696"/>
                    <a:pt x="60993" y="9231"/>
                    <a:pt x="60993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" name="Google Shape;4187;p12"/>
            <p:cNvSpPr/>
            <p:nvPr/>
          </p:nvSpPr>
          <p:spPr>
            <a:xfrm>
              <a:off x="5025375" y="999450"/>
              <a:ext cx="2353450" cy="2270825"/>
            </a:xfrm>
            <a:custGeom>
              <a:avLst/>
              <a:gdLst/>
              <a:ahLst/>
              <a:cxnLst/>
              <a:rect l="l" t="t" r="r" b="b"/>
              <a:pathLst>
                <a:path w="94138" h="90833" extrusionOk="0">
                  <a:moveTo>
                    <a:pt x="16451" y="0"/>
                  </a:moveTo>
                  <a:cubicBezTo>
                    <a:pt x="7640" y="280"/>
                    <a:pt x="560" y="7360"/>
                    <a:pt x="280" y="16170"/>
                  </a:cubicBezTo>
                  <a:cubicBezTo>
                    <a:pt x="1" y="25400"/>
                    <a:pt x="7238" y="33092"/>
                    <a:pt x="16451" y="33372"/>
                  </a:cubicBezTo>
                  <a:lnTo>
                    <a:pt x="16520" y="33372"/>
                  </a:lnTo>
                  <a:cubicBezTo>
                    <a:pt x="40907" y="33389"/>
                    <a:pt x="60748" y="51675"/>
                    <a:pt x="60748" y="74138"/>
                  </a:cubicBezTo>
                  <a:cubicBezTo>
                    <a:pt x="60748" y="83368"/>
                    <a:pt x="68213" y="90833"/>
                    <a:pt x="77443" y="90833"/>
                  </a:cubicBezTo>
                  <a:cubicBezTo>
                    <a:pt x="86656" y="90833"/>
                    <a:pt x="94138" y="83368"/>
                    <a:pt x="94138" y="74138"/>
                  </a:cubicBezTo>
                  <a:cubicBezTo>
                    <a:pt x="94138" y="33249"/>
                    <a:pt x="59280" y="0"/>
                    <a:pt x="16451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1" name="Google Shape;4178;p12"/>
          <p:cNvGrpSpPr/>
          <p:nvPr/>
        </p:nvGrpSpPr>
        <p:grpSpPr>
          <a:xfrm>
            <a:off x="6241122" y="3502412"/>
            <a:ext cx="878306" cy="501055"/>
            <a:chOff x="238125" y="999450"/>
            <a:chExt cx="7140700" cy="3708225"/>
          </a:xfrm>
        </p:grpSpPr>
        <p:sp>
          <p:nvSpPr>
            <p:cNvPr id="112" name="Google Shape;4179;p12"/>
            <p:cNvSpPr/>
            <p:nvPr/>
          </p:nvSpPr>
          <p:spPr>
            <a:xfrm>
              <a:off x="2171975" y="3872925"/>
              <a:ext cx="7900" cy="25"/>
            </a:xfrm>
            <a:custGeom>
              <a:avLst/>
              <a:gdLst/>
              <a:ahLst/>
              <a:cxnLst/>
              <a:rect l="l" t="t" r="r" b="b"/>
              <a:pathLst>
                <a:path w="316" h="1" extrusionOk="0">
                  <a:moveTo>
                    <a:pt x="316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" name="Google Shape;4180;p12"/>
            <p:cNvSpPr/>
            <p:nvPr/>
          </p:nvSpPr>
          <p:spPr>
            <a:xfrm>
              <a:off x="2180300" y="999450"/>
              <a:ext cx="3256350" cy="3708225"/>
            </a:xfrm>
            <a:custGeom>
              <a:avLst/>
              <a:gdLst/>
              <a:ahLst/>
              <a:cxnLst/>
              <a:rect l="l" t="t" r="r" b="b"/>
              <a:pathLst>
                <a:path w="130254" h="148329" extrusionOk="0">
                  <a:moveTo>
                    <a:pt x="130254" y="0"/>
                  </a:moveTo>
                  <a:cubicBezTo>
                    <a:pt x="90641" y="0"/>
                    <a:pt x="69506" y="34788"/>
                    <a:pt x="50871" y="65485"/>
                  </a:cubicBezTo>
                  <a:cubicBezTo>
                    <a:pt x="32725" y="95360"/>
                    <a:pt x="19404" y="114939"/>
                    <a:pt x="0" y="114939"/>
                  </a:cubicBezTo>
                  <a:cubicBezTo>
                    <a:pt x="9213" y="114939"/>
                    <a:pt x="16695" y="122421"/>
                    <a:pt x="16695" y="131634"/>
                  </a:cubicBezTo>
                  <a:cubicBezTo>
                    <a:pt x="16695" y="140846"/>
                    <a:pt x="9213" y="148328"/>
                    <a:pt x="0" y="148328"/>
                  </a:cubicBezTo>
                  <a:cubicBezTo>
                    <a:pt x="39630" y="148328"/>
                    <a:pt x="60765" y="113541"/>
                    <a:pt x="79400" y="82844"/>
                  </a:cubicBezTo>
                  <a:cubicBezTo>
                    <a:pt x="97528" y="52951"/>
                    <a:pt x="110867" y="33372"/>
                    <a:pt x="130254" y="33372"/>
                  </a:cubicBezTo>
                  <a:cubicBezTo>
                    <a:pt x="121041" y="33075"/>
                    <a:pt x="113804" y="25383"/>
                    <a:pt x="114083" y="16170"/>
                  </a:cubicBezTo>
                  <a:cubicBezTo>
                    <a:pt x="114346" y="7360"/>
                    <a:pt x="121425" y="280"/>
                    <a:pt x="130254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" name="Google Shape;4181;p12"/>
            <p:cNvSpPr/>
            <p:nvPr/>
          </p:nvSpPr>
          <p:spPr>
            <a:xfrm>
              <a:off x="238125" y="2853750"/>
              <a:ext cx="2358675" cy="1853475"/>
            </a:xfrm>
            <a:custGeom>
              <a:avLst/>
              <a:gdLst/>
              <a:ahLst/>
              <a:cxnLst/>
              <a:rect l="l" t="t" r="r" b="b"/>
              <a:pathLst>
                <a:path w="94347" h="74139" extrusionOk="0">
                  <a:moveTo>
                    <a:pt x="33354" y="1"/>
                  </a:moveTo>
                  <a:cubicBezTo>
                    <a:pt x="33354" y="9196"/>
                    <a:pt x="25872" y="16661"/>
                    <a:pt x="16642" y="16661"/>
                  </a:cubicBezTo>
                  <a:cubicBezTo>
                    <a:pt x="7482" y="16661"/>
                    <a:pt x="0" y="9196"/>
                    <a:pt x="0" y="1"/>
                  </a:cubicBezTo>
                  <a:lnTo>
                    <a:pt x="0" y="1"/>
                  </a:lnTo>
                  <a:cubicBezTo>
                    <a:pt x="0" y="40872"/>
                    <a:pt x="34858" y="74139"/>
                    <a:pt x="77670" y="74139"/>
                  </a:cubicBezTo>
                  <a:cubicBezTo>
                    <a:pt x="86882" y="74139"/>
                    <a:pt x="94347" y="66657"/>
                    <a:pt x="94347" y="57444"/>
                  </a:cubicBezTo>
                  <a:cubicBezTo>
                    <a:pt x="94347" y="48214"/>
                    <a:pt x="86882" y="40767"/>
                    <a:pt x="77670" y="40767"/>
                  </a:cubicBezTo>
                  <a:lnTo>
                    <a:pt x="77355" y="40767"/>
                  </a:lnTo>
                  <a:cubicBezTo>
                    <a:pt x="53073" y="40610"/>
                    <a:pt x="33354" y="22394"/>
                    <a:pt x="3335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" name="Google Shape;4182;p12"/>
            <p:cNvSpPr/>
            <p:nvPr/>
          </p:nvSpPr>
          <p:spPr>
            <a:xfrm>
              <a:off x="238125" y="999450"/>
              <a:ext cx="1942200" cy="2270400"/>
            </a:xfrm>
            <a:custGeom>
              <a:avLst/>
              <a:gdLst/>
              <a:ahLst/>
              <a:cxnLst/>
              <a:rect l="l" t="t" r="r" b="b"/>
              <a:pathLst>
                <a:path w="77688" h="90816" extrusionOk="0">
                  <a:moveTo>
                    <a:pt x="77687" y="0"/>
                  </a:moveTo>
                  <a:cubicBezTo>
                    <a:pt x="34858" y="0"/>
                    <a:pt x="0" y="33249"/>
                    <a:pt x="0" y="74138"/>
                  </a:cubicBezTo>
                  <a:cubicBezTo>
                    <a:pt x="0" y="83368"/>
                    <a:pt x="7482" y="90815"/>
                    <a:pt x="16695" y="90815"/>
                  </a:cubicBezTo>
                  <a:cubicBezTo>
                    <a:pt x="25925" y="90815"/>
                    <a:pt x="33372" y="83351"/>
                    <a:pt x="33389" y="74138"/>
                  </a:cubicBezTo>
                  <a:lnTo>
                    <a:pt x="33389" y="74120"/>
                  </a:lnTo>
                  <a:cubicBezTo>
                    <a:pt x="33389" y="51654"/>
                    <a:pt x="53222" y="33378"/>
                    <a:pt x="77639" y="33354"/>
                  </a:cubicBezTo>
                  <a:lnTo>
                    <a:pt x="77639" y="33354"/>
                  </a:lnTo>
                  <a:cubicBezTo>
                    <a:pt x="77644" y="33354"/>
                    <a:pt x="77650" y="33354"/>
                    <a:pt x="77655" y="33354"/>
                  </a:cubicBezTo>
                  <a:cubicBezTo>
                    <a:pt x="77666" y="33354"/>
                    <a:pt x="77676" y="33354"/>
                    <a:pt x="77687" y="33354"/>
                  </a:cubicBezTo>
                  <a:cubicBezTo>
                    <a:pt x="77671" y="33354"/>
                    <a:pt x="77655" y="33354"/>
                    <a:pt x="77639" y="33354"/>
                  </a:cubicBezTo>
                  <a:lnTo>
                    <a:pt x="77639" y="33354"/>
                  </a:lnTo>
                  <a:cubicBezTo>
                    <a:pt x="68431" y="33346"/>
                    <a:pt x="60992" y="25874"/>
                    <a:pt x="60992" y="16695"/>
                  </a:cubicBezTo>
                  <a:cubicBezTo>
                    <a:pt x="60992" y="7482"/>
                    <a:pt x="68457" y="0"/>
                    <a:pt x="77687" y="0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" name="Google Shape;4183;p12"/>
            <p:cNvSpPr/>
            <p:nvPr/>
          </p:nvSpPr>
          <p:spPr>
            <a:xfrm>
              <a:off x="3808250" y="285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DB634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" name="Google Shape;4184;p12"/>
            <p:cNvSpPr/>
            <p:nvPr/>
          </p:nvSpPr>
          <p:spPr>
            <a:xfrm>
              <a:off x="1762475" y="999450"/>
              <a:ext cx="2386250" cy="2044875"/>
            </a:xfrm>
            <a:custGeom>
              <a:avLst/>
              <a:gdLst/>
              <a:ahLst/>
              <a:cxnLst/>
              <a:rect l="l" t="t" r="r" b="b"/>
              <a:pathLst>
                <a:path w="95450" h="81795" extrusionOk="0">
                  <a:moveTo>
                    <a:pt x="16696" y="0"/>
                  </a:moveTo>
                  <a:cubicBezTo>
                    <a:pt x="7465" y="0"/>
                    <a:pt x="1" y="7482"/>
                    <a:pt x="1" y="16695"/>
                  </a:cubicBezTo>
                  <a:cubicBezTo>
                    <a:pt x="1" y="25925"/>
                    <a:pt x="7465" y="33389"/>
                    <a:pt x="16696" y="33389"/>
                  </a:cubicBezTo>
                  <a:cubicBezTo>
                    <a:pt x="36030" y="33389"/>
                    <a:pt x="49473" y="53038"/>
                    <a:pt x="66325" y="80781"/>
                  </a:cubicBezTo>
                  <a:cubicBezTo>
                    <a:pt x="66552" y="81130"/>
                    <a:pt x="66762" y="81463"/>
                    <a:pt x="67007" y="81795"/>
                  </a:cubicBezTo>
                  <a:cubicBezTo>
                    <a:pt x="63021" y="74086"/>
                    <a:pt x="65643" y="64471"/>
                    <a:pt x="73178" y="59891"/>
                  </a:cubicBezTo>
                  <a:cubicBezTo>
                    <a:pt x="75886" y="58251"/>
                    <a:pt x="78874" y="57469"/>
                    <a:pt x="81824" y="57469"/>
                  </a:cubicBezTo>
                  <a:cubicBezTo>
                    <a:pt x="87083" y="57469"/>
                    <a:pt x="92224" y="59953"/>
                    <a:pt x="95449" y="64488"/>
                  </a:cubicBezTo>
                  <a:cubicBezTo>
                    <a:pt x="95274" y="64139"/>
                    <a:pt x="95064" y="63789"/>
                    <a:pt x="94855" y="63439"/>
                  </a:cubicBezTo>
                  <a:cubicBezTo>
                    <a:pt x="77653" y="35190"/>
                    <a:pt x="56291" y="0"/>
                    <a:pt x="16696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" name="Google Shape;4185;p12"/>
            <p:cNvSpPr/>
            <p:nvPr/>
          </p:nvSpPr>
          <p:spPr>
            <a:xfrm>
              <a:off x="3338000" y="2435975"/>
              <a:ext cx="2101275" cy="2271250"/>
            </a:xfrm>
            <a:custGeom>
              <a:avLst/>
              <a:gdLst/>
              <a:ahLst/>
              <a:cxnLst/>
              <a:rect l="l" t="t" r="r" b="b"/>
              <a:pathLst>
                <a:path w="84051" h="90850" extrusionOk="0">
                  <a:moveTo>
                    <a:pt x="84011" y="57465"/>
                  </a:moveTo>
                  <a:cubicBezTo>
                    <a:pt x="83994" y="57465"/>
                    <a:pt x="83972" y="57469"/>
                    <a:pt x="83946" y="57478"/>
                  </a:cubicBezTo>
                  <a:lnTo>
                    <a:pt x="84050" y="57478"/>
                  </a:lnTo>
                  <a:cubicBezTo>
                    <a:pt x="84042" y="57469"/>
                    <a:pt x="84029" y="57465"/>
                    <a:pt x="84011" y="57465"/>
                  </a:cubicBezTo>
                  <a:close/>
                  <a:moveTo>
                    <a:pt x="18801" y="0"/>
                  </a:moveTo>
                  <a:cubicBezTo>
                    <a:pt x="15851" y="0"/>
                    <a:pt x="12864" y="784"/>
                    <a:pt x="10157" y="2430"/>
                  </a:cubicBezTo>
                  <a:cubicBezTo>
                    <a:pt x="2622" y="7027"/>
                    <a:pt x="0" y="16625"/>
                    <a:pt x="3986" y="24334"/>
                  </a:cubicBezTo>
                  <a:cubicBezTo>
                    <a:pt x="4161" y="24683"/>
                    <a:pt x="4370" y="25033"/>
                    <a:pt x="4563" y="25348"/>
                  </a:cubicBezTo>
                  <a:cubicBezTo>
                    <a:pt x="23198" y="56062"/>
                    <a:pt x="44333" y="90850"/>
                    <a:pt x="83963" y="90850"/>
                  </a:cubicBezTo>
                  <a:cubicBezTo>
                    <a:pt x="74750" y="90850"/>
                    <a:pt x="67268" y="83368"/>
                    <a:pt x="67268" y="74155"/>
                  </a:cubicBezTo>
                  <a:cubicBezTo>
                    <a:pt x="67268" y="64925"/>
                    <a:pt x="74750" y="57478"/>
                    <a:pt x="83946" y="57478"/>
                  </a:cubicBezTo>
                  <a:cubicBezTo>
                    <a:pt x="64541" y="57478"/>
                    <a:pt x="51220" y="37899"/>
                    <a:pt x="33075" y="8024"/>
                  </a:cubicBezTo>
                  <a:cubicBezTo>
                    <a:pt x="32865" y="7674"/>
                    <a:pt x="32638" y="7342"/>
                    <a:pt x="32428" y="7027"/>
                  </a:cubicBezTo>
                  <a:cubicBezTo>
                    <a:pt x="29202" y="2491"/>
                    <a:pt x="24061" y="0"/>
                    <a:pt x="18801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" name="Google Shape;4186;p12"/>
            <p:cNvSpPr/>
            <p:nvPr/>
          </p:nvSpPr>
          <p:spPr>
            <a:xfrm>
              <a:off x="5019250" y="2852875"/>
              <a:ext cx="2359150" cy="1854350"/>
            </a:xfrm>
            <a:custGeom>
              <a:avLst/>
              <a:gdLst/>
              <a:ahLst/>
              <a:cxnLst/>
              <a:rect l="l" t="t" r="r" b="b"/>
              <a:pathLst>
                <a:path w="94366" h="74174" extrusionOk="0">
                  <a:moveTo>
                    <a:pt x="94365" y="18"/>
                  </a:moveTo>
                  <a:cubicBezTo>
                    <a:pt x="94365" y="47"/>
                    <a:pt x="94365" y="76"/>
                    <a:pt x="94365" y="105"/>
                  </a:cubicBezTo>
                  <a:lnTo>
                    <a:pt x="94365" y="105"/>
                  </a:lnTo>
                  <a:cubicBezTo>
                    <a:pt x="94365" y="76"/>
                    <a:pt x="94365" y="47"/>
                    <a:pt x="94365" y="18"/>
                  </a:cubicBezTo>
                  <a:close/>
                  <a:moveTo>
                    <a:pt x="60993" y="1"/>
                  </a:moveTo>
                  <a:cubicBezTo>
                    <a:pt x="60993" y="22447"/>
                    <a:pt x="41187" y="40715"/>
                    <a:pt x="16800" y="40785"/>
                  </a:cubicBezTo>
                  <a:lnTo>
                    <a:pt x="16696" y="40785"/>
                  </a:lnTo>
                  <a:cubicBezTo>
                    <a:pt x="7465" y="40785"/>
                    <a:pt x="1" y="48249"/>
                    <a:pt x="1" y="57479"/>
                  </a:cubicBezTo>
                  <a:cubicBezTo>
                    <a:pt x="1" y="66692"/>
                    <a:pt x="7483" y="74174"/>
                    <a:pt x="16696" y="74174"/>
                  </a:cubicBezTo>
                  <a:cubicBezTo>
                    <a:pt x="59495" y="74174"/>
                    <a:pt x="94316" y="40954"/>
                    <a:pt x="94365" y="105"/>
                  </a:cubicBezTo>
                  <a:lnTo>
                    <a:pt x="94365" y="105"/>
                  </a:lnTo>
                  <a:cubicBezTo>
                    <a:pt x="94336" y="9278"/>
                    <a:pt x="86872" y="16696"/>
                    <a:pt x="77688" y="16696"/>
                  </a:cubicBezTo>
                  <a:cubicBezTo>
                    <a:pt x="68458" y="16696"/>
                    <a:pt x="60993" y="9231"/>
                    <a:pt x="60993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" name="Google Shape;4187;p12"/>
            <p:cNvSpPr/>
            <p:nvPr/>
          </p:nvSpPr>
          <p:spPr>
            <a:xfrm>
              <a:off x="5025375" y="999450"/>
              <a:ext cx="2353450" cy="2270825"/>
            </a:xfrm>
            <a:custGeom>
              <a:avLst/>
              <a:gdLst/>
              <a:ahLst/>
              <a:cxnLst/>
              <a:rect l="l" t="t" r="r" b="b"/>
              <a:pathLst>
                <a:path w="94138" h="90833" extrusionOk="0">
                  <a:moveTo>
                    <a:pt x="16451" y="0"/>
                  </a:moveTo>
                  <a:cubicBezTo>
                    <a:pt x="7640" y="280"/>
                    <a:pt x="560" y="7360"/>
                    <a:pt x="280" y="16170"/>
                  </a:cubicBezTo>
                  <a:cubicBezTo>
                    <a:pt x="1" y="25400"/>
                    <a:pt x="7238" y="33092"/>
                    <a:pt x="16451" y="33372"/>
                  </a:cubicBezTo>
                  <a:lnTo>
                    <a:pt x="16520" y="33372"/>
                  </a:lnTo>
                  <a:cubicBezTo>
                    <a:pt x="40907" y="33389"/>
                    <a:pt x="60748" y="51675"/>
                    <a:pt x="60748" y="74138"/>
                  </a:cubicBezTo>
                  <a:cubicBezTo>
                    <a:pt x="60748" y="83368"/>
                    <a:pt x="68213" y="90833"/>
                    <a:pt x="77443" y="90833"/>
                  </a:cubicBezTo>
                  <a:cubicBezTo>
                    <a:pt x="86656" y="90833"/>
                    <a:pt x="94138" y="83368"/>
                    <a:pt x="94138" y="74138"/>
                  </a:cubicBezTo>
                  <a:cubicBezTo>
                    <a:pt x="94138" y="33249"/>
                    <a:pt x="59280" y="0"/>
                    <a:pt x="16451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9" name="Google Shape;3801;p12"/>
          <p:cNvGrpSpPr/>
          <p:nvPr/>
        </p:nvGrpSpPr>
        <p:grpSpPr>
          <a:xfrm rot="10800000">
            <a:off x="7579151" y="3333243"/>
            <a:ext cx="846208" cy="933309"/>
            <a:chOff x="5985650" y="2860025"/>
            <a:chExt cx="1396075" cy="1539775"/>
          </a:xfrm>
        </p:grpSpPr>
        <p:sp>
          <p:nvSpPr>
            <p:cNvPr id="140" name="Google Shape;3802;p12"/>
            <p:cNvSpPr/>
            <p:nvPr/>
          </p:nvSpPr>
          <p:spPr>
            <a:xfrm>
              <a:off x="6655300" y="3128850"/>
              <a:ext cx="637150" cy="631950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" name="Google Shape;3803;p12"/>
            <p:cNvSpPr/>
            <p:nvPr/>
          </p:nvSpPr>
          <p:spPr>
            <a:xfrm>
              <a:off x="6673425" y="3771400"/>
              <a:ext cx="600850" cy="600800"/>
            </a:xfrm>
            <a:custGeom>
              <a:avLst/>
              <a:gdLst/>
              <a:ahLst/>
              <a:cxnLst/>
              <a:rect l="l" t="t" r="r" b="b"/>
              <a:pathLst>
                <a:path w="24034" h="24032" extrusionOk="0">
                  <a:moveTo>
                    <a:pt x="12017" y="4775"/>
                  </a:moveTo>
                  <a:cubicBezTo>
                    <a:pt x="16016" y="4775"/>
                    <a:pt x="19258" y="8018"/>
                    <a:pt x="19258" y="12017"/>
                  </a:cubicBezTo>
                  <a:cubicBezTo>
                    <a:pt x="19258" y="16015"/>
                    <a:pt x="16016" y="19256"/>
                    <a:pt x="12019" y="19256"/>
                  </a:cubicBezTo>
                  <a:lnTo>
                    <a:pt x="12017" y="19256"/>
                  </a:lnTo>
                  <a:cubicBezTo>
                    <a:pt x="8019" y="19256"/>
                    <a:pt x="4778" y="16015"/>
                    <a:pt x="4778" y="12017"/>
                  </a:cubicBezTo>
                  <a:cubicBezTo>
                    <a:pt x="4778" y="8018"/>
                    <a:pt x="8019" y="4775"/>
                    <a:pt x="12017" y="4775"/>
                  </a:cubicBezTo>
                  <a:close/>
                  <a:moveTo>
                    <a:pt x="10336" y="0"/>
                  </a:moveTo>
                  <a:cubicBezTo>
                    <a:pt x="9932" y="0"/>
                    <a:pt x="9604" y="327"/>
                    <a:pt x="9604" y="732"/>
                  </a:cubicBezTo>
                  <a:lnTo>
                    <a:pt x="9604" y="2689"/>
                  </a:lnTo>
                  <a:cubicBezTo>
                    <a:pt x="8734" y="2913"/>
                    <a:pt x="7902" y="3259"/>
                    <a:pt x="7128" y="3714"/>
                  </a:cubicBezTo>
                  <a:lnTo>
                    <a:pt x="5745" y="2330"/>
                  </a:lnTo>
                  <a:cubicBezTo>
                    <a:pt x="5602" y="2187"/>
                    <a:pt x="5415" y="2115"/>
                    <a:pt x="5228" y="2115"/>
                  </a:cubicBezTo>
                  <a:cubicBezTo>
                    <a:pt x="5040" y="2115"/>
                    <a:pt x="4853" y="2187"/>
                    <a:pt x="4710" y="2330"/>
                  </a:cubicBezTo>
                  <a:lnTo>
                    <a:pt x="2332" y="4708"/>
                  </a:lnTo>
                  <a:cubicBezTo>
                    <a:pt x="2046" y="4995"/>
                    <a:pt x="2046" y="5457"/>
                    <a:pt x="2332" y="5744"/>
                  </a:cubicBezTo>
                  <a:lnTo>
                    <a:pt x="3716" y="7128"/>
                  </a:lnTo>
                  <a:cubicBezTo>
                    <a:pt x="3260" y="7900"/>
                    <a:pt x="2915" y="8734"/>
                    <a:pt x="2691" y="9602"/>
                  </a:cubicBezTo>
                  <a:lnTo>
                    <a:pt x="734" y="9602"/>
                  </a:lnTo>
                  <a:cubicBezTo>
                    <a:pt x="329" y="9602"/>
                    <a:pt x="1" y="9930"/>
                    <a:pt x="1" y="10335"/>
                  </a:cubicBezTo>
                  <a:lnTo>
                    <a:pt x="1" y="13698"/>
                  </a:lnTo>
                  <a:cubicBezTo>
                    <a:pt x="1" y="14101"/>
                    <a:pt x="329" y="14430"/>
                    <a:pt x="734" y="14430"/>
                  </a:cubicBezTo>
                  <a:lnTo>
                    <a:pt x="2691" y="14430"/>
                  </a:lnTo>
                  <a:cubicBezTo>
                    <a:pt x="2915" y="15298"/>
                    <a:pt x="3260" y="16132"/>
                    <a:pt x="3716" y="16904"/>
                  </a:cubicBezTo>
                  <a:lnTo>
                    <a:pt x="2332" y="18289"/>
                  </a:lnTo>
                  <a:cubicBezTo>
                    <a:pt x="2046" y="18574"/>
                    <a:pt x="2046" y="19038"/>
                    <a:pt x="2332" y="19323"/>
                  </a:cubicBezTo>
                  <a:lnTo>
                    <a:pt x="4710" y="21701"/>
                  </a:lnTo>
                  <a:cubicBezTo>
                    <a:pt x="4853" y="21845"/>
                    <a:pt x="5040" y="21916"/>
                    <a:pt x="5228" y="21916"/>
                  </a:cubicBezTo>
                  <a:cubicBezTo>
                    <a:pt x="5415" y="21916"/>
                    <a:pt x="5602" y="21845"/>
                    <a:pt x="5745" y="21701"/>
                  </a:cubicBezTo>
                  <a:lnTo>
                    <a:pt x="7128" y="20318"/>
                  </a:lnTo>
                  <a:cubicBezTo>
                    <a:pt x="7902" y="20774"/>
                    <a:pt x="8736" y="21118"/>
                    <a:pt x="9604" y="21343"/>
                  </a:cubicBezTo>
                  <a:lnTo>
                    <a:pt x="9604" y="23299"/>
                  </a:lnTo>
                  <a:cubicBezTo>
                    <a:pt x="9604" y="23705"/>
                    <a:pt x="9932" y="24031"/>
                    <a:pt x="10336" y="24031"/>
                  </a:cubicBezTo>
                  <a:lnTo>
                    <a:pt x="13699" y="24031"/>
                  </a:lnTo>
                  <a:cubicBezTo>
                    <a:pt x="14104" y="24031"/>
                    <a:pt x="14432" y="23705"/>
                    <a:pt x="14432" y="23299"/>
                  </a:cubicBezTo>
                  <a:lnTo>
                    <a:pt x="14432" y="21343"/>
                  </a:lnTo>
                  <a:cubicBezTo>
                    <a:pt x="15300" y="21118"/>
                    <a:pt x="16134" y="20773"/>
                    <a:pt x="16906" y="20318"/>
                  </a:cubicBezTo>
                  <a:lnTo>
                    <a:pt x="18290" y="21701"/>
                  </a:lnTo>
                  <a:cubicBezTo>
                    <a:pt x="18433" y="21844"/>
                    <a:pt x="18620" y="21915"/>
                    <a:pt x="18808" y="21915"/>
                  </a:cubicBezTo>
                  <a:cubicBezTo>
                    <a:pt x="18995" y="21915"/>
                    <a:pt x="19182" y="21844"/>
                    <a:pt x="19326" y="21701"/>
                  </a:cubicBezTo>
                  <a:lnTo>
                    <a:pt x="21704" y="19323"/>
                  </a:lnTo>
                  <a:cubicBezTo>
                    <a:pt x="21989" y="19037"/>
                    <a:pt x="21989" y="18574"/>
                    <a:pt x="21704" y="18287"/>
                  </a:cubicBezTo>
                  <a:lnTo>
                    <a:pt x="20320" y="16904"/>
                  </a:lnTo>
                  <a:cubicBezTo>
                    <a:pt x="20775" y="16130"/>
                    <a:pt x="21121" y="15298"/>
                    <a:pt x="21345" y="14430"/>
                  </a:cubicBezTo>
                  <a:lnTo>
                    <a:pt x="23302" y="14430"/>
                  </a:lnTo>
                  <a:cubicBezTo>
                    <a:pt x="23705" y="14430"/>
                    <a:pt x="24034" y="14101"/>
                    <a:pt x="24034" y="13696"/>
                  </a:cubicBezTo>
                  <a:lnTo>
                    <a:pt x="24034" y="10334"/>
                  </a:lnTo>
                  <a:cubicBezTo>
                    <a:pt x="24034" y="9930"/>
                    <a:pt x="23705" y="9602"/>
                    <a:pt x="23302" y="9602"/>
                  </a:cubicBezTo>
                  <a:lnTo>
                    <a:pt x="21343" y="9602"/>
                  </a:lnTo>
                  <a:cubicBezTo>
                    <a:pt x="21121" y="8734"/>
                    <a:pt x="20775" y="7900"/>
                    <a:pt x="20320" y="7128"/>
                  </a:cubicBezTo>
                  <a:lnTo>
                    <a:pt x="21704" y="5744"/>
                  </a:lnTo>
                  <a:cubicBezTo>
                    <a:pt x="21989" y="5457"/>
                    <a:pt x="21989" y="4995"/>
                    <a:pt x="21704" y="4708"/>
                  </a:cubicBezTo>
                  <a:lnTo>
                    <a:pt x="19326" y="2330"/>
                  </a:lnTo>
                  <a:cubicBezTo>
                    <a:pt x="19182" y="2187"/>
                    <a:pt x="18995" y="2115"/>
                    <a:pt x="18808" y="2115"/>
                  </a:cubicBezTo>
                  <a:cubicBezTo>
                    <a:pt x="18620" y="2115"/>
                    <a:pt x="18433" y="2187"/>
                    <a:pt x="18290" y="2330"/>
                  </a:cubicBezTo>
                  <a:lnTo>
                    <a:pt x="16906" y="3714"/>
                  </a:lnTo>
                  <a:cubicBezTo>
                    <a:pt x="16133" y="3259"/>
                    <a:pt x="15300" y="2913"/>
                    <a:pt x="14430" y="2689"/>
                  </a:cubicBezTo>
                  <a:lnTo>
                    <a:pt x="14430" y="732"/>
                  </a:lnTo>
                  <a:cubicBezTo>
                    <a:pt x="14430" y="327"/>
                    <a:pt x="14104" y="0"/>
                    <a:pt x="13699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" name="Google Shape;3804;p12"/>
            <p:cNvSpPr/>
            <p:nvPr/>
          </p:nvSpPr>
          <p:spPr>
            <a:xfrm>
              <a:off x="6073050" y="3509700"/>
              <a:ext cx="641725" cy="636800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3805;p12"/>
            <p:cNvSpPr/>
            <p:nvPr/>
          </p:nvSpPr>
          <p:spPr>
            <a:xfrm>
              <a:off x="6124575" y="2917775"/>
              <a:ext cx="572575" cy="572525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3806;p12"/>
            <p:cNvSpPr/>
            <p:nvPr/>
          </p:nvSpPr>
          <p:spPr>
            <a:xfrm>
              <a:off x="6459975" y="2867300"/>
              <a:ext cx="101300" cy="50500"/>
            </a:xfrm>
            <a:custGeom>
              <a:avLst/>
              <a:gdLst/>
              <a:ahLst/>
              <a:cxnLst/>
              <a:rect l="l" t="t" r="r" b="b"/>
              <a:pathLst>
                <a:path w="4052" h="2020" extrusionOk="0">
                  <a:moveTo>
                    <a:pt x="272" y="1"/>
                  </a:moveTo>
                  <a:cubicBezTo>
                    <a:pt x="157" y="1"/>
                    <a:pt x="54" y="82"/>
                    <a:pt x="29" y="200"/>
                  </a:cubicBezTo>
                  <a:cubicBezTo>
                    <a:pt x="0" y="338"/>
                    <a:pt x="87" y="474"/>
                    <a:pt x="225" y="507"/>
                  </a:cubicBezTo>
                  <a:cubicBezTo>
                    <a:pt x="1077" y="719"/>
                    <a:pt x="1895" y="1049"/>
                    <a:pt x="2657" y="1486"/>
                  </a:cubicBezTo>
                  <a:lnTo>
                    <a:pt x="2505" y="1740"/>
                  </a:lnTo>
                  <a:cubicBezTo>
                    <a:pt x="2459" y="1819"/>
                    <a:pt x="2511" y="1918"/>
                    <a:pt x="2603" y="1926"/>
                  </a:cubicBezTo>
                  <a:lnTo>
                    <a:pt x="3887" y="2019"/>
                  </a:lnTo>
                  <a:cubicBezTo>
                    <a:pt x="3890" y="2019"/>
                    <a:pt x="3893" y="2019"/>
                    <a:pt x="3895" y="2019"/>
                  </a:cubicBezTo>
                  <a:cubicBezTo>
                    <a:pt x="3991" y="2019"/>
                    <a:pt x="4052" y="1913"/>
                    <a:pt x="3999" y="1830"/>
                  </a:cubicBezTo>
                  <a:lnTo>
                    <a:pt x="3302" y="746"/>
                  </a:lnTo>
                  <a:cubicBezTo>
                    <a:pt x="3278" y="709"/>
                    <a:pt x="3239" y="690"/>
                    <a:pt x="3200" y="690"/>
                  </a:cubicBezTo>
                  <a:cubicBezTo>
                    <a:pt x="3159" y="690"/>
                    <a:pt x="3118" y="711"/>
                    <a:pt x="3094" y="751"/>
                  </a:cubicBezTo>
                  <a:lnTo>
                    <a:pt x="2917" y="1047"/>
                  </a:lnTo>
                  <a:cubicBezTo>
                    <a:pt x="2108" y="581"/>
                    <a:pt x="1237" y="230"/>
                    <a:pt x="330" y="8"/>
                  </a:cubicBezTo>
                  <a:cubicBezTo>
                    <a:pt x="311" y="3"/>
                    <a:pt x="291" y="1"/>
                    <a:pt x="27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" name="Google Shape;3807;p12"/>
            <p:cNvSpPr/>
            <p:nvPr/>
          </p:nvSpPr>
          <p:spPr>
            <a:xfrm>
              <a:off x="6389025" y="2860025"/>
              <a:ext cx="63100" cy="15700"/>
            </a:xfrm>
            <a:custGeom>
              <a:avLst/>
              <a:gdLst/>
              <a:ahLst/>
              <a:cxnLst/>
              <a:rect l="l" t="t" r="r" b="b"/>
              <a:pathLst>
                <a:path w="2524" h="628" extrusionOk="0">
                  <a:moveTo>
                    <a:pt x="787" y="1"/>
                  </a:moveTo>
                  <a:cubicBezTo>
                    <a:pt x="605" y="1"/>
                    <a:pt x="424" y="7"/>
                    <a:pt x="241" y="19"/>
                  </a:cubicBezTo>
                  <a:cubicBezTo>
                    <a:pt x="103" y="31"/>
                    <a:pt x="1" y="153"/>
                    <a:pt x="11" y="291"/>
                  </a:cubicBezTo>
                  <a:cubicBezTo>
                    <a:pt x="20" y="425"/>
                    <a:pt x="132" y="528"/>
                    <a:pt x="263" y="528"/>
                  </a:cubicBezTo>
                  <a:cubicBezTo>
                    <a:pt x="268" y="528"/>
                    <a:pt x="273" y="528"/>
                    <a:pt x="278" y="528"/>
                  </a:cubicBezTo>
                  <a:cubicBezTo>
                    <a:pt x="448" y="518"/>
                    <a:pt x="617" y="512"/>
                    <a:pt x="787" y="512"/>
                  </a:cubicBezTo>
                  <a:cubicBezTo>
                    <a:pt x="1261" y="512"/>
                    <a:pt x="1734" y="550"/>
                    <a:pt x="2203" y="624"/>
                  </a:cubicBezTo>
                  <a:cubicBezTo>
                    <a:pt x="2217" y="626"/>
                    <a:pt x="2231" y="627"/>
                    <a:pt x="2245" y="627"/>
                  </a:cubicBezTo>
                  <a:cubicBezTo>
                    <a:pt x="2363" y="627"/>
                    <a:pt x="2470" y="544"/>
                    <a:pt x="2494" y="424"/>
                  </a:cubicBezTo>
                  <a:cubicBezTo>
                    <a:pt x="2523" y="283"/>
                    <a:pt x="2430" y="145"/>
                    <a:pt x="2288" y="121"/>
                  </a:cubicBezTo>
                  <a:cubicBezTo>
                    <a:pt x="1791" y="43"/>
                    <a:pt x="1288" y="3"/>
                    <a:pt x="78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3808;p12"/>
            <p:cNvSpPr/>
            <p:nvPr/>
          </p:nvSpPr>
          <p:spPr>
            <a:xfrm>
              <a:off x="6279750" y="2879875"/>
              <a:ext cx="39600" cy="26000"/>
            </a:xfrm>
            <a:custGeom>
              <a:avLst/>
              <a:gdLst/>
              <a:ahLst/>
              <a:cxnLst/>
              <a:rect l="l" t="t" r="r" b="b"/>
              <a:pathLst>
                <a:path w="1584" h="1040" extrusionOk="0">
                  <a:moveTo>
                    <a:pt x="1330" y="1"/>
                  </a:moveTo>
                  <a:cubicBezTo>
                    <a:pt x="1303" y="1"/>
                    <a:pt x="1276" y="6"/>
                    <a:pt x="1249" y="17"/>
                  </a:cubicBezTo>
                  <a:cubicBezTo>
                    <a:pt x="878" y="174"/>
                    <a:pt x="518" y="355"/>
                    <a:pt x="168" y="557"/>
                  </a:cubicBezTo>
                  <a:cubicBezTo>
                    <a:pt x="58" y="621"/>
                    <a:pt x="0" y="757"/>
                    <a:pt x="47" y="876"/>
                  </a:cubicBezTo>
                  <a:cubicBezTo>
                    <a:pt x="86" y="979"/>
                    <a:pt x="183" y="1040"/>
                    <a:pt x="284" y="1040"/>
                  </a:cubicBezTo>
                  <a:cubicBezTo>
                    <a:pt x="327" y="1040"/>
                    <a:pt x="371" y="1029"/>
                    <a:pt x="412" y="1005"/>
                  </a:cubicBezTo>
                  <a:cubicBezTo>
                    <a:pt x="727" y="823"/>
                    <a:pt x="1054" y="658"/>
                    <a:pt x="1389" y="512"/>
                  </a:cubicBezTo>
                  <a:cubicBezTo>
                    <a:pt x="1518" y="458"/>
                    <a:pt x="1584" y="312"/>
                    <a:pt x="1538" y="177"/>
                  </a:cubicBezTo>
                  <a:lnTo>
                    <a:pt x="1525" y="141"/>
                  </a:lnTo>
                  <a:cubicBezTo>
                    <a:pt x="1496" y="54"/>
                    <a:pt x="1415" y="1"/>
                    <a:pt x="133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" name="Google Shape;3809;p12"/>
            <p:cNvSpPr/>
            <p:nvPr/>
          </p:nvSpPr>
          <p:spPr>
            <a:xfrm>
              <a:off x="6325825" y="2862750"/>
              <a:ext cx="54425" cy="22400"/>
            </a:xfrm>
            <a:custGeom>
              <a:avLst/>
              <a:gdLst/>
              <a:ahLst/>
              <a:cxnLst/>
              <a:rect l="l" t="t" r="r" b="b"/>
              <a:pathLst>
                <a:path w="2177" h="896" extrusionOk="0">
                  <a:moveTo>
                    <a:pt x="1906" y="0"/>
                  </a:moveTo>
                  <a:cubicBezTo>
                    <a:pt x="1894" y="0"/>
                    <a:pt x="1883" y="1"/>
                    <a:pt x="1871" y="2"/>
                  </a:cubicBezTo>
                  <a:cubicBezTo>
                    <a:pt x="1306" y="87"/>
                    <a:pt x="748" y="220"/>
                    <a:pt x="205" y="400"/>
                  </a:cubicBezTo>
                  <a:cubicBezTo>
                    <a:pt x="71" y="444"/>
                    <a:pt x="0" y="590"/>
                    <a:pt x="47" y="725"/>
                  </a:cubicBezTo>
                  <a:cubicBezTo>
                    <a:pt x="84" y="829"/>
                    <a:pt x="183" y="895"/>
                    <a:pt x="288" y="895"/>
                  </a:cubicBezTo>
                  <a:cubicBezTo>
                    <a:pt x="316" y="895"/>
                    <a:pt x="343" y="891"/>
                    <a:pt x="370" y="882"/>
                  </a:cubicBezTo>
                  <a:cubicBezTo>
                    <a:pt x="883" y="712"/>
                    <a:pt x="1408" y="587"/>
                    <a:pt x="1941" y="507"/>
                  </a:cubicBezTo>
                  <a:cubicBezTo>
                    <a:pt x="2081" y="488"/>
                    <a:pt x="2177" y="360"/>
                    <a:pt x="2157" y="220"/>
                  </a:cubicBezTo>
                  <a:cubicBezTo>
                    <a:pt x="2140" y="93"/>
                    <a:pt x="2031" y="0"/>
                    <a:pt x="1906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3810;p12"/>
            <p:cNvSpPr/>
            <p:nvPr/>
          </p:nvSpPr>
          <p:spPr>
            <a:xfrm>
              <a:off x="7023725" y="3061400"/>
              <a:ext cx="101300" cy="50475"/>
            </a:xfrm>
            <a:custGeom>
              <a:avLst/>
              <a:gdLst/>
              <a:ahLst/>
              <a:cxnLst/>
              <a:rect l="l" t="t" r="r" b="b"/>
              <a:pathLst>
                <a:path w="4052" h="2019" extrusionOk="0">
                  <a:moveTo>
                    <a:pt x="273" y="0"/>
                  </a:moveTo>
                  <a:cubicBezTo>
                    <a:pt x="158" y="0"/>
                    <a:pt x="53" y="81"/>
                    <a:pt x="29" y="199"/>
                  </a:cubicBezTo>
                  <a:cubicBezTo>
                    <a:pt x="0" y="339"/>
                    <a:pt x="87" y="475"/>
                    <a:pt x="225" y="507"/>
                  </a:cubicBezTo>
                  <a:cubicBezTo>
                    <a:pt x="1077" y="720"/>
                    <a:pt x="1895" y="1048"/>
                    <a:pt x="2655" y="1487"/>
                  </a:cubicBezTo>
                  <a:lnTo>
                    <a:pt x="2505" y="1740"/>
                  </a:lnTo>
                  <a:cubicBezTo>
                    <a:pt x="2459" y="1818"/>
                    <a:pt x="2511" y="1919"/>
                    <a:pt x="2603" y="1925"/>
                  </a:cubicBezTo>
                  <a:lnTo>
                    <a:pt x="3885" y="2018"/>
                  </a:lnTo>
                  <a:cubicBezTo>
                    <a:pt x="3889" y="2019"/>
                    <a:pt x="3892" y="2019"/>
                    <a:pt x="3896" y="2019"/>
                  </a:cubicBezTo>
                  <a:cubicBezTo>
                    <a:pt x="3991" y="2019"/>
                    <a:pt x="4052" y="1911"/>
                    <a:pt x="3999" y="1829"/>
                  </a:cubicBezTo>
                  <a:lnTo>
                    <a:pt x="3302" y="747"/>
                  </a:lnTo>
                  <a:cubicBezTo>
                    <a:pt x="3278" y="709"/>
                    <a:pt x="3238" y="690"/>
                    <a:pt x="3198" y="690"/>
                  </a:cubicBezTo>
                  <a:cubicBezTo>
                    <a:pt x="3157" y="690"/>
                    <a:pt x="3116" y="710"/>
                    <a:pt x="3093" y="750"/>
                  </a:cubicBezTo>
                  <a:lnTo>
                    <a:pt x="2917" y="1048"/>
                  </a:lnTo>
                  <a:cubicBezTo>
                    <a:pt x="2108" y="582"/>
                    <a:pt x="1237" y="231"/>
                    <a:pt x="330" y="7"/>
                  </a:cubicBezTo>
                  <a:cubicBezTo>
                    <a:pt x="311" y="3"/>
                    <a:pt x="292" y="0"/>
                    <a:pt x="273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" name="Google Shape;3811;p12"/>
            <p:cNvSpPr/>
            <p:nvPr/>
          </p:nvSpPr>
          <p:spPr>
            <a:xfrm>
              <a:off x="6952750" y="3054150"/>
              <a:ext cx="63100" cy="15650"/>
            </a:xfrm>
            <a:custGeom>
              <a:avLst/>
              <a:gdLst/>
              <a:ahLst/>
              <a:cxnLst/>
              <a:rect l="l" t="t" r="r" b="b"/>
              <a:pathLst>
                <a:path w="2524" h="626" extrusionOk="0">
                  <a:moveTo>
                    <a:pt x="787" y="1"/>
                  </a:moveTo>
                  <a:cubicBezTo>
                    <a:pt x="606" y="1"/>
                    <a:pt x="423" y="7"/>
                    <a:pt x="242" y="18"/>
                  </a:cubicBezTo>
                  <a:cubicBezTo>
                    <a:pt x="104" y="31"/>
                    <a:pt x="0" y="151"/>
                    <a:pt x="10" y="291"/>
                  </a:cubicBezTo>
                  <a:cubicBezTo>
                    <a:pt x="21" y="425"/>
                    <a:pt x="131" y="526"/>
                    <a:pt x="264" y="526"/>
                  </a:cubicBezTo>
                  <a:cubicBezTo>
                    <a:pt x="269" y="526"/>
                    <a:pt x="274" y="526"/>
                    <a:pt x="279" y="526"/>
                  </a:cubicBezTo>
                  <a:cubicBezTo>
                    <a:pt x="447" y="516"/>
                    <a:pt x="617" y="510"/>
                    <a:pt x="787" y="510"/>
                  </a:cubicBezTo>
                  <a:cubicBezTo>
                    <a:pt x="1261" y="512"/>
                    <a:pt x="1735" y="548"/>
                    <a:pt x="2204" y="622"/>
                  </a:cubicBezTo>
                  <a:cubicBezTo>
                    <a:pt x="2218" y="624"/>
                    <a:pt x="2232" y="626"/>
                    <a:pt x="2246" y="626"/>
                  </a:cubicBezTo>
                  <a:cubicBezTo>
                    <a:pt x="2364" y="626"/>
                    <a:pt x="2469" y="542"/>
                    <a:pt x="2495" y="422"/>
                  </a:cubicBezTo>
                  <a:cubicBezTo>
                    <a:pt x="2524" y="281"/>
                    <a:pt x="2430" y="145"/>
                    <a:pt x="2289" y="121"/>
                  </a:cubicBezTo>
                  <a:cubicBezTo>
                    <a:pt x="1792" y="41"/>
                    <a:pt x="1289" y="1"/>
                    <a:pt x="78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3812;p12"/>
            <p:cNvSpPr/>
            <p:nvPr/>
          </p:nvSpPr>
          <p:spPr>
            <a:xfrm>
              <a:off x="6843450" y="3073975"/>
              <a:ext cx="39625" cy="26025"/>
            </a:xfrm>
            <a:custGeom>
              <a:avLst/>
              <a:gdLst/>
              <a:ahLst/>
              <a:cxnLst/>
              <a:rect l="l" t="t" r="r" b="b"/>
              <a:pathLst>
                <a:path w="1585" h="1041" extrusionOk="0">
                  <a:moveTo>
                    <a:pt x="1331" y="0"/>
                  </a:moveTo>
                  <a:cubicBezTo>
                    <a:pt x="1304" y="0"/>
                    <a:pt x="1277" y="6"/>
                    <a:pt x="1251" y="16"/>
                  </a:cubicBezTo>
                  <a:cubicBezTo>
                    <a:pt x="880" y="175"/>
                    <a:pt x="518" y="356"/>
                    <a:pt x="170" y="558"/>
                  </a:cubicBezTo>
                  <a:cubicBezTo>
                    <a:pt x="60" y="622"/>
                    <a:pt x="1" y="758"/>
                    <a:pt x="47" y="876"/>
                  </a:cubicBezTo>
                  <a:cubicBezTo>
                    <a:pt x="87" y="979"/>
                    <a:pt x="185" y="1040"/>
                    <a:pt x="287" y="1040"/>
                  </a:cubicBezTo>
                  <a:cubicBezTo>
                    <a:pt x="330" y="1040"/>
                    <a:pt x="373" y="1029"/>
                    <a:pt x="414" y="1006"/>
                  </a:cubicBezTo>
                  <a:cubicBezTo>
                    <a:pt x="729" y="822"/>
                    <a:pt x="1056" y="657"/>
                    <a:pt x="1391" y="513"/>
                  </a:cubicBezTo>
                  <a:cubicBezTo>
                    <a:pt x="1520" y="457"/>
                    <a:pt x="1584" y="311"/>
                    <a:pt x="1540" y="178"/>
                  </a:cubicBezTo>
                  <a:lnTo>
                    <a:pt x="1527" y="141"/>
                  </a:lnTo>
                  <a:cubicBezTo>
                    <a:pt x="1497" y="55"/>
                    <a:pt x="1417" y="0"/>
                    <a:pt x="133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3813;p12"/>
            <p:cNvSpPr/>
            <p:nvPr/>
          </p:nvSpPr>
          <p:spPr>
            <a:xfrm>
              <a:off x="6889575" y="3056825"/>
              <a:ext cx="54425" cy="22400"/>
            </a:xfrm>
            <a:custGeom>
              <a:avLst/>
              <a:gdLst/>
              <a:ahLst/>
              <a:cxnLst/>
              <a:rect l="l" t="t" r="r" b="b"/>
              <a:pathLst>
                <a:path w="2177" h="896" extrusionOk="0">
                  <a:moveTo>
                    <a:pt x="1906" y="0"/>
                  </a:moveTo>
                  <a:cubicBezTo>
                    <a:pt x="1894" y="0"/>
                    <a:pt x="1883" y="1"/>
                    <a:pt x="1871" y="3"/>
                  </a:cubicBezTo>
                  <a:lnTo>
                    <a:pt x="1871" y="4"/>
                  </a:lnTo>
                  <a:cubicBezTo>
                    <a:pt x="1306" y="88"/>
                    <a:pt x="748" y="220"/>
                    <a:pt x="205" y="400"/>
                  </a:cubicBezTo>
                  <a:cubicBezTo>
                    <a:pt x="71" y="446"/>
                    <a:pt x="0" y="592"/>
                    <a:pt x="47" y="725"/>
                  </a:cubicBezTo>
                  <a:cubicBezTo>
                    <a:pt x="84" y="830"/>
                    <a:pt x="182" y="896"/>
                    <a:pt x="288" y="896"/>
                  </a:cubicBezTo>
                  <a:cubicBezTo>
                    <a:pt x="315" y="896"/>
                    <a:pt x="343" y="891"/>
                    <a:pt x="370" y="882"/>
                  </a:cubicBezTo>
                  <a:cubicBezTo>
                    <a:pt x="881" y="714"/>
                    <a:pt x="1406" y="587"/>
                    <a:pt x="1940" y="509"/>
                  </a:cubicBezTo>
                  <a:cubicBezTo>
                    <a:pt x="2079" y="490"/>
                    <a:pt x="2177" y="360"/>
                    <a:pt x="2157" y="220"/>
                  </a:cubicBezTo>
                  <a:cubicBezTo>
                    <a:pt x="2140" y="93"/>
                    <a:pt x="2031" y="0"/>
                    <a:pt x="1906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3814;p12"/>
            <p:cNvSpPr/>
            <p:nvPr/>
          </p:nvSpPr>
          <p:spPr>
            <a:xfrm>
              <a:off x="6245350" y="4177200"/>
              <a:ext cx="101275" cy="50475"/>
            </a:xfrm>
            <a:custGeom>
              <a:avLst/>
              <a:gdLst/>
              <a:ahLst/>
              <a:cxnLst/>
              <a:rect l="l" t="t" r="r" b="b"/>
              <a:pathLst>
                <a:path w="4051" h="2019" extrusionOk="0">
                  <a:moveTo>
                    <a:pt x="157" y="1"/>
                  </a:moveTo>
                  <a:cubicBezTo>
                    <a:pt x="61" y="1"/>
                    <a:pt x="1" y="107"/>
                    <a:pt x="54" y="190"/>
                  </a:cubicBezTo>
                  <a:lnTo>
                    <a:pt x="750" y="1274"/>
                  </a:lnTo>
                  <a:cubicBezTo>
                    <a:pt x="774" y="1311"/>
                    <a:pt x="813" y="1330"/>
                    <a:pt x="852" y="1330"/>
                  </a:cubicBezTo>
                  <a:cubicBezTo>
                    <a:pt x="893" y="1330"/>
                    <a:pt x="935" y="1309"/>
                    <a:pt x="958" y="1269"/>
                  </a:cubicBezTo>
                  <a:lnTo>
                    <a:pt x="1136" y="973"/>
                  </a:lnTo>
                  <a:cubicBezTo>
                    <a:pt x="1945" y="1439"/>
                    <a:pt x="2816" y="1788"/>
                    <a:pt x="3722" y="2012"/>
                  </a:cubicBezTo>
                  <a:cubicBezTo>
                    <a:pt x="3741" y="2017"/>
                    <a:pt x="3761" y="2019"/>
                    <a:pt x="3779" y="2019"/>
                  </a:cubicBezTo>
                  <a:cubicBezTo>
                    <a:pt x="3895" y="2019"/>
                    <a:pt x="3999" y="1938"/>
                    <a:pt x="4023" y="1820"/>
                  </a:cubicBezTo>
                  <a:cubicBezTo>
                    <a:pt x="4051" y="1682"/>
                    <a:pt x="3964" y="1546"/>
                    <a:pt x="3828" y="1512"/>
                  </a:cubicBezTo>
                  <a:cubicBezTo>
                    <a:pt x="2976" y="1301"/>
                    <a:pt x="2158" y="971"/>
                    <a:pt x="1396" y="534"/>
                  </a:cubicBezTo>
                  <a:lnTo>
                    <a:pt x="1548" y="279"/>
                  </a:lnTo>
                  <a:cubicBezTo>
                    <a:pt x="1594" y="201"/>
                    <a:pt x="1541" y="100"/>
                    <a:pt x="1450" y="94"/>
                  </a:cubicBezTo>
                  <a:lnTo>
                    <a:pt x="166" y="1"/>
                  </a:lnTo>
                  <a:cubicBezTo>
                    <a:pt x="163" y="1"/>
                    <a:pt x="160" y="1"/>
                    <a:pt x="15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3815;p12"/>
            <p:cNvSpPr/>
            <p:nvPr/>
          </p:nvSpPr>
          <p:spPr>
            <a:xfrm>
              <a:off x="6354525" y="4219275"/>
              <a:ext cx="63075" cy="15675"/>
            </a:xfrm>
            <a:custGeom>
              <a:avLst/>
              <a:gdLst/>
              <a:ahLst/>
              <a:cxnLst/>
              <a:rect l="l" t="t" r="r" b="b"/>
              <a:pathLst>
                <a:path w="2523" h="627" extrusionOk="0">
                  <a:moveTo>
                    <a:pt x="279" y="1"/>
                  </a:moveTo>
                  <a:cubicBezTo>
                    <a:pt x="160" y="1"/>
                    <a:pt x="54" y="84"/>
                    <a:pt x="29" y="204"/>
                  </a:cubicBezTo>
                  <a:cubicBezTo>
                    <a:pt x="1" y="345"/>
                    <a:pt x="93" y="483"/>
                    <a:pt x="236" y="507"/>
                  </a:cubicBezTo>
                  <a:cubicBezTo>
                    <a:pt x="732" y="585"/>
                    <a:pt x="1235" y="625"/>
                    <a:pt x="1738" y="627"/>
                  </a:cubicBezTo>
                  <a:cubicBezTo>
                    <a:pt x="1919" y="627"/>
                    <a:pt x="2102" y="621"/>
                    <a:pt x="2282" y="609"/>
                  </a:cubicBezTo>
                  <a:cubicBezTo>
                    <a:pt x="2420" y="596"/>
                    <a:pt x="2523" y="475"/>
                    <a:pt x="2513" y="337"/>
                  </a:cubicBezTo>
                  <a:cubicBezTo>
                    <a:pt x="2504" y="203"/>
                    <a:pt x="2392" y="100"/>
                    <a:pt x="2260" y="100"/>
                  </a:cubicBezTo>
                  <a:cubicBezTo>
                    <a:pt x="2255" y="100"/>
                    <a:pt x="2251" y="100"/>
                    <a:pt x="2246" y="100"/>
                  </a:cubicBezTo>
                  <a:cubicBezTo>
                    <a:pt x="2076" y="110"/>
                    <a:pt x="1908" y="116"/>
                    <a:pt x="1738" y="116"/>
                  </a:cubicBezTo>
                  <a:cubicBezTo>
                    <a:pt x="1262" y="116"/>
                    <a:pt x="790" y="78"/>
                    <a:pt x="321" y="4"/>
                  </a:cubicBezTo>
                  <a:cubicBezTo>
                    <a:pt x="307" y="2"/>
                    <a:pt x="293" y="1"/>
                    <a:pt x="27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3816;p12"/>
            <p:cNvSpPr/>
            <p:nvPr/>
          </p:nvSpPr>
          <p:spPr>
            <a:xfrm>
              <a:off x="6487275" y="4189125"/>
              <a:ext cx="39625" cy="25975"/>
            </a:xfrm>
            <a:custGeom>
              <a:avLst/>
              <a:gdLst/>
              <a:ahLst/>
              <a:cxnLst/>
              <a:rect l="l" t="t" r="r" b="b"/>
              <a:pathLst>
                <a:path w="1585" h="1039" extrusionOk="0">
                  <a:moveTo>
                    <a:pt x="1300" y="0"/>
                  </a:moveTo>
                  <a:cubicBezTo>
                    <a:pt x="1257" y="0"/>
                    <a:pt x="1213" y="11"/>
                    <a:pt x="1173" y="35"/>
                  </a:cubicBezTo>
                  <a:cubicBezTo>
                    <a:pt x="857" y="217"/>
                    <a:pt x="531" y="382"/>
                    <a:pt x="196" y="528"/>
                  </a:cubicBezTo>
                  <a:cubicBezTo>
                    <a:pt x="66" y="582"/>
                    <a:pt x="1" y="728"/>
                    <a:pt x="47" y="863"/>
                  </a:cubicBezTo>
                  <a:lnTo>
                    <a:pt x="60" y="899"/>
                  </a:lnTo>
                  <a:cubicBezTo>
                    <a:pt x="89" y="986"/>
                    <a:pt x="169" y="1039"/>
                    <a:pt x="255" y="1039"/>
                  </a:cubicBezTo>
                  <a:cubicBezTo>
                    <a:pt x="282" y="1039"/>
                    <a:pt x="309" y="1034"/>
                    <a:pt x="335" y="1023"/>
                  </a:cubicBezTo>
                  <a:cubicBezTo>
                    <a:pt x="707" y="866"/>
                    <a:pt x="1067" y="685"/>
                    <a:pt x="1416" y="483"/>
                  </a:cubicBezTo>
                  <a:cubicBezTo>
                    <a:pt x="1527" y="419"/>
                    <a:pt x="1584" y="283"/>
                    <a:pt x="1538" y="164"/>
                  </a:cubicBezTo>
                  <a:cubicBezTo>
                    <a:pt x="1499" y="61"/>
                    <a:pt x="1401" y="0"/>
                    <a:pt x="1300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3817;p12"/>
            <p:cNvSpPr/>
            <p:nvPr/>
          </p:nvSpPr>
          <p:spPr>
            <a:xfrm>
              <a:off x="6426350" y="4209850"/>
              <a:ext cx="54475" cy="22400"/>
            </a:xfrm>
            <a:custGeom>
              <a:avLst/>
              <a:gdLst/>
              <a:ahLst/>
              <a:cxnLst/>
              <a:rect l="l" t="t" r="r" b="b"/>
              <a:pathLst>
                <a:path w="2179" h="896" extrusionOk="0">
                  <a:moveTo>
                    <a:pt x="1890" y="1"/>
                  </a:moveTo>
                  <a:cubicBezTo>
                    <a:pt x="1863" y="1"/>
                    <a:pt x="1835" y="5"/>
                    <a:pt x="1808" y="14"/>
                  </a:cubicBezTo>
                  <a:cubicBezTo>
                    <a:pt x="1296" y="184"/>
                    <a:pt x="771" y="309"/>
                    <a:pt x="237" y="389"/>
                  </a:cubicBezTo>
                  <a:cubicBezTo>
                    <a:pt x="98" y="408"/>
                    <a:pt x="0" y="536"/>
                    <a:pt x="20" y="676"/>
                  </a:cubicBezTo>
                  <a:cubicBezTo>
                    <a:pt x="37" y="803"/>
                    <a:pt x="147" y="896"/>
                    <a:pt x="273" y="896"/>
                  </a:cubicBezTo>
                  <a:cubicBezTo>
                    <a:pt x="284" y="896"/>
                    <a:pt x="296" y="895"/>
                    <a:pt x="308" y="893"/>
                  </a:cubicBezTo>
                  <a:cubicBezTo>
                    <a:pt x="873" y="809"/>
                    <a:pt x="1430" y="676"/>
                    <a:pt x="1973" y="496"/>
                  </a:cubicBezTo>
                  <a:cubicBezTo>
                    <a:pt x="2106" y="451"/>
                    <a:pt x="2178" y="306"/>
                    <a:pt x="2132" y="171"/>
                  </a:cubicBezTo>
                  <a:cubicBezTo>
                    <a:pt x="2095" y="67"/>
                    <a:pt x="1996" y="1"/>
                    <a:pt x="189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3818;p12"/>
            <p:cNvSpPr/>
            <p:nvPr/>
          </p:nvSpPr>
          <p:spPr>
            <a:xfrm>
              <a:off x="5992275" y="3674825"/>
              <a:ext cx="51250" cy="99900"/>
            </a:xfrm>
            <a:custGeom>
              <a:avLst/>
              <a:gdLst/>
              <a:ahLst/>
              <a:cxnLst/>
              <a:rect l="l" t="t" r="r" b="b"/>
              <a:pathLst>
                <a:path w="2050" h="3996" extrusionOk="0">
                  <a:moveTo>
                    <a:pt x="1920" y="0"/>
                  </a:moveTo>
                  <a:cubicBezTo>
                    <a:pt x="1898" y="0"/>
                    <a:pt x="1876" y="6"/>
                    <a:pt x="1854" y="20"/>
                  </a:cubicBezTo>
                  <a:lnTo>
                    <a:pt x="772" y="717"/>
                  </a:lnTo>
                  <a:cubicBezTo>
                    <a:pt x="695" y="766"/>
                    <a:pt x="697" y="878"/>
                    <a:pt x="775" y="926"/>
                  </a:cubicBezTo>
                  <a:lnTo>
                    <a:pt x="1073" y="1102"/>
                  </a:lnTo>
                  <a:cubicBezTo>
                    <a:pt x="607" y="1911"/>
                    <a:pt x="256" y="2782"/>
                    <a:pt x="32" y="3689"/>
                  </a:cubicBezTo>
                  <a:cubicBezTo>
                    <a:pt x="0" y="3825"/>
                    <a:pt x="87" y="3962"/>
                    <a:pt x="224" y="3990"/>
                  </a:cubicBezTo>
                  <a:cubicBezTo>
                    <a:pt x="242" y="3993"/>
                    <a:pt x="260" y="3995"/>
                    <a:pt x="278" y="3995"/>
                  </a:cubicBezTo>
                  <a:cubicBezTo>
                    <a:pt x="397" y="3995"/>
                    <a:pt x="502" y="3914"/>
                    <a:pt x="532" y="3794"/>
                  </a:cubicBezTo>
                  <a:cubicBezTo>
                    <a:pt x="743" y="2942"/>
                    <a:pt x="1073" y="2124"/>
                    <a:pt x="1512" y="1363"/>
                  </a:cubicBezTo>
                  <a:lnTo>
                    <a:pt x="1765" y="1514"/>
                  </a:lnTo>
                  <a:cubicBezTo>
                    <a:pt x="1785" y="1526"/>
                    <a:pt x="1806" y="1531"/>
                    <a:pt x="1827" y="1531"/>
                  </a:cubicBezTo>
                  <a:cubicBezTo>
                    <a:pt x="1888" y="1531"/>
                    <a:pt x="1946" y="1484"/>
                    <a:pt x="1951" y="1416"/>
                  </a:cubicBezTo>
                  <a:lnTo>
                    <a:pt x="2043" y="134"/>
                  </a:lnTo>
                  <a:cubicBezTo>
                    <a:pt x="2049" y="57"/>
                    <a:pt x="1988" y="0"/>
                    <a:pt x="1920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3819;p12"/>
            <p:cNvSpPr/>
            <p:nvPr/>
          </p:nvSpPr>
          <p:spPr>
            <a:xfrm>
              <a:off x="5985650" y="3783750"/>
              <a:ext cx="16125" cy="62275"/>
            </a:xfrm>
            <a:custGeom>
              <a:avLst/>
              <a:gdLst/>
              <a:ahLst/>
              <a:cxnLst/>
              <a:rect l="l" t="t" r="r" b="b"/>
              <a:pathLst>
                <a:path w="645" h="2491" extrusionOk="0">
                  <a:moveTo>
                    <a:pt x="371" y="1"/>
                  </a:moveTo>
                  <a:cubicBezTo>
                    <a:pt x="249" y="1"/>
                    <a:pt x="141" y="89"/>
                    <a:pt x="121" y="212"/>
                  </a:cubicBezTo>
                  <a:cubicBezTo>
                    <a:pt x="41" y="709"/>
                    <a:pt x="1" y="1212"/>
                    <a:pt x="1" y="1714"/>
                  </a:cubicBezTo>
                  <a:cubicBezTo>
                    <a:pt x="1" y="1895"/>
                    <a:pt x="7" y="2078"/>
                    <a:pt x="19" y="2259"/>
                  </a:cubicBezTo>
                  <a:cubicBezTo>
                    <a:pt x="31" y="2390"/>
                    <a:pt x="140" y="2490"/>
                    <a:pt x="270" y="2490"/>
                  </a:cubicBezTo>
                  <a:cubicBezTo>
                    <a:pt x="277" y="2490"/>
                    <a:pt x="284" y="2490"/>
                    <a:pt x="291" y="2489"/>
                  </a:cubicBezTo>
                  <a:cubicBezTo>
                    <a:pt x="428" y="2480"/>
                    <a:pt x="534" y="2361"/>
                    <a:pt x="526" y="2222"/>
                  </a:cubicBezTo>
                  <a:cubicBezTo>
                    <a:pt x="517" y="2054"/>
                    <a:pt x="510" y="1884"/>
                    <a:pt x="510" y="1714"/>
                  </a:cubicBezTo>
                  <a:cubicBezTo>
                    <a:pt x="512" y="1240"/>
                    <a:pt x="549" y="766"/>
                    <a:pt x="622" y="297"/>
                  </a:cubicBezTo>
                  <a:cubicBezTo>
                    <a:pt x="645" y="163"/>
                    <a:pt x="557" y="35"/>
                    <a:pt x="422" y="6"/>
                  </a:cubicBezTo>
                  <a:cubicBezTo>
                    <a:pt x="405" y="2"/>
                    <a:pt x="388" y="1"/>
                    <a:pt x="371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3820;p12"/>
            <p:cNvSpPr/>
            <p:nvPr/>
          </p:nvSpPr>
          <p:spPr>
            <a:xfrm>
              <a:off x="6004725" y="3916700"/>
              <a:ext cx="27875" cy="38100"/>
            </a:xfrm>
            <a:custGeom>
              <a:avLst/>
              <a:gdLst/>
              <a:ahLst/>
              <a:cxnLst/>
              <a:rect l="l" t="t" r="r" b="b"/>
              <a:pathLst>
                <a:path w="1115" h="1524" extrusionOk="0">
                  <a:moveTo>
                    <a:pt x="296" y="1"/>
                  </a:moveTo>
                  <a:cubicBezTo>
                    <a:pt x="267" y="1"/>
                    <a:pt x="237" y="5"/>
                    <a:pt x="208" y="15"/>
                  </a:cubicBezTo>
                  <a:lnTo>
                    <a:pt x="171" y="28"/>
                  </a:lnTo>
                  <a:cubicBezTo>
                    <a:pt x="58" y="67"/>
                    <a:pt x="0" y="193"/>
                    <a:pt x="47" y="304"/>
                  </a:cubicBezTo>
                  <a:cubicBezTo>
                    <a:pt x="205" y="675"/>
                    <a:pt x="384" y="1035"/>
                    <a:pt x="588" y="1385"/>
                  </a:cubicBezTo>
                  <a:cubicBezTo>
                    <a:pt x="637" y="1469"/>
                    <a:pt x="728" y="1524"/>
                    <a:pt x="822" y="1524"/>
                  </a:cubicBezTo>
                  <a:cubicBezTo>
                    <a:pt x="850" y="1524"/>
                    <a:pt x="879" y="1519"/>
                    <a:pt x="906" y="1508"/>
                  </a:cubicBezTo>
                  <a:cubicBezTo>
                    <a:pt x="1052" y="1450"/>
                    <a:pt x="1115" y="1277"/>
                    <a:pt x="1036" y="1141"/>
                  </a:cubicBezTo>
                  <a:cubicBezTo>
                    <a:pt x="852" y="826"/>
                    <a:pt x="687" y="499"/>
                    <a:pt x="543" y="164"/>
                  </a:cubicBezTo>
                  <a:cubicBezTo>
                    <a:pt x="499" y="63"/>
                    <a:pt x="400" y="1"/>
                    <a:pt x="296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3821;p12"/>
            <p:cNvSpPr/>
            <p:nvPr/>
          </p:nvSpPr>
          <p:spPr>
            <a:xfrm>
              <a:off x="5987900" y="3855450"/>
              <a:ext cx="23600" cy="53200"/>
            </a:xfrm>
            <a:custGeom>
              <a:avLst/>
              <a:gdLst/>
              <a:ahLst/>
              <a:cxnLst/>
              <a:rect l="l" t="t" r="r" b="b"/>
              <a:pathLst>
                <a:path w="944" h="2128" extrusionOk="0">
                  <a:moveTo>
                    <a:pt x="273" y="0"/>
                  </a:moveTo>
                  <a:cubicBezTo>
                    <a:pt x="261" y="0"/>
                    <a:pt x="249" y="1"/>
                    <a:pt x="238" y="3"/>
                  </a:cubicBezTo>
                  <a:cubicBezTo>
                    <a:pt x="98" y="22"/>
                    <a:pt x="1" y="150"/>
                    <a:pt x="20" y="289"/>
                  </a:cubicBezTo>
                  <a:lnTo>
                    <a:pt x="21" y="289"/>
                  </a:lnTo>
                  <a:cubicBezTo>
                    <a:pt x="105" y="854"/>
                    <a:pt x="238" y="1412"/>
                    <a:pt x="417" y="1955"/>
                  </a:cubicBezTo>
                  <a:cubicBezTo>
                    <a:pt x="454" y="2061"/>
                    <a:pt x="553" y="2127"/>
                    <a:pt x="658" y="2127"/>
                  </a:cubicBezTo>
                  <a:cubicBezTo>
                    <a:pt x="686" y="2127"/>
                    <a:pt x="714" y="2123"/>
                    <a:pt x="742" y="2113"/>
                  </a:cubicBezTo>
                  <a:cubicBezTo>
                    <a:pt x="875" y="2067"/>
                    <a:pt x="944" y="1923"/>
                    <a:pt x="899" y="1790"/>
                  </a:cubicBezTo>
                  <a:cubicBezTo>
                    <a:pt x="731" y="1279"/>
                    <a:pt x="604" y="754"/>
                    <a:pt x="526" y="220"/>
                  </a:cubicBezTo>
                  <a:cubicBezTo>
                    <a:pt x="508" y="93"/>
                    <a:pt x="398" y="0"/>
                    <a:pt x="273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3822;p12"/>
            <p:cNvSpPr/>
            <p:nvPr/>
          </p:nvSpPr>
          <p:spPr>
            <a:xfrm>
              <a:off x="6071975" y="3300325"/>
              <a:ext cx="52475" cy="102475"/>
            </a:xfrm>
            <a:custGeom>
              <a:avLst/>
              <a:gdLst/>
              <a:ahLst/>
              <a:cxnLst/>
              <a:rect l="l" t="t" r="r" b="b"/>
              <a:pathLst>
                <a:path w="2099" h="4099" extrusionOk="0">
                  <a:moveTo>
                    <a:pt x="412" y="1"/>
                  </a:moveTo>
                  <a:cubicBezTo>
                    <a:pt x="358" y="1"/>
                    <a:pt x="305" y="37"/>
                    <a:pt x="292" y="98"/>
                  </a:cubicBezTo>
                  <a:lnTo>
                    <a:pt x="18" y="1357"/>
                  </a:lnTo>
                  <a:cubicBezTo>
                    <a:pt x="1" y="1436"/>
                    <a:pt x="62" y="1506"/>
                    <a:pt x="139" y="1506"/>
                  </a:cubicBezTo>
                  <a:cubicBezTo>
                    <a:pt x="149" y="1506"/>
                    <a:pt x="158" y="1505"/>
                    <a:pt x="169" y="1502"/>
                  </a:cubicBezTo>
                  <a:lnTo>
                    <a:pt x="503" y="1416"/>
                  </a:lnTo>
                  <a:cubicBezTo>
                    <a:pt x="745" y="2317"/>
                    <a:pt x="1113" y="3181"/>
                    <a:pt x="1597" y="3981"/>
                  </a:cubicBezTo>
                  <a:cubicBezTo>
                    <a:pt x="1644" y="4057"/>
                    <a:pt x="1725" y="4099"/>
                    <a:pt x="1809" y="4099"/>
                  </a:cubicBezTo>
                  <a:cubicBezTo>
                    <a:pt x="1856" y="4099"/>
                    <a:pt x="1903" y="4086"/>
                    <a:pt x="1946" y="4058"/>
                  </a:cubicBezTo>
                  <a:cubicBezTo>
                    <a:pt x="2063" y="3980"/>
                    <a:pt x="2098" y="3823"/>
                    <a:pt x="2024" y="3703"/>
                  </a:cubicBezTo>
                  <a:cubicBezTo>
                    <a:pt x="1571" y="2950"/>
                    <a:pt x="1225" y="2138"/>
                    <a:pt x="998" y="1291"/>
                  </a:cubicBezTo>
                  <a:lnTo>
                    <a:pt x="1283" y="1217"/>
                  </a:lnTo>
                  <a:cubicBezTo>
                    <a:pt x="1373" y="1195"/>
                    <a:pt x="1406" y="1086"/>
                    <a:pt x="1347" y="1017"/>
                  </a:cubicBezTo>
                  <a:lnTo>
                    <a:pt x="505" y="44"/>
                  </a:lnTo>
                  <a:cubicBezTo>
                    <a:pt x="479" y="14"/>
                    <a:pt x="445" y="1"/>
                    <a:pt x="41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3823;p12"/>
            <p:cNvSpPr/>
            <p:nvPr/>
          </p:nvSpPr>
          <p:spPr>
            <a:xfrm>
              <a:off x="6122225" y="3408475"/>
              <a:ext cx="47725" cy="49550"/>
            </a:xfrm>
            <a:custGeom>
              <a:avLst/>
              <a:gdLst/>
              <a:ahLst/>
              <a:cxnLst/>
              <a:rect l="l" t="t" r="r" b="b"/>
              <a:pathLst>
                <a:path w="1909" h="1982" extrusionOk="0">
                  <a:moveTo>
                    <a:pt x="291" y="0"/>
                  </a:moveTo>
                  <a:cubicBezTo>
                    <a:pt x="243" y="0"/>
                    <a:pt x="195" y="14"/>
                    <a:pt x="152" y="41"/>
                  </a:cubicBezTo>
                  <a:cubicBezTo>
                    <a:pt x="30" y="121"/>
                    <a:pt x="0" y="285"/>
                    <a:pt x="85" y="403"/>
                  </a:cubicBezTo>
                  <a:cubicBezTo>
                    <a:pt x="380" y="810"/>
                    <a:pt x="706" y="1193"/>
                    <a:pt x="1062" y="1548"/>
                  </a:cubicBezTo>
                  <a:cubicBezTo>
                    <a:pt x="1190" y="1678"/>
                    <a:pt x="1323" y="1801"/>
                    <a:pt x="1459" y="1921"/>
                  </a:cubicBezTo>
                  <a:cubicBezTo>
                    <a:pt x="1507" y="1962"/>
                    <a:pt x="1566" y="1981"/>
                    <a:pt x="1624" y="1981"/>
                  </a:cubicBezTo>
                  <a:cubicBezTo>
                    <a:pt x="1695" y="1981"/>
                    <a:pt x="1766" y="1952"/>
                    <a:pt x="1816" y="1894"/>
                  </a:cubicBezTo>
                  <a:cubicBezTo>
                    <a:pt x="1909" y="1788"/>
                    <a:pt x="1898" y="1628"/>
                    <a:pt x="1794" y="1535"/>
                  </a:cubicBezTo>
                  <a:cubicBezTo>
                    <a:pt x="1665" y="1423"/>
                    <a:pt x="1542" y="1308"/>
                    <a:pt x="1422" y="1188"/>
                  </a:cubicBezTo>
                  <a:cubicBezTo>
                    <a:pt x="1087" y="851"/>
                    <a:pt x="778" y="490"/>
                    <a:pt x="500" y="107"/>
                  </a:cubicBezTo>
                  <a:cubicBezTo>
                    <a:pt x="449" y="38"/>
                    <a:pt x="371" y="0"/>
                    <a:pt x="29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" name="Google Shape;3824;p12"/>
            <p:cNvSpPr/>
            <p:nvPr/>
          </p:nvSpPr>
          <p:spPr>
            <a:xfrm>
              <a:off x="6228150" y="3490275"/>
              <a:ext cx="42050" cy="21525"/>
            </a:xfrm>
            <a:custGeom>
              <a:avLst/>
              <a:gdLst/>
              <a:ahLst/>
              <a:cxnLst/>
              <a:rect l="l" t="t" r="r" b="b"/>
              <a:pathLst>
                <a:path w="1682" h="861" extrusionOk="0">
                  <a:moveTo>
                    <a:pt x="311" y="0"/>
                  </a:moveTo>
                  <a:cubicBezTo>
                    <a:pt x="211" y="0"/>
                    <a:pt x="116" y="56"/>
                    <a:pt x="69" y="151"/>
                  </a:cubicBezTo>
                  <a:lnTo>
                    <a:pt x="53" y="185"/>
                  </a:lnTo>
                  <a:cubicBezTo>
                    <a:pt x="0" y="292"/>
                    <a:pt x="48" y="423"/>
                    <a:pt x="160" y="468"/>
                  </a:cubicBezTo>
                  <a:cubicBezTo>
                    <a:pt x="533" y="619"/>
                    <a:pt x="916" y="747"/>
                    <a:pt x="1307" y="851"/>
                  </a:cubicBezTo>
                  <a:cubicBezTo>
                    <a:pt x="1331" y="857"/>
                    <a:pt x="1355" y="861"/>
                    <a:pt x="1379" y="861"/>
                  </a:cubicBezTo>
                  <a:cubicBezTo>
                    <a:pt x="1480" y="861"/>
                    <a:pt x="1576" y="806"/>
                    <a:pt x="1618" y="713"/>
                  </a:cubicBezTo>
                  <a:cubicBezTo>
                    <a:pt x="1682" y="569"/>
                    <a:pt x="1602" y="403"/>
                    <a:pt x="1451" y="363"/>
                  </a:cubicBezTo>
                  <a:cubicBezTo>
                    <a:pt x="1097" y="268"/>
                    <a:pt x="751" y="154"/>
                    <a:pt x="412" y="20"/>
                  </a:cubicBezTo>
                  <a:cubicBezTo>
                    <a:pt x="379" y="7"/>
                    <a:pt x="345" y="0"/>
                    <a:pt x="31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" name="Google Shape;3825;p12"/>
            <p:cNvSpPr/>
            <p:nvPr/>
          </p:nvSpPr>
          <p:spPr>
            <a:xfrm>
              <a:off x="6172850" y="3459275"/>
              <a:ext cx="49900" cy="34575"/>
            </a:xfrm>
            <a:custGeom>
              <a:avLst/>
              <a:gdLst/>
              <a:ahLst/>
              <a:cxnLst/>
              <a:rect l="l" t="t" r="r" b="b"/>
              <a:pathLst>
                <a:path w="1996" h="1383" extrusionOk="0">
                  <a:moveTo>
                    <a:pt x="289" y="1"/>
                  </a:moveTo>
                  <a:cubicBezTo>
                    <a:pt x="212" y="1"/>
                    <a:pt x="136" y="36"/>
                    <a:pt x="86" y="102"/>
                  </a:cubicBezTo>
                  <a:cubicBezTo>
                    <a:pt x="1" y="214"/>
                    <a:pt x="23" y="374"/>
                    <a:pt x="135" y="459"/>
                  </a:cubicBezTo>
                  <a:cubicBezTo>
                    <a:pt x="595" y="800"/>
                    <a:pt x="1082" y="1100"/>
                    <a:pt x="1592" y="1356"/>
                  </a:cubicBezTo>
                  <a:cubicBezTo>
                    <a:pt x="1629" y="1374"/>
                    <a:pt x="1667" y="1382"/>
                    <a:pt x="1705" y="1382"/>
                  </a:cubicBezTo>
                  <a:cubicBezTo>
                    <a:pt x="1799" y="1382"/>
                    <a:pt x="1891" y="1329"/>
                    <a:pt x="1935" y="1239"/>
                  </a:cubicBezTo>
                  <a:cubicBezTo>
                    <a:pt x="1996" y="1113"/>
                    <a:pt x="1943" y="960"/>
                    <a:pt x="1817" y="898"/>
                  </a:cubicBezTo>
                  <a:cubicBezTo>
                    <a:pt x="1336" y="656"/>
                    <a:pt x="875" y="373"/>
                    <a:pt x="443" y="52"/>
                  </a:cubicBezTo>
                  <a:cubicBezTo>
                    <a:pt x="397" y="18"/>
                    <a:pt x="343" y="1"/>
                    <a:pt x="28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3826;p12"/>
            <p:cNvSpPr/>
            <p:nvPr/>
          </p:nvSpPr>
          <p:spPr>
            <a:xfrm>
              <a:off x="7323825" y="3495225"/>
              <a:ext cx="51250" cy="99900"/>
            </a:xfrm>
            <a:custGeom>
              <a:avLst/>
              <a:gdLst/>
              <a:ahLst/>
              <a:cxnLst/>
              <a:rect l="l" t="t" r="r" b="b"/>
              <a:pathLst>
                <a:path w="2050" h="3996" extrusionOk="0">
                  <a:moveTo>
                    <a:pt x="1772" y="0"/>
                  </a:moveTo>
                  <a:cubicBezTo>
                    <a:pt x="1653" y="0"/>
                    <a:pt x="1547" y="82"/>
                    <a:pt x="1518" y="201"/>
                  </a:cubicBezTo>
                  <a:cubicBezTo>
                    <a:pt x="1307" y="1053"/>
                    <a:pt x="977" y="1872"/>
                    <a:pt x="540" y="2634"/>
                  </a:cubicBezTo>
                  <a:lnTo>
                    <a:pt x="285" y="2482"/>
                  </a:lnTo>
                  <a:cubicBezTo>
                    <a:pt x="265" y="2470"/>
                    <a:pt x="244" y="2465"/>
                    <a:pt x="223" y="2465"/>
                  </a:cubicBezTo>
                  <a:cubicBezTo>
                    <a:pt x="162" y="2465"/>
                    <a:pt x="104" y="2511"/>
                    <a:pt x="99" y="2579"/>
                  </a:cubicBezTo>
                  <a:lnTo>
                    <a:pt x="6" y="3864"/>
                  </a:lnTo>
                  <a:cubicBezTo>
                    <a:pt x="0" y="3939"/>
                    <a:pt x="62" y="3995"/>
                    <a:pt x="129" y="3995"/>
                  </a:cubicBezTo>
                  <a:cubicBezTo>
                    <a:pt x="152" y="3995"/>
                    <a:pt x="174" y="3989"/>
                    <a:pt x="195" y="3976"/>
                  </a:cubicBezTo>
                  <a:lnTo>
                    <a:pt x="1278" y="3279"/>
                  </a:lnTo>
                  <a:cubicBezTo>
                    <a:pt x="1355" y="3229"/>
                    <a:pt x="1353" y="3117"/>
                    <a:pt x="1275" y="3071"/>
                  </a:cubicBezTo>
                  <a:lnTo>
                    <a:pt x="978" y="2893"/>
                  </a:lnTo>
                  <a:cubicBezTo>
                    <a:pt x="1444" y="2085"/>
                    <a:pt x="1794" y="1213"/>
                    <a:pt x="2018" y="307"/>
                  </a:cubicBezTo>
                  <a:cubicBezTo>
                    <a:pt x="2050" y="171"/>
                    <a:pt x="1963" y="35"/>
                    <a:pt x="1826" y="6"/>
                  </a:cubicBezTo>
                  <a:cubicBezTo>
                    <a:pt x="1808" y="2"/>
                    <a:pt x="1790" y="0"/>
                    <a:pt x="1772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Google Shape;3827;p12"/>
            <p:cNvSpPr/>
            <p:nvPr/>
          </p:nvSpPr>
          <p:spPr>
            <a:xfrm>
              <a:off x="7365575" y="3423925"/>
              <a:ext cx="16150" cy="62275"/>
            </a:xfrm>
            <a:custGeom>
              <a:avLst/>
              <a:gdLst/>
              <a:ahLst/>
              <a:cxnLst/>
              <a:rect l="l" t="t" r="r" b="b"/>
              <a:pathLst>
                <a:path w="646" h="2491" extrusionOk="0">
                  <a:moveTo>
                    <a:pt x="375" y="0"/>
                  </a:moveTo>
                  <a:cubicBezTo>
                    <a:pt x="368" y="0"/>
                    <a:pt x="361" y="1"/>
                    <a:pt x="354" y="1"/>
                  </a:cubicBezTo>
                  <a:cubicBezTo>
                    <a:pt x="216" y="11"/>
                    <a:pt x="111" y="129"/>
                    <a:pt x="119" y="269"/>
                  </a:cubicBezTo>
                  <a:cubicBezTo>
                    <a:pt x="128" y="438"/>
                    <a:pt x="135" y="607"/>
                    <a:pt x="135" y="776"/>
                  </a:cubicBezTo>
                  <a:cubicBezTo>
                    <a:pt x="135" y="1252"/>
                    <a:pt x="96" y="1724"/>
                    <a:pt x="23" y="2193"/>
                  </a:cubicBezTo>
                  <a:cubicBezTo>
                    <a:pt x="0" y="2328"/>
                    <a:pt x="88" y="2458"/>
                    <a:pt x="223" y="2485"/>
                  </a:cubicBezTo>
                  <a:cubicBezTo>
                    <a:pt x="240" y="2488"/>
                    <a:pt x="257" y="2490"/>
                    <a:pt x="274" y="2490"/>
                  </a:cubicBezTo>
                  <a:cubicBezTo>
                    <a:pt x="396" y="2490"/>
                    <a:pt x="504" y="2403"/>
                    <a:pt x="526" y="2278"/>
                  </a:cubicBezTo>
                  <a:cubicBezTo>
                    <a:pt x="604" y="1782"/>
                    <a:pt x="644" y="1279"/>
                    <a:pt x="646" y="776"/>
                  </a:cubicBezTo>
                  <a:cubicBezTo>
                    <a:pt x="646" y="595"/>
                    <a:pt x="638" y="413"/>
                    <a:pt x="626" y="232"/>
                  </a:cubicBezTo>
                  <a:cubicBezTo>
                    <a:pt x="616" y="101"/>
                    <a:pt x="505" y="0"/>
                    <a:pt x="375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" name="Google Shape;3828;p12"/>
            <p:cNvSpPr/>
            <p:nvPr/>
          </p:nvSpPr>
          <p:spPr>
            <a:xfrm>
              <a:off x="7334775" y="3315150"/>
              <a:ext cx="27850" cy="38100"/>
            </a:xfrm>
            <a:custGeom>
              <a:avLst/>
              <a:gdLst/>
              <a:ahLst/>
              <a:cxnLst/>
              <a:rect l="l" t="t" r="r" b="b"/>
              <a:pathLst>
                <a:path w="1114" h="1524" extrusionOk="0">
                  <a:moveTo>
                    <a:pt x="293" y="1"/>
                  </a:moveTo>
                  <a:cubicBezTo>
                    <a:pt x="265" y="1"/>
                    <a:pt x="236" y="5"/>
                    <a:pt x="209" y="16"/>
                  </a:cubicBezTo>
                  <a:cubicBezTo>
                    <a:pt x="62" y="74"/>
                    <a:pt x="1" y="246"/>
                    <a:pt x="79" y="383"/>
                  </a:cubicBezTo>
                  <a:cubicBezTo>
                    <a:pt x="262" y="698"/>
                    <a:pt x="427" y="1025"/>
                    <a:pt x="573" y="1359"/>
                  </a:cubicBezTo>
                  <a:cubicBezTo>
                    <a:pt x="615" y="1461"/>
                    <a:pt x="714" y="1523"/>
                    <a:pt x="819" y="1523"/>
                  </a:cubicBezTo>
                  <a:cubicBezTo>
                    <a:pt x="848" y="1523"/>
                    <a:pt x="878" y="1518"/>
                    <a:pt x="907" y="1508"/>
                  </a:cubicBezTo>
                  <a:lnTo>
                    <a:pt x="942" y="1495"/>
                  </a:lnTo>
                  <a:cubicBezTo>
                    <a:pt x="1056" y="1457"/>
                    <a:pt x="1114" y="1331"/>
                    <a:pt x="1067" y="1220"/>
                  </a:cubicBezTo>
                  <a:cubicBezTo>
                    <a:pt x="910" y="849"/>
                    <a:pt x="729" y="488"/>
                    <a:pt x="528" y="139"/>
                  </a:cubicBezTo>
                  <a:cubicBezTo>
                    <a:pt x="478" y="54"/>
                    <a:pt x="387" y="1"/>
                    <a:pt x="293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" name="Google Shape;3829;p12"/>
            <p:cNvSpPr/>
            <p:nvPr/>
          </p:nvSpPr>
          <p:spPr>
            <a:xfrm>
              <a:off x="7355800" y="3361300"/>
              <a:ext cx="23650" cy="53200"/>
            </a:xfrm>
            <a:custGeom>
              <a:avLst/>
              <a:gdLst/>
              <a:ahLst/>
              <a:cxnLst/>
              <a:rect l="l" t="t" r="r" b="b"/>
              <a:pathLst>
                <a:path w="946" h="2128" extrusionOk="0">
                  <a:moveTo>
                    <a:pt x="288" y="0"/>
                  </a:moveTo>
                  <a:cubicBezTo>
                    <a:pt x="260" y="0"/>
                    <a:pt x="232" y="5"/>
                    <a:pt x="204" y="15"/>
                  </a:cubicBezTo>
                  <a:cubicBezTo>
                    <a:pt x="71" y="61"/>
                    <a:pt x="1" y="205"/>
                    <a:pt x="47" y="338"/>
                  </a:cubicBezTo>
                  <a:cubicBezTo>
                    <a:pt x="215" y="850"/>
                    <a:pt x="342" y="1376"/>
                    <a:pt x="420" y="1909"/>
                  </a:cubicBezTo>
                  <a:cubicBezTo>
                    <a:pt x="438" y="2036"/>
                    <a:pt x="548" y="2128"/>
                    <a:pt x="673" y="2128"/>
                  </a:cubicBezTo>
                  <a:cubicBezTo>
                    <a:pt x="685" y="2128"/>
                    <a:pt x="696" y="2127"/>
                    <a:pt x="708" y="2125"/>
                  </a:cubicBezTo>
                  <a:cubicBezTo>
                    <a:pt x="848" y="2106"/>
                    <a:pt x="945" y="1978"/>
                    <a:pt x="926" y="1839"/>
                  </a:cubicBezTo>
                  <a:lnTo>
                    <a:pt x="925" y="1839"/>
                  </a:lnTo>
                  <a:cubicBezTo>
                    <a:pt x="841" y="1273"/>
                    <a:pt x="708" y="716"/>
                    <a:pt x="529" y="173"/>
                  </a:cubicBezTo>
                  <a:cubicBezTo>
                    <a:pt x="492" y="67"/>
                    <a:pt x="393" y="0"/>
                    <a:pt x="288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" name="Google Shape;3830;p12"/>
            <p:cNvSpPr/>
            <p:nvPr/>
          </p:nvSpPr>
          <p:spPr>
            <a:xfrm>
              <a:off x="7093025" y="4348600"/>
              <a:ext cx="104200" cy="51200"/>
            </a:xfrm>
            <a:custGeom>
              <a:avLst/>
              <a:gdLst/>
              <a:ahLst/>
              <a:cxnLst/>
              <a:rect l="l" t="t" r="r" b="b"/>
              <a:pathLst>
                <a:path w="4168" h="2048" extrusionOk="0">
                  <a:moveTo>
                    <a:pt x="3871" y="0"/>
                  </a:moveTo>
                  <a:cubicBezTo>
                    <a:pt x="3824" y="0"/>
                    <a:pt x="3777" y="13"/>
                    <a:pt x="3735" y="39"/>
                  </a:cubicBezTo>
                  <a:cubicBezTo>
                    <a:pt x="2982" y="492"/>
                    <a:pt x="2170" y="838"/>
                    <a:pt x="1323" y="1067"/>
                  </a:cubicBezTo>
                  <a:lnTo>
                    <a:pt x="1249" y="780"/>
                  </a:lnTo>
                  <a:cubicBezTo>
                    <a:pt x="1235" y="721"/>
                    <a:pt x="1183" y="687"/>
                    <a:pt x="1130" y="687"/>
                  </a:cubicBezTo>
                  <a:cubicBezTo>
                    <a:pt x="1102" y="687"/>
                    <a:pt x="1073" y="696"/>
                    <a:pt x="1049" y="717"/>
                  </a:cubicBezTo>
                  <a:lnTo>
                    <a:pt x="76" y="1560"/>
                  </a:lnTo>
                  <a:cubicBezTo>
                    <a:pt x="0" y="1625"/>
                    <a:pt x="32" y="1750"/>
                    <a:pt x="130" y="1773"/>
                  </a:cubicBezTo>
                  <a:lnTo>
                    <a:pt x="1389" y="2045"/>
                  </a:lnTo>
                  <a:cubicBezTo>
                    <a:pt x="1398" y="2047"/>
                    <a:pt x="1407" y="2048"/>
                    <a:pt x="1416" y="2048"/>
                  </a:cubicBezTo>
                  <a:cubicBezTo>
                    <a:pt x="1493" y="2048"/>
                    <a:pt x="1555" y="1975"/>
                    <a:pt x="1534" y="1894"/>
                  </a:cubicBezTo>
                  <a:lnTo>
                    <a:pt x="1450" y="1561"/>
                  </a:lnTo>
                  <a:cubicBezTo>
                    <a:pt x="2351" y="1318"/>
                    <a:pt x="3214" y="950"/>
                    <a:pt x="4013" y="466"/>
                  </a:cubicBezTo>
                  <a:cubicBezTo>
                    <a:pt x="4132" y="392"/>
                    <a:pt x="4167" y="235"/>
                    <a:pt x="4090" y="119"/>
                  </a:cubicBezTo>
                  <a:cubicBezTo>
                    <a:pt x="4039" y="42"/>
                    <a:pt x="3956" y="0"/>
                    <a:pt x="387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" name="Google Shape;3831;p12"/>
            <p:cNvSpPr/>
            <p:nvPr/>
          </p:nvSpPr>
          <p:spPr>
            <a:xfrm>
              <a:off x="7201150" y="4302925"/>
              <a:ext cx="51100" cy="46100"/>
            </a:xfrm>
            <a:custGeom>
              <a:avLst/>
              <a:gdLst/>
              <a:ahLst/>
              <a:cxnLst/>
              <a:rect l="l" t="t" r="r" b="b"/>
              <a:pathLst>
                <a:path w="2044" h="1844" extrusionOk="0">
                  <a:moveTo>
                    <a:pt x="1760" y="1"/>
                  </a:moveTo>
                  <a:cubicBezTo>
                    <a:pt x="1689" y="1"/>
                    <a:pt x="1619" y="31"/>
                    <a:pt x="1568" y="88"/>
                  </a:cubicBezTo>
                  <a:cubicBezTo>
                    <a:pt x="1456" y="215"/>
                    <a:pt x="1341" y="338"/>
                    <a:pt x="1221" y="458"/>
                  </a:cubicBezTo>
                  <a:cubicBezTo>
                    <a:pt x="885" y="793"/>
                    <a:pt x="524" y="1102"/>
                    <a:pt x="140" y="1380"/>
                  </a:cubicBezTo>
                  <a:cubicBezTo>
                    <a:pt x="29" y="1460"/>
                    <a:pt x="1" y="1612"/>
                    <a:pt x="74" y="1728"/>
                  </a:cubicBezTo>
                  <a:cubicBezTo>
                    <a:pt x="124" y="1803"/>
                    <a:pt x="205" y="1844"/>
                    <a:pt x="288" y="1844"/>
                  </a:cubicBezTo>
                  <a:cubicBezTo>
                    <a:pt x="339" y="1844"/>
                    <a:pt x="391" y="1828"/>
                    <a:pt x="436" y="1797"/>
                  </a:cubicBezTo>
                  <a:cubicBezTo>
                    <a:pt x="843" y="1500"/>
                    <a:pt x="1226" y="1174"/>
                    <a:pt x="1581" y="820"/>
                  </a:cubicBezTo>
                  <a:cubicBezTo>
                    <a:pt x="1711" y="690"/>
                    <a:pt x="1834" y="557"/>
                    <a:pt x="1954" y="421"/>
                  </a:cubicBezTo>
                  <a:cubicBezTo>
                    <a:pt x="2044" y="315"/>
                    <a:pt x="2033" y="155"/>
                    <a:pt x="1927" y="64"/>
                  </a:cubicBezTo>
                  <a:cubicBezTo>
                    <a:pt x="1879" y="22"/>
                    <a:pt x="1819" y="1"/>
                    <a:pt x="176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" name="Google Shape;3832;p12"/>
            <p:cNvSpPr/>
            <p:nvPr/>
          </p:nvSpPr>
          <p:spPr>
            <a:xfrm>
              <a:off x="7282950" y="4203000"/>
              <a:ext cx="22950" cy="40225"/>
            </a:xfrm>
            <a:custGeom>
              <a:avLst/>
              <a:gdLst/>
              <a:ahLst/>
              <a:cxnLst/>
              <a:rect l="l" t="t" r="r" b="b"/>
              <a:pathLst>
                <a:path w="918" h="1609" extrusionOk="0">
                  <a:moveTo>
                    <a:pt x="642" y="0"/>
                  </a:moveTo>
                  <a:cubicBezTo>
                    <a:pt x="531" y="0"/>
                    <a:pt x="426" y="74"/>
                    <a:pt x="396" y="189"/>
                  </a:cubicBezTo>
                  <a:cubicBezTo>
                    <a:pt x="301" y="543"/>
                    <a:pt x="187" y="889"/>
                    <a:pt x="53" y="1228"/>
                  </a:cubicBezTo>
                  <a:cubicBezTo>
                    <a:pt x="0" y="1360"/>
                    <a:pt x="58" y="1509"/>
                    <a:pt x="184" y="1571"/>
                  </a:cubicBezTo>
                  <a:lnTo>
                    <a:pt x="218" y="1587"/>
                  </a:lnTo>
                  <a:cubicBezTo>
                    <a:pt x="248" y="1602"/>
                    <a:pt x="280" y="1608"/>
                    <a:pt x="311" y="1608"/>
                  </a:cubicBezTo>
                  <a:cubicBezTo>
                    <a:pt x="392" y="1608"/>
                    <a:pt x="469" y="1561"/>
                    <a:pt x="501" y="1480"/>
                  </a:cubicBezTo>
                  <a:cubicBezTo>
                    <a:pt x="653" y="1107"/>
                    <a:pt x="780" y="724"/>
                    <a:pt x="886" y="333"/>
                  </a:cubicBezTo>
                  <a:cubicBezTo>
                    <a:pt x="918" y="210"/>
                    <a:pt x="862" y="74"/>
                    <a:pt x="746" y="22"/>
                  </a:cubicBezTo>
                  <a:cubicBezTo>
                    <a:pt x="712" y="7"/>
                    <a:pt x="677" y="0"/>
                    <a:pt x="642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" name="Google Shape;3833;p12"/>
            <p:cNvSpPr/>
            <p:nvPr/>
          </p:nvSpPr>
          <p:spPr>
            <a:xfrm>
              <a:off x="7252000" y="4250300"/>
              <a:ext cx="36300" cy="48175"/>
            </a:xfrm>
            <a:custGeom>
              <a:avLst/>
              <a:gdLst/>
              <a:ahLst/>
              <a:cxnLst/>
              <a:rect l="l" t="t" r="r" b="b"/>
              <a:pathLst>
                <a:path w="1452" h="1927" extrusionOk="0">
                  <a:moveTo>
                    <a:pt x="1159" y="1"/>
                  </a:moveTo>
                  <a:cubicBezTo>
                    <a:pt x="1064" y="1"/>
                    <a:pt x="974" y="53"/>
                    <a:pt x="931" y="143"/>
                  </a:cubicBezTo>
                  <a:cubicBezTo>
                    <a:pt x="689" y="625"/>
                    <a:pt x="405" y="1085"/>
                    <a:pt x="85" y="1519"/>
                  </a:cubicBezTo>
                  <a:cubicBezTo>
                    <a:pt x="0" y="1631"/>
                    <a:pt x="21" y="1790"/>
                    <a:pt x="135" y="1874"/>
                  </a:cubicBezTo>
                  <a:cubicBezTo>
                    <a:pt x="181" y="1909"/>
                    <a:pt x="235" y="1926"/>
                    <a:pt x="289" y="1926"/>
                  </a:cubicBezTo>
                  <a:cubicBezTo>
                    <a:pt x="366" y="1926"/>
                    <a:pt x="441" y="1892"/>
                    <a:pt x="492" y="1826"/>
                  </a:cubicBezTo>
                  <a:cubicBezTo>
                    <a:pt x="831" y="1367"/>
                    <a:pt x="1132" y="878"/>
                    <a:pt x="1389" y="368"/>
                  </a:cubicBezTo>
                  <a:cubicBezTo>
                    <a:pt x="1451" y="241"/>
                    <a:pt x="1398" y="87"/>
                    <a:pt x="1270" y="26"/>
                  </a:cubicBezTo>
                  <a:cubicBezTo>
                    <a:pt x="1234" y="9"/>
                    <a:pt x="1196" y="1"/>
                    <a:pt x="115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0"/>
          <p:cNvSpPr txBox="1">
            <a:spLocks noGrp="1"/>
          </p:cNvSpPr>
          <p:nvPr>
            <p:ph type="subTitle" idx="1"/>
          </p:nvPr>
        </p:nvSpPr>
        <p:spPr>
          <a:xfrm>
            <a:off x="1132575" y="2499742"/>
            <a:ext cx="2907600" cy="52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ru-RU" dirty="0"/>
              <a:t>Комплексная очистка</a:t>
            </a:r>
            <a:r>
              <a:rPr lang="en" dirty="0"/>
              <a:t> </a:t>
            </a:r>
            <a:endParaRPr dirty="0"/>
          </a:p>
        </p:txBody>
      </p:sp>
      <p:sp>
        <p:nvSpPr>
          <p:cNvPr id="152" name="Google Shape;152;p30"/>
          <p:cNvSpPr txBox="1">
            <a:spLocks noGrp="1"/>
          </p:cNvSpPr>
          <p:nvPr>
            <p:ph type="subTitle" idx="2"/>
          </p:nvPr>
        </p:nvSpPr>
        <p:spPr>
          <a:xfrm>
            <a:off x="5143530" y="2571750"/>
            <a:ext cx="2907600" cy="52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ru-RU" dirty="0"/>
              <a:t>Улавливание</a:t>
            </a:r>
            <a:endParaRPr dirty="0"/>
          </a:p>
        </p:txBody>
      </p:sp>
      <p:sp>
        <p:nvSpPr>
          <p:cNvPr id="153" name="Google Shape;153;p30"/>
          <p:cNvSpPr txBox="1">
            <a:spLocks noGrp="1"/>
          </p:cNvSpPr>
          <p:nvPr>
            <p:ph type="subTitle" idx="3"/>
          </p:nvPr>
        </p:nvSpPr>
        <p:spPr>
          <a:xfrm>
            <a:off x="1138375" y="3267081"/>
            <a:ext cx="2907600" cy="924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SzPts val="2500"/>
            </a:pPr>
            <a:r>
              <a:rPr lang="ru-RU" dirty="0"/>
              <a:t>Решает проблему снижения вредных выбросов в атмосферу</a:t>
            </a:r>
            <a:endParaRPr dirty="0"/>
          </a:p>
        </p:txBody>
      </p:sp>
      <p:sp>
        <p:nvSpPr>
          <p:cNvPr id="154" name="Google Shape;154;p30"/>
          <p:cNvSpPr txBox="1">
            <a:spLocks noGrp="1"/>
          </p:cNvSpPr>
          <p:nvPr>
            <p:ph type="subTitle" idx="4"/>
          </p:nvPr>
        </p:nvSpPr>
        <p:spPr>
          <a:xfrm>
            <a:off x="4644008" y="3267081"/>
            <a:ext cx="3960440" cy="924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SzPts val="2500"/>
            </a:pPr>
            <a:r>
              <a:rPr lang="ru-RU" dirty="0"/>
              <a:t>Позволит получать сырьевую базу для дальнейшего использования в промышленности</a:t>
            </a:r>
            <a:endParaRPr dirty="0"/>
          </a:p>
        </p:txBody>
      </p:sp>
      <p:sp>
        <p:nvSpPr>
          <p:cNvPr id="155" name="Google Shape;155;p30"/>
          <p:cNvSpPr txBox="1">
            <a:spLocks noGrp="1"/>
          </p:cNvSpPr>
          <p:nvPr>
            <p:ph type="title"/>
          </p:nvPr>
        </p:nvSpPr>
        <p:spPr>
          <a:xfrm>
            <a:off x="720000" y="643799"/>
            <a:ext cx="7704000" cy="52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b="1" dirty="0"/>
              <a:t>ПРОБЛЕМА</a:t>
            </a:r>
            <a:endParaRPr dirty="0"/>
          </a:p>
        </p:txBody>
      </p:sp>
      <p:grpSp>
        <p:nvGrpSpPr>
          <p:cNvPr id="9" name="Google Shape;8950;p61"/>
          <p:cNvGrpSpPr/>
          <p:nvPr/>
        </p:nvGrpSpPr>
        <p:grpSpPr>
          <a:xfrm>
            <a:off x="2380904" y="2038118"/>
            <a:ext cx="427390" cy="419305"/>
            <a:chOff x="995463" y="4021440"/>
            <a:chExt cx="360014" cy="307327"/>
          </a:xfrm>
          <a:solidFill>
            <a:schemeClr val="tx2">
              <a:lumMod val="75000"/>
            </a:schemeClr>
          </a:solidFill>
        </p:grpSpPr>
        <p:sp>
          <p:nvSpPr>
            <p:cNvPr id="10" name="Google Shape;8951;p61"/>
            <p:cNvSpPr/>
            <p:nvPr/>
          </p:nvSpPr>
          <p:spPr>
            <a:xfrm>
              <a:off x="1089351" y="4021440"/>
              <a:ext cx="200971" cy="83194"/>
            </a:xfrm>
            <a:custGeom>
              <a:avLst/>
              <a:gdLst/>
              <a:ahLst/>
              <a:cxnLst/>
              <a:rect l="l" t="t" r="r" b="b"/>
              <a:pathLst>
                <a:path w="6169" h="2550" extrusionOk="0">
                  <a:moveTo>
                    <a:pt x="334" y="1"/>
                  </a:moveTo>
                  <a:cubicBezTo>
                    <a:pt x="167" y="1"/>
                    <a:pt x="0" y="144"/>
                    <a:pt x="24" y="310"/>
                  </a:cubicBezTo>
                  <a:lnTo>
                    <a:pt x="24" y="1906"/>
                  </a:lnTo>
                  <a:lnTo>
                    <a:pt x="667" y="1906"/>
                  </a:lnTo>
                  <a:lnTo>
                    <a:pt x="667" y="644"/>
                  </a:lnTo>
                  <a:lnTo>
                    <a:pt x="2620" y="644"/>
                  </a:lnTo>
                  <a:lnTo>
                    <a:pt x="5525" y="2382"/>
                  </a:lnTo>
                  <a:lnTo>
                    <a:pt x="5525" y="2549"/>
                  </a:lnTo>
                  <a:lnTo>
                    <a:pt x="6168" y="2549"/>
                  </a:lnTo>
                  <a:lnTo>
                    <a:pt x="6168" y="2192"/>
                  </a:lnTo>
                  <a:cubicBezTo>
                    <a:pt x="6168" y="2097"/>
                    <a:pt x="6097" y="1977"/>
                    <a:pt x="6002" y="1930"/>
                  </a:cubicBezTo>
                  <a:lnTo>
                    <a:pt x="2882" y="49"/>
                  </a:lnTo>
                  <a:cubicBezTo>
                    <a:pt x="2834" y="25"/>
                    <a:pt x="2763" y="1"/>
                    <a:pt x="2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952;p61"/>
            <p:cNvSpPr/>
            <p:nvPr/>
          </p:nvSpPr>
          <p:spPr>
            <a:xfrm>
              <a:off x="1204936" y="4124796"/>
              <a:ext cx="150541" cy="142212"/>
            </a:xfrm>
            <a:custGeom>
              <a:avLst/>
              <a:gdLst/>
              <a:ahLst/>
              <a:cxnLst/>
              <a:rect l="l" t="t" r="r" b="b"/>
              <a:pathLst>
                <a:path w="4621" h="4359" extrusionOk="0">
                  <a:moveTo>
                    <a:pt x="1358" y="0"/>
                  </a:moveTo>
                  <a:cubicBezTo>
                    <a:pt x="1191" y="0"/>
                    <a:pt x="1049" y="119"/>
                    <a:pt x="1025" y="286"/>
                  </a:cubicBezTo>
                  <a:cubicBezTo>
                    <a:pt x="1001" y="453"/>
                    <a:pt x="1144" y="619"/>
                    <a:pt x="1334" y="619"/>
                  </a:cubicBezTo>
                  <a:lnTo>
                    <a:pt x="1334" y="2072"/>
                  </a:lnTo>
                  <a:cubicBezTo>
                    <a:pt x="477" y="2501"/>
                    <a:pt x="1" y="3429"/>
                    <a:pt x="144" y="4358"/>
                  </a:cubicBezTo>
                  <a:lnTo>
                    <a:pt x="4478" y="4358"/>
                  </a:lnTo>
                  <a:cubicBezTo>
                    <a:pt x="4621" y="3406"/>
                    <a:pt x="4121" y="2477"/>
                    <a:pt x="3239" y="2072"/>
                  </a:cubicBezTo>
                  <a:lnTo>
                    <a:pt x="3239" y="619"/>
                  </a:lnTo>
                  <a:cubicBezTo>
                    <a:pt x="3430" y="619"/>
                    <a:pt x="3549" y="453"/>
                    <a:pt x="3549" y="286"/>
                  </a:cubicBezTo>
                  <a:cubicBezTo>
                    <a:pt x="3525" y="119"/>
                    <a:pt x="3382" y="0"/>
                    <a:pt x="32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953;p61"/>
            <p:cNvSpPr/>
            <p:nvPr/>
          </p:nvSpPr>
          <p:spPr>
            <a:xfrm>
              <a:off x="1215817" y="4287954"/>
              <a:ext cx="129593" cy="40814"/>
            </a:xfrm>
            <a:custGeom>
              <a:avLst/>
              <a:gdLst/>
              <a:ahLst/>
              <a:cxnLst/>
              <a:rect l="l" t="t" r="r" b="b"/>
              <a:pathLst>
                <a:path w="3978" h="1251" extrusionOk="0">
                  <a:moveTo>
                    <a:pt x="0" y="0"/>
                  </a:moveTo>
                  <a:cubicBezTo>
                    <a:pt x="393" y="834"/>
                    <a:pt x="1185" y="1250"/>
                    <a:pt x="1980" y="1250"/>
                  </a:cubicBezTo>
                  <a:cubicBezTo>
                    <a:pt x="2774" y="1250"/>
                    <a:pt x="3572" y="834"/>
                    <a:pt x="3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954;p61"/>
            <p:cNvSpPr/>
            <p:nvPr/>
          </p:nvSpPr>
          <p:spPr>
            <a:xfrm>
              <a:off x="1030386" y="4103786"/>
              <a:ext cx="135034" cy="144561"/>
            </a:xfrm>
            <a:custGeom>
              <a:avLst/>
              <a:gdLst/>
              <a:ahLst/>
              <a:cxnLst/>
              <a:rect l="l" t="t" r="r" b="b"/>
              <a:pathLst>
                <a:path w="4145" h="4431" extrusionOk="0">
                  <a:moveTo>
                    <a:pt x="1192" y="1"/>
                  </a:moveTo>
                  <a:cubicBezTo>
                    <a:pt x="754" y="1"/>
                    <a:pt x="746" y="646"/>
                    <a:pt x="1170" y="646"/>
                  </a:cubicBezTo>
                  <a:cubicBezTo>
                    <a:pt x="1185" y="646"/>
                    <a:pt x="1200" y="646"/>
                    <a:pt x="1215" y="644"/>
                  </a:cubicBezTo>
                  <a:lnTo>
                    <a:pt x="1215" y="2121"/>
                  </a:lnTo>
                  <a:lnTo>
                    <a:pt x="0" y="4264"/>
                  </a:lnTo>
                  <a:cubicBezTo>
                    <a:pt x="358" y="4383"/>
                    <a:pt x="739" y="4431"/>
                    <a:pt x="1120" y="4431"/>
                  </a:cubicBezTo>
                  <a:cubicBezTo>
                    <a:pt x="2466" y="4431"/>
                    <a:pt x="2500" y="3928"/>
                    <a:pt x="3947" y="3928"/>
                  </a:cubicBezTo>
                  <a:cubicBezTo>
                    <a:pt x="4010" y="3928"/>
                    <a:pt x="4076" y="3929"/>
                    <a:pt x="4144" y="3931"/>
                  </a:cubicBezTo>
                  <a:cubicBezTo>
                    <a:pt x="3644" y="3097"/>
                    <a:pt x="3144" y="2216"/>
                    <a:pt x="3096" y="2121"/>
                  </a:cubicBezTo>
                  <a:lnTo>
                    <a:pt x="3096" y="644"/>
                  </a:lnTo>
                  <a:cubicBezTo>
                    <a:pt x="3287" y="644"/>
                    <a:pt x="3430" y="478"/>
                    <a:pt x="3406" y="287"/>
                  </a:cubicBezTo>
                  <a:cubicBezTo>
                    <a:pt x="3382" y="120"/>
                    <a:pt x="3239" y="1"/>
                    <a:pt x="3072" y="1"/>
                  </a:cubicBezTo>
                  <a:lnTo>
                    <a:pt x="1215" y="1"/>
                  </a:lnTo>
                  <a:cubicBezTo>
                    <a:pt x="1207" y="1"/>
                    <a:pt x="1199" y="1"/>
                    <a:pt x="11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955;p61"/>
            <p:cNvSpPr/>
            <p:nvPr/>
          </p:nvSpPr>
          <p:spPr>
            <a:xfrm>
              <a:off x="995463" y="4252295"/>
              <a:ext cx="211070" cy="76082"/>
            </a:xfrm>
            <a:custGeom>
              <a:avLst/>
              <a:gdLst/>
              <a:ahLst/>
              <a:cxnLst/>
              <a:rect l="l" t="t" r="r" b="b"/>
              <a:pathLst>
                <a:path w="6479" h="2332" extrusionOk="0">
                  <a:moveTo>
                    <a:pt x="4935" y="0"/>
                  </a:moveTo>
                  <a:cubicBezTo>
                    <a:pt x="3770" y="0"/>
                    <a:pt x="3625" y="498"/>
                    <a:pt x="2216" y="498"/>
                  </a:cubicBezTo>
                  <a:cubicBezTo>
                    <a:pt x="2164" y="500"/>
                    <a:pt x="2113" y="501"/>
                    <a:pt x="2062" y="501"/>
                  </a:cubicBezTo>
                  <a:cubicBezTo>
                    <a:pt x="1614" y="501"/>
                    <a:pt x="1169" y="409"/>
                    <a:pt x="763" y="260"/>
                  </a:cubicBezTo>
                  <a:lnTo>
                    <a:pt x="382" y="927"/>
                  </a:lnTo>
                  <a:cubicBezTo>
                    <a:pt x="1" y="1570"/>
                    <a:pt x="453" y="2332"/>
                    <a:pt x="1191" y="2332"/>
                  </a:cubicBezTo>
                  <a:lnTo>
                    <a:pt x="5311" y="2332"/>
                  </a:lnTo>
                  <a:cubicBezTo>
                    <a:pt x="6026" y="2332"/>
                    <a:pt x="6478" y="1570"/>
                    <a:pt x="6121" y="927"/>
                  </a:cubicBezTo>
                  <a:lnTo>
                    <a:pt x="5597" y="45"/>
                  </a:lnTo>
                  <a:cubicBezTo>
                    <a:pt x="5526" y="22"/>
                    <a:pt x="5454" y="22"/>
                    <a:pt x="5383" y="22"/>
                  </a:cubicBezTo>
                  <a:cubicBezTo>
                    <a:pt x="5218" y="7"/>
                    <a:pt x="5070" y="0"/>
                    <a:pt x="49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6862;p54"/>
          <p:cNvGrpSpPr/>
          <p:nvPr/>
        </p:nvGrpSpPr>
        <p:grpSpPr>
          <a:xfrm>
            <a:off x="6345302" y="1999402"/>
            <a:ext cx="504056" cy="499364"/>
            <a:chOff x="-46779100" y="3938500"/>
            <a:chExt cx="299325" cy="29852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6" name="Google Shape;6863;p54"/>
            <p:cNvSpPr/>
            <p:nvPr/>
          </p:nvSpPr>
          <p:spPr>
            <a:xfrm>
              <a:off x="-46656225" y="4061375"/>
              <a:ext cx="53575" cy="52775"/>
            </a:xfrm>
            <a:custGeom>
              <a:avLst/>
              <a:gdLst/>
              <a:ahLst/>
              <a:cxnLst/>
              <a:rect l="l" t="t" r="r" b="b"/>
              <a:pathLst>
                <a:path w="2143" h="2111" extrusionOk="0">
                  <a:moveTo>
                    <a:pt x="1071" y="0"/>
                  </a:moveTo>
                  <a:cubicBezTo>
                    <a:pt x="473" y="0"/>
                    <a:pt x="0" y="473"/>
                    <a:pt x="0" y="1071"/>
                  </a:cubicBezTo>
                  <a:cubicBezTo>
                    <a:pt x="0" y="1638"/>
                    <a:pt x="473" y="2111"/>
                    <a:pt x="1071" y="2111"/>
                  </a:cubicBezTo>
                  <a:cubicBezTo>
                    <a:pt x="1670" y="2111"/>
                    <a:pt x="2143" y="1638"/>
                    <a:pt x="2143" y="1071"/>
                  </a:cubicBezTo>
                  <a:cubicBezTo>
                    <a:pt x="2079" y="473"/>
                    <a:pt x="1607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864;p54"/>
            <p:cNvSpPr/>
            <p:nvPr/>
          </p:nvSpPr>
          <p:spPr>
            <a:xfrm>
              <a:off x="-46779100" y="3938500"/>
              <a:ext cx="299325" cy="298525"/>
            </a:xfrm>
            <a:custGeom>
              <a:avLst/>
              <a:gdLst/>
              <a:ahLst/>
              <a:cxnLst/>
              <a:rect l="l" t="t" r="r" b="b"/>
              <a:pathLst>
                <a:path w="11973" h="11941" extrusionOk="0">
                  <a:moveTo>
                    <a:pt x="6301" y="1418"/>
                  </a:moveTo>
                  <a:cubicBezTo>
                    <a:pt x="8538" y="1607"/>
                    <a:pt x="10366" y="3371"/>
                    <a:pt x="10523" y="5608"/>
                  </a:cubicBezTo>
                  <a:lnTo>
                    <a:pt x="9798" y="5608"/>
                  </a:lnTo>
                  <a:cubicBezTo>
                    <a:pt x="9641" y="3781"/>
                    <a:pt x="8160" y="2300"/>
                    <a:pt x="6301" y="2111"/>
                  </a:cubicBezTo>
                  <a:lnTo>
                    <a:pt x="6301" y="1418"/>
                  </a:lnTo>
                  <a:close/>
                  <a:moveTo>
                    <a:pt x="5640" y="1450"/>
                  </a:moveTo>
                  <a:lnTo>
                    <a:pt x="5640" y="2143"/>
                  </a:lnTo>
                  <a:cubicBezTo>
                    <a:pt x="3781" y="2300"/>
                    <a:pt x="2332" y="3812"/>
                    <a:pt x="2111" y="5671"/>
                  </a:cubicBezTo>
                  <a:lnTo>
                    <a:pt x="1418" y="5671"/>
                  </a:lnTo>
                  <a:cubicBezTo>
                    <a:pt x="1576" y="3371"/>
                    <a:pt x="3371" y="1607"/>
                    <a:pt x="5640" y="1450"/>
                  </a:cubicBezTo>
                  <a:close/>
                  <a:moveTo>
                    <a:pt x="6333" y="2899"/>
                  </a:moveTo>
                  <a:cubicBezTo>
                    <a:pt x="7782" y="3056"/>
                    <a:pt x="8948" y="4190"/>
                    <a:pt x="9105" y="5671"/>
                  </a:cubicBezTo>
                  <a:lnTo>
                    <a:pt x="8790" y="5671"/>
                  </a:lnTo>
                  <a:cubicBezTo>
                    <a:pt x="8570" y="5671"/>
                    <a:pt x="8412" y="5829"/>
                    <a:pt x="8412" y="6018"/>
                  </a:cubicBezTo>
                  <a:cubicBezTo>
                    <a:pt x="8412" y="6175"/>
                    <a:pt x="8570" y="6333"/>
                    <a:pt x="8790" y="6333"/>
                  </a:cubicBezTo>
                  <a:lnTo>
                    <a:pt x="9105" y="6333"/>
                  </a:lnTo>
                  <a:cubicBezTo>
                    <a:pt x="8948" y="7782"/>
                    <a:pt x="7782" y="8916"/>
                    <a:pt x="6333" y="9137"/>
                  </a:cubicBezTo>
                  <a:lnTo>
                    <a:pt x="6333" y="8822"/>
                  </a:lnTo>
                  <a:cubicBezTo>
                    <a:pt x="6333" y="8601"/>
                    <a:pt x="6175" y="8444"/>
                    <a:pt x="5986" y="8444"/>
                  </a:cubicBezTo>
                  <a:cubicBezTo>
                    <a:pt x="5797" y="8444"/>
                    <a:pt x="5640" y="8601"/>
                    <a:pt x="5640" y="8822"/>
                  </a:cubicBezTo>
                  <a:lnTo>
                    <a:pt x="5640" y="9137"/>
                  </a:lnTo>
                  <a:cubicBezTo>
                    <a:pt x="4191" y="8979"/>
                    <a:pt x="3025" y="7814"/>
                    <a:pt x="2867" y="6364"/>
                  </a:cubicBezTo>
                  <a:lnTo>
                    <a:pt x="3182" y="6364"/>
                  </a:lnTo>
                  <a:cubicBezTo>
                    <a:pt x="3403" y="6364"/>
                    <a:pt x="3560" y="6207"/>
                    <a:pt x="3560" y="6018"/>
                  </a:cubicBezTo>
                  <a:cubicBezTo>
                    <a:pt x="3560" y="5829"/>
                    <a:pt x="3403" y="5671"/>
                    <a:pt x="3182" y="5671"/>
                  </a:cubicBezTo>
                  <a:lnTo>
                    <a:pt x="2867" y="5671"/>
                  </a:lnTo>
                  <a:cubicBezTo>
                    <a:pt x="3025" y="4190"/>
                    <a:pt x="4191" y="3056"/>
                    <a:pt x="5640" y="2899"/>
                  </a:cubicBezTo>
                  <a:lnTo>
                    <a:pt x="5640" y="3214"/>
                  </a:lnTo>
                  <a:cubicBezTo>
                    <a:pt x="5640" y="3403"/>
                    <a:pt x="5797" y="3560"/>
                    <a:pt x="5986" y="3560"/>
                  </a:cubicBezTo>
                  <a:cubicBezTo>
                    <a:pt x="6175" y="3560"/>
                    <a:pt x="6333" y="3403"/>
                    <a:pt x="6333" y="3214"/>
                  </a:cubicBezTo>
                  <a:lnTo>
                    <a:pt x="6333" y="2899"/>
                  </a:lnTo>
                  <a:close/>
                  <a:moveTo>
                    <a:pt x="2111" y="6333"/>
                  </a:moveTo>
                  <a:cubicBezTo>
                    <a:pt x="2269" y="8192"/>
                    <a:pt x="3781" y="9641"/>
                    <a:pt x="5640" y="9830"/>
                  </a:cubicBezTo>
                  <a:lnTo>
                    <a:pt x="5640" y="10554"/>
                  </a:lnTo>
                  <a:cubicBezTo>
                    <a:pt x="3371" y="10334"/>
                    <a:pt x="1576" y="8570"/>
                    <a:pt x="1418" y="6333"/>
                  </a:cubicBezTo>
                  <a:close/>
                  <a:moveTo>
                    <a:pt x="10523" y="6333"/>
                  </a:moveTo>
                  <a:cubicBezTo>
                    <a:pt x="10366" y="8570"/>
                    <a:pt x="8538" y="10334"/>
                    <a:pt x="6301" y="10554"/>
                  </a:cubicBezTo>
                  <a:lnTo>
                    <a:pt x="6301" y="9830"/>
                  </a:lnTo>
                  <a:cubicBezTo>
                    <a:pt x="8160" y="9672"/>
                    <a:pt x="9609" y="8192"/>
                    <a:pt x="9798" y="6333"/>
                  </a:cubicBezTo>
                  <a:close/>
                  <a:moveTo>
                    <a:pt x="5986" y="0"/>
                  </a:moveTo>
                  <a:cubicBezTo>
                    <a:pt x="5797" y="0"/>
                    <a:pt x="5640" y="158"/>
                    <a:pt x="5640" y="347"/>
                  </a:cubicBezTo>
                  <a:lnTo>
                    <a:pt x="5640" y="725"/>
                  </a:lnTo>
                  <a:cubicBezTo>
                    <a:pt x="2993" y="882"/>
                    <a:pt x="914" y="3025"/>
                    <a:pt x="757" y="5608"/>
                  </a:cubicBezTo>
                  <a:lnTo>
                    <a:pt x="347" y="5608"/>
                  </a:lnTo>
                  <a:cubicBezTo>
                    <a:pt x="158" y="5608"/>
                    <a:pt x="0" y="5766"/>
                    <a:pt x="0" y="5986"/>
                  </a:cubicBezTo>
                  <a:cubicBezTo>
                    <a:pt x="0" y="6175"/>
                    <a:pt x="158" y="6333"/>
                    <a:pt x="347" y="6333"/>
                  </a:cubicBezTo>
                  <a:lnTo>
                    <a:pt x="757" y="6333"/>
                  </a:lnTo>
                  <a:cubicBezTo>
                    <a:pt x="914" y="8979"/>
                    <a:pt x="3025" y="11059"/>
                    <a:pt x="5640" y="11216"/>
                  </a:cubicBezTo>
                  <a:lnTo>
                    <a:pt x="5640" y="11594"/>
                  </a:lnTo>
                  <a:cubicBezTo>
                    <a:pt x="5640" y="11783"/>
                    <a:pt x="5797" y="11941"/>
                    <a:pt x="5986" y="11941"/>
                  </a:cubicBezTo>
                  <a:cubicBezTo>
                    <a:pt x="6175" y="11941"/>
                    <a:pt x="6333" y="11783"/>
                    <a:pt x="6333" y="11594"/>
                  </a:cubicBezTo>
                  <a:lnTo>
                    <a:pt x="6333" y="11216"/>
                  </a:lnTo>
                  <a:cubicBezTo>
                    <a:pt x="8979" y="11059"/>
                    <a:pt x="11059" y="8916"/>
                    <a:pt x="11216" y="6333"/>
                  </a:cubicBezTo>
                  <a:lnTo>
                    <a:pt x="11626" y="6333"/>
                  </a:lnTo>
                  <a:cubicBezTo>
                    <a:pt x="11815" y="6333"/>
                    <a:pt x="11972" y="6175"/>
                    <a:pt x="11972" y="5986"/>
                  </a:cubicBezTo>
                  <a:cubicBezTo>
                    <a:pt x="11972" y="5766"/>
                    <a:pt x="11815" y="5608"/>
                    <a:pt x="11626" y="5608"/>
                  </a:cubicBezTo>
                  <a:lnTo>
                    <a:pt x="11216" y="5608"/>
                  </a:lnTo>
                  <a:cubicBezTo>
                    <a:pt x="11059" y="2993"/>
                    <a:pt x="8948" y="882"/>
                    <a:pt x="6333" y="725"/>
                  </a:cubicBezTo>
                  <a:lnTo>
                    <a:pt x="6333" y="347"/>
                  </a:lnTo>
                  <a:cubicBezTo>
                    <a:pt x="6333" y="158"/>
                    <a:pt x="6175" y="0"/>
                    <a:pt x="59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>
            <a:spLocks noGrp="1"/>
          </p:cNvSpPr>
          <p:nvPr>
            <p:ph type="subTitle" idx="3"/>
          </p:nvPr>
        </p:nvSpPr>
        <p:spPr>
          <a:xfrm>
            <a:off x="659633" y="1995686"/>
            <a:ext cx="792088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600" dirty="0"/>
              <a:t>За вред экологии компании выплачивают финансовые средства государству. Так, выплаты компании Газпром в 2022 году составили 40,5 млрд. рублей, Интер РАО – 4,9 млрд. рублей. Данные цифры включат в себя охрану земель, водоподготовку и выбросы. Согласно предварительным оценкам эффективность применения составит 2-3 % от текущих показателей</a:t>
            </a:r>
            <a:endParaRPr sz="1600" dirty="0"/>
          </a:p>
        </p:txBody>
      </p:sp>
      <p:pic>
        <p:nvPicPr>
          <p:cNvPr id="164" name="Google Shape;164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8339929" flipH="1">
            <a:off x="859472" y="3943858"/>
            <a:ext cx="727178" cy="8893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65" name="Google Shape;165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7167623" flipH="1">
            <a:off x="7720283" y="3847824"/>
            <a:ext cx="683810" cy="68381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66" name="Google Shape;166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361329">
            <a:off x="7655110" y="1161928"/>
            <a:ext cx="644817" cy="56895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171" name="Google Shape;171;p31"/>
          <p:cNvSpPr txBox="1">
            <a:spLocks noGrp="1"/>
          </p:cNvSpPr>
          <p:nvPr>
            <p:ph type="title" idx="6"/>
          </p:nvPr>
        </p:nvSpPr>
        <p:spPr>
          <a:xfrm>
            <a:off x="720000" y="653741"/>
            <a:ext cx="7704000" cy="572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lvl="0"/>
            <a:r>
              <a:rPr lang="ru-RU" b="1" dirty="0"/>
              <a:t>ЦЕННОСТЬ, ЦЕННОСТНОЕ ПРЕДЛОЖЕНИЕ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>
            <a:spLocks noGrp="1"/>
          </p:cNvSpPr>
          <p:nvPr>
            <p:ph type="subTitle" idx="1"/>
          </p:nvPr>
        </p:nvSpPr>
        <p:spPr>
          <a:xfrm>
            <a:off x="1262826" y="2356260"/>
            <a:ext cx="3096344" cy="48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ru-RU" dirty="0"/>
              <a:t>Компании ежегодно выплачивают  порядка ста миллионов рублей государству за вредные выбросы. </a:t>
            </a:r>
            <a:endParaRPr dirty="0"/>
          </a:p>
        </p:txBody>
      </p:sp>
      <p:sp>
        <p:nvSpPr>
          <p:cNvPr id="108" name="Google Shape;108;p27"/>
          <p:cNvSpPr txBox="1">
            <a:spLocks noGrp="1"/>
          </p:cNvSpPr>
          <p:nvPr>
            <p:ph type="subTitle" idx="5"/>
          </p:nvPr>
        </p:nvSpPr>
        <p:spPr>
          <a:xfrm>
            <a:off x="4860032" y="2358034"/>
            <a:ext cx="3024336" cy="48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ru-RU" dirty="0"/>
              <a:t>Стоимость технологии оценивается в разы дешевле, что позволит достаточно быструю окупаемость.</a:t>
            </a:r>
            <a:endParaRPr dirty="0"/>
          </a:p>
        </p:txBody>
      </p:sp>
      <p:sp>
        <p:nvSpPr>
          <p:cNvPr id="109" name="Google Shape;109;p27"/>
          <p:cNvSpPr txBox="1">
            <a:spLocks noGrp="1"/>
          </p:cNvSpPr>
          <p:nvPr>
            <p:ph type="subTitle" idx="8"/>
          </p:nvPr>
        </p:nvSpPr>
        <p:spPr>
          <a:xfrm>
            <a:off x="3443583" y="3889958"/>
            <a:ext cx="2484000" cy="48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SzPts val="2500"/>
            </a:pPr>
            <a:r>
              <a:rPr lang="ru-RU" dirty="0"/>
              <a:t>Рынок подобных технологий обширен, а значит заинтересованность потребителей высокая</a:t>
            </a:r>
            <a:endParaRPr dirty="0"/>
          </a:p>
        </p:txBody>
      </p:sp>
      <p:pic>
        <p:nvPicPr>
          <p:cNvPr id="111" name="Google Shape;11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010707">
            <a:off x="2498251" y="1532257"/>
            <a:ext cx="625494" cy="71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010707">
            <a:off x="6032113" y="1531847"/>
            <a:ext cx="625494" cy="7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010707">
            <a:off x="4372836" y="3127019"/>
            <a:ext cx="625494" cy="711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7"/>
          <p:cNvSpPr txBox="1">
            <a:spLocks noGrp="1"/>
          </p:cNvSpPr>
          <p:nvPr>
            <p:ph type="title" idx="2"/>
          </p:nvPr>
        </p:nvSpPr>
        <p:spPr>
          <a:xfrm>
            <a:off x="2337377" y="1629132"/>
            <a:ext cx="9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16" name="Google Shape;116;p27"/>
          <p:cNvSpPr txBox="1">
            <a:spLocks noGrp="1"/>
          </p:cNvSpPr>
          <p:nvPr>
            <p:ph type="title" idx="4"/>
          </p:nvPr>
        </p:nvSpPr>
        <p:spPr>
          <a:xfrm>
            <a:off x="5871240" y="1614155"/>
            <a:ext cx="951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17" name="Google Shape;117;p27"/>
          <p:cNvSpPr txBox="1">
            <a:spLocks noGrp="1"/>
          </p:cNvSpPr>
          <p:nvPr>
            <p:ph type="title" idx="7"/>
          </p:nvPr>
        </p:nvSpPr>
        <p:spPr>
          <a:xfrm>
            <a:off x="4212104" y="3219822"/>
            <a:ext cx="9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pic>
        <p:nvPicPr>
          <p:cNvPr id="119" name="Google Shape;11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2536" y="3014793"/>
            <a:ext cx="1359964" cy="135996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20" name="Google Shape;12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2694" y="911673"/>
            <a:ext cx="1558155" cy="129485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21" name="Google Shape;121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7167622" flipH="1">
            <a:off x="443953" y="509208"/>
            <a:ext cx="1178707" cy="127366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122" name="Google Shape;122;p27"/>
          <p:cNvSpPr txBox="1">
            <a:spLocks noGrp="1"/>
          </p:cNvSpPr>
          <p:nvPr>
            <p:ph type="title" idx="15"/>
          </p:nvPr>
        </p:nvSpPr>
        <p:spPr>
          <a:xfrm>
            <a:off x="648136" y="5806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РЫНОК</a:t>
            </a:r>
            <a:endParaRPr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470730"/>
            <a:ext cx="4536504" cy="527700"/>
          </a:xfrm>
        </p:spPr>
        <p:txBody>
          <a:bodyPr/>
          <a:lstStyle/>
          <a:p>
            <a:pPr algn="l"/>
            <a:r>
              <a:rPr lang="ru-RU" sz="2000" dirty="0"/>
              <a:t>Аппараты сухой очистки газов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7504" y="1779662"/>
            <a:ext cx="3009392" cy="484800"/>
          </a:xfrm>
        </p:spPr>
        <p:txBody>
          <a:bodyPr/>
          <a:lstStyle/>
          <a:p>
            <a:pPr algn="l"/>
            <a:r>
              <a:rPr lang="ru-RU" sz="900" dirty="0"/>
              <a:t>Циклоны – СИОТ-М и СИОТ-М1,</a:t>
            </a:r>
          </a:p>
          <a:p>
            <a:pPr algn="l"/>
            <a:r>
              <a:rPr lang="ru-RU" sz="900" dirty="0"/>
              <a:t>Циклоны ЛТА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 idx="3"/>
          </p:nvPr>
        </p:nvSpPr>
        <p:spPr>
          <a:xfrm>
            <a:off x="4499992" y="1563638"/>
            <a:ext cx="4320480" cy="527700"/>
          </a:xfrm>
        </p:spPr>
        <p:txBody>
          <a:bodyPr/>
          <a:lstStyle/>
          <a:p>
            <a:pPr algn="r"/>
            <a:r>
              <a:rPr lang="ru-RU" sz="2000" dirty="0"/>
              <a:t>Электрофильтры (рукавные фильтры)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5"/>
          </p:nvPr>
        </p:nvSpPr>
        <p:spPr>
          <a:xfrm>
            <a:off x="4173465" y="2139702"/>
            <a:ext cx="4571999" cy="484800"/>
          </a:xfrm>
        </p:spPr>
        <p:txBody>
          <a:bodyPr/>
          <a:lstStyle/>
          <a:p>
            <a:pPr algn="r"/>
            <a:r>
              <a:rPr lang="ru-RU" sz="900" dirty="0"/>
              <a:t>Рукавные фильтры – ФРИ, ФР, ФРО (Степень очистки рукавными и электрофильтрами от пыли размером от 5 мкм составляет до 99,99%.)</a:t>
            </a:r>
          </a:p>
        </p:txBody>
      </p:sp>
      <p:sp>
        <p:nvSpPr>
          <p:cNvPr id="14" name="Заголовок 13"/>
          <p:cNvSpPr>
            <a:spLocks noGrp="1"/>
          </p:cNvSpPr>
          <p:nvPr>
            <p:ph type="title" idx="15"/>
          </p:nvPr>
        </p:nvSpPr>
        <p:spPr>
          <a:xfrm>
            <a:off x="683568" y="267494"/>
            <a:ext cx="7704000" cy="572700"/>
          </a:xfrm>
        </p:spPr>
        <p:txBody>
          <a:bodyPr/>
          <a:lstStyle/>
          <a:p>
            <a:r>
              <a:rPr lang="ru-RU" b="1" dirty="0"/>
              <a:t>КОНКУРЕНТЫ</a:t>
            </a:r>
          </a:p>
        </p:txBody>
      </p:sp>
      <p:sp>
        <p:nvSpPr>
          <p:cNvPr id="20" name="Подзаголовок 6"/>
          <p:cNvSpPr>
            <a:spLocks noGrp="1"/>
          </p:cNvSpPr>
          <p:nvPr>
            <p:ph type="subTitle" idx="5"/>
          </p:nvPr>
        </p:nvSpPr>
        <p:spPr>
          <a:xfrm>
            <a:off x="4173464" y="2482396"/>
            <a:ext cx="4572000" cy="485775"/>
          </a:xfrm>
        </p:spPr>
        <p:txBody>
          <a:bodyPr/>
          <a:lstStyle/>
          <a:p>
            <a:pPr algn="r"/>
            <a:r>
              <a:rPr lang="ru-RU" sz="900" dirty="0"/>
              <a:t>Электростатические фильтры (сухие и мокрые электрофильтры) – ЭГА, ЭГБМ, ЭГБ1М, УГТ, ЭГТ, ОГП, ЭГА, СРК, С-7, 2 Э, ПГ-8, УГТМ. 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51520" y="3022834"/>
            <a:ext cx="4536504" cy="527700"/>
          </a:xfrm>
        </p:spPr>
        <p:txBody>
          <a:bodyPr/>
          <a:lstStyle/>
          <a:p>
            <a:pPr algn="l"/>
            <a:r>
              <a:rPr lang="ru-RU" sz="2000" dirty="0"/>
              <a:t>Воздушный фильтр газоконвертор</a:t>
            </a:r>
          </a:p>
        </p:txBody>
      </p:sp>
      <p:sp>
        <p:nvSpPr>
          <p:cNvPr id="23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7504" y="3455102"/>
            <a:ext cx="3009392" cy="484800"/>
          </a:xfrm>
        </p:spPr>
        <p:txBody>
          <a:bodyPr/>
          <a:lstStyle/>
          <a:p>
            <a:pPr algn="l"/>
            <a:r>
              <a:rPr lang="ru-RU" sz="900" dirty="0"/>
              <a:t>Степень очистки — 99%, </a:t>
            </a:r>
          </a:p>
          <a:p>
            <a:pPr algn="l"/>
            <a:r>
              <a:rPr lang="ru-RU" sz="900" dirty="0"/>
              <a:t>ТАЙФУН поток, Тайфун Комплекс</a:t>
            </a:r>
          </a:p>
        </p:txBody>
      </p:sp>
      <p:sp>
        <p:nvSpPr>
          <p:cNvPr id="27" name="Заголовок 4"/>
          <p:cNvSpPr>
            <a:spLocks noGrp="1"/>
          </p:cNvSpPr>
          <p:nvPr>
            <p:ph type="title" idx="3"/>
          </p:nvPr>
        </p:nvSpPr>
        <p:spPr>
          <a:xfrm>
            <a:off x="4456259" y="3951576"/>
            <a:ext cx="4320480" cy="527700"/>
          </a:xfrm>
        </p:spPr>
        <p:txBody>
          <a:bodyPr/>
          <a:lstStyle/>
          <a:p>
            <a:pPr algn="r"/>
            <a:r>
              <a:rPr lang="ru-RU" sz="2000" dirty="0"/>
              <a:t>Установка систем ограничения оксидов азота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666322" y="4515966"/>
            <a:ext cx="10791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aleway"/>
              </a:rPr>
              <a:t>NOXNON 800</a:t>
            </a:r>
            <a:endParaRPr lang="ru-RU" sz="1100" dirty="0">
              <a:solidFill>
                <a:schemeClr val="bg1"/>
              </a:solidFill>
              <a:latin typeface="Raleway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3074" name="Picture 2" descr="C:\Users\Admin\Downloads\image-PhotoRoom.png-PhotoR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75405"/>
            <a:ext cx="2905125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image-PhotoRoom.png-PhotoRoo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239" y="2838450"/>
            <a:ext cx="18002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image-PhotoRoom.png-PhotoRoo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2" y="2211710"/>
            <a:ext cx="260032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ownloads\image-PhotoRoom.png-PhotoRoom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2" y="555526"/>
            <a:ext cx="22764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782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>
            <a:spLocks noGrp="1"/>
          </p:cNvSpPr>
          <p:nvPr>
            <p:ph type="body" idx="1"/>
          </p:nvPr>
        </p:nvSpPr>
        <p:spPr>
          <a:xfrm>
            <a:off x="720000" y="2014845"/>
            <a:ext cx="6444288" cy="271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fontAlgn="base"/>
            <a:r>
              <a:rPr lang="ru-RU" dirty="0"/>
              <a:t>Главными направлениями работы компании являются производство и продажа продукта. </a:t>
            </a:r>
          </a:p>
          <a:p>
            <a:pPr fontAlgn="base"/>
            <a:r>
              <a:rPr lang="ru-RU" dirty="0"/>
              <a:t>Для продвижения продукции будем непосредственно связываться с фактическими потребителями, предлагая подробную документацию о установке, ее функция, продуктах на выходе и т.д.  </a:t>
            </a:r>
          </a:p>
          <a:p>
            <a:pPr fontAlgn="base"/>
            <a:r>
              <a:rPr lang="ru-RU" dirty="0"/>
              <a:t>Реализация продукции будут осуществляться путём размещения контекстной рекламы, поскольку нас интересует лишь определенная целевая аудитория.. </a:t>
            </a:r>
          </a:p>
          <a:p>
            <a:pPr fontAlgn="base"/>
            <a:r>
              <a:rPr lang="ru-RU" dirty="0"/>
              <a:t>Продается блок-бокс с оборудованием для очистки и улавливания вредных веществ. Технология B2B и B2G.</a:t>
            </a:r>
          </a:p>
          <a:p>
            <a:pPr marL="0" lvl="0" indent="0">
              <a:buNone/>
            </a:pPr>
            <a:endParaRPr dirty="0"/>
          </a:p>
        </p:txBody>
      </p:sp>
      <p:sp>
        <p:nvSpPr>
          <p:cNvPr id="142" name="Google Shape;142;p29"/>
          <p:cNvSpPr txBox="1">
            <a:spLocks noGrp="1"/>
          </p:cNvSpPr>
          <p:nvPr>
            <p:ph type="title"/>
          </p:nvPr>
        </p:nvSpPr>
        <p:spPr>
          <a:xfrm>
            <a:off x="720000" y="849245"/>
            <a:ext cx="4644088" cy="110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sz="3600" b="1" dirty="0"/>
              <a:t>БИЗНЕС-МОДЕЛЬ</a:t>
            </a:r>
            <a:endParaRPr dirty="0"/>
          </a:p>
        </p:txBody>
      </p:sp>
      <p:pic>
        <p:nvPicPr>
          <p:cNvPr id="143" name="Google Shape;14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2006" y="771550"/>
            <a:ext cx="1188740" cy="1150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38000" endPos="52000" fadeDir="5400012" sy="-100000" algn="bl" rotWithShape="0"/>
          </a:effectLst>
        </p:spPr>
      </p:pic>
      <p:pic>
        <p:nvPicPr>
          <p:cNvPr id="144" name="Google Shape;144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362224">
            <a:off x="8018062" y="1640705"/>
            <a:ext cx="1280796" cy="10531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45" name="Google Shape;145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9700380" flipH="1">
            <a:off x="6738868" y="-781601"/>
            <a:ext cx="1133261" cy="225700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46" name="Google Shape;146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56376" y="-201334"/>
            <a:ext cx="1397327" cy="140421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38500" dist="50800" dir="5400000" fadeDir="5400012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1746" y="475957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724149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>
            <a:spLocks noGrp="1"/>
          </p:cNvSpPr>
          <p:nvPr>
            <p:ph type="title"/>
          </p:nvPr>
        </p:nvSpPr>
        <p:spPr>
          <a:xfrm>
            <a:off x="611560" y="740635"/>
            <a:ext cx="7704000" cy="841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igshot One"/>
              <a:buNone/>
            </a:pPr>
            <a:r>
              <a:rPr lang="ru-RU" sz="3500" dirty="0"/>
              <a:t>КОМАНДА</a:t>
            </a:r>
            <a:endParaRPr sz="3500" dirty="0"/>
          </a:p>
        </p:txBody>
      </p:sp>
      <p:pic>
        <p:nvPicPr>
          <p:cNvPr id="130" name="Google Shape;13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031224" flipH="1">
            <a:off x="-247181" y="4155721"/>
            <a:ext cx="1387905" cy="15154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1" name="Google Shape;131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3137" y="1306083"/>
            <a:ext cx="1169723" cy="116972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2" name="Google Shape;132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601477" flipH="1">
            <a:off x="142068" y="418824"/>
            <a:ext cx="1133262" cy="225700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3" name="Google Shape;133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7167622" flipH="1">
            <a:off x="5684650" y="1012617"/>
            <a:ext cx="1178707" cy="127366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4" name="Google Shape;134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361329">
            <a:off x="8083588" y="1434460"/>
            <a:ext cx="1015006" cy="86323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135" name="Google Shape;135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68290" y="1454554"/>
            <a:ext cx="1939135" cy="121548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1746" y="4759578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0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3" descr="C:\Users\Admin\AppData\Local\Temp\Rar$DRa16064.5554\daeXnZ527f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6" y="1890945"/>
            <a:ext cx="1412612" cy="141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ownloads\3lohhz5GVuw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70825"/>
            <a:ext cx="1412613" cy="14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\AppData\Local\Temp\Rar$DRa16064.9347\L03_BRQMVLw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613" y="1890945"/>
            <a:ext cx="1412612" cy="141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9b2yxarzsiA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788" y="1874299"/>
            <a:ext cx="1445904" cy="144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ownloads\9b2yxarzsiA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243" y="1847437"/>
            <a:ext cx="1455659" cy="145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3997" y="3270265"/>
            <a:ext cx="16369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dirty="0">
                <a:solidFill>
                  <a:schemeClr val="accent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Мельник Владислав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43138" y="3272571"/>
            <a:ext cx="17251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dirty="0">
                <a:solidFill>
                  <a:schemeClr val="lt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Щегорцов Владислав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99454" y="3492254"/>
            <a:ext cx="7072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>
                <a:solidFill>
                  <a:schemeClr val="lt1"/>
                </a:solidFill>
                <a:latin typeface="Bigshot One"/>
                <a:ea typeface="Bigshot One"/>
                <a:cs typeface="Bigshot One"/>
                <a:sym typeface="Bigshot One"/>
              </a:rPr>
              <a:t>Лидер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10560" y="3257181"/>
            <a:ext cx="14927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dirty="0"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Журавлёв Даниил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64500" y="3492254"/>
            <a:ext cx="14750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>
                <a:solidFill>
                  <a:schemeClr val="lt1"/>
                </a:solidFill>
                <a:latin typeface="Bigshot One"/>
                <a:ea typeface="Bigshot One"/>
                <a:cs typeface="Bigshot One"/>
                <a:sym typeface="Bigshot One"/>
              </a:rPr>
              <a:t>Производитель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63032" y="3481065"/>
            <a:ext cx="9877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>
                <a:solidFill>
                  <a:schemeClr val="lt1"/>
                </a:solidFill>
                <a:latin typeface="Bigshot One"/>
                <a:ea typeface="Bigshot One"/>
                <a:cs typeface="Bigshot One"/>
                <a:sym typeface="Bigshot One"/>
              </a:rPr>
              <a:t>Дизайнер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33373" y="3277677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dirty="0">
                <a:solidFill>
                  <a:schemeClr val="accent4"/>
                </a:solidFill>
                <a:latin typeface="Raleway Medium"/>
              </a:rPr>
              <a:t>Люднев Роман</a:t>
            </a:r>
            <a:endParaRPr lang="ru-RU" dirty="0">
              <a:solidFill>
                <a:schemeClr val="accent4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830354" y="3469877"/>
            <a:ext cx="10550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>
                <a:solidFill>
                  <a:schemeClr val="lt1"/>
                </a:solidFill>
                <a:latin typeface="Bigshot One"/>
                <a:ea typeface="Bigshot One"/>
                <a:cs typeface="Bigshot One"/>
                <a:sym typeface="Bigshot One"/>
              </a:rPr>
              <a:t>Менеджер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32133" y="3284215"/>
            <a:ext cx="18437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Raleway Medium"/>
              </a:rPr>
              <a:t>Кожевников Александр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00625" y="3485450"/>
            <a:ext cx="11608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>
                <a:solidFill>
                  <a:schemeClr val="lt1"/>
                </a:solidFill>
                <a:latin typeface="Bigshot One"/>
                <a:ea typeface="Bigshot One"/>
                <a:cs typeface="Bigshot One"/>
                <a:sym typeface="Bigshot One"/>
              </a:rPr>
              <a:t>Маркетолог</a:t>
            </a:r>
          </a:p>
        </p:txBody>
      </p:sp>
      <p:pic>
        <p:nvPicPr>
          <p:cNvPr id="1026" name="Picture 2" descr="C:\Users\Admin\Downloads\f0882DFG5Cg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949" y="1874299"/>
            <a:ext cx="1448743" cy="14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ownloads\JA-4TL-M_J0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6" y="1882304"/>
            <a:ext cx="1432732" cy="143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Admin\Downloads\Sb6EUeVXRvU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587" y="1836727"/>
            <a:ext cx="1486315" cy="148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ownloads\44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7" y="1890945"/>
            <a:ext cx="1402739" cy="140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ownloads\4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613" y="1907591"/>
            <a:ext cx="1412612" cy="141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055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9"/>
          <p:cNvSpPr txBox="1">
            <a:spLocks noGrp="1"/>
          </p:cNvSpPr>
          <p:nvPr>
            <p:ph type="title"/>
          </p:nvPr>
        </p:nvSpPr>
        <p:spPr>
          <a:xfrm>
            <a:off x="720000" y="653741"/>
            <a:ext cx="7704000" cy="57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ru-RU" sz="3600" b="1" dirty="0"/>
              <a:t>КОНТАКТЫ КОМАНДЫ</a:t>
            </a:r>
            <a:endParaRPr dirty="0"/>
          </a:p>
        </p:txBody>
      </p:sp>
      <p:pic>
        <p:nvPicPr>
          <p:cNvPr id="353" name="Google Shape;35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6922" y="2053083"/>
            <a:ext cx="1206217" cy="116816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354" name="Google Shape;354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3138" y="2964841"/>
            <a:ext cx="1308426" cy="117648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pic>
        <p:nvPicPr>
          <p:cNvPr id="355" name="Google Shape;355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23277">
            <a:off x="6150297" y="1703843"/>
            <a:ext cx="1535996" cy="154489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14900"/>
              </a:schemeClr>
            </a:outerShdw>
            <a:reflection stA="50000" endA="300" endPos="55000" fadeDir="5400012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707904" y="3723878"/>
            <a:ext cx="1699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+7 (952) 807 03 27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70383" y="4018543"/>
            <a:ext cx="18485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adovardo02@mail.ru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11" name="Google Shape;4991;p50"/>
          <p:cNvGrpSpPr/>
          <p:nvPr/>
        </p:nvGrpSpPr>
        <p:grpSpPr>
          <a:xfrm>
            <a:off x="4445556" y="4339432"/>
            <a:ext cx="298186" cy="339253"/>
            <a:chOff x="6264525" y="842250"/>
            <a:chExt cx="423500" cy="481825"/>
          </a:xfrm>
          <a:solidFill>
            <a:schemeClr val="tx2"/>
          </a:solidFill>
        </p:grpSpPr>
        <p:sp>
          <p:nvSpPr>
            <p:cNvPr id="12" name="Google Shape;4992;p50"/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" name="Google Shape;4993;p50"/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" name="Google Shape;4994;p50"/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" name="Google Shape;4995;p50"/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" name="Google Shape;4996;p50"/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" name="Google Shape;4997;p50"/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" name="Google Shape;4998;p50"/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0" y="4683435"/>
            <a:ext cx="467544" cy="4600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1746" y="4759578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D Gradient Style Advertising Agency by Slidesgo">
  <a:themeElements>
    <a:clrScheme name="Simple Light">
      <a:dk1>
        <a:srgbClr val="7F7F7F"/>
      </a:dk1>
      <a:lt1>
        <a:srgbClr val="FFFFFF"/>
      </a:lt1>
      <a:dk2>
        <a:srgbClr val="FFFFFF"/>
      </a:dk2>
      <a:lt2>
        <a:srgbClr val="F1F549"/>
      </a:lt2>
      <a:accent1>
        <a:srgbClr val="FF7F27"/>
      </a:accent1>
      <a:accent2>
        <a:srgbClr val="F93DA4"/>
      </a:accent2>
      <a:accent3>
        <a:srgbClr val="00A8F3"/>
      </a:accent3>
      <a:accent4>
        <a:srgbClr val="B83DBA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541</Words>
  <Application>Microsoft Office PowerPoint</Application>
  <PresentationFormat>Экран (16:9)</PresentationFormat>
  <Paragraphs>78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Anaheim</vt:lpstr>
      <vt:lpstr>Arial</vt:lpstr>
      <vt:lpstr>Bebas Neue</vt:lpstr>
      <vt:lpstr>Bigshot One</vt:lpstr>
      <vt:lpstr>Raleway</vt:lpstr>
      <vt:lpstr>Raleway Medium</vt:lpstr>
      <vt:lpstr>3D Gradient Style Advertising Agency by Slidesgo</vt:lpstr>
      <vt:lpstr>Блок – бокс  “Чистый воздух”</vt:lpstr>
      <vt:lpstr>АКТУАЛЬНОСТЬ ПРОЕКТА</vt:lpstr>
      <vt:lpstr>ЦЕЛЕВАЯ АУДИТОРИЯ</vt:lpstr>
      <vt:lpstr>РЕШЕНИЕ</vt:lpstr>
      <vt:lpstr>ПРОБЛЕМА</vt:lpstr>
      <vt:lpstr>ЦЕННОСТЬ, ЦЕННОСТНОЕ ПРЕДЛОЖЕНИЕ</vt:lpstr>
      <vt:lpstr>01</vt:lpstr>
      <vt:lpstr>Аппараты сухой очистки газов</vt:lpstr>
      <vt:lpstr>БИЗНЕС-МОДЕЛЬ</vt:lpstr>
      <vt:lpstr>КОМАНДА</vt:lpstr>
      <vt:lpstr>КОНТАКТЫ КОМАНДЫ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Комплексное решение снижения выбросов от сжигания топлива</dc:title>
  <cp:lastModifiedBy>Acer</cp:lastModifiedBy>
  <cp:revision>29</cp:revision>
  <dcterms:modified xsi:type="dcterms:W3CDTF">2023-12-12T03:06:31Z</dcterms:modified>
</cp:coreProperties>
</file>