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xmlns="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xmlns="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>
        <p:scale>
          <a:sx n="47" d="100"/>
          <a:sy n="47" d="100"/>
        </p:scale>
        <p:origin x="-648" y="306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50465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Электронный экологический </a:t>
            </a:r>
            <a:r>
              <a:rPr lang="ru-RU" dirty="0" err="1" smtClean="0"/>
              <a:t>лэпбук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Согласно указу Президента Российской Федерации от 2 июля 2021 года № 400 «О Стратегии национальной безопасности Российской Федерации», основ государственной политики в области экологического развития Российской Федерации на период до 2030 года приоритетными направления развития является повышение уровня экологического образования и экологической культуры граждан. Воспитание в детях ответственного отношения к природной среде, стимулирование к участию в природоохранной деятельности будет проходить эффективнее при использовании интерактивных игровых пособий. Одним из таких пособий является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 </a:t>
            </a:r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Электронный экологический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— это электронное дидактическое пособие в виде интерактивной папки или коллекции заданий. Он предназначен для закрепления знаний детей об экологии и правилах поведения на природе, а также для формирования основ экологической культуры.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содержит информацию в виде рисунков, небольших текстов, диаграмм и графиков на различные экологические темы, такие как сортировка мусора, природные ресурсы и правила поведения на природе. Пособие подходит для индивидуальных и групповых занятий, а также для самостоятельной работы детей. Электронный экологический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представляет собой приложение с возможностью установки на персональный компьютер и мобильные устройства.</a:t>
            </a:r>
          </a:p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3600" dirty="0"/>
              <a:t>С помощью электронного экологического </a:t>
            </a:r>
            <a:r>
              <a:rPr lang="ru-RU" sz="3600" dirty="0" err="1"/>
              <a:t>лэпбука</a:t>
            </a:r>
            <a:r>
              <a:rPr lang="ru-RU" sz="3600" dirty="0"/>
              <a:t> можно решить проблему экологического просвещения и воспитания детей дошкольного возраста. Это инновационная игровая технология помогает формировать экологические знания, развивать творчество и воображение, а также воспитывать ответственное отношение к окружающей среде.</a:t>
            </a:r>
            <a:endParaRPr lang="ru-RU" sz="36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Уникальные преимущества и выгоды для клиента, использующего электронный экологический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Развитие творческого потенциала и формирование навыков через изучение определённой темы.</a:t>
            </a:r>
          </a:p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Организация информации по интересам, лучшее понимание и запоминание материала.</a:t>
            </a:r>
          </a:p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Повторение пройденного материала в удобное время.</a:t>
            </a:r>
          </a:p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Самостоятельное собирание и организация информации.</a:t>
            </a:r>
          </a:p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Выбор заданий, подходящих для каждого возраста и уровня развития.</a:t>
            </a:r>
          </a:p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Эмоциональные, яркие и увлекательные занятия для детей.</a:t>
            </a:r>
          </a:p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Развитие универсальных умений, таких как планирование, распределение обязанностей, поиск информации и принятие решений.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Потенциальные потребительские сегменты электронного экологического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для младшего школьного возраста включают: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Образовательные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учреждения: школы, детские сады, центры дополнительного образования. Семьи с детьми младшего школьного возраста.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Родители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и опекуны, заинтересованные в экологическом воспитании своих детей.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Педагоги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и воспитатели, работающие с детьми младшего школьного возраста.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Работа будет осуществляться по подписке на сервисы приложения. Приложение будет бесплатным в базовой версии, но дополнительные функции будут платными. Для выстраивания отношений с потребителями и поставщиками будут использованы социальные сети, блоги и форумы, где родители обсуждают различные образовательные материалы и делятся опытом. Также будет сформировано сотрудничество с местными экологическими организациями и школами для распространения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информации о продукте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 Каналы продвижения и сбыта продукта будут включать участие в экологических ярмарках, выставках и фестивалях, а также сотрудничество с магазинами товаров для детей и образовательными учреждениями.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данный момент разработано эколого-педагогическое содержание электронного экологического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988" y="3594059"/>
            <a:ext cx="4134612" cy="438912"/>
          </a:xfrm>
        </p:spPr>
        <p:txBody>
          <a:bodyPr/>
          <a:lstStyle/>
          <a:p>
            <a:r>
              <a:rPr lang="tt-RU" dirty="0" smtClean="0"/>
              <a:t>Фишкина Соф</a:t>
            </a:r>
            <a:r>
              <a:rPr lang="ru-RU" dirty="0" err="1" smtClean="0"/>
              <a:t>ья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83174" y="3655019"/>
            <a:ext cx="4134612" cy="438912"/>
          </a:xfrm>
        </p:spPr>
        <p:txBody>
          <a:bodyPr/>
          <a:lstStyle/>
          <a:p>
            <a:r>
              <a:rPr lang="ru-RU" dirty="0" err="1" smtClean="0"/>
              <a:t>Симбиркина</a:t>
            </a:r>
            <a:r>
              <a:rPr lang="ru-RU" dirty="0" smtClean="0"/>
              <a:t> Анастасия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xmlns="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32720" y="3634699"/>
            <a:ext cx="4134612" cy="438912"/>
          </a:xfrm>
        </p:spPr>
        <p:txBody>
          <a:bodyPr/>
          <a:lstStyle/>
          <a:p>
            <a:r>
              <a:rPr lang="ru-RU" dirty="0" smtClean="0"/>
              <a:t>Филиппова Олеся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xmlns="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082266" y="3533099"/>
            <a:ext cx="4134612" cy="438912"/>
          </a:xfrm>
        </p:spPr>
        <p:txBody>
          <a:bodyPr/>
          <a:lstStyle/>
          <a:p>
            <a:r>
              <a:rPr lang="ru-RU" dirty="0" smtClean="0"/>
              <a:t>Дегтева Мария</a:t>
            </a:r>
            <a:endParaRPr lang="ru-RU" dirty="0"/>
          </a:p>
        </p:txBody>
      </p:sp>
      <p:sp>
        <p:nvSpPr>
          <p:cNvPr id="17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2839466" y="671317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Павлюкова Злата</a:t>
            </a:r>
            <a:endParaRPr lang="ru-RU" dirty="0"/>
          </a:p>
        </p:txBody>
      </p:sp>
      <p:sp>
        <p:nvSpPr>
          <p:cNvPr id="18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8498586" y="6862998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Алехина Анна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632932" cy="7554912"/>
          </a:xfrm>
        </p:spPr>
        <p:txBody>
          <a:bodyPr/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План дальнейшего развития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стартап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-проекта «Электронный экологический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»: Разработка и внедрение мобильного приложения для создания и использования электронных экологических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лэпбуков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онлайн-платформы для обмена опытом и лучшими практиками использования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лэпбуков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экологическом образовании.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обучающих семинаров и мастер-классов по использованию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лэпбуков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учебном процессе.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методических рекомендаций по созданию и использованию электронных экологических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лэпбуков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для педагогов и родителей.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маркетинговых исследований для определения целевой аудитории и спроса на электронные экологические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лэпбуки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Расширение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ассортимента предлагаемых продуктов и услуг, включая разработку специализированных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лэпбуков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по различным экологическим темам.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Сотрудничество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образовательными учреждениями, организациями и компаниями для внедрения электронных экологических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лэпбуков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учебный процесс.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анализ результатов реализации проекта, корректировка стратегии развития в зависимости от полученных данных.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927</a:t>
            </a:r>
            <a:r>
              <a:rPr lang="ru-RU" sz="2800" dirty="0" smtClean="0"/>
              <a:t>) 436-96-12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Diliara17_91@mail.ru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f3f21cfc-4d3e-42b1-8a95-d7209818f9d6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ae585fd-f7dc-4d5a-b1b8-e5742ef77c8f"/>
    <ds:schemaRef ds:uri="http://purl.org/dc/elements/1.1/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3744</TotalTime>
  <Words>636</Words>
  <Application>Microsoft Office PowerPoint</Application>
  <PresentationFormat>Произвольный</PresentationFormat>
  <Paragraphs>54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Электронный экологический лэпбук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79274373914</cp:lastModifiedBy>
  <cp:revision>222</cp:revision>
  <dcterms:created xsi:type="dcterms:W3CDTF">2021-03-01T12:07:13Z</dcterms:created>
  <dcterms:modified xsi:type="dcterms:W3CDTF">2024-11-18T21:26:22Z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