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DDB34-0F75-428A-82FC-1461C5DAF899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6AA39-9D50-40FF-98B4-226721AA5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349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67137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60840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6125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6628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39391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6680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8337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95639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4853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9625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0860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348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7862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D9772D-4E3E-4D50-8B00-FBE94F3B2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321952-9B40-4685-A495-6D60E9CC26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EAD79D-77C8-4E81-8117-10C86881B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16FE7E-D726-49C5-BFE6-4F9331ADB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618F5B-1125-4B15-AE08-AD152BE5A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57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DB953-42B8-419B-94E6-F2CDF167C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34118B-7C67-48F8-AC17-C3CEE32B3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3BDAC4-C91E-4687-8D7B-1EECA85D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B6ABE4-FE0A-4886-A042-986E6B1A5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FA702B-3C58-4BC1-BA13-B91887D58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96BDAE-AB8A-43BE-8EBD-2FCF56E5C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97140-8C23-45A3-B39B-594294856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F10C72-5FB2-40A0-B46B-E3E42B88E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B673B7-6E88-432E-8EDC-644052E8B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24B0FE-CABA-431F-B370-7D897165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81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EE615-F190-4D71-87EB-9DF549197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50A30A-F64E-4A17-9D04-6EB2AB1CE0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D23D3D-B73F-455B-ACAF-5BA2EB5F89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2CB558-3A31-4391-A96D-AD8D41313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C89210-8069-4C78-95E9-66114AE0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FFD2EF-6BBC-4B9B-9C53-2C8D9300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477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03B076-4D69-49A9-B4B8-E882CBFCB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FE3983-137E-4E85-9275-A72FEEE91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10E9635-926B-457F-919B-E7F634A99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83571DA-1772-4678-8AA7-112131854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8498FB8-498A-4895-A390-F4DD544FC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8D4F6E3-E723-4EB4-ABE7-50C2977C9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858FBC7-7A77-455B-9AB2-4D817204D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EFACE1-56A6-4EA1-AE05-3B41D2374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918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0FABB1-4059-4F0F-81EE-B47DCD553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1FCF0A9-5713-47FE-9C27-87912F832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71BCB77-976F-49C2-8391-2F9B2220E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437FCC-30B5-4A64-8827-1B9436C02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968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227E627-A57E-4F6D-8335-BC8B3A6A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61A365E-A2E6-4563-8E7B-F2912DC54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1B7251-8780-49EA-9CED-FAD714D20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94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CE3BD6-C351-483E-BC17-FE5B50606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7E9CEA-344B-4CF8-BB75-CB0E42907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323232-CF67-4D01-8FF0-9B83EBA43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E02CF9-4583-4D51-88E5-AC1440829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4EE0FF-28A3-4635-B7D1-7B2C9D849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CFD1-5C40-4E4E-BE1B-4EE6389D0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970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DC0D00-2F72-449F-8114-BD248061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62F8E43-6A62-4976-9068-CFDDF735B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EE5126-DC06-4082-8143-C058B3194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D5FFCE-C764-4645-9388-AC537E5BB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798B7F-B149-4495-99AE-E1E85602F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F28940-B3D7-46C8-9C6C-2007AA2C2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684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6B3B16-45BF-4DBC-9D8C-3C5CD8CCB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56596C-08BC-45EE-B1B4-2D6500EDC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E524D5-0F8D-400D-A5FD-A5FA64C84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F682A7-9A0F-459A-87A1-7891A4F29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2843B6-0846-4D8D-A2EA-B20593197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806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C4C6E98-98C6-411E-876D-F9E03F8942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37E207-AB9B-4486-967F-9712BBA01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DB95C6-B062-43F0-8F61-79DC2E36E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F53554-0A0A-4D2C-BE8B-CC10AF8FA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80B737-BB8F-4228-9F55-966B97065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124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Название раздела 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609089" y="1677175"/>
            <a:ext cx="62076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609091" y="3120375"/>
            <a:ext cx="10657600" cy="2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1064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576443" y="593375"/>
            <a:ext cx="106348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576443" y="1536625"/>
            <a:ext cx="11200000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1219170" lvl="1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2183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CECE4-E693-4BF8-BCCC-826B937B9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7B8BE7-4A13-4E82-8B10-29FD8E8C3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818F5C-72EB-4613-9141-7D68AFAD25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B9EF0-B7B9-4348-8564-C8E0F7A992C0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7D7A3B-C7E0-4BA3-88A3-D653488497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2969C2-906A-4D51-8D8F-8E579034E1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66850-FC97-4C22-A1DB-B0D473722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72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728371" y="2494527"/>
            <a:ext cx="5683718" cy="23698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SzPts val="1200"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Переработка пластикового мусора и производство из него стержней для 3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D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 принтера</a:t>
            </a:r>
          </a:p>
          <a:p>
            <a:pPr>
              <a:lnSpc>
                <a:spcPct val="115000"/>
              </a:lnSpc>
              <a:spcBef>
                <a:spcPts val="0"/>
              </a:spcBef>
              <a:buSzPts val="1200"/>
            </a:pPr>
            <a:endParaRPr lang="ru-RU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SzPts val="1200"/>
            </a:pPr>
            <a:r>
              <a:rPr lang="ru" dirty="0">
                <a:solidFill>
                  <a:schemeClr val="tx1"/>
                </a:solidFill>
              </a:rPr>
              <a:t>“Чистый мир -чистое будущее”</a:t>
            </a: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6966142" y="892801"/>
            <a:ext cx="3777004" cy="5965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6966215" y="0"/>
            <a:ext cx="3776800" cy="1464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10743143" y="1464600"/>
            <a:ext cx="1448800" cy="31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10743143" y="4626400"/>
            <a:ext cx="1448800" cy="223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10743332" y="0"/>
            <a:ext cx="1448800" cy="146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92949" y="485116"/>
            <a:ext cx="1448857" cy="49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63203" y="336626"/>
            <a:ext cx="1009051" cy="79157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Tx/>
                <a:buNone/>
                <a:tabLst/>
                <a:defRPr/>
              </a:pPr>
              <a:t>1</a:t>
            </a:fld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81942" y="236034"/>
            <a:ext cx="3087689" cy="1160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4771DE-A51B-4EE8-A8FB-728C0F1C57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" y="-3047"/>
            <a:ext cx="3087689" cy="233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4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9920328" y="416821"/>
            <a:ext cx="246400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>
            <a:spLocks noGrp="1"/>
          </p:cNvSpPr>
          <p:nvPr>
            <p:ph type="body" idx="1"/>
          </p:nvPr>
        </p:nvSpPr>
        <p:spPr>
          <a:xfrm>
            <a:off x="609091" y="2510775"/>
            <a:ext cx="8204400" cy="492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rmAutofit fontScale="25000" lnSpcReduction="20000"/>
          </a:bodyPr>
          <a:lstStyle/>
          <a:p>
            <a:pPr marL="0" indent="0">
              <a:spcAft>
                <a:spcPts val="1600"/>
              </a:spcAft>
              <a:buSzPct val="142857"/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22" name="Google Shape;122;p2"/>
          <p:cNvSpPr/>
          <p:nvPr/>
        </p:nvSpPr>
        <p:spPr>
          <a:xfrm>
            <a:off x="9638976" y="0"/>
            <a:ext cx="2552000" cy="492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9992592" y="4615376"/>
            <a:ext cx="2198000" cy="22584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9992591" y="429091"/>
            <a:ext cx="2198000" cy="2093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9992591" y="2522283"/>
            <a:ext cx="2198000" cy="20932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2243" y="5222441"/>
            <a:ext cx="1159220" cy="1159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12253" y="895987"/>
            <a:ext cx="1159220" cy="115921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9638976" y="413125"/>
            <a:ext cx="354000" cy="644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-165032" y="1475596"/>
            <a:ext cx="96272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81278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Идея очистки планеты от мусора всегда была, остается и будет оставаться актуальной, пока такие как мы не возьмем инициативу в свои руки и не начнем очищать наш большой дом(Землю) от загрязнений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20527" y="209554"/>
            <a:ext cx="8277600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Tx/>
              <a:buNone/>
              <a:tabLst/>
              <a:defRPr/>
            </a:pPr>
            <a:r>
              <a:rPr kumimoji="0" lang="ru" sz="4000" b="0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909233"/>
            <a:ext cx="6304405" cy="1296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7173B86E-64DB-49CF-937C-2AB8C60CC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26" y="2882348"/>
            <a:ext cx="7213773" cy="346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766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1817001" y="776425"/>
            <a:ext cx="6207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" sz="4000" dirty="0">
                <a:solidFill>
                  <a:schemeClr val="dk1"/>
                </a:solidFill>
              </a:rPr>
              <a:t>ЦЕЛЕВАЯ АУДИТОРИЯ</a:t>
            </a:r>
            <a:endParaRPr sz="4000" dirty="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264421" y="1847386"/>
            <a:ext cx="10657600" cy="2750000"/>
          </a:xfrm>
          <a:prstGeom prst="rect">
            <a:avLst/>
          </a:prstGeom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  <a:p>
            <a:pPr marL="541853" indent="-355591">
              <a:spcBef>
                <a:spcPts val="0"/>
              </a:spcBef>
              <a:buClr>
                <a:srgbClr val="132C40"/>
              </a:buClr>
              <a:buSzPts val="1200"/>
              <a:buChar char="●"/>
            </a:pPr>
            <a:r>
              <a:rPr lang="ru-RU" dirty="0">
                <a:solidFill>
                  <a:schemeClr val="tx1"/>
                </a:solidFill>
              </a:rPr>
              <a:t>Потенциальными потребителями являются пользователи 3D принтеров. </a:t>
            </a:r>
          </a:p>
          <a:p>
            <a:pPr marL="541853" indent="-355591">
              <a:spcBef>
                <a:spcPts val="0"/>
              </a:spcBef>
              <a:buClr>
                <a:srgbClr val="132C40"/>
              </a:buClr>
              <a:buSzPts val="1200"/>
              <a:buChar char="●"/>
            </a:pPr>
            <a:r>
              <a:rPr lang="ru-RU" dirty="0">
                <a:solidFill>
                  <a:schemeClr val="tx1"/>
                </a:solidFill>
              </a:rPr>
              <a:t>По мимо основного потребителя нашим проектом могут заинтересоваться люди, которые любят экологию, будут не против помочь в сборке и переработке мусора. В основе наш сегмент клиентов - студенты, так как стержни из вторсырья будут дешевле. </a:t>
            </a:r>
          </a:p>
          <a:p>
            <a:pPr marL="186262">
              <a:spcBef>
                <a:spcPts val="0"/>
              </a:spcBef>
              <a:buClr>
                <a:srgbClr val="132C40"/>
              </a:buClr>
              <a:buSzPts val="1200"/>
            </a:pPr>
            <a:endParaRPr lang="ru-RU" dirty="0">
              <a:solidFill>
                <a:schemeClr val="tx1"/>
              </a:solidFill>
            </a:endParaRPr>
          </a:p>
          <a:p>
            <a:pPr marL="541853" indent="-355591">
              <a:spcBef>
                <a:spcPts val="0"/>
              </a:spcBef>
              <a:buClr>
                <a:srgbClr val="132C40"/>
              </a:buClr>
              <a:buSzPts val="1200"/>
              <a:buChar char="●"/>
            </a:pPr>
            <a:endParaRPr lang="ru-RU" dirty="0">
              <a:solidFill>
                <a:schemeClr val="tx1"/>
              </a:solidFill>
            </a:endParaRPr>
          </a:p>
          <a:p>
            <a:pPr marL="135463">
              <a:spcBef>
                <a:spcPts val="0"/>
              </a:spcBef>
              <a:buSzPts val="1800"/>
            </a:pPr>
            <a:endParaRPr lang="ru-RU" sz="1733" dirty="0"/>
          </a:p>
        </p:txBody>
      </p:sp>
      <p:sp>
        <p:nvSpPr>
          <p:cNvPr id="143" name="Google Shape;143;p3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Tx/>
                <a:buNone/>
                <a:tabLst/>
                <a:defRPr/>
              </a:pPr>
              <a:t>3</a:t>
            </a:fld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609091" y="776425"/>
            <a:ext cx="917200" cy="91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41" y="874988"/>
            <a:ext cx="719929" cy="7199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9994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1624880" y="444444"/>
            <a:ext cx="6207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" sz="4000" dirty="0">
                <a:solidFill>
                  <a:schemeClr val="dk1"/>
                </a:solidFill>
              </a:rPr>
              <a:t>ПРОБЛЕМА</a:t>
            </a:r>
            <a:endParaRPr sz="4000" dirty="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609044" y="1504953"/>
            <a:ext cx="10343877" cy="29414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 marL="186262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</a:pPr>
            <a:r>
              <a:rPr lang="ru-RU" dirty="0">
                <a:solidFill>
                  <a:schemeClr val="tx1"/>
                </a:solidFill>
              </a:rPr>
              <a:t>Проблема нашего проекта определяется противоречиями возникающими между:</a:t>
            </a:r>
          </a:p>
          <a:p>
            <a:pPr marL="529162" indent="-342900" algn="just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 дорогостоящим материалом (стержни для 3Д принтера) и ограниченным финансовым ресурсом потребителей;</a:t>
            </a:r>
          </a:p>
          <a:p>
            <a:pPr marL="529162" indent="-342900" algn="just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загрязнённой окружающей средой и вторичной переработкой мусора. </a:t>
            </a:r>
          </a:p>
          <a:p>
            <a:pPr>
              <a:lnSpc>
                <a:spcPct val="115000"/>
              </a:lnSpc>
              <a:spcBef>
                <a:spcPts val="0"/>
              </a:spcBef>
              <a:buSzPts val="1200"/>
            </a:pPr>
            <a:endParaRPr sz="1867" dirty="0">
              <a:solidFill>
                <a:srgbClr val="132C40"/>
              </a:solidFill>
            </a:endParaRPr>
          </a:p>
          <a:p>
            <a:pPr marL="135463">
              <a:lnSpc>
                <a:spcPct val="115000"/>
              </a:lnSpc>
              <a:spcBef>
                <a:spcPts val="0"/>
              </a:spcBef>
              <a:buSzPts val="1800"/>
            </a:pPr>
            <a:endParaRPr sz="1867" dirty="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Tx/>
                <a:buNone/>
                <a:tabLst/>
                <a:defRPr/>
              </a:pPr>
              <a:t>4</a:t>
            </a:fld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609045" y="253768"/>
            <a:ext cx="917200" cy="91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80" y="352403"/>
            <a:ext cx="719929" cy="7199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067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1783133" y="776425"/>
            <a:ext cx="6207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" sz="4000" dirty="0">
                <a:solidFill>
                  <a:schemeClr val="dk1"/>
                </a:solidFill>
              </a:rPr>
              <a:t>РЕШЕНИЕ</a:t>
            </a:r>
            <a:endParaRPr sz="4000" dirty="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609091" y="1800419"/>
            <a:ext cx="10657600" cy="19636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Наш проект нацелен на решение двух проблем: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очистка природного ресурса (переработка пластика);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получения бюджетного материала для 3</a:t>
            </a:r>
            <a:r>
              <a:rPr lang="en-US" dirty="0">
                <a:solidFill>
                  <a:schemeClr val="tx1"/>
                </a:solidFill>
              </a:rPr>
              <a:t>D </a:t>
            </a:r>
            <a:r>
              <a:rPr lang="ru-RU" dirty="0">
                <a:solidFill>
                  <a:schemeClr val="tx1"/>
                </a:solidFill>
              </a:rPr>
              <a:t>принтера.</a:t>
            </a:r>
          </a:p>
          <a:p>
            <a:pPr marL="541853" indent="-355591">
              <a:lnSpc>
                <a:spcPct val="115000"/>
              </a:lnSpc>
              <a:spcBef>
                <a:spcPts val="0"/>
              </a:spcBef>
              <a:buClr>
                <a:srgbClr val="132C40"/>
              </a:buClr>
              <a:buSzPts val="1200"/>
              <a:buChar char="●"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Tx/>
                <a:buNone/>
                <a:tabLst/>
                <a:defRPr/>
              </a:pPr>
              <a:t>5</a:t>
            </a:fld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609091" y="776425"/>
            <a:ext cx="917200" cy="91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29" y="874982"/>
            <a:ext cx="719929" cy="7199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7925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576443" y="593375"/>
            <a:ext cx="10634800" cy="13880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buSzPts val="2800"/>
            </a:pPr>
            <a:r>
              <a:rPr lang="ru" sz="4000" dirty="0">
                <a:solidFill>
                  <a:schemeClr val="dk1"/>
                </a:solidFill>
              </a:rPr>
              <a:t>ЦЕННОСТЬ, ЦЕННОСТНОЕ ПРЕДЛОЖЕНИЕ</a:t>
            </a:r>
            <a:endParaRPr sz="4000" dirty="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>
            <a:spLocks noGrp="1"/>
          </p:cNvSpPr>
          <p:nvPr>
            <p:ph type="body" idx="1"/>
          </p:nvPr>
        </p:nvSpPr>
        <p:spPr>
          <a:xfrm>
            <a:off x="474843" y="1974775"/>
            <a:ext cx="10325200" cy="6525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 indent="0">
              <a:buNone/>
            </a:pPr>
            <a:r>
              <a:rPr lang="ru">
                <a:solidFill>
                  <a:srgbClr val="132C40"/>
                </a:solidFill>
              </a:rPr>
              <a:t>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653209" y="2421265"/>
            <a:ext cx="11063948" cy="353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/>
                <a:ea typeface="Raleway"/>
                <a:cs typeface="Raleway"/>
                <a:sym typeface="Raleway"/>
              </a:rPr>
              <a:t>чистый</a:t>
            </a:r>
            <a:r>
              <a:rPr kumimoji="0" lang="ru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/>
                <a:ea typeface="Raleway"/>
                <a:cs typeface="Raleway"/>
                <a:sym typeface="Raleway"/>
              </a:rPr>
              <a:t>мир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prstClr val="white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 окружающей среде и людям которые заинтересованы в очистке нашего региона и мира в целом от пластикого мусора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 с нехваткой средств на пластик и загрязнением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 загрязнения природы и нехватки средств на нужные материалы для создания моделей и фигур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 сборки мусора и его переработки, переплавки пластикового мусора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 чистую окружающую среду и дополнительно пластик, который будет использоваться повторно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Tx/>
                <a:buNone/>
                <a:tabLst/>
                <a:defRPr/>
              </a:pPr>
              <a:t>6</a:t>
            </a:fld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6755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Tx/>
                <a:buNone/>
                <a:tabLst/>
                <a:defRPr/>
              </a:pPr>
              <a:t>7</a:t>
            </a:fld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535621" y="652933"/>
            <a:ext cx="2091200" cy="68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535621" y="1612665"/>
            <a:ext cx="9248800" cy="1945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мы работаем на рынке целевой аудитории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наша целевая аудитория - пользователи 3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Д</a:t>
            </a: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 принтеров, инженеры и студенты омска. около 70000 человек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наше решение будет стоить 300000-500000 рублей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сможет заработать в первый год – 500000-1000000 рублей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7"/>
          <p:cNvSpPr txBox="1">
            <a:spLocks noGrp="1"/>
          </p:cNvSpPr>
          <p:nvPr>
            <p:ph type="title"/>
          </p:nvPr>
        </p:nvSpPr>
        <p:spPr>
          <a:xfrm>
            <a:off x="535621" y="561196"/>
            <a:ext cx="6207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ru" sz="4000" dirty="0">
                <a:solidFill>
                  <a:schemeClr val="lt1"/>
                </a:solidFill>
              </a:rPr>
              <a:t>РЫНОК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771195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Tx/>
                <a:buNone/>
                <a:tabLst/>
                <a:defRPr/>
              </a:pPr>
              <a:t>8</a:t>
            </a:fld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609101" y="1693533"/>
            <a:ext cx="3795600" cy="68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651925" y="3120384"/>
            <a:ext cx="9248800" cy="1378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srgbClr val="132C4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наши основные конкуренты - Rec-3D , PICASSO 3D,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D51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т.д.</a:t>
            </a:r>
            <a:endParaRPr kumimoji="0" lang="ru" sz="1600" b="0" i="0" u="none" strike="noStrike" kern="1200" cap="none" spc="0" normalizeH="0" baseline="0" noProof="0" dirty="0">
              <a:ln>
                <a:noFill/>
              </a:ln>
              <a:solidFill>
                <a:srgbClr val="132C4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srgbClr val="132C4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сильные стороны наших конкурентов- это известность, а слабые -высокие цены без пользы в экологии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132C4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  <a:tabLst/>
              <a:defRPr/>
            </a:pPr>
            <a:r>
              <a:rPr kumimoji="0" lang="ru" sz="1600" b="0" i="0" u="none" strike="noStrike" kern="1200" cap="none" spc="0" normalizeH="0" baseline="0" noProof="0" dirty="0">
                <a:ln>
                  <a:noFill/>
                </a:ln>
                <a:solidFill>
                  <a:srgbClr val="132C4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наша стратегия - это создание дешёвого материала с пользой для экологии!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132C4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8"/>
          <p:cNvSpPr txBox="1">
            <a:spLocks noGrp="1"/>
          </p:cNvSpPr>
          <p:nvPr>
            <p:ph type="title"/>
          </p:nvPr>
        </p:nvSpPr>
        <p:spPr>
          <a:xfrm>
            <a:off x="609100" y="1647534"/>
            <a:ext cx="3795600" cy="7725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ru" sz="4000">
                <a:solidFill>
                  <a:schemeClr val="lt1"/>
                </a:solidFill>
              </a:rPr>
              <a:t>КОНКУРЕНТЫ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78868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395111" y="1558689"/>
            <a:ext cx="9248800" cy="1945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32C4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организация сборов мусора;</a:t>
            </a:r>
          </a:p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32C4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производства из пластикового мусора стержней для 3Д принтеров;</a:t>
            </a:r>
          </a:p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32C4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организация работы в режиме : 1)прием и переработка мусора; 2) производство стержней и других пластиковых деталей.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132C4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  <a:tabLst/>
              <a:defRPr/>
            </a:pPr>
            <a:endParaRPr kumimoji="0" lang="ru" sz="1600" b="0" i="0" u="none" strike="noStrike" kern="1200" cap="none" spc="0" normalizeH="0" baseline="0" noProof="0" dirty="0">
              <a:ln>
                <a:noFill/>
              </a:ln>
              <a:solidFill>
                <a:srgbClr val="132C4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609585" marR="0" lvl="0" indent="-40639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  <a:tabLst/>
              <a:defRPr/>
            </a:pPr>
            <a:endParaRPr kumimoji="0" lang="ru" sz="1600" b="0" i="0" u="none" strike="noStrike" kern="1200" cap="none" spc="0" normalizeH="0" baseline="0" noProof="0" dirty="0">
              <a:ln>
                <a:noFill/>
              </a:ln>
              <a:solidFill>
                <a:srgbClr val="132C4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Tx/>
                <a:buNone/>
                <a:tabLst/>
                <a:defRPr/>
              </a:pPr>
              <a:t>9</a:t>
            </a:fld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609600" y="451011"/>
            <a:ext cx="5273200" cy="79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title"/>
          </p:nvPr>
        </p:nvSpPr>
        <p:spPr>
          <a:xfrm>
            <a:off x="862999" y="386939"/>
            <a:ext cx="6138800" cy="86173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ru" sz="4000" dirty="0">
                <a:solidFill>
                  <a:schemeClr val="lt1"/>
                </a:solidFill>
              </a:rPr>
              <a:t>БИЗНЕС-МОДЕЛЬ*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03658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>
            <a:spLocks noGrp="1"/>
          </p:cNvSpPr>
          <p:nvPr>
            <p:ph type="title"/>
          </p:nvPr>
        </p:nvSpPr>
        <p:spPr>
          <a:xfrm>
            <a:off x="609089" y="1030956"/>
            <a:ext cx="62076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>
            <a:spLocks noGrp="1"/>
          </p:cNvSpPr>
          <p:nvPr>
            <p:ph type="body" idx="1"/>
          </p:nvPr>
        </p:nvSpPr>
        <p:spPr>
          <a:xfrm>
            <a:off x="520224" y="2925775"/>
            <a:ext cx="10657600" cy="6709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SzPts val="1200"/>
            </a:pPr>
            <a:r>
              <a:rPr lang="ru" dirty="0">
                <a:solidFill>
                  <a:schemeClr val="tx1"/>
                </a:solidFill>
              </a:rPr>
              <a:t>Наш проект находится в разработке, но мы уже нашли клиентскую базу</a:t>
            </a:r>
            <a:endParaRPr dirty="0"/>
          </a:p>
        </p:txBody>
      </p:sp>
      <p:sp>
        <p:nvSpPr>
          <p:cNvPr id="234" name="Google Shape;234;p10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38376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>
            <a:spLocks noGrp="1"/>
          </p:cNvSpPr>
          <p:nvPr>
            <p:ph type="title"/>
          </p:nvPr>
        </p:nvSpPr>
        <p:spPr>
          <a:xfrm>
            <a:off x="609089" y="371008"/>
            <a:ext cx="6207600" cy="86173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700"/>
            </a:pPr>
            <a:r>
              <a:rPr lang="ru" sz="4000">
                <a:solidFill>
                  <a:schemeClr val="dk1"/>
                </a:solidFill>
              </a:rPr>
              <a:t>КОМАНДА СТАРТАПА</a:t>
            </a:r>
            <a:endParaRPr sz="4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/>
        </p:nvGraphicFramePr>
        <p:xfrm>
          <a:off x="609081" y="1228833"/>
          <a:ext cx="10021983" cy="39826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40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0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0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8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Макаров Александр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78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Косенчук Михаил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78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Майнгардт Максим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6" name="Google Shape;246;p11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Tx/>
                <a:buNone/>
                <a:tabLst/>
                <a:defRPr/>
              </a:pPr>
              <a:t>11</a:t>
            </a:fld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66993" y="1633702"/>
            <a:ext cx="3000094" cy="332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06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>
            <a:spLocks noGrp="1"/>
          </p:cNvSpPr>
          <p:nvPr>
            <p:ph type="title"/>
          </p:nvPr>
        </p:nvSpPr>
        <p:spPr>
          <a:xfrm>
            <a:off x="2059489" y="776442"/>
            <a:ext cx="6207600" cy="7314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" sz="3733">
                <a:solidFill>
                  <a:schemeClr val="dk1"/>
                </a:solidFill>
              </a:rPr>
              <a:t>ПЛАНЫ РАЗВИТИЯ</a:t>
            </a:r>
            <a:endParaRPr sz="3733">
              <a:solidFill>
                <a:schemeClr val="dk1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Tx/>
                <a:buNone/>
                <a:tabLst/>
                <a:defRPr/>
              </a:pPr>
              <a:t>12</a:t>
            </a:fld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609091" y="776425"/>
            <a:ext cx="917200" cy="91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21" y="874982"/>
            <a:ext cx="719929" cy="71992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/>
        </p:nvGraphicFramePr>
        <p:xfrm>
          <a:off x="707621" y="1935589"/>
          <a:ext cx="10042700" cy="354199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9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75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60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2400" dirty="0"/>
                        <a:t>ставим мусорные баки для пластика</a:t>
                      </a:r>
                      <a:endParaRPr sz="1900" u="none" strike="noStrike" cap="none" dirty="0"/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дня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</a:t>
                      </a:r>
                      <a:r>
                        <a:rPr lang="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осенчук</a:t>
                      </a: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2400"/>
                        <a:t>перерабатываем полученный пластик </a:t>
                      </a:r>
                      <a:endParaRPr sz="1900" u="none" strike="noStrike" cap="none"/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 дней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</a:t>
                      </a:r>
                      <a:r>
                        <a:rPr lang="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айнгардт</a:t>
                      </a: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2400"/>
                        <a:t>из вторсырья создаём стержни для 3д принтера</a:t>
                      </a:r>
                      <a:endParaRPr sz="1900" u="none" strike="noStrike" cap="none"/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14</a:t>
                      </a:r>
                      <a:endParaRPr sz="15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</a:t>
                      </a:r>
                      <a:r>
                        <a:rPr lang="ru" sz="15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нисимов</a:t>
                      </a:r>
                      <a:endParaRPr sz="1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2967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>
            <a:spLocks noGrp="1"/>
          </p:cNvSpPr>
          <p:nvPr>
            <p:ph type="title"/>
          </p:nvPr>
        </p:nvSpPr>
        <p:spPr>
          <a:xfrm>
            <a:off x="609089" y="2058175"/>
            <a:ext cx="62076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" sz="4000">
                <a:solidFill>
                  <a:schemeClr val="dk1"/>
                </a:solidFill>
              </a:rPr>
              <a:t>КОНТАКТЫ ЛИДЕРА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>
            <a:spLocks noGrp="1"/>
          </p:cNvSpPr>
          <p:nvPr>
            <p:ph type="body" idx="1"/>
          </p:nvPr>
        </p:nvSpPr>
        <p:spPr>
          <a:xfrm>
            <a:off x="609091" y="3272775"/>
            <a:ext cx="4804800" cy="2750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7733" tIns="77733" rIns="77733" bIns="77733" rtlCol="0" anchor="t" anchorCtr="0">
            <a:noAutofit/>
          </a:bodyPr>
          <a:lstStyle/>
          <a:p>
            <a:pPr marL="541853" indent="-270927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ru-RU" dirty="0">
                <a:solidFill>
                  <a:srgbClr val="132C40"/>
                </a:solidFill>
              </a:rPr>
              <a:t>Макаров Александр Юрьевич</a:t>
            </a:r>
          </a:p>
          <a:p>
            <a:pPr marL="541853" indent="-270927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en-US" dirty="0">
                <a:solidFill>
                  <a:srgbClr val="132C40"/>
                </a:solidFill>
              </a:rPr>
              <a:t>alyu.makarov2203@omgau.org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6779" y="6365339"/>
            <a:ext cx="542400" cy="50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Tx/>
                <a:buNone/>
                <a:tabLst/>
                <a:defRPr/>
              </a:pPr>
              <a:t>13</a:t>
            </a:fld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609091" y="776425"/>
            <a:ext cx="917200" cy="91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36" y="874976"/>
            <a:ext cx="719929" cy="719929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11717647" y="0"/>
            <a:ext cx="473200" cy="2784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11717572" y="5777851"/>
            <a:ext cx="473200" cy="1096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11717572" y="2784772"/>
            <a:ext cx="473200" cy="1546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11717572" y="4330823"/>
            <a:ext cx="473200" cy="14468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Tx/>
              <a:buNone/>
              <a:tabLst/>
              <a:defRPr/>
            </a:pPr>
            <a:endParaRPr kumimoji="0" sz="17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200023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452</Words>
  <Application>Microsoft Office PowerPoint</Application>
  <PresentationFormat>Широкоэкранный</PresentationFormat>
  <Paragraphs>86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Arial</vt:lpstr>
      <vt:lpstr>Calibri</vt:lpstr>
      <vt:lpstr>Calibri Light</vt:lpstr>
      <vt:lpstr>Helvetica Neue</vt:lpstr>
      <vt:lpstr>Raleway</vt:lpstr>
      <vt:lpstr>Raleway SemiBold</vt:lpstr>
      <vt:lpstr>Roboto</vt:lpstr>
      <vt:lpstr>Тема Office</vt:lpstr>
      <vt:lpstr>Презентация PowerPoint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</cp:revision>
  <dcterms:created xsi:type="dcterms:W3CDTF">2023-12-01T10:54:02Z</dcterms:created>
  <dcterms:modified xsi:type="dcterms:W3CDTF">2023-12-01T11:16:48Z</dcterms:modified>
</cp:coreProperties>
</file>