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3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81" r:id="rId10"/>
  </p:sldIdLst>
  <p:sldSz cx="9144000" cy="5721350"/>
  <p:notesSz cx="9144000" cy="57213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1042" y="6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773618"/>
            <a:ext cx="7772400" cy="120148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203956"/>
            <a:ext cx="6400800" cy="14303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0E1114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0E1114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315910"/>
            <a:ext cx="3977640" cy="377609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315910"/>
            <a:ext cx="3977640" cy="377609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751" y="225"/>
            <a:ext cx="9138920" cy="5716270"/>
          </a:xfrm>
          <a:custGeom>
            <a:avLst/>
            <a:gdLst/>
            <a:ahLst/>
            <a:cxnLst/>
            <a:rect l="l" t="t" r="r" b="b"/>
            <a:pathLst>
              <a:path w="9138920" h="5716270">
                <a:moveTo>
                  <a:pt x="9138495" y="0"/>
                </a:moveTo>
                <a:lnTo>
                  <a:pt x="0" y="0"/>
                </a:lnTo>
                <a:lnTo>
                  <a:pt x="0" y="5716137"/>
                </a:lnTo>
                <a:lnTo>
                  <a:pt x="9138495" y="5716137"/>
                </a:lnTo>
                <a:lnTo>
                  <a:pt x="9138495" y="0"/>
                </a:lnTo>
                <a:close/>
              </a:path>
            </a:pathLst>
          </a:custGeom>
          <a:solidFill>
            <a:srgbClr val="D8E0EA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37373" y="29771"/>
            <a:ext cx="5842075" cy="560703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98139" y="448278"/>
            <a:ext cx="6506514" cy="7984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94755" y="1709928"/>
            <a:ext cx="8154489" cy="1549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0E1114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5320855"/>
            <a:ext cx="2926080" cy="2860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5320855"/>
            <a:ext cx="2103120" cy="2860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5320855"/>
            <a:ext cx="2103120" cy="2860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13" Type="http://schemas.openxmlformats.org/officeDocument/2006/relationships/image" Target="../media/image30.png"/><Relationship Id="rId18" Type="http://schemas.openxmlformats.org/officeDocument/2006/relationships/image" Target="../media/image35.png"/><Relationship Id="rId3" Type="http://schemas.openxmlformats.org/officeDocument/2006/relationships/image" Target="../media/image20.png"/><Relationship Id="rId21" Type="http://schemas.openxmlformats.org/officeDocument/2006/relationships/image" Target="../media/image38.png"/><Relationship Id="rId7" Type="http://schemas.openxmlformats.org/officeDocument/2006/relationships/image" Target="../media/image24.png"/><Relationship Id="rId12" Type="http://schemas.openxmlformats.org/officeDocument/2006/relationships/image" Target="../media/image29.png"/><Relationship Id="rId17" Type="http://schemas.openxmlformats.org/officeDocument/2006/relationships/image" Target="../media/image34.png"/><Relationship Id="rId2" Type="http://schemas.openxmlformats.org/officeDocument/2006/relationships/image" Target="../media/image19.png"/><Relationship Id="rId16" Type="http://schemas.openxmlformats.org/officeDocument/2006/relationships/image" Target="../media/image33.png"/><Relationship Id="rId20" Type="http://schemas.openxmlformats.org/officeDocument/2006/relationships/image" Target="../media/image37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3.png"/><Relationship Id="rId11" Type="http://schemas.openxmlformats.org/officeDocument/2006/relationships/image" Target="../media/image28.png"/><Relationship Id="rId24" Type="http://schemas.openxmlformats.org/officeDocument/2006/relationships/image" Target="../media/image41.png"/><Relationship Id="rId5" Type="http://schemas.openxmlformats.org/officeDocument/2006/relationships/image" Target="../media/image22.png"/><Relationship Id="rId15" Type="http://schemas.openxmlformats.org/officeDocument/2006/relationships/image" Target="../media/image32.png"/><Relationship Id="rId23" Type="http://schemas.openxmlformats.org/officeDocument/2006/relationships/image" Target="../media/image40.png"/><Relationship Id="rId10" Type="http://schemas.openxmlformats.org/officeDocument/2006/relationships/image" Target="../media/image27.png"/><Relationship Id="rId19" Type="http://schemas.openxmlformats.org/officeDocument/2006/relationships/image" Target="../media/image36.png"/><Relationship Id="rId4" Type="http://schemas.openxmlformats.org/officeDocument/2006/relationships/image" Target="../media/image21.png"/><Relationship Id="rId9" Type="http://schemas.openxmlformats.org/officeDocument/2006/relationships/image" Target="../media/image26.png"/><Relationship Id="rId14" Type="http://schemas.openxmlformats.org/officeDocument/2006/relationships/image" Target="../media/image31.png"/><Relationship Id="rId22" Type="http://schemas.openxmlformats.org/officeDocument/2006/relationships/image" Target="../media/image3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object 2">
            <a:extLst>
              <a:ext uri="{FF2B5EF4-FFF2-40B4-BE49-F238E27FC236}">
                <a16:creationId xmlns:a16="http://schemas.microsoft.com/office/drawing/2014/main" id="{F42028EA-D84E-47DE-B67E-3DFB16C9FBA3}"/>
              </a:ext>
            </a:extLst>
          </p:cNvPr>
          <p:cNvGrpSpPr>
            <a:grpSpLocks/>
          </p:cNvGrpSpPr>
          <p:nvPr/>
        </p:nvGrpSpPr>
        <p:grpSpPr bwMode="auto">
          <a:xfrm>
            <a:off x="5510214" y="288925"/>
            <a:ext cx="3633787" cy="5143500"/>
            <a:chOff x="12114814" y="963"/>
            <a:chExt cx="7989570" cy="11306810"/>
          </a:xfrm>
        </p:grpSpPr>
        <p:sp>
          <p:nvSpPr>
            <p:cNvPr id="3" name="object 3">
              <a:extLst>
                <a:ext uri="{FF2B5EF4-FFF2-40B4-BE49-F238E27FC236}">
                  <a16:creationId xmlns:a16="http://schemas.microsoft.com/office/drawing/2014/main" id="{E58D5AA2-D591-40D5-BE21-8A28E05DB7BC}"/>
                </a:ext>
              </a:extLst>
            </p:cNvPr>
            <p:cNvSpPr/>
            <p:nvPr/>
          </p:nvSpPr>
          <p:spPr>
            <a:xfrm>
              <a:off x="12114814" y="963"/>
              <a:ext cx="1996520" cy="2826703"/>
            </a:xfrm>
            <a:custGeom>
              <a:avLst/>
              <a:gdLst/>
              <a:ahLst/>
              <a:cxnLst/>
              <a:rect l="l" t="t" r="r" b="b"/>
              <a:pathLst>
                <a:path w="1997709" h="2828290">
                  <a:moveTo>
                    <a:pt x="1997321" y="0"/>
                  </a:moveTo>
                  <a:lnTo>
                    <a:pt x="0" y="0"/>
                  </a:lnTo>
                  <a:lnTo>
                    <a:pt x="0" y="2828102"/>
                  </a:lnTo>
                  <a:lnTo>
                    <a:pt x="1997321" y="2828102"/>
                  </a:lnTo>
                  <a:lnTo>
                    <a:pt x="1997321" y="0"/>
                  </a:lnTo>
                  <a:close/>
                </a:path>
              </a:pathLst>
            </a:custGeom>
            <a:solidFill>
              <a:srgbClr val="FD493D"/>
            </a:solidFill>
          </p:spPr>
          <p:txBody>
            <a:bodyPr lIns="0" tIns="0" rIns="0" bIns="0"/>
            <a:lstStyle/>
            <a:p>
              <a:pPr>
                <a:defRPr/>
              </a:pPr>
              <a:endParaRPr sz="637"/>
            </a:p>
          </p:txBody>
        </p:sp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257AD4F5-5BD2-4BC5-8D19-AB22567069BD}"/>
                </a:ext>
              </a:extLst>
            </p:cNvPr>
            <p:cNvSpPr/>
            <p:nvPr/>
          </p:nvSpPr>
          <p:spPr>
            <a:xfrm>
              <a:off x="12114814" y="2827666"/>
              <a:ext cx="1996520" cy="2826703"/>
            </a:xfrm>
            <a:custGeom>
              <a:avLst/>
              <a:gdLst/>
              <a:ahLst/>
              <a:cxnLst/>
              <a:rect l="l" t="t" r="r" b="b"/>
              <a:pathLst>
                <a:path w="1997709" h="2826385">
                  <a:moveTo>
                    <a:pt x="1997321" y="0"/>
                  </a:moveTo>
                  <a:lnTo>
                    <a:pt x="0" y="0"/>
                  </a:lnTo>
                  <a:lnTo>
                    <a:pt x="0" y="2826175"/>
                  </a:lnTo>
                  <a:lnTo>
                    <a:pt x="1997321" y="2826175"/>
                  </a:lnTo>
                  <a:lnTo>
                    <a:pt x="1997321" y="0"/>
                  </a:lnTo>
                  <a:close/>
                </a:path>
              </a:pathLst>
            </a:custGeom>
            <a:solidFill>
              <a:srgbClr val="FCAF17"/>
            </a:solidFill>
          </p:spPr>
          <p:txBody>
            <a:bodyPr lIns="0" tIns="0" rIns="0" bIns="0"/>
            <a:lstStyle/>
            <a:p>
              <a:pPr>
                <a:defRPr/>
              </a:pPr>
              <a:endParaRPr sz="637"/>
            </a:p>
          </p:txBody>
        </p:sp>
        <p:sp>
          <p:nvSpPr>
            <p:cNvPr id="5" name="object 5">
              <a:extLst>
                <a:ext uri="{FF2B5EF4-FFF2-40B4-BE49-F238E27FC236}">
                  <a16:creationId xmlns:a16="http://schemas.microsoft.com/office/drawing/2014/main" id="{22841D64-4474-44B3-8868-2D3E523B0393}"/>
                </a:ext>
              </a:extLst>
            </p:cNvPr>
            <p:cNvSpPr/>
            <p:nvPr/>
          </p:nvSpPr>
          <p:spPr>
            <a:xfrm>
              <a:off x="12114814" y="5654368"/>
              <a:ext cx="1996520" cy="2826703"/>
            </a:xfrm>
            <a:custGeom>
              <a:avLst/>
              <a:gdLst/>
              <a:ahLst/>
              <a:cxnLst/>
              <a:rect l="l" t="t" r="r" b="b"/>
              <a:pathLst>
                <a:path w="1997709" h="2828290">
                  <a:moveTo>
                    <a:pt x="1997321" y="0"/>
                  </a:moveTo>
                  <a:lnTo>
                    <a:pt x="0" y="0"/>
                  </a:lnTo>
                  <a:lnTo>
                    <a:pt x="0" y="2828102"/>
                  </a:lnTo>
                  <a:lnTo>
                    <a:pt x="1997321" y="2828102"/>
                  </a:lnTo>
                  <a:lnTo>
                    <a:pt x="1997321" y="0"/>
                  </a:lnTo>
                  <a:close/>
                </a:path>
              </a:pathLst>
            </a:custGeom>
            <a:solidFill>
              <a:srgbClr val="FD493D"/>
            </a:solidFill>
          </p:spPr>
          <p:txBody>
            <a:bodyPr lIns="0" tIns="0" rIns="0" bIns="0"/>
            <a:lstStyle/>
            <a:p>
              <a:pPr>
                <a:defRPr/>
              </a:pPr>
              <a:endParaRPr sz="637"/>
            </a:p>
          </p:txBody>
        </p:sp>
        <p:sp>
          <p:nvSpPr>
            <p:cNvPr id="6" name="object 6">
              <a:extLst>
                <a:ext uri="{FF2B5EF4-FFF2-40B4-BE49-F238E27FC236}">
                  <a16:creationId xmlns:a16="http://schemas.microsoft.com/office/drawing/2014/main" id="{30539EE0-2478-4720-8A21-F26BFE87D6E9}"/>
                </a:ext>
              </a:extLst>
            </p:cNvPr>
            <p:cNvSpPr/>
            <p:nvPr/>
          </p:nvSpPr>
          <p:spPr>
            <a:xfrm>
              <a:off x="12114814" y="8481070"/>
              <a:ext cx="1996520" cy="2826703"/>
            </a:xfrm>
            <a:custGeom>
              <a:avLst/>
              <a:gdLst/>
              <a:ahLst/>
              <a:cxnLst/>
              <a:rect l="l" t="t" r="r" b="b"/>
              <a:pathLst>
                <a:path w="1997709" h="2828290">
                  <a:moveTo>
                    <a:pt x="1997321" y="0"/>
                  </a:moveTo>
                  <a:lnTo>
                    <a:pt x="0" y="0"/>
                  </a:lnTo>
                  <a:lnTo>
                    <a:pt x="0" y="2828102"/>
                  </a:lnTo>
                  <a:lnTo>
                    <a:pt x="1997321" y="2828102"/>
                  </a:lnTo>
                  <a:lnTo>
                    <a:pt x="1997321" y="0"/>
                  </a:lnTo>
                  <a:close/>
                </a:path>
              </a:pathLst>
            </a:custGeom>
            <a:solidFill>
              <a:srgbClr val="FCAF17"/>
            </a:solidFill>
          </p:spPr>
          <p:txBody>
            <a:bodyPr lIns="0" tIns="0" rIns="0" bIns="0"/>
            <a:lstStyle/>
            <a:p>
              <a:pPr>
                <a:defRPr/>
              </a:pPr>
              <a:endParaRPr sz="637"/>
            </a:p>
          </p:txBody>
        </p:sp>
        <p:sp>
          <p:nvSpPr>
            <p:cNvPr id="7" name="object 7">
              <a:extLst>
                <a:ext uri="{FF2B5EF4-FFF2-40B4-BE49-F238E27FC236}">
                  <a16:creationId xmlns:a16="http://schemas.microsoft.com/office/drawing/2014/main" id="{69567098-DAC4-4EDC-B8B7-8807C41BEC7F}"/>
                </a:ext>
              </a:extLst>
            </p:cNvPr>
            <p:cNvSpPr/>
            <p:nvPr/>
          </p:nvSpPr>
          <p:spPr>
            <a:xfrm>
              <a:off x="14111334" y="963"/>
              <a:ext cx="2000009" cy="2826703"/>
            </a:xfrm>
            <a:custGeom>
              <a:avLst/>
              <a:gdLst/>
              <a:ahLst/>
              <a:cxnLst/>
              <a:rect l="l" t="t" r="r" b="b"/>
              <a:pathLst>
                <a:path w="1997709" h="2828290">
                  <a:moveTo>
                    <a:pt x="1997321" y="0"/>
                  </a:moveTo>
                  <a:lnTo>
                    <a:pt x="0" y="0"/>
                  </a:lnTo>
                  <a:lnTo>
                    <a:pt x="0" y="2828102"/>
                  </a:lnTo>
                  <a:lnTo>
                    <a:pt x="1997321" y="2828102"/>
                  </a:lnTo>
                  <a:lnTo>
                    <a:pt x="1997321" y="0"/>
                  </a:lnTo>
                  <a:close/>
                </a:path>
              </a:pathLst>
            </a:custGeom>
            <a:solidFill>
              <a:srgbClr val="8F00FF"/>
            </a:solidFill>
          </p:spPr>
          <p:txBody>
            <a:bodyPr lIns="0" tIns="0" rIns="0" bIns="0"/>
            <a:lstStyle/>
            <a:p>
              <a:pPr>
                <a:defRPr/>
              </a:pPr>
              <a:endParaRPr sz="637"/>
            </a:p>
          </p:txBody>
        </p:sp>
        <p:sp>
          <p:nvSpPr>
            <p:cNvPr id="8" name="object 8">
              <a:extLst>
                <a:ext uri="{FF2B5EF4-FFF2-40B4-BE49-F238E27FC236}">
                  <a16:creationId xmlns:a16="http://schemas.microsoft.com/office/drawing/2014/main" id="{D4015545-4E03-4F53-B47E-C43502F34B51}"/>
                </a:ext>
              </a:extLst>
            </p:cNvPr>
            <p:cNvSpPr/>
            <p:nvPr/>
          </p:nvSpPr>
          <p:spPr>
            <a:xfrm>
              <a:off x="14111334" y="2827666"/>
              <a:ext cx="2000009" cy="2826703"/>
            </a:xfrm>
            <a:custGeom>
              <a:avLst/>
              <a:gdLst/>
              <a:ahLst/>
              <a:cxnLst/>
              <a:rect l="l" t="t" r="r" b="b"/>
              <a:pathLst>
                <a:path w="1997709" h="2826385">
                  <a:moveTo>
                    <a:pt x="1997321" y="0"/>
                  </a:moveTo>
                  <a:lnTo>
                    <a:pt x="0" y="0"/>
                  </a:lnTo>
                  <a:lnTo>
                    <a:pt x="0" y="2826175"/>
                  </a:lnTo>
                  <a:lnTo>
                    <a:pt x="1997321" y="2826175"/>
                  </a:lnTo>
                  <a:lnTo>
                    <a:pt x="1997321" y="0"/>
                  </a:lnTo>
                  <a:close/>
                </a:path>
              </a:pathLst>
            </a:custGeom>
            <a:solidFill>
              <a:srgbClr val="FBB3C1"/>
            </a:solidFill>
          </p:spPr>
          <p:txBody>
            <a:bodyPr lIns="0" tIns="0" rIns="0" bIns="0"/>
            <a:lstStyle/>
            <a:p>
              <a:pPr>
                <a:defRPr/>
              </a:pPr>
              <a:endParaRPr sz="637"/>
            </a:p>
          </p:txBody>
        </p:sp>
        <p:sp>
          <p:nvSpPr>
            <p:cNvPr id="9" name="object 9">
              <a:extLst>
                <a:ext uri="{FF2B5EF4-FFF2-40B4-BE49-F238E27FC236}">
                  <a16:creationId xmlns:a16="http://schemas.microsoft.com/office/drawing/2014/main" id="{FF36C2CD-2D02-47D6-8298-3123515CCF72}"/>
                </a:ext>
              </a:extLst>
            </p:cNvPr>
            <p:cNvSpPr/>
            <p:nvPr/>
          </p:nvSpPr>
          <p:spPr>
            <a:xfrm>
              <a:off x="14111334" y="5654368"/>
              <a:ext cx="3996530" cy="5653405"/>
            </a:xfrm>
            <a:custGeom>
              <a:avLst/>
              <a:gdLst/>
              <a:ahLst/>
              <a:cxnLst/>
              <a:rect l="l" t="t" r="r" b="b"/>
              <a:pathLst>
                <a:path w="3994784" h="5654675">
                  <a:moveTo>
                    <a:pt x="3994632" y="2826156"/>
                  </a:moveTo>
                  <a:lnTo>
                    <a:pt x="1997329" y="2826156"/>
                  </a:lnTo>
                  <a:lnTo>
                    <a:pt x="1997329" y="0"/>
                  </a:lnTo>
                  <a:lnTo>
                    <a:pt x="0" y="0"/>
                  </a:lnTo>
                  <a:lnTo>
                    <a:pt x="0" y="2828099"/>
                  </a:lnTo>
                  <a:lnTo>
                    <a:pt x="1997316" y="2828099"/>
                  </a:lnTo>
                  <a:lnTo>
                    <a:pt x="1997316" y="5654268"/>
                  </a:lnTo>
                  <a:lnTo>
                    <a:pt x="3994632" y="5654268"/>
                  </a:lnTo>
                  <a:lnTo>
                    <a:pt x="3994632" y="2826156"/>
                  </a:lnTo>
                  <a:close/>
                </a:path>
              </a:pathLst>
            </a:custGeom>
            <a:solidFill>
              <a:srgbClr val="8F00FF"/>
            </a:solidFill>
          </p:spPr>
          <p:txBody>
            <a:bodyPr lIns="0" tIns="0" rIns="0" bIns="0"/>
            <a:lstStyle/>
            <a:p>
              <a:pPr>
                <a:defRPr/>
              </a:pPr>
              <a:endParaRPr sz="637"/>
            </a:p>
          </p:txBody>
        </p:sp>
        <p:sp>
          <p:nvSpPr>
            <p:cNvPr id="10" name="object 10">
              <a:extLst>
                <a:ext uri="{FF2B5EF4-FFF2-40B4-BE49-F238E27FC236}">
                  <a16:creationId xmlns:a16="http://schemas.microsoft.com/office/drawing/2014/main" id="{621E6531-8184-4ADD-A990-74DD3A47F761}"/>
                </a:ext>
              </a:extLst>
            </p:cNvPr>
            <p:cNvSpPr/>
            <p:nvPr/>
          </p:nvSpPr>
          <p:spPr>
            <a:xfrm>
              <a:off x="14111334" y="8481070"/>
              <a:ext cx="2000009" cy="2826703"/>
            </a:xfrm>
            <a:custGeom>
              <a:avLst/>
              <a:gdLst/>
              <a:ahLst/>
              <a:cxnLst/>
              <a:rect l="l" t="t" r="r" b="b"/>
              <a:pathLst>
                <a:path w="1997709" h="2828290">
                  <a:moveTo>
                    <a:pt x="1997321" y="0"/>
                  </a:moveTo>
                  <a:lnTo>
                    <a:pt x="0" y="0"/>
                  </a:lnTo>
                  <a:lnTo>
                    <a:pt x="0" y="2828102"/>
                  </a:lnTo>
                  <a:lnTo>
                    <a:pt x="1997321" y="2828102"/>
                  </a:lnTo>
                  <a:lnTo>
                    <a:pt x="1997321" y="0"/>
                  </a:lnTo>
                  <a:close/>
                </a:path>
              </a:pathLst>
            </a:custGeom>
            <a:solidFill>
              <a:srgbClr val="B5D8E1"/>
            </a:solidFill>
          </p:spPr>
          <p:txBody>
            <a:bodyPr lIns="0" tIns="0" rIns="0" bIns="0"/>
            <a:lstStyle/>
            <a:p>
              <a:pPr>
                <a:defRPr/>
              </a:pPr>
              <a:endParaRPr sz="637"/>
            </a:p>
          </p:txBody>
        </p:sp>
        <p:sp>
          <p:nvSpPr>
            <p:cNvPr id="11" name="object 11">
              <a:extLst>
                <a:ext uri="{FF2B5EF4-FFF2-40B4-BE49-F238E27FC236}">
                  <a16:creationId xmlns:a16="http://schemas.microsoft.com/office/drawing/2014/main" id="{44D069E5-F457-44B2-BA86-E97DBD568471}"/>
                </a:ext>
              </a:extLst>
            </p:cNvPr>
            <p:cNvSpPr/>
            <p:nvPr/>
          </p:nvSpPr>
          <p:spPr>
            <a:xfrm>
              <a:off x="16107854" y="963"/>
              <a:ext cx="2000009" cy="2826703"/>
            </a:xfrm>
            <a:custGeom>
              <a:avLst/>
              <a:gdLst/>
              <a:ahLst/>
              <a:cxnLst/>
              <a:rect l="l" t="t" r="r" b="b"/>
              <a:pathLst>
                <a:path w="1997709" h="2828290">
                  <a:moveTo>
                    <a:pt x="1997321" y="0"/>
                  </a:moveTo>
                  <a:lnTo>
                    <a:pt x="0" y="0"/>
                  </a:lnTo>
                  <a:lnTo>
                    <a:pt x="0" y="2828102"/>
                  </a:lnTo>
                  <a:lnTo>
                    <a:pt x="1997321" y="2828102"/>
                  </a:lnTo>
                  <a:lnTo>
                    <a:pt x="1997321" y="0"/>
                  </a:lnTo>
                  <a:close/>
                </a:path>
              </a:pathLst>
            </a:custGeom>
            <a:solidFill>
              <a:srgbClr val="FBB3C1"/>
            </a:solidFill>
          </p:spPr>
          <p:txBody>
            <a:bodyPr lIns="0" tIns="0" rIns="0" bIns="0"/>
            <a:lstStyle/>
            <a:p>
              <a:pPr>
                <a:defRPr/>
              </a:pPr>
              <a:endParaRPr sz="637"/>
            </a:p>
          </p:txBody>
        </p:sp>
        <p:sp>
          <p:nvSpPr>
            <p:cNvPr id="12" name="object 12">
              <a:extLst>
                <a:ext uri="{FF2B5EF4-FFF2-40B4-BE49-F238E27FC236}">
                  <a16:creationId xmlns:a16="http://schemas.microsoft.com/office/drawing/2014/main" id="{47C67FC1-F2D9-469E-AEC6-0ACFB5A09DCE}"/>
                </a:ext>
              </a:extLst>
            </p:cNvPr>
            <p:cNvSpPr/>
            <p:nvPr/>
          </p:nvSpPr>
          <p:spPr>
            <a:xfrm>
              <a:off x="16107854" y="2827666"/>
              <a:ext cx="2000009" cy="2826703"/>
            </a:xfrm>
            <a:custGeom>
              <a:avLst/>
              <a:gdLst/>
              <a:ahLst/>
              <a:cxnLst/>
              <a:rect l="l" t="t" r="r" b="b"/>
              <a:pathLst>
                <a:path w="1997709" h="2826385">
                  <a:moveTo>
                    <a:pt x="1997321" y="0"/>
                  </a:moveTo>
                  <a:lnTo>
                    <a:pt x="0" y="0"/>
                  </a:lnTo>
                  <a:lnTo>
                    <a:pt x="0" y="2826175"/>
                  </a:lnTo>
                  <a:lnTo>
                    <a:pt x="1997321" y="2826175"/>
                  </a:lnTo>
                  <a:lnTo>
                    <a:pt x="1997321" y="0"/>
                  </a:lnTo>
                  <a:close/>
                </a:path>
              </a:pathLst>
            </a:custGeom>
            <a:solidFill>
              <a:srgbClr val="FD493D"/>
            </a:solidFill>
          </p:spPr>
          <p:txBody>
            <a:bodyPr lIns="0" tIns="0" rIns="0" bIns="0"/>
            <a:lstStyle/>
            <a:p>
              <a:pPr>
                <a:defRPr/>
              </a:pPr>
              <a:endParaRPr sz="637"/>
            </a:p>
          </p:txBody>
        </p:sp>
        <p:sp>
          <p:nvSpPr>
            <p:cNvPr id="13" name="object 13">
              <a:extLst>
                <a:ext uri="{FF2B5EF4-FFF2-40B4-BE49-F238E27FC236}">
                  <a16:creationId xmlns:a16="http://schemas.microsoft.com/office/drawing/2014/main" id="{A0894ADD-0A38-46CA-A036-69CDAE956A3E}"/>
                </a:ext>
              </a:extLst>
            </p:cNvPr>
            <p:cNvSpPr/>
            <p:nvPr/>
          </p:nvSpPr>
          <p:spPr>
            <a:xfrm>
              <a:off x="16107854" y="5654368"/>
              <a:ext cx="2000009" cy="2826703"/>
            </a:xfrm>
            <a:custGeom>
              <a:avLst/>
              <a:gdLst/>
              <a:ahLst/>
              <a:cxnLst/>
              <a:rect l="l" t="t" r="r" b="b"/>
              <a:pathLst>
                <a:path w="1997709" h="2828290">
                  <a:moveTo>
                    <a:pt x="1997321" y="0"/>
                  </a:moveTo>
                  <a:lnTo>
                    <a:pt x="0" y="0"/>
                  </a:lnTo>
                  <a:lnTo>
                    <a:pt x="0" y="2828102"/>
                  </a:lnTo>
                  <a:lnTo>
                    <a:pt x="1997321" y="2828102"/>
                  </a:lnTo>
                  <a:lnTo>
                    <a:pt x="1997321" y="0"/>
                  </a:lnTo>
                  <a:close/>
                </a:path>
              </a:pathLst>
            </a:custGeom>
            <a:solidFill>
              <a:srgbClr val="FBB3C1"/>
            </a:solidFill>
          </p:spPr>
          <p:txBody>
            <a:bodyPr lIns="0" tIns="0" rIns="0" bIns="0"/>
            <a:lstStyle/>
            <a:p>
              <a:pPr>
                <a:defRPr/>
              </a:pPr>
              <a:endParaRPr sz="637"/>
            </a:p>
          </p:txBody>
        </p:sp>
        <p:sp>
          <p:nvSpPr>
            <p:cNvPr id="14" name="object 14">
              <a:extLst>
                <a:ext uri="{FF2B5EF4-FFF2-40B4-BE49-F238E27FC236}">
                  <a16:creationId xmlns:a16="http://schemas.microsoft.com/office/drawing/2014/main" id="{7C43FDE0-4996-4A4F-9696-59E38DA15566}"/>
                </a:ext>
              </a:extLst>
            </p:cNvPr>
            <p:cNvSpPr/>
            <p:nvPr/>
          </p:nvSpPr>
          <p:spPr>
            <a:xfrm>
              <a:off x="18107864" y="963"/>
              <a:ext cx="1996520" cy="2826703"/>
            </a:xfrm>
            <a:custGeom>
              <a:avLst/>
              <a:gdLst/>
              <a:ahLst/>
              <a:cxnLst/>
              <a:rect l="l" t="t" r="r" b="b"/>
              <a:pathLst>
                <a:path w="1997709" h="2828290">
                  <a:moveTo>
                    <a:pt x="1997321" y="0"/>
                  </a:moveTo>
                  <a:lnTo>
                    <a:pt x="0" y="0"/>
                  </a:lnTo>
                  <a:lnTo>
                    <a:pt x="0" y="2828102"/>
                  </a:lnTo>
                  <a:lnTo>
                    <a:pt x="1997321" y="2828102"/>
                  </a:lnTo>
                  <a:lnTo>
                    <a:pt x="1997321" y="0"/>
                  </a:lnTo>
                  <a:close/>
                </a:path>
              </a:pathLst>
            </a:custGeom>
            <a:solidFill>
              <a:srgbClr val="FCAF17"/>
            </a:solidFill>
          </p:spPr>
          <p:txBody>
            <a:bodyPr lIns="0" tIns="0" rIns="0" bIns="0"/>
            <a:lstStyle/>
            <a:p>
              <a:pPr>
                <a:defRPr/>
              </a:pPr>
              <a:endParaRPr sz="637"/>
            </a:p>
          </p:txBody>
        </p:sp>
        <p:sp>
          <p:nvSpPr>
            <p:cNvPr id="15" name="object 15">
              <a:extLst>
                <a:ext uri="{FF2B5EF4-FFF2-40B4-BE49-F238E27FC236}">
                  <a16:creationId xmlns:a16="http://schemas.microsoft.com/office/drawing/2014/main" id="{BCAF1AB2-1441-432F-BCB8-C436655ACD35}"/>
                </a:ext>
              </a:extLst>
            </p:cNvPr>
            <p:cNvSpPr/>
            <p:nvPr/>
          </p:nvSpPr>
          <p:spPr>
            <a:xfrm>
              <a:off x="18107864" y="2827666"/>
              <a:ext cx="1996520" cy="2826703"/>
            </a:xfrm>
            <a:custGeom>
              <a:avLst/>
              <a:gdLst/>
              <a:ahLst/>
              <a:cxnLst/>
              <a:rect l="l" t="t" r="r" b="b"/>
              <a:pathLst>
                <a:path w="1997709" h="2826385">
                  <a:moveTo>
                    <a:pt x="1997321" y="0"/>
                  </a:moveTo>
                  <a:lnTo>
                    <a:pt x="0" y="0"/>
                  </a:lnTo>
                  <a:lnTo>
                    <a:pt x="0" y="2826186"/>
                  </a:lnTo>
                  <a:lnTo>
                    <a:pt x="1997321" y="2826186"/>
                  </a:lnTo>
                  <a:lnTo>
                    <a:pt x="1997321" y="0"/>
                  </a:lnTo>
                  <a:close/>
                </a:path>
              </a:pathLst>
            </a:custGeom>
            <a:solidFill>
              <a:srgbClr val="8F00FF"/>
            </a:solidFill>
          </p:spPr>
          <p:txBody>
            <a:bodyPr lIns="0" tIns="0" rIns="0" bIns="0"/>
            <a:lstStyle/>
            <a:p>
              <a:pPr>
                <a:defRPr/>
              </a:pPr>
              <a:endParaRPr sz="637"/>
            </a:p>
          </p:txBody>
        </p:sp>
        <p:sp>
          <p:nvSpPr>
            <p:cNvPr id="16" name="object 16">
              <a:extLst>
                <a:ext uri="{FF2B5EF4-FFF2-40B4-BE49-F238E27FC236}">
                  <a16:creationId xmlns:a16="http://schemas.microsoft.com/office/drawing/2014/main" id="{24BB69F9-1471-4433-B818-C80AD69EA976}"/>
                </a:ext>
              </a:extLst>
            </p:cNvPr>
            <p:cNvSpPr/>
            <p:nvPr/>
          </p:nvSpPr>
          <p:spPr>
            <a:xfrm>
              <a:off x="18107864" y="5654368"/>
              <a:ext cx="1996520" cy="2826703"/>
            </a:xfrm>
            <a:custGeom>
              <a:avLst/>
              <a:gdLst/>
              <a:ahLst/>
              <a:cxnLst/>
              <a:rect l="l" t="t" r="r" b="b"/>
              <a:pathLst>
                <a:path w="1997709" h="2828290">
                  <a:moveTo>
                    <a:pt x="1997321" y="0"/>
                  </a:moveTo>
                  <a:lnTo>
                    <a:pt x="0" y="0"/>
                  </a:lnTo>
                  <a:lnTo>
                    <a:pt x="0" y="2828102"/>
                  </a:lnTo>
                  <a:lnTo>
                    <a:pt x="1997321" y="2828102"/>
                  </a:lnTo>
                  <a:lnTo>
                    <a:pt x="1997321" y="0"/>
                  </a:lnTo>
                  <a:close/>
                </a:path>
              </a:pathLst>
            </a:custGeom>
            <a:solidFill>
              <a:srgbClr val="B5D8E1"/>
            </a:solidFill>
          </p:spPr>
          <p:txBody>
            <a:bodyPr lIns="0" tIns="0" rIns="0" bIns="0"/>
            <a:lstStyle/>
            <a:p>
              <a:pPr>
                <a:defRPr/>
              </a:pPr>
              <a:endParaRPr sz="637"/>
            </a:p>
          </p:txBody>
        </p:sp>
        <p:sp>
          <p:nvSpPr>
            <p:cNvPr id="17" name="object 17">
              <a:extLst>
                <a:ext uri="{FF2B5EF4-FFF2-40B4-BE49-F238E27FC236}">
                  <a16:creationId xmlns:a16="http://schemas.microsoft.com/office/drawing/2014/main" id="{7793BB92-6369-44C5-90D8-75DEF651BF78}"/>
                </a:ext>
              </a:extLst>
            </p:cNvPr>
            <p:cNvSpPr/>
            <p:nvPr/>
          </p:nvSpPr>
          <p:spPr>
            <a:xfrm>
              <a:off x="18107864" y="8481070"/>
              <a:ext cx="1996520" cy="2826703"/>
            </a:xfrm>
            <a:custGeom>
              <a:avLst/>
              <a:gdLst/>
              <a:ahLst/>
              <a:cxnLst/>
              <a:rect l="l" t="t" r="r" b="b"/>
              <a:pathLst>
                <a:path w="1997709" h="2828290">
                  <a:moveTo>
                    <a:pt x="1997321" y="0"/>
                  </a:moveTo>
                  <a:lnTo>
                    <a:pt x="0" y="0"/>
                  </a:lnTo>
                  <a:lnTo>
                    <a:pt x="0" y="2828102"/>
                  </a:lnTo>
                  <a:lnTo>
                    <a:pt x="1997321" y="2828102"/>
                  </a:lnTo>
                  <a:lnTo>
                    <a:pt x="1997321" y="0"/>
                  </a:lnTo>
                  <a:close/>
                </a:path>
              </a:pathLst>
            </a:custGeom>
            <a:solidFill>
              <a:srgbClr val="FCAF17"/>
            </a:solidFill>
          </p:spPr>
          <p:txBody>
            <a:bodyPr lIns="0" tIns="0" rIns="0" bIns="0"/>
            <a:lstStyle/>
            <a:p>
              <a:pPr>
                <a:defRPr/>
              </a:pPr>
              <a:endParaRPr sz="637"/>
            </a:p>
          </p:txBody>
        </p:sp>
      </p:grpSp>
      <p:sp>
        <p:nvSpPr>
          <p:cNvPr id="18" name="object 18">
            <a:extLst>
              <a:ext uri="{FF2B5EF4-FFF2-40B4-BE49-F238E27FC236}">
                <a16:creationId xmlns:a16="http://schemas.microsoft.com/office/drawing/2014/main" id="{E099A632-6BA5-4E07-A5FB-4341EDB47705}"/>
              </a:ext>
            </a:extLst>
          </p:cNvPr>
          <p:cNvSpPr txBox="1"/>
          <p:nvPr/>
        </p:nvSpPr>
        <p:spPr>
          <a:xfrm>
            <a:off x="204788" y="2771775"/>
            <a:ext cx="5192712" cy="794231"/>
          </a:xfrm>
          <a:prstGeom prst="rect">
            <a:avLst/>
          </a:prstGeom>
        </p:spPr>
        <p:txBody>
          <a:bodyPr lIns="0" tIns="24550" rIns="0" bIns="0">
            <a:spAutoFit/>
          </a:bodyPr>
          <a:lstStyle>
            <a:lvl1pPr marL="4763"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82775" indent="403225" defTabSz="712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339975" indent="403225" defTabSz="712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797175" indent="403225" defTabSz="712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254375" indent="403225" defTabSz="712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ts val="2963"/>
              </a:lnSpc>
              <a:spcBef>
                <a:spcPts val="188"/>
              </a:spcBef>
            </a:pPr>
            <a:r>
              <a:rPr lang="ru-RU" altLang="ru-RU" sz="2500" b="1" dirty="0">
                <a:solidFill>
                  <a:srgbClr val="8F00FF"/>
                </a:solidFill>
                <a:latin typeface="Trebuchet MS" panose="020B0603020202020204" pitchFamily="34" charset="0"/>
              </a:rPr>
              <a:t>Мастер-класс «Промышленная робототехника»</a:t>
            </a:r>
          </a:p>
        </p:txBody>
      </p:sp>
      <p:sp>
        <p:nvSpPr>
          <p:cNvPr id="19" name="object 19">
            <a:extLst>
              <a:ext uri="{FF2B5EF4-FFF2-40B4-BE49-F238E27FC236}">
                <a16:creationId xmlns:a16="http://schemas.microsoft.com/office/drawing/2014/main" id="{F00CEE26-D089-410B-900B-6481FF0EDE50}"/>
              </a:ext>
            </a:extLst>
          </p:cNvPr>
          <p:cNvSpPr txBox="1"/>
          <p:nvPr/>
        </p:nvSpPr>
        <p:spPr>
          <a:xfrm>
            <a:off x="241301" y="4594225"/>
            <a:ext cx="5268913" cy="770436"/>
          </a:xfrm>
          <a:prstGeom prst="rect">
            <a:avLst/>
          </a:prstGeom>
        </p:spPr>
        <p:txBody>
          <a:bodyPr lIns="0" tIns="6065" rIns="0" bIns="0">
            <a:spAutoFit/>
          </a:bodyPr>
          <a:lstStyle>
            <a:lvl1pPr marL="4763"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82775" indent="403225" defTabSz="712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339975" indent="403225" defTabSz="712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797175" indent="403225" defTabSz="712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254375" indent="403225" defTabSz="712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ts val="50"/>
              </a:spcBef>
            </a:pPr>
            <a:r>
              <a:rPr lang="ru-RU" altLang="ru-RU" sz="16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Поташов</a:t>
            </a:r>
            <a:r>
              <a:rPr lang="ru-RU" altLang="ru-RU" sz="16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Евгений Викторович,</a:t>
            </a:r>
          </a:p>
          <a:p>
            <a:pPr>
              <a:spcBef>
                <a:spcPts val="50"/>
              </a:spcBef>
            </a:pPr>
            <a:r>
              <a:rPr lang="en-US" altLang="ru-RU" sz="16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s25</a:t>
            </a:r>
            <a:r>
              <a:rPr lang="ru-RU" altLang="ru-RU" sz="16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892</a:t>
            </a:r>
            <a:r>
              <a:rPr lang="en-US" altLang="ru-RU" sz="16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7@std.novsu.ru</a:t>
            </a:r>
            <a:r>
              <a:rPr lang="ru-RU" altLang="ru-RU" sz="16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</a:t>
            </a:r>
          </a:p>
          <a:p>
            <a:pPr>
              <a:spcBef>
                <a:spcPts val="50"/>
              </a:spcBef>
            </a:pPr>
            <a:r>
              <a:rPr lang="ru-RU" altLang="ru-RU" sz="16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Новгородский государственный университет</a:t>
            </a:r>
          </a:p>
        </p:txBody>
      </p:sp>
      <p:pic>
        <p:nvPicPr>
          <p:cNvPr id="5125" name="object 20">
            <a:extLst>
              <a:ext uri="{FF2B5EF4-FFF2-40B4-BE49-F238E27FC236}">
                <a16:creationId xmlns:a16="http://schemas.microsoft.com/office/drawing/2014/main" id="{2A1D163C-04F3-4249-A9FB-8D1837C392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4950" y="463550"/>
            <a:ext cx="952500" cy="79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126" name="object 21">
            <a:extLst>
              <a:ext uri="{FF2B5EF4-FFF2-40B4-BE49-F238E27FC236}">
                <a16:creationId xmlns:a16="http://schemas.microsoft.com/office/drawing/2014/main" id="{06E89D87-7871-4A4E-8A0B-5F97017D6D7B}"/>
              </a:ext>
            </a:extLst>
          </p:cNvPr>
          <p:cNvGrpSpPr>
            <a:grpSpLocks/>
          </p:cNvGrpSpPr>
          <p:nvPr/>
        </p:nvGrpSpPr>
        <p:grpSpPr bwMode="auto">
          <a:xfrm>
            <a:off x="906463" y="779464"/>
            <a:ext cx="766762" cy="66675"/>
            <a:chOff x="1993961" y="1077625"/>
            <a:chExt cx="1685925" cy="146685"/>
          </a:xfrm>
        </p:grpSpPr>
        <p:pic>
          <p:nvPicPr>
            <p:cNvPr id="5137" name="object 22">
              <a:extLst>
                <a:ext uri="{FF2B5EF4-FFF2-40B4-BE49-F238E27FC236}">
                  <a16:creationId xmlns:a16="http://schemas.microsoft.com/office/drawing/2014/main" id="{7C31D419-400E-4A50-945B-A33BE2DD335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93961" y="1080241"/>
              <a:ext cx="141158" cy="1412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38" name="object 23">
              <a:extLst>
                <a:ext uri="{FF2B5EF4-FFF2-40B4-BE49-F238E27FC236}">
                  <a16:creationId xmlns:a16="http://schemas.microsoft.com/office/drawing/2014/main" id="{8DA4D095-2885-4CD5-ABCE-A8222537EF2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72266" y="1080241"/>
              <a:ext cx="123765" cy="1412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" name="object 24">
              <a:extLst>
                <a:ext uri="{FF2B5EF4-FFF2-40B4-BE49-F238E27FC236}">
                  <a16:creationId xmlns:a16="http://schemas.microsoft.com/office/drawing/2014/main" id="{ABEF2C3F-00CD-4091-9EB4-76BCE76FBE48}"/>
                </a:ext>
              </a:extLst>
            </p:cNvPr>
            <p:cNvSpPr/>
            <p:nvPr/>
          </p:nvSpPr>
          <p:spPr>
            <a:xfrm>
              <a:off x="2332541" y="1081116"/>
              <a:ext cx="122170" cy="139700"/>
            </a:xfrm>
            <a:custGeom>
              <a:avLst/>
              <a:gdLst/>
              <a:ahLst/>
              <a:cxnLst/>
              <a:rect l="l" t="t" r="r" b="b"/>
              <a:pathLst>
                <a:path w="122555" h="140969">
                  <a:moveTo>
                    <a:pt x="122516" y="0"/>
                  </a:moveTo>
                  <a:lnTo>
                    <a:pt x="99479" y="0"/>
                  </a:lnTo>
                  <a:lnTo>
                    <a:pt x="99479" y="55880"/>
                  </a:lnTo>
                  <a:lnTo>
                    <a:pt x="23037" y="55880"/>
                  </a:lnTo>
                  <a:lnTo>
                    <a:pt x="23037" y="0"/>
                  </a:lnTo>
                  <a:lnTo>
                    <a:pt x="0" y="0"/>
                  </a:lnTo>
                  <a:lnTo>
                    <a:pt x="0" y="55880"/>
                  </a:lnTo>
                  <a:lnTo>
                    <a:pt x="0" y="76200"/>
                  </a:lnTo>
                  <a:lnTo>
                    <a:pt x="0" y="140970"/>
                  </a:lnTo>
                  <a:lnTo>
                    <a:pt x="23037" y="140970"/>
                  </a:lnTo>
                  <a:lnTo>
                    <a:pt x="23037" y="76200"/>
                  </a:lnTo>
                  <a:lnTo>
                    <a:pt x="99479" y="76200"/>
                  </a:lnTo>
                  <a:lnTo>
                    <a:pt x="99479" y="140970"/>
                  </a:lnTo>
                  <a:lnTo>
                    <a:pt x="122516" y="140970"/>
                  </a:lnTo>
                  <a:lnTo>
                    <a:pt x="122516" y="76200"/>
                  </a:lnTo>
                  <a:lnTo>
                    <a:pt x="122516" y="55880"/>
                  </a:lnTo>
                  <a:lnTo>
                    <a:pt x="122516" y="0"/>
                  </a:lnTo>
                  <a:close/>
                </a:path>
              </a:pathLst>
            </a:custGeom>
            <a:solidFill>
              <a:srgbClr val="3F3F3F"/>
            </a:solidFill>
          </p:spPr>
          <p:txBody>
            <a:bodyPr lIns="0" tIns="0" rIns="0" bIns="0"/>
            <a:lstStyle/>
            <a:p>
              <a:pPr>
                <a:defRPr/>
              </a:pPr>
              <a:endParaRPr sz="637"/>
            </a:p>
          </p:txBody>
        </p:sp>
        <p:pic>
          <p:nvPicPr>
            <p:cNvPr id="5140" name="object 25">
              <a:extLst>
                <a:ext uri="{FF2B5EF4-FFF2-40B4-BE49-F238E27FC236}">
                  <a16:creationId xmlns:a16="http://schemas.microsoft.com/office/drawing/2014/main" id="{DD9315B5-1ADE-4F80-9996-D0C5BC746F7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86063" y="1077625"/>
              <a:ext cx="149744" cy="1465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41" name="object 26">
              <a:extLst>
                <a:ext uri="{FF2B5EF4-FFF2-40B4-BE49-F238E27FC236}">
                  <a16:creationId xmlns:a16="http://schemas.microsoft.com/office/drawing/2014/main" id="{2887554A-91E3-4CF1-A271-8D3201A67A1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66031" y="1080238"/>
              <a:ext cx="115807" cy="1412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42" name="object 27">
              <a:extLst>
                <a:ext uri="{FF2B5EF4-FFF2-40B4-BE49-F238E27FC236}">
                  <a16:creationId xmlns:a16="http://schemas.microsoft.com/office/drawing/2014/main" id="{98A2B50A-2550-402A-9A32-810A409BBD1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09796" y="1080244"/>
              <a:ext cx="112048" cy="1412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8" name="object 28">
              <a:extLst>
                <a:ext uri="{FF2B5EF4-FFF2-40B4-BE49-F238E27FC236}">
                  <a16:creationId xmlns:a16="http://schemas.microsoft.com/office/drawing/2014/main" id="{C21D6F2B-8962-4315-A4D7-E10AA0A7D6CF}"/>
                </a:ext>
              </a:extLst>
            </p:cNvPr>
            <p:cNvSpPr/>
            <p:nvPr/>
          </p:nvSpPr>
          <p:spPr>
            <a:xfrm>
              <a:off x="2946875" y="1081116"/>
              <a:ext cx="122170" cy="139700"/>
            </a:xfrm>
            <a:custGeom>
              <a:avLst/>
              <a:gdLst/>
              <a:ahLst/>
              <a:cxnLst/>
              <a:rect l="l" t="t" r="r" b="b"/>
              <a:pathLst>
                <a:path w="122555" h="140969">
                  <a:moveTo>
                    <a:pt x="122516" y="0"/>
                  </a:moveTo>
                  <a:lnTo>
                    <a:pt x="99479" y="0"/>
                  </a:lnTo>
                  <a:lnTo>
                    <a:pt x="99479" y="55880"/>
                  </a:lnTo>
                  <a:lnTo>
                    <a:pt x="23050" y="55880"/>
                  </a:lnTo>
                  <a:lnTo>
                    <a:pt x="23050" y="0"/>
                  </a:lnTo>
                  <a:lnTo>
                    <a:pt x="0" y="0"/>
                  </a:lnTo>
                  <a:lnTo>
                    <a:pt x="0" y="55880"/>
                  </a:lnTo>
                  <a:lnTo>
                    <a:pt x="0" y="76200"/>
                  </a:lnTo>
                  <a:lnTo>
                    <a:pt x="0" y="140970"/>
                  </a:lnTo>
                  <a:lnTo>
                    <a:pt x="23050" y="140970"/>
                  </a:lnTo>
                  <a:lnTo>
                    <a:pt x="23050" y="76200"/>
                  </a:lnTo>
                  <a:lnTo>
                    <a:pt x="99479" y="76200"/>
                  </a:lnTo>
                  <a:lnTo>
                    <a:pt x="99479" y="140970"/>
                  </a:lnTo>
                  <a:lnTo>
                    <a:pt x="122516" y="140970"/>
                  </a:lnTo>
                  <a:lnTo>
                    <a:pt x="122516" y="76200"/>
                  </a:lnTo>
                  <a:lnTo>
                    <a:pt x="122516" y="55880"/>
                  </a:lnTo>
                  <a:lnTo>
                    <a:pt x="122516" y="0"/>
                  </a:lnTo>
                  <a:close/>
                </a:path>
              </a:pathLst>
            </a:custGeom>
            <a:solidFill>
              <a:srgbClr val="3F3F3F"/>
            </a:solidFill>
          </p:spPr>
          <p:txBody>
            <a:bodyPr lIns="0" tIns="0" rIns="0" bIns="0"/>
            <a:lstStyle/>
            <a:p>
              <a:pPr>
                <a:defRPr/>
              </a:pPr>
              <a:endParaRPr sz="637"/>
            </a:p>
          </p:txBody>
        </p:sp>
        <p:pic>
          <p:nvPicPr>
            <p:cNvPr id="5144" name="object 29">
              <a:extLst>
                <a:ext uri="{FF2B5EF4-FFF2-40B4-BE49-F238E27FC236}">
                  <a16:creationId xmlns:a16="http://schemas.microsoft.com/office/drawing/2014/main" id="{FCD59F5C-F9AF-491D-8EAE-0F8F1A9FA58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94990" y="1079439"/>
              <a:ext cx="291047" cy="1446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45" name="object 30">
              <a:extLst>
                <a:ext uri="{FF2B5EF4-FFF2-40B4-BE49-F238E27FC236}">
                  <a16:creationId xmlns:a16="http://schemas.microsoft.com/office/drawing/2014/main" id="{AB9B3CD7-1B76-4444-948D-7BBA5188904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9955" y="1080241"/>
              <a:ext cx="123556" cy="1412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46" name="object 31">
              <a:extLst>
                <a:ext uri="{FF2B5EF4-FFF2-40B4-BE49-F238E27FC236}">
                  <a16:creationId xmlns:a16="http://schemas.microsoft.com/office/drawing/2014/main" id="{6314F946-A2E1-4DC4-882A-D4B99A61AC2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56072" y="1080241"/>
              <a:ext cx="123765" cy="1412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127" name="object 32">
            <a:extLst>
              <a:ext uri="{FF2B5EF4-FFF2-40B4-BE49-F238E27FC236}">
                <a16:creationId xmlns:a16="http://schemas.microsoft.com/office/drawing/2014/main" id="{E7472008-B2DE-4B65-8B8B-865E8E87897E}"/>
              </a:ext>
            </a:extLst>
          </p:cNvPr>
          <p:cNvGrpSpPr>
            <a:grpSpLocks/>
          </p:cNvGrpSpPr>
          <p:nvPr/>
        </p:nvGrpSpPr>
        <p:grpSpPr bwMode="auto">
          <a:xfrm>
            <a:off x="906464" y="889001"/>
            <a:ext cx="403225" cy="66675"/>
            <a:chOff x="1993961" y="1321274"/>
            <a:chExt cx="883919" cy="146685"/>
          </a:xfrm>
        </p:grpSpPr>
        <p:pic>
          <p:nvPicPr>
            <p:cNvPr id="5131" name="object 33">
              <a:extLst>
                <a:ext uri="{FF2B5EF4-FFF2-40B4-BE49-F238E27FC236}">
                  <a16:creationId xmlns:a16="http://schemas.microsoft.com/office/drawing/2014/main" id="{9503C8F4-DCB0-4BCF-BB81-ACEB650A005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93961" y="1323903"/>
              <a:ext cx="112048" cy="1412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32" name="object 34">
              <a:extLst>
                <a:ext uri="{FF2B5EF4-FFF2-40B4-BE49-F238E27FC236}">
                  <a16:creationId xmlns:a16="http://schemas.microsoft.com/office/drawing/2014/main" id="{8F010517-728B-432E-8B65-EDDC2F9B9C0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28352" y="1321284"/>
              <a:ext cx="149744" cy="1465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33" name="object 35">
              <a:extLst>
                <a:ext uri="{FF2B5EF4-FFF2-40B4-BE49-F238E27FC236}">
                  <a16:creationId xmlns:a16="http://schemas.microsoft.com/office/drawing/2014/main" id="{32BF3A04-8299-40B9-995D-CE026F6E1F8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03991" y="1321274"/>
              <a:ext cx="120195" cy="1465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34" name="object 36">
              <a:extLst>
                <a:ext uri="{FF2B5EF4-FFF2-40B4-BE49-F238E27FC236}">
                  <a16:creationId xmlns:a16="http://schemas.microsoft.com/office/drawing/2014/main" id="{174D83B3-6B83-4953-A3E9-1DCD90301C3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44112" y="1321274"/>
              <a:ext cx="120195" cy="1465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35" name="object 37">
              <a:extLst>
                <a:ext uri="{FF2B5EF4-FFF2-40B4-BE49-F238E27FC236}">
                  <a16:creationId xmlns:a16="http://schemas.microsoft.com/office/drawing/2014/main" id="{668C5912-8FB0-450B-8975-093E239B613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93190" y="1323900"/>
              <a:ext cx="123776" cy="1412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36" name="object 38">
              <a:extLst>
                <a:ext uri="{FF2B5EF4-FFF2-40B4-BE49-F238E27FC236}">
                  <a16:creationId xmlns:a16="http://schemas.microsoft.com/office/drawing/2014/main" id="{64A966D9-3F61-41A1-8E43-C604DB3D7F7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4121" y="1323900"/>
              <a:ext cx="123765" cy="1412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5128" name="object 39">
            <a:extLst>
              <a:ext uri="{FF2B5EF4-FFF2-40B4-BE49-F238E27FC236}">
                <a16:creationId xmlns:a16="http://schemas.microsoft.com/office/drawing/2014/main" id="{36A66B19-150C-4ACE-A15F-AEF4D24BFA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603250"/>
            <a:ext cx="474662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9" name="Рисунок 40">
            <a:extLst>
              <a:ext uri="{FF2B5EF4-FFF2-40B4-BE49-F238E27FC236}">
                <a16:creationId xmlns:a16="http://schemas.microsoft.com/office/drawing/2014/main" id="{29AAAD22-FD80-45FE-A229-931E4EB5DC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9438" y="495301"/>
            <a:ext cx="1903412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0" name="Picture 2">
            <a:extLst>
              <a:ext uri="{FF2B5EF4-FFF2-40B4-BE49-F238E27FC236}">
                <a16:creationId xmlns:a16="http://schemas.microsoft.com/office/drawing/2014/main" id="{7DEF5226-342F-4E3D-AB87-B9BF9E9F5C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1466850"/>
            <a:ext cx="1225550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36482" y="2271914"/>
            <a:ext cx="5260340" cy="314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900" dirty="0" err="1">
                <a:latin typeface="Times New Roman"/>
                <a:cs typeface="Times New Roman"/>
              </a:rPr>
              <a:t>Мастер</a:t>
            </a:r>
            <a:r>
              <a:rPr lang="ru-RU" sz="1900" spc="-35" dirty="0">
                <a:latin typeface="Times New Roman"/>
                <a:cs typeface="Times New Roman"/>
              </a:rPr>
              <a:t>-</a:t>
            </a:r>
            <a:r>
              <a:rPr sz="1900" dirty="0" err="1">
                <a:latin typeface="Times New Roman"/>
                <a:cs typeface="Times New Roman"/>
              </a:rPr>
              <a:t>класс</a:t>
            </a:r>
            <a:r>
              <a:rPr sz="1900" spc="-30" dirty="0">
                <a:latin typeface="Times New Roman"/>
                <a:cs typeface="Times New Roman"/>
              </a:rPr>
              <a:t> </a:t>
            </a:r>
            <a:r>
              <a:rPr sz="1900" spc="-10" dirty="0">
                <a:latin typeface="Times New Roman"/>
                <a:cs typeface="Times New Roman"/>
              </a:rPr>
              <a:t>«Промышленная</a:t>
            </a:r>
            <a:r>
              <a:rPr sz="1900" spc="-30" dirty="0">
                <a:latin typeface="Times New Roman"/>
                <a:cs typeface="Times New Roman"/>
              </a:rPr>
              <a:t> </a:t>
            </a:r>
            <a:r>
              <a:rPr sz="1900" spc="-10" dirty="0">
                <a:latin typeface="Times New Roman"/>
                <a:cs typeface="Times New Roman"/>
              </a:rPr>
              <a:t>робототехника»</a:t>
            </a:r>
            <a:endParaRPr sz="1900" dirty="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7319" y="41399"/>
            <a:ext cx="3570119" cy="100944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270979" y="4509127"/>
            <a:ext cx="4422775" cy="958215"/>
          </a:xfrm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sz="1700" b="1" i="1" dirty="0">
                <a:latin typeface="Times New Roman"/>
                <a:cs typeface="Times New Roman"/>
              </a:rPr>
              <a:t>Название</a:t>
            </a:r>
            <a:r>
              <a:rPr sz="1700" b="1" i="1" spc="-100" dirty="0">
                <a:latin typeface="Times New Roman"/>
                <a:cs typeface="Times New Roman"/>
              </a:rPr>
              <a:t> </a:t>
            </a:r>
            <a:r>
              <a:rPr sz="1700" b="1" i="1" spc="-10" dirty="0">
                <a:latin typeface="Times New Roman"/>
                <a:cs typeface="Times New Roman"/>
              </a:rPr>
              <a:t>команды</a:t>
            </a:r>
            <a:endParaRPr sz="1700">
              <a:latin typeface="Times New Roman"/>
              <a:cs typeface="Times New Roman"/>
            </a:endParaRPr>
          </a:p>
          <a:p>
            <a:pPr marL="12700" marR="5080">
              <a:lnSpc>
                <a:spcPct val="120000"/>
              </a:lnSpc>
            </a:pPr>
            <a:r>
              <a:rPr sz="1700" b="1" i="1" dirty="0">
                <a:latin typeface="Times New Roman"/>
                <a:cs typeface="Times New Roman"/>
              </a:rPr>
              <a:t>Наставник</a:t>
            </a:r>
            <a:r>
              <a:rPr sz="1700" b="1" i="1" spc="-50" dirty="0">
                <a:latin typeface="Times New Roman"/>
                <a:cs typeface="Times New Roman"/>
              </a:rPr>
              <a:t> </a:t>
            </a:r>
            <a:r>
              <a:rPr sz="1700" b="1" i="1" dirty="0">
                <a:latin typeface="Times New Roman"/>
                <a:cs typeface="Times New Roman"/>
              </a:rPr>
              <a:t>—</a:t>
            </a:r>
            <a:r>
              <a:rPr sz="1700" b="1" i="1" spc="-45" dirty="0">
                <a:latin typeface="Times New Roman"/>
                <a:cs typeface="Times New Roman"/>
              </a:rPr>
              <a:t> </a:t>
            </a:r>
            <a:r>
              <a:rPr sz="1700" b="1" i="1" dirty="0">
                <a:latin typeface="Times New Roman"/>
                <a:cs typeface="Times New Roman"/>
              </a:rPr>
              <a:t>Нозирзода</a:t>
            </a:r>
            <a:r>
              <a:rPr sz="1700" b="1" i="1" spc="-45" dirty="0">
                <a:latin typeface="Times New Roman"/>
                <a:cs typeface="Times New Roman"/>
              </a:rPr>
              <a:t> </a:t>
            </a:r>
            <a:r>
              <a:rPr sz="1700" b="1" i="1" dirty="0">
                <a:latin typeface="Times New Roman"/>
                <a:cs typeface="Times New Roman"/>
              </a:rPr>
              <a:t>Шодмон</a:t>
            </a:r>
            <a:r>
              <a:rPr sz="1700" b="1" i="1" spc="-45" dirty="0">
                <a:latin typeface="Times New Roman"/>
                <a:cs typeface="Times New Roman"/>
              </a:rPr>
              <a:t> </a:t>
            </a:r>
            <a:r>
              <a:rPr sz="1700" b="1" i="1" spc="-10" dirty="0">
                <a:latin typeface="Times New Roman"/>
                <a:cs typeface="Times New Roman"/>
              </a:rPr>
              <a:t>Салохидин </a:t>
            </a:r>
            <a:r>
              <a:rPr sz="1700" b="1" i="1" dirty="0">
                <a:latin typeface="Times New Roman"/>
                <a:cs typeface="Times New Roman"/>
              </a:rPr>
              <a:t>Трек</a:t>
            </a:r>
            <a:r>
              <a:rPr sz="1700" b="1" i="1" spc="-10" dirty="0">
                <a:latin typeface="Times New Roman"/>
                <a:cs typeface="Times New Roman"/>
              </a:rPr>
              <a:t> </a:t>
            </a:r>
            <a:r>
              <a:rPr sz="1700" b="1" i="1" dirty="0">
                <a:latin typeface="Times New Roman"/>
                <a:cs typeface="Times New Roman"/>
              </a:rPr>
              <a:t>–</a:t>
            </a:r>
            <a:r>
              <a:rPr sz="1700" b="1" i="1" spc="-10" dirty="0">
                <a:latin typeface="Times New Roman"/>
                <a:cs typeface="Times New Roman"/>
              </a:rPr>
              <a:t> социальный</a:t>
            </a:r>
            <a:endParaRPr sz="17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45997" y="88343"/>
            <a:ext cx="465137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0C0C0C"/>
                </a:solidFill>
                <a:latin typeface="Times New Roman"/>
                <a:cs typeface="Times New Roman"/>
              </a:rPr>
              <a:t>ЧЛЕНЫ</a:t>
            </a:r>
            <a:r>
              <a:rPr sz="2000" spc="-30" dirty="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C0C0C"/>
                </a:solidFill>
                <a:latin typeface="Times New Roman"/>
                <a:cs typeface="Times New Roman"/>
              </a:rPr>
              <a:t>КОМАНДЫ</a:t>
            </a:r>
            <a:r>
              <a:rPr sz="2000" spc="-20" dirty="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C0C0C"/>
                </a:solidFill>
                <a:latin typeface="Times New Roman"/>
                <a:cs typeface="Times New Roman"/>
              </a:rPr>
              <a:t>И</a:t>
            </a:r>
            <a:r>
              <a:rPr sz="2000" spc="-20" dirty="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C0C0C"/>
                </a:solidFill>
                <a:latin typeface="Times New Roman"/>
                <a:cs typeface="Times New Roman"/>
              </a:rPr>
              <a:t>ИХ</a:t>
            </a:r>
            <a:r>
              <a:rPr sz="2000" spc="-15" dirty="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0C0C0C"/>
                </a:solidFill>
                <a:latin typeface="Times New Roman"/>
                <a:cs typeface="Times New Roman"/>
              </a:rPr>
              <a:t>ФУНКЦИИ</a:t>
            </a:r>
            <a:endParaRPr sz="200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36799" y="536039"/>
          <a:ext cx="8976995" cy="50590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294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78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275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294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942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Ф.И.О.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48260" marB="0">
                    <a:lnL w="6350">
                      <a:solidFill>
                        <a:srgbClr val="EC7D31"/>
                      </a:solidFill>
                      <a:prstDash val="solid"/>
                    </a:lnL>
                    <a:lnR w="6350">
                      <a:solidFill>
                        <a:srgbClr val="EC7D31"/>
                      </a:solidFill>
                      <a:prstDash val="solid"/>
                    </a:lnR>
                    <a:lnT w="6350">
                      <a:solidFill>
                        <a:srgbClr val="EC7D31"/>
                      </a:solidFill>
                      <a:prstDash val="solid"/>
                    </a:lnT>
                    <a:lnB w="12700">
                      <a:solidFill>
                        <a:srgbClr val="EC7D3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Должность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48260" marB="0">
                    <a:lnL w="6350">
                      <a:solidFill>
                        <a:srgbClr val="EC7D31"/>
                      </a:solidFill>
                      <a:prstDash val="solid"/>
                    </a:lnL>
                    <a:lnR w="6350">
                      <a:solidFill>
                        <a:srgbClr val="EC7D31"/>
                      </a:solidFill>
                      <a:prstDash val="solid"/>
                    </a:lnR>
                    <a:lnT w="6350">
                      <a:solidFill>
                        <a:srgbClr val="EC7D31"/>
                      </a:solidFill>
                      <a:prstDash val="solid"/>
                    </a:lnT>
                    <a:lnB w="12700">
                      <a:solidFill>
                        <a:srgbClr val="EC7D3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900" b="1" dirty="0">
                          <a:latin typeface="Times New Roman"/>
                          <a:cs typeface="Times New Roman"/>
                        </a:rPr>
                        <a:t>Выполняемые</a:t>
                      </a: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dirty="0">
                          <a:latin typeface="Times New Roman"/>
                          <a:cs typeface="Times New Roman"/>
                        </a:rPr>
                        <a:t>работы</a:t>
                      </a: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Проекте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48260" marB="0">
                    <a:lnL w="6350">
                      <a:solidFill>
                        <a:srgbClr val="EC7D31"/>
                      </a:solidFill>
                      <a:prstDash val="solid"/>
                    </a:lnL>
                    <a:lnR w="6350">
                      <a:solidFill>
                        <a:srgbClr val="EC7D31"/>
                      </a:solidFill>
                      <a:prstDash val="solid"/>
                    </a:lnR>
                    <a:lnT w="6350">
                      <a:solidFill>
                        <a:srgbClr val="EC7D31"/>
                      </a:solidFill>
                      <a:prstDash val="solid"/>
                    </a:lnT>
                    <a:lnB w="12700">
                      <a:solidFill>
                        <a:srgbClr val="EC7D3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Образование/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900" b="1" dirty="0">
                          <a:latin typeface="Times New Roman"/>
                          <a:cs typeface="Times New Roman"/>
                        </a:rPr>
                        <a:t>опыт</a:t>
                      </a:r>
                      <a:r>
                        <a:rPr sz="900" b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работы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48260" marB="0">
                    <a:lnL w="6350">
                      <a:solidFill>
                        <a:srgbClr val="EC7D31"/>
                      </a:solidFill>
                      <a:prstDash val="solid"/>
                    </a:lnL>
                    <a:lnR w="6350">
                      <a:solidFill>
                        <a:srgbClr val="EC7D31"/>
                      </a:solidFill>
                      <a:prstDash val="solid"/>
                    </a:lnR>
                    <a:lnT w="6350">
                      <a:solidFill>
                        <a:srgbClr val="EC7D31"/>
                      </a:solidFill>
                      <a:prstDash val="solid"/>
                    </a:lnT>
                    <a:lnB w="12700">
                      <a:solidFill>
                        <a:srgbClr val="EC7D3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946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Антипов</a:t>
                      </a:r>
                      <a:r>
                        <a:rPr sz="11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Андрей</a:t>
                      </a:r>
                      <a:r>
                        <a:rPr sz="11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Владимирович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48895" marB="0">
                    <a:lnL w="6350">
                      <a:solidFill>
                        <a:srgbClr val="EC7D31"/>
                      </a:solidFill>
                      <a:prstDash val="solid"/>
                    </a:lnL>
                    <a:lnR w="6350">
                      <a:solidFill>
                        <a:srgbClr val="EC7D31"/>
                      </a:solidFill>
                      <a:prstDash val="solid"/>
                    </a:lnR>
                    <a:lnT w="12700">
                      <a:solidFill>
                        <a:srgbClr val="EC7D31"/>
                      </a:solidFill>
                      <a:prstDash val="solid"/>
                    </a:lnT>
                    <a:lnB w="6350">
                      <a:solidFill>
                        <a:srgbClr val="EC7D31"/>
                      </a:solidFill>
                      <a:prstDash val="solid"/>
                    </a:lnB>
                    <a:solidFill>
                      <a:srgbClr val="EC7D31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Технический</a:t>
                      </a:r>
                      <a:r>
                        <a:rPr sz="10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специалист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Разработчик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54610" marB="0">
                    <a:lnL w="6350">
                      <a:solidFill>
                        <a:srgbClr val="EC7D31"/>
                      </a:solidFill>
                      <a:prstDash val="solid"/>
                    </a:lnL>
                    <a:lnR w="6350">
                      <a:solidFill>
                        <a:srgbClr val="EC7D31"/>
                      </a:solidFill>
                      <a:prstDash val="solid"/>
                    </a:lnR>
                    <a:lnT w="12700">
                      <a:solidFill>
                        <a:srgbClr val="EC7D31"/>
                      </a:solidFill>
                      <a:prstDash val="solid"/>
                    </a:lnT>
                    <a:lnB w="6350">
                      <a:solidFill>
                        <a:srgbClr val="EC7D31"/>
                      </a:solidFill>
                      <a:prstDash val="solid"/>
                    </a:lnB>
                    <a:solidFill>
                      <a:srgbClr val="EC7D31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72720" marR="163830" algn="ct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900" dirty="0">
                          <a:latin typeface="Times New Roman"/>
                          <a:cs typeface="Times New Roman"/>
                        </a:rPr>
                        <a:t>Доработка</a:t>
                      </a:r>
                      <a:r>
                        <a:rPr sz="9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9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dirty="0">
                          <a:latin typeface="Times New Roman"/>
                          <a:cs typeface="Times New Roman"/>
                        </a:rPr>
                        <a:t>верстка</a:t>
                      </a:r>
                      <a:r>
                        <a:rPr sz="9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dirty="0">
                          <a:latin typeface="Times New Roman"/>
                          <a:cs typeface="Times New Roman"/>
                        </a:rPr>
                        <a:t>ПП,</a:t>
                      </a:r>
                      <a:r>
                        <a:rPr sz="9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10" dirty="0">
                          <a:latin typeface="Times New Roman"/>
                          <a:cs typeface="Times New Roman"/>
                        </a:rPr>
                        <a:t>координация </a:t>
                      </a:r>
                      <a:r>
                        <a:rPr sz="900" dirty="0">
                          <a:latin typeface="Times New Roman"/>
                          <a:cs typeface="Times New Roman"/>
                        </a:rPr>
                        <a:t>работы</a:t>
                      </a:r>
                      <a:r>
                        <a:rPr sz="9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dirty="0">
                          <a:latin typeface="Times New Roman"/>
                          <a:cs typeface="Times New Roman"/>
                        </a:rPr>
                        <a:t>участников</a:t>
                      </a:r>
                      <a:r>
                        <a:rPr sz="9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10" dirty="0">
                          <a:latin typeface="Times New Roman"/>
                          <a:cs typeface="Times New Roman"/>
                        </a:rPr>
                        <a:t>проекта, осуществление</a:t>
                      </a:r>
                      <a:r>
                        <a:rPr sz="9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10" dirty="0">
                          <a:latin typeface="Times New Roman"/>
                          <a:cs typeface="Times New Roman"/>
                        </a:rPr>
                        <a:t>взаимодействия.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54610" marB="0">
                    <a:lnL w="6350">
                      <a:solidFill>
                        <a:srgbClr val="EC7D31"/>
                      </a:solidFill>
                      <a:prstDash val="solid"/>
                    </a:lnL>
                    <a:lnR w="6350">
                      <a:solidFill>
                        <a:srgbClr val="EC7D31"/>
                      </a:solidFill>
                      <a:prstDash val="solid"/>
                    </a:lnR>
                    <a:lnT w="12700">
                      <a:solidFill>
                        <a:srgbClr val="EC7D31"/>
                      </a:solidFill>
                      <a:prstDash val="solid"/>
                    </a:lnT>
                    <a:lnB w="6350">
                      <a:solidFill>
                        <a:srgbClr val="EC7D31"/>
                      </a:solidFill>
                      <a:prstDash val="solid"/>
                    </a:lnB>
                    <a:solidFill>
                      <a:srgbClr val="EC7D31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900" spc="-10" dirty="0">
                          <a:latin typeface="Times New Roman"/>
                          <a:cs typeface="Times New Roman"/>
                        </a:rPr>
                        <a:t>Студент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54610" marB="0">
                    <a:lnL w="6350">
                      <a:solidFill>
                        <a:srgbClr val="EC7D31"/>
                      </a:solidFill>
                      <a:prstDash val="solid"/>
                    </a:lnL>
                    <a:lnR w="6350">
                      <a:solidFill>
                        <a:srgbClr val="EC7D31"/>
                      </a:solidFill>
                      <a:prstDash val="solid"/>
                    </a:lnR>
                    <a:lnT w="12700">
                      <a:solidFill>
                        <a:srgbClr val="EC7D31"/>
                      </a:solidFill>
                      <a:prstDash val="solid"/>
                    </a:lnT>
                    <a:lnB w="6350">
                      <a:solidFill>
                        <a:srgbClr val="EC7D31"/>
                      </a:solidFill>
                      <a:prstDash val="solid"/>
                    </a:lnB>
                    <a:solidFill>
                      <a:srgbClr val="EC7D31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471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Андреев</a:t>
                      </a:r>
                      <a:r>
                        <a:rPr sz="11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Сергей</a:t>
                      </a:r>
                      <a:r>
                        <a:rPr sz="11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Сергеевич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42544" marB="0">
                    <a:lnL w="6350">
                      <a:solidFill>
                        <a:srgbClr val="EC7D31"/>
                      </a:solidFill>
                      <a:prstDash val="solid"/>
                    </a:lnL>
                    <a:lnR w="6350">
                      <a:solidFill>
                        <a:srgbClr val="EC7D31"/>
                      </a:solidFill>
                      <a:prstDash val="solid"/>
                    </a:lnR>
                    <a:lnT w="6350">
                      <a:solidFill>
                        <a:srgbClr val="EC7D31"/>
                      </a:solidFill>
                      <a:prstDash val="solid"/>
                    </a:lnT>
                    <a:lnB w="6350">
                      <a:solidFill>
                        <a:srgbClr val="EC7D3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Технический</a:t>
                      </a:r>
                      <a:r>
                        <a:rPr sz="10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специалист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Разработчик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48260" marB="0">
                    <a:lnL w="6350">
                      <a:solidFill>
                        <a:srgbClr val="EC7D31"/>
                      </a:solidFill>
                      <a:prstDash val="solid"/>
                    </a:lnL>
                    <a:lnR w="6350">
                      <a:solidFill>
                        <a:srgbClr val="EC7D31"/>
                      </a:solidFill>
                      <a:prstDash val="solid"/>
                    </a:lnR>
                    <a:lnT w="6350">
                      <a:solidFill>
                        <a:srgbClr val="EC7D31"/>
                      </a:solidFill>
                      <a:prstDash val="solid"/>
                    </a:lnT>
                    <a:lnB w="6350">
                      <a:solidFill>
                        <a:srgbClr val="EC7D3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7170" marR="172720" indent="-3619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dirty="0">
                          <a:latin typeface="Times New Roman"/>
                          <a:cs typeface="Times New Roman"/>
                        </a:rPr>
                        <a:t>Анализ</a:t>
                      </a:r>
                      <a:r>
                        <a:rPr sz="10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dirty="0">
                          <a:latin typeface="Times New Roman"/>
                          <a:cs typeface="Times New Roman"/>
                        </a:rPr>
                        <a:t>рисков</a:t>
                      </a:r>
                      <a:r>
                        <a:rPr sz="10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0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разработка</a:t>
                      </a:r>
                      <a:r>
                        <a:rPr sz="10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путей минимизации</a:t>
                      </a:r>
                      <a:r>
                        <a:rPr sz="10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dirty="0">
                          <a:latin typeface="Times New Roman"/>
                          <a:cs typeface="Times New Roman"/>
                        </a:rPr>
                        <a:t>проектных</a:t>
                      </a:r>
                      <a:r>
                        <a:rPr sz="10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рисков.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48260" marB="0">
                    <a:lnL w="6350">
                      <a:solidFill>
                        <a:srgbClr val="EC7D31"/>
                      </a:solidFill>
                      <a:prstDash val="solid"/>
                    </a:lnL>
                    <a:lnR w="6350">
                      <a:solidFill>
                        <a:srgbClr val="EC7D31"/>
                      </a:solidFill>
                      <a:prstDash val="solid"/>
                    </a:lnR>
                    <a:lnT w="6350">
                      <a:solidFill>
                        <a:srgbClr val="EC7D31"/>
                      </a:solidFill>
                      <a:prstDash val="solid"/>
                    </a:lnT>
                    <a:lnB w="6350">
                      <a:solidFill>
                        <a:srgbClr val="EC7D3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900" spc="-10" dirty="0">
                          <a:latin typeface="Times New Roman"/>
                          <a:cs typeface="Times New Roman"/>
                        </a:rPr>
                        <a:t>Студент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48260" marB="0">
                    <a:lnL w="6350">
                      <a:solidFill>
                        <a:srgbClr val="EC7D31"/>
                      </a:solidFill>
                      <a:prstDash val="solid"/>
                    </a:lnL>
                    <a:lnR w="6350">
                      <a:solidFill>
                        <a:srgbClr val="EC7D31"/>
                      </a:solidFill>
                      <a:prstDash val="solid"/>
                    </a:lnR>
                    <a:lnT w="6350">
                      <a:solidFill>
                        <a:srgbClr val="EC7D31"/>
                      </a:solidFill>
                      <a:prstDash val="solid"/>
                    </a:lnT>
                    <a:lnB w="6350">
                      <a:solidFill>
                        <a:srgbClr val="EC7D3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23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Поташов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Евгений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Викторович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42544" marB="0">
                    <a:lnL w="6350">
                      <a:solidFill>
                        <a:srgbClr val="EC7D31"/>
                      </a:solidFill>
                      <a:prstDash val="solid"/>
                    </a:lnL>
                    <a:lnR w="6350">
                      <a:solidFill>
                        <a:srgbClr val="EC7D31"/>
                      </a:solidFill>
                      <a:prstDash val="solid"/>
                    </a:lnR>
                    <a:lnT w="6350">
                      <a:solidFill>
                        <a:srgbClr val="EC7D31"/>
                      </a:solidFill>
                      <a:prstDash val="solid"/>
                    </a:lnT>
                    <a:lnB w="6350">
                      <a:solidFill>
                        <a:srgbClr val="EC7D31"/>
                      </a:solidFill>
                      <a:prstDash val="solid"/>
                    </a:lnB>
                    <a:solidFill>
                      <a:srgbClr val="EC7D31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Технический</a:t>
                      </a:r>
                      <a:r>
                        <a:rPr sz="10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специалист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sz="900" spc="-10" dirty="0">
                          <a:latin typeface="Times New Roman"/>
                          <a:cs typeface="Times New Roman"/>
                        </a:rPr>
                        <a:t>Разработчик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48260" marB="0">
                    <a:lnL w="6350">
                      <a:solidFill>
                        <a:srgbClr val="EC7D31"/>
                      </a:solidFill>
                      <a:prstDash val="solid"/>
                    </a:lnL>
                    <a:lnR w="6350">
                      <a:solidFill>
                        <a:srgbClr val="EC7D31"/>
                      </a:solidFill>
                      <a:prstDash val="solid"/>
                    </a:lnR>
                    <a:lnT w="6350">
                      <a:solidFill>
                        <a:srgbClr val="EC7D31"/>
                      </a:solidFill>
                      <a:prstDash val="solid"/>
                    </a:lnT>
                    <a:lnB w="6350">
                      <a:solidFill>
                        <a:srgbClr val="EC7D31"/>
                      </a:solidFill>
                      <a:prstDash val="solid"/>
                    </a:lnB>
                    <a:solidFill>
                      <a:srgbClr val="EC7D31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411480" marR="402590" indent="1270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Обобщение</a:t>
                      </a:r>
                      <a:r>
                        <a:rPr sz="10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информации, оформление</a:t>
                      </a:r>
                      <a:r>
                        <a:rPr sz="10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презентации.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48260" marB="0">
                    <a:lnL w="6350">
                      <a:solidFill>
                        <a:srgbClr val="EC7D31"/>
                      </a:solidFill>
                      <a:prstDash val="solid"/>
                    </a:lnL>
                    <a:lnR w="6350">
                      <a:solidFill>
                        <a:srgbClr val="EC7D31"/>
                      </a:solidFill>
                      <a:prstDash val="solid"/>
                    </a:lnR>
                    <a:lnT w="6350">
                      <a:solidFill>
                        <a:srgbClr val="EC7D31"/>
                      </a:solidFill>
                      <a:prstDash val="solid"/>
                    </a:lnT>
                    <a:lnB w="6350">
                      <a:solidFill>
                        <a:srgbClr val="EC7D31"/>
                      </a:solidFill>
                      <a:prstDash val="solid"/>
                    </a:lnB>
                    <a:solidFill>
                      <a:srgbClr val="EC7D31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900" spc="-10" dirty="0">
                          <a:latin typeface="Times New Roman"/>
                          <a:cs typeface="Times New Roman"/>
                        </a:rPr>
                        <a:t>Студент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48260" marB="0">
                    <a:lnL w="6350">
                      <a:solidFill>
                        <a:srgbClr val="EC7D31"/>
                      </a:solidFill>
                      <a:prstDash val="solid"/>
                    </a:lnL>
                    <a:lnR w="6350">
                      <a:solidFill>
                        <a:srgbClr val="EC7D31"/>
                      </a:solidFill>
                      <a:prstDash val="solid"/>
                    </a:lnR>
                    <a:lnT w="6350">
                      <a:solidFill>
                        <a:srgbClr val="EC7D31"/>
                      </a:solidFill>
                      <a:prstDash val="solid"/>
                    </a:lnT>
                    <a:lnB w="6350">
                      <a:solidFill>
                        <a:srgbClr val="EC7D31"/>
                      </a:solidFill>
                      <a:prstDash val="solid"/>
                    </a:lnB>
                    <a:solidFill>
                      <a:srgbClr val="EC7D31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16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Назиров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Руслан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Алиджонович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42544" marB="0">
                    <a:lnL w="6350">
                      <a:solidFill>
                        <a:srgbClr val="EC7D31"/>
                      </a:solidFill>
                      <a:prstDash val="solid"/>
                    </a:lnL>
                    <a:lnR w="6350">
                      <a:solidFill>
                        <a:srgbClr val="EC7D31"/>
                      </a:solidFill>
                      <a:prstDash val="solid"/>
                    </a:lnR>
                    <a:lnT w="6350">
                      <a:solidFill>
                        <a:srgbClr val="EC7D31"/>
                      </a:solidFill>
                      <a:prstDash val="solid"/>
                    </a:lnT>
                    <a:lnB w="6350">
                      <a:solidFill>
                        <a:srgbClr val="EC7D3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Технический</a:t>
                      </a:r>
                      <a:r>
                        <a:rPr sz="10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специалист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Разработчик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48260" marB="0">
                    <a:lnL w="6350">
                      <a:solidFill>
                        <a:srgbClr val="EC7D31"/>
                      </a:solidFill>
                      <a:prstDash val="solid"/>
                    </a:lnL>
                    <a:lnR w="6350">
                      <a:solidFill>
                        <a:srgbClr val="EC7D31"/>
                      </a:solidFill>
                      <a:prstDash val="solid"/>
                    </a:lnR>
                    <a:lnT w="6350">
                      <a:solidFill>
                        <a:srgbClr val="EC7D31"/>
                      </a:solidFill>
                      <a:prstDash val="solid"/>
                    </a:lnT>
                    <a:lnB w="6350">
                      <a:solidFill>
                        <a:srgbClr val="EC7D3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8585" marR="97790" indent="19875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900" spc="-10" dirty="0">
                          <a:latin typeface="Times New Roman"/>
                          <a:cs typeface="Times New Roman"/>
                        </a:rPr>
                        <a:t>Координация</a:t>
                      </a:r>
                      <a:r>
                        <a:rPr sz="900" dirty="0">
                          <a:latin typeface="Times New Roman"/>
                          <a:cs typeface="Times New Roman"/>
                        </a:rPr>
                        <a:t> работы </a:t>
                      </a:r>
                      <a:r>
                        <a:rPr sz="900" spc="-10" dirty="0">
                          <a:latin typeface="Times New Roman"/>
                          <a:cs typeface="Times New Roman"/>
                        </a:rPr>
                        <a:t>участников </a:t>
                      </a:r>
                      <a:r>
                        <a:rPr sz="900" dirty="0">
                          <a:latin typeface="Times New Roman"/>
                          <a:cs typeface="Times New Roman"/>
                        </a:rPr>
                        <a:t>проекта,</a:t>
                      </a:r>
                      <a:r>
                        <a:rPr sz="9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10" dirty="0">
                          <a:latin typeface="Times New Roman"/>
                          <a:cs typeface="Times New Roman"/>
                        </a:rPr>
                        <a:t>осуществление</a:t>
                      </a:r>
                      <a:r>
                        <a:rPr sz="9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10" dirty="0">
                          <a:latin typeface="Times New Roman"/>
                          <a:cs typeface="Times New Roman"/>
                        </a:rPr>
                        <a:t>взаимодействия.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48260" marB="0">
                    <a:lnL w="6350">
                      <a:solidFill>
                        <a:srgbClr val="EC7D31"/>
                      </a:solidFill>
                      <a:prstDash val="solid"/>
                    </a:lnL>
                    <a:lnR w="6350">
                      <a:solidFill>
                        <a:srgbClr val="EC7D31"/>
                      </a:solidFill>
                      <a:prstDash val="solid"/>
                    </a:lnR>
                    <a:lnT w="6350">
                      <a:solidFill>
                        <a:srgbClr val="EC7D31"/>
                      </a:solidFill>
                      <a:prstDash val="solid"/>
                    </a:lnT>
                    <a:lnB w="6350">
                      <a:solidFill>
                        <a:srgbClr val="EC7D3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900" spc="-10" dirty="0">
                          <a:latin typeface="Times New Roman"/>
                          <a:cs typeface="Times New Roman"/>
                        </a:rPr>
                        <a:t>Студент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48260" marB="0">
                    <a:lnL w="6350">
                      <a:solidFill>
                        <a:srgbClr val="EC7D31"/>
                      </a:solidFill>
                      <a:prstDash val="solid"/>
                    </a:lnL>
                    <a:lnR w="6350">
                      <a:solidFill>
                        <a:srgbClr val="EC7D31"/>
                      </a:solidFill>
                      <a:prstDash val="solid"/>
                    </a:lnR>
                    <a:lnT w="6350">
                      <a:solidFill>
                        <a:srgbClr val="EC7D31"/>
                      </a:solidFill>
                      <a:prstDash val="solid"/>
                    </a:lnT>
                    <a:lnB w="6350">
                      <a:solidFill>
                        <a:srgbClr val="EC7D3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1350">
                <a:tc>
                  <a:txBody>
                    <a:bodyPr/>
                    <a:lstStyle/>
                    <a:p>
                      <a:pPr marL="749300" marR="422909" indent="-319405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Нодирзода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Азизджони Махмаджон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42544" marB="0">
                    <a:lnL w="6350">
                      <a:solidFill>
                        <a:srgbClr val="EC7D31"/>
                      </a:solidFill>
                      <a:prstDash val="solid"/>
                    </a:lnL>
                    <a:lnR w="6350">
                      <a:solidFill>
                        <a:srgbClr val="EC7D31"/>
                      </a:solidFill>
                      <a:prstDash val="solid"/>
                    </a:lnR>
                    <a:lnT w="6350">
                      <a:solidFill>
                        <a:srgbClr val="EC7D31"/>
                      </a:solidFill>
                      <a:prstDash val="solid"/>
                    </a:lnT>
                    <a:lnB w="6350">
                      <a:solidFill>
                        <a:srgbClr val="EC7D31"/>
                      </a:solidFill>
                      <a:prstDash val="solid"/>
                    </a:lnB>
                    <a:solidFill>
                      <a:srgbClr val="EC7D31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900" spc="-10" dirty="0">
                          <a:latin typeface="Times New Roman"/>
                          <a:cs typeface="Times New Roman"/>
                        </a:rPr>
                        <a:t>Аналитик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48260" marB="0">
                    <a:lnL w="6350">
                      <a:solidFill>
                        <a:srgbClr val="EC7D31"/>
                      </a:solidFill>
                      <a:prstDash val="solid"/>
                    </a:lnL>
                    <a:lnR w="6350">
                      <a:solidFill>
                        <a:srgbClr val="EC7D31"/>
                      </a:solidFill>
                      <a:prstDash val="solid"/>
                    </a:lnR>
                    <a:lnT w="6350">
                      <a:solidFill>
                        <a:srgbClr val="EC7D31"/>
                      </a:solidFill>
                      <a:prstDash val="solid"/>
                    </a:lnT>
                    <a:lnB w="6350">
                      <a:solidFill>
                        <a:srgbClr val="EC7D31"/>
                      </a:solidFill>
                      <a:prstDash val="solid"/>
                    </a:lnB>
                    <a:solidFill>
                      <a:srgbClr val="EC7D31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06705" marR="265430" indent="-32384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900" dirty="0">
                          <a:latin typeface="Times New Roman"/>
                          <a:cs typeface="Times New Roman"/>
                        </a:rPr>
                        <a:t>Анализ</a:t>
                      </a:r>
                      <a:r>
                        <a:rPr sz="9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dirty="0">
                          <a:latin typeface="Times New Roman"/>
                          <a:cs typeface="Times New Roman"/>
                        </a:rPr>
                        <a:t>рисков</a:t>
                      </a:r>
                      <a:r>
                        <a:rPr sz="9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9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dirty="0">
                          <a:latin typeface="Times New Roman"/>
                          <a:cs typeface="Times New Roman"/>
                        </a:rPr>
                        <a:t>разработка</a:t>
                      </a:r>
                      <a:r>
                        <a:rPr sz="9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20" dirty="0">
                          <a:latin typeface="Times New Roman"/>
                          <a:cs typeface="Times New Roman"/>
                        </a:rPr>
                        <a:t>путей </a:t>
                      </a:r>
                      <a:r>
                        <a:rPr sz="900" spc="-10" dirty="0">
                          <a:latin typeface="Times New Roman"/>
                          <a:cs typeface="Times New Roman"/>
                        </a:rPr>
                        <a:t>минимизации</a:t>
                      </a:r>
                      <a:r>
                        <a:rPr sz="9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dirty="0">
                          <a:latin typeface="Times New Roman"/>
                          <a:cs typeface="Times New Roman"/>
                        </a:rPr>
                        <a:t>проектных</a:t>
                      </a:r>
                      <a:r>
                        <a:rPr sz="900" spc="-10" dirty="0">
                          <a:latin typeface="Times New Roman"/>
                          <a:cs typeface="Times New Roman"/>
                        </a:rPr>
                        <a:t> рисков.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48260" marB="0">
                    <a:lnL w="6350">
                      <a:solidFill>
                        <a:srgbClr val="EC7D31"/>
                      </a:solidFill>
                      <a:prstDash val="solid"/>
                    </a:lnL>
                    <a:lnR w="6350">
                      <a:solidFill>
                        <a:srgbClr val="EC7D31"/>
                      </a:solidFill>
                      <a:prstDash val="solid"/>
                    </a:lnR>
                    <a:lnT w="6350">
                      <a:solidFill>
                        <a:srgbClr val="EC7D31"/>
                      </a:solidFill>
                      <a:prstDash val="solid"/>
                    </a:lnT>
                    <a:lnB w="6350">
                      <a:solidFill>
                        <a:srgbClr val="EC7D31"/>
                      </a:solidFill>
                      <a:prstDash val="solid"/>
                    </a:lnB>
                    <a:solidFill>
                      <a:srgbClr val="EC7D31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900" spc="-10" dirty="0">
                          <a:latin typeface="Times New Roman"/>
                          <a:cs typeface="Times New Roman"/>
                        </a:rPr>
                        <a:t>Студент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48260" marB="0">
                    <a:lnL w="6350">
                      <a:solidFill>
                        <a:srgbClr val="EC7D31"/>
                      </a:solidFill>
                      <a:prstDash val="solid"/>
                    </a:lnL>
                    <a:lnR w="6350">
                      <a:solidFill>
                        <a:srgbClr val="EC7D31"/>
                      </a:solidFill>
                      <a:prstDash val="solid"/>
                    </a:lnR>
                    <a:lnT w="6350">
                      <a:solidFill>
                        <a:srgbClr val="EC7D31"/>
                      </a:solidFill>
                      <a:prstDash val="solid"/>
                    </a:lnT>
                    <a:lnB w="6350">
                      <a:solidFill>
                        <a:srgbClr val="EC7D31"/>
                      </a:solidFill>
                      <a:prstDash val="solid"/>
                    </a:lnB>
                    <a:solidFill>
                      <a:srgbClr val="EC7D31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75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Шарипов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Парвиз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Бахтиёрович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42544" marB="0">
                    <a:lnL w="6350">
                      <a:solidFill>
                        <a:srgbClr val="EC7D31"/>
                      </a:solidFill>
                      <a:prstDash val="solid"/>
                    </a:lnL>
                    <a:lnR w="6350">
                      <a:solidFill>
                        <a:srgbClr val="EC7D31"/>
                      </a:solidFill>
                      <a:prstDash val="solid"/>
                    </a:lnR>
                    <a:lnT w="6350">
                      <a:solidFill>
                        <a:srgbClr val="EC7D31"/>
                      </a:solidFill>
                      <a:prstDash val="solid"/>
                    </a:lnT>
                    <a:lnB w="6350">
                      <a:solidFill>
                        <a:srgbClr val="EC7D3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Руководитель</a:t>
                      </a:r>
                      <a:r>
                        <a:rPr sz="100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проекта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48260" marB="0">
                    <a:lnL w="6350">
                      <a:solidFill>
                        <a:srgbClr val="EC7D31"/>
                      </a:solidFill>
                      <a:prstDash val="solid"/>
                    </a:lnL>
                    <a:lnR w="6350">
                      <a:solidFill>
                        <a:srgbClr val="EC7D31"/>
                      </a:solidFill>
                      <a:prstDash val="solid"/>
                    </a:lnR>
                    <a:lnT w="6350">
                      <a:solidFill>
                        <a:srgbClr val="EC7D31"/>
                      </a:solidFill>
                      <a:prstDash val="solid"/>
                    </a:lnT>
                    <a:lnB w="6350">
                      <a:solidFill>
                        <a:srgbClr val="EC7D3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Разработка</a:t>
                      </a:r>
                      <a:r>
                        <a:rPr sz="10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бизнес-модели.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48260" marB="0">
                    <a:lnL w="6350">
                      <a:solidFill>
                        <a:srgbClr val="EC7D31"/>
                      </a:solidFill>
                      <a:prstDash val="solid"/>
                    </a:lnL>
                    <a:lnR w="6350">
                      <a:solidFill>
                        <a:srgbClr val="EC7D31"/>
                      </a:solidFill>
                      <a:prstDash val="solid"/>
                    </a:lnR>
                    <a:lnT w="6350">
                      <a:solidFill>
                        <a:srgbClr val="EC7D31"/>
                      </a:solidFill>
                      <a:prstDash val="solid"/>
                    </a:lnT>
                    <a:lnB w="6350">
                      <a:solidFill>
                        <a:srgbClr val="EC7D3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900" spc="-10" dirty="0">
                          <a:latin typeface="Times New Roman"/>
                          <a:cs typeface="Times New Roman"/>
                        </a:rPr>
                        <a:t>Студент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48260" marB="0">
                    <a:lnL w="6350">
                      <a:solidFill>
                        <a:srgbClr val="EC7D31"/>
                      </a:solidFill>
                      <a:prstDash val="solid"/>
                    </a:lnL>
                    <a:lnR w="6350">
                      <a:solidFill>
                        <a:srgbClr val="EC7D31"/>
                      </a:solidFill>
                      <a:prstDash val="solid"/>
                    </a:lnR>
                    <a:lnT w="6350">
                      <a:solidFill>
                        <a:srgbClr val="EC7D31"/>
                      </a:solidFill>
                      <a:prstDash val="solid"/>
                    </a:lnT>
                    <a:lnB w="6350">
                      <a:solidFill>
                        <a:srgbClr val="EC7D3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25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EC7D31"/>
                      </a:solidFill>
                      <a:prstDash val="solid"/>
                    </a:lnL>
                    <a:lnR w="6350">
                      <a:solidFill>
                        <a:srgbClr val="EC7D31"/>
                      </a:solidFill>
                      <a:prstDash val="solid"/>
                    </a:lnR>
                    <a:lnT w="6350">
                      <a:solidFill>
                        <a:srgbClr val="EC7D31"/>
                      </a:solidFill>
                      <a:prstDash val="solid"/>
                    </a:lnT>
                    <a:lnB w="6350">
                      <a:solidFill>
                        <a:srgbClr val="EC7D31"/>
                      </a:solidFill>
                      <a:prstDash val="solid"/>
                    </a:lnB>
                    <a:solidFill>
                      <a:srgbClr val="EC7D31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EC7D31"/>
                      </a:solidFill>
                      <a:prstDash val="solid"/>
                    </a:lnL>
                    <a:lnR w="6350">
                      <a:solidFill>
                        <a:srgbClr val="EC7D31"/>
                      </a:solidFill>
                      <a:prstDash val="solid"/>
                    </a:lnR>
                    <a:lnT w="6350">
                      <a:solidFill>
                        <a:srgbClr val="EC7D31"/>
                      </a:solidFill>
                      <a:prstDash val="solid"/>
                    </a:lnT>
                    <a:lnB w="6350">
                      <a:solidFill>
                        <a:srgbClr val="EC7D31"/>
                      </a:solidFill>
                      <a:prstDash val="solid"/>
                    </a:lnB>
                    <a:solidFill>
                      <a:srgbClr val="EC7D31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EC7D31"/>
                      </a:solidFill>
                      <a:prstDash val="solid"/>
                    </a:lnL>
                    <a:lnR w="6350">
                      <a:solidFill>
                        <a:srgbClr val="EC7D31"/>
                      </a:solidFill>
                      <a:prstDash val="solid"/>
                    </a:lnR>
                    <a:lnT w="6350">
                      <a:solidFill>
                        <a:srgbClr val="EC7D31"/>
                      </a:solidFill>
                      <a:prstDash val="solid"/>
                    </a:lnT>
                    <a:lnB w="6350">
                      <a:solidFill>
                        <a:srgbClr val="EC7D31"/>
                      </a:solidFill>
                      <a:prstDash val="solid"/>
                    </a:lnB>
                    <a:solidFill>
                      <a:srgbClr val="EC7D31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EC7D31"/>
                      </a:solidFill>
                      <a:prstDash val="solid"/>
                    </a:lnL>
                    <a:lnR w="6350">
                      <a:solidFill>
                        <a:srgbClr val="EC7D31"/>
                      </a:solidFill>
                      <a:prstDash val="solid"/>
                    </a:lnR>
                    <a:lnT w="6350">
                      <a:solidFill>
                        <a:srgbClr val="EC7D31"/>
                      </a:solidFill>
                      <a:prstDash val="solid"/>
                    </a:lnT>
                    <a:lnB w="6350">
                      <a:solidFill>
                        <a:srgbClr val="EC7D31"/>
                      </a:solidFill>
                      <a:prstDash val="solid"/>
                    </a:lnB>
                    <a:solidFill>
                      <a:srgbClr val="EC7D31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1734" rIns="0" bIns="0" rtlCol="0">
            <a:spAutoFit/>
          </a:bodyPr>
          <a:lstStyle/>
          <a:p>
            <a:pPr marL="213995" marR="5080">
              <a:lnSpc>
                <a:spcPts val="2590"/>
              </a:lnSpc>
              <a:spcBef>
                <a:spcPts val="425"/>
              </a:spcBef>
            </a:pPr>
            <a:r>
              <a:rPr spc="-160" dirty="0"/>
              <a:t>КАКУЮ</a:t>
            </a:r>
            <a:r>
              <a:rPr spc="-20" dirty="0"/>
              <a:t> </a:t>
            </a:r>
            <a:r>
              <a:rPr spc="-40" dirty="0"/>
              <a:t>ПРОБЛЕМУ</a:t>
            </a:r>
            <a:r>
              <a:rPr spc="-20" dirty="0"/>
              <a:t> </a:t>
            </a:r>
            <a:r>
              <a:rPr dirty="0"/>
              <a:t>РЕШАЕТ</a:t>
            </a:r>
            <a:r>
              <a:rPr spc="-20" dirty="0"/>
              <a:t> </a:t>
            </a:r>
            <a:r>
              <a:rPr spc="-10" dirty="0"/>
              <a:t>ПРОЕКТ? АКТУАЛЬНОСТЬ?</a:t>
            </a:r>
            <a:r>
              <a:rPr spc="-30" dirty="0"/>
              <a:t> </a:t>
            </a:r>
            <a:r>
              <a:rPr dirty="0"/>
              <a:t>ЦЕЛЕВАЯ</a:t>
            </a:r>
            <a:r>
              <a:rPr spc="-30" dirty="0"/>
              <a:t> АУДИТОРИЯ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9740" y="1403613"/>
            <a:ext cx="2371090" cy="726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spc="-10" dirty="0">
                <a:latin typeface="Tahoma"/>
                <a:cs typeface="Tahoma"/>
              </a:rPr>
              <a:t>Проблема:</a:t>
            </a:r>
            <a:endParaRPr sz="1000">
              <a:latin typeface="Tahoma"/>
              <a:cs typeface="Tahoma"/>
            </a:endParaRPr>
          </a:p>
          <a:p>
            <a:pPr marL="12700" marR="5080">
              <a:lnSpc>
                <a:spcPts val="1080"/>
              </a:lnSpc>
              <a:spcBef>
                <a:spcPts val="1095"/>
              </a:spcBef>
            </a:pPr>
            <a:r>
              <a:rPr sz="1000" spc="-20" dirty="0">
                <a:latin typeface="Microsoft Sans Serif"/>
                <a:cs typeface="Microsoft Sans Serif"/>
              </a:rPr>
              <a:t>1.</a:t>
            </a:r>
            <a:r>
              <a:rPr sz="1000" b="1" spc="-20" dirty="0">
                <a:latin typeface="Tahoma"/>
                <a:cs typeface="Tahoma"/>
              </a:rPr>
              <a:t>Отсутствие </a:t>
            </a:r>
            <a:r>
              <a:rPr sz="1000" b="1" dirty="0">
                <a:latin typeface="Tahoma"/>
                <a:cs typeface="Tahoma"/>
              </a:rPr>
              <a:t>у</a:t>
            </a:r>
            <a:r>
              <a:rPr sz="1000" b="1" spc="-15" dirty="0">
                <a:latin typeface="Tahoma"/>
                <a:cs typeface="Tahoma"/>
              </a:rPr>
              <a:t> </a:t>
            </a:r>
            <a:r>
              <a:rPr sz="1000" b="1" spc="-30" dirty="0">
                <a:latin typeface="Tahoma"/>
                <a:cs typeface="Tahoma"/>
              </a:rPr>
              <a:t>студентов</a:t>
            </a:r>
            <a:r>
              <a:rPr sz="1000" b="1" spc="-15" dirty="0">
                <a:latin typeface="Tahoma"/>
                <a:cs typeface="Tahoma"/>
              </a:rPr>
              <a:t> </a:t>
            </a:r>
            <a:r>
              <a:rPr sz="1000" b="1" spc="-40" dirty="0">
                <a:latin typeface="Tahoma"/>
                <a:cs typeface="Tahoma"/>
              </a:rPr>
              <a:t>колледжей </a:t>
            </a:r>
            <a:r>
              <a:rPr sz="1000" b="1" spc="-50" dirty="0">
                <a:latin typeface="Tahoma"/>
                <a:cs typeface="Tahoma"/>
              </a:rPr>
              <a:t>практических</a:t>
            </a:r>
            <a:r>
              <a:rPr sz="1000" b="1" spc="-5" dirty="0">
                <a:latin typeface="Tahoma"/>
                <a:cs typeface="Tahoma"/>
              </a:rPr>
              <a:t> </a:t>
            </a:r>
            <a:r>
              <a:rPr sz="1000" b="1" spc="-35" dirty="0">
                <a:latin typeface="Tahoma"/>
                <a:cs typeface="Tahoma"/>
              </a:rPr>
              <a:t>навыков</a:t>
            </a:r>
            <a:r>
              <a:rPr sz="1000" b="1" dirty="0">
                <a:latin typeface="Tahoma"/>
                <a:cs typeface="Tahoma"/>
              </a:rPr>
              <a:t> </a:t>
            </a:r>
            <a:r>
              <a:rPr sz="1000" b="1" spc="-20" dirty="0">
                <a:latin typeface="Tahoma"/>
                <a:cs typeface="Tahoma"/>
              </a:rPr>
              <a:t>работы</a:t>
            </a:r>
            <a:r>
              <a:rPr sz="1000" b="1" dirty="0">
                <a:latin typeface="Tahoma"/>
                <a:cs typeface="Tahoma"/>
              </a:rPr>
              <a:t> </a:t>
            </a:r>
            <a:r>
              <a:rPr sz="1000" b="1" spc="-50" dirty="0">
                <a:latin typeface="Tahoma"/>
                <a:cs typeface="Tahoma"/>
              </a:rPr>
              <a:t>с </a:t>
            </a:r>
            <a:r>
              <a:rPr sz="1000" b="1" spc="-40" dirty="0">
                <a:latin typeface="Tahoma"/>
                <a:cs typeface="Tahoma"/>
              </a:rPr>
              <a:t>промышленными</a:t>
            </a:r>
            <a:r>
              <a:rPr sz="1000" b="1" spc="15" dirty="0">
                <a:latin typeface="Tahoma"/>
                <a:cs typeface="Tahoma"/>
              </a:rPr>
              <a:t> </a:t>
            </a:r>
            <a:r>
              <a:rPr sz="1000" b="1" spc="-30" dirty="0">
                <a:latin typeface="Tahoma"/>
                <a:cs typeface="Tahoma"/>
              </a:rPr>
              <a:t>роботами</a:t>
            </a:r>
            <a:r>
              <a:rPr sz="1000" b="1" spc="15" dirty="0">
                <a:latin typeface="Tahoma"/>
                <a:cs typeface="Tahoma"/>
              </a:rPr>
              <a:t> </a:t>
            </a:r>
            <a:r>
              <a:rPr sz="1000" b="1" spc="-10" dirty="0">
                <a:latin typeface="Tahoma"/>
                <a:cs typeface="Tahoma"/>
              </a:rPr>
              <a:t>KUKA.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99740" y="2257054"/>
            <a:ext cx="265557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000" b="1" spc="-65" dirty="0">
                <a:latin typeface="Tahoma"/>
                <a:cs typeface="Tahoma"/>
              </a:rPr>
              <a:t>2.</a:t>
            </a:r>
            <a:r>
              <a:rPr sz="1000" b="1" spc="-20" dirty="0">
                <a:latin typeface="Tahoma"/>
                <a:cs typeface="Tahoma"/>
              </a:rPr>
              <a:t> </a:t>
            </a:r>
            <a:r>
              <a:rPr sz="1000" b="1" spc="-55" dirty="0">
                <a:latin typeface="Tahoma"/>
                <a:cs typeface="Tahoma"/>
              </a:rPr>
              <a:t>Нехватка</a:t>
            </a:r>
            <a:r>
              <a:rPr sz="1000" b="1" spc="-15" dirty="0">
                <a:latin typeface="Tahoma"/>
                <a:cs typeface="Tahoma"/>
              </a:rPr>
              <a:t> </a:t>
            </a:r>
            <a:r>
              <a:rPr sz="1000" b="1" spc="-30" dirty="0">
                <a:latin typeface="Tahoma"/>
                <a:cs typeface="Tahoma"/>
              </a:rPr>
              <a:t>специалистов</a:t>
            </a:r>
            <a:r>
              <a:rPr sz="1000" b="1" spc="-15" dirty="0">
                <a:latin typeface="Tahoma"/>
                <a:cs typeface="Tahoma"/>
              </a:rPr>
              <a:t> </a:t>
            </a:r>
            <a:r>
              <a:rPr sz="1000" b="1" spc="-10" dirty="0">
                <a:latin typeface="Tahoma"/>
                <a:cs typeface="Tahoma"/>
              </a:rPr>
              <a:t>по</a:t>
            </a:r>
            <a:r>
              <a:rPr sz="1000" b="1" spc="-15" dirty="0">
                <a:latin typeface="Tahoma"/>
                <a:cs typeface="Tahoma"/>
              </a:rPr>
              <a:t> </a:t>
            </a:r>
            <a:r>
              <a:rPr sz="1000" b="1" spc="-40" dirty="0">
                <a:latin typeface="Tahoma"/>
                <a:cs typeface="Tahoma"/>
              </a:rPr>
              <a:t>настройке</a:t>
            </a:r>
            <a:r>
              <a:rPr sz="1000" b="1" spc="-20" dirty="0">
                <a:latin typeface="Tahoma"/>
                <a:cs typeface="Tahoma"/>
              </a:rPr>
              <a:t> </a:t>
            </a:r>
            <a:r>
              <a:rPr sz="1000" b="1" spc="-50" dirty="0">
                <a:latin typeface="Tahoma"/>
                <a:cs typeface="Tahoma"/>
              </a:rPr>
              <a:t>и </a:t>
            </a:r>
            <a:r>
              <a:rPr sz="1000" b="1" spc="-35" dirty="0">
                <a:latin typeface="Tahoma"/>
                <a:cs typeface="Tahoma"/>
              </a:rPr>
              <a:t>программированию</a:t>
            </a:r>
            <a:r>
              <a:rPr sz="1000" b="1" spc="10" dirty="0">
                <a:latin typeface="Tahoma"/>
                <a:cs typeface="Tahoma"/>
              </a:rPr>
              <a:t> </a:t>
            </a:r>
            <a:r>
              <a:rPr sz="1000" b="1" spc="-20" dirty="0">
                <a:latin typeface="Tahoma"/>
                <a:cs typeface="Tahoma"/>
              </a:rPr>
              <a:t>роботов</a:t>
            </a:r>
            <a:r>
              <a:rPr sz="1000" b="1" spc="10" dirty="0">
                <a:latin typeface="Tahoma"/>
                <a:cs typeface="Tahoma"/>
              </a:rPr>
              <a:t> </a:t>
            </a:r>
            <a:r>
              <a:rPr sz="1000" b="1" spc="-25" dirty="0">
                <a:latin typeface="Tahoma"/>
                <a:cs typeface="Tahoma"/>
              </a:rPr>
              <a:t>для </a:t>
            </a:r>
            <a:r>
              <a:rPr sz="1000" b="1" spc="-35" dirty="0">
                <a:latin typeface="Tahoma"/>
                <a:cs typeface="Tahoma"/>
              </a:rPr>
              <a:t>складской</a:t>
            </a:r>
            <a:r>
              <a:rPr sz="1000" b="1" spc="-20" dirty="0">
                <a:latin typeface="Tahoma"/>
                <a:cs typeface="Tahoma"/>
              </a:rPr>
              <a:t> </a:t>
            </a:r>
            <a:r>
              <a:rPr sz="1000" b="1" spc="-10" dirty="0">
                <a:latin typeface="Tahoma"/>
                <a:cs typeface="Tahoma"/>
              </a:rPr>
              <a:t>логистики.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99740" y="2866653"/>
            <a:ext cx="265938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000" b="1" spc="-65" dirty="0">
                <a:latin typeface="Tahoma"/>
                <a:cs typeface="Tahoma"/>
              </a:rPr>
              <a:t>3.</a:t>
            </a:r>
            <a:r>
              <a:rPr sz="1000" b="1" dirty="0">
                <a:latin typeface="Tahoma"/>
                <a:cs typeface="Tahoma"/>
              </a:rPr>
              <a:t> </a:t>
            </a:r>
            <a:r>
              <a:rPr sz="1000" b="1" spc="-20" dirty="0">
                <a:latin typeface="Tahoma"/>
                <a:cs typeface="Tahoma"/>
              </a:rPr>
              <a:t>Разрыв</a:t>
            </a:r>
            <a:r>
              <a:rPr sz="1000" b="1" dirty="0">
                <a:latin typeface="Tahoma"/>
                <a:cs typeface="Tahoma"/>
              </a:rPr>
              <a:t> </a:t>
            </a:r>
            <a:r>
              <a:rPr sz="1000" b="1" spc="-75" dirty="0">
                <a:latin typeface="Tahoma"/>
                <a:cs typeface="Tahoma"/>
              </a:rPr>
              <a:t>между</a:t>
            </a:r>
            <a:r>
              <a:rPr sz="1000" b="1" dirty="0">
                <a:latin typeface="Tahoma"/>
                <a:cs typeface="Tahoma"/>
              </a:rPr>
              <a:t> </a:t>
            </a:r>
            <a:r>
              <a:rPr sz="1000" b="1" spc="-10" dirty="0">
                <a:latin typeface="Tahoma"/>
                <a:cs typeface="Tahoma"/>
              </a:rPr>
              <a:t>теоретической </a:t>
            </a:r>
            <a:r>
              <a:rPr sz="1000" b="1" spc="-40" dirty="0">
                <a:latin typeface="Tahoma"/>
                <a:cs typeface="Tahoma"/>
              </a:rPr>
              <a:t>подготовкой</a:t>
            </a:r>
            <a:r>
              <a:rPr sz="1000" b="1" spc="-5" dirty="0">
                <a:latin typeface="Tahoma"/>
                <a:cs typeface="Tahoma"/>
              </a:rPr>
              <a:t> </a:t>
            </a:r>
            <a:r>
              <a:rPr sz="1000" b="1" dirty="0">
                <a:latin typeface="Tahoma"/>
                <a:cs typeface="Tahoma"/>
              </a:rPr>
              <a:t>и </a:t>
            </a:r>
            <a:r>
              <a:rPr sz="1000" b="1" spc="-30" dirty="0">
                <a:latin typeface="Tahoma"/>
                <a:cs typeface="Tahoma"/>
              </a:rPr>
              <a:t>реальными</a:t>
            </a:r>
            <a:r>
              <a:rPr sz="1000" b="1" dirty="0">
                <a:latin typeface="Tahoma"/>
                <a:cs typeface="Tahoma"/>
              </a:rPr>
              <a:t> </a:t>
            </a:r>
            <a:r>
              <a:rPr sz="1000" b="1" spc="-25" dirty="0">
                <a:latin typeface="Tahoma"/>
                <a:cs typeface="Tahoma"/>
              </a:rPr>
              <a:t>требованиями </a:t>
            </a:r>
            <a:r>
              <a:rPr sz="1000" b="1" spc="-35" dirty="0">
                <a:latin typeface="Tahoma"/>
                <a:cs typeface="Tahoma"/>
              </a:rPr>
              <a:t>автоматизированных</a:t>
            </a:r>
            <a:r>
              <a:rPr sz="1000" b="1" spc="45" dirty="0">
                <a:latin typeface="Tahoma"/>
                <a:cs typeface="Tahoma"/>
              </a:rPr>
              <a:t> </a:t>
            </a:r>
            <a:r>
              <a:rPr sz="1000" b="1" spc="-10" dirty="0">
                <a:latin typeface="Tahoma"/>
                <a:cs typeface="Tahoma"/>
              </a:rPr>
              <a:t>производств.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601699" y="2065054"/>
            <a:ext cx="4799965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spc="-10" dirty="0">
                <a:solidFill>
                  <a:srgbClr val="0E1114"/>
                </a:solidFill>
                <a:latin typeface="Tahoma"/>
                <a:cs typeface="Tahoma"/>
              </a:rPr>
              <a:t>Актуальность:</a:t>
            </a:r>
            <a:endParaRPr sz="1000">
              <a:latin typeface="Tahoma"/>
              <a:cs typeface="Tahoma"/>
            </a:endParaRPr>
          </a:p>
          <a:p>
            <a:pPr marL="57150" indent="-52705">
              <a:lnSpc>
                <a:spcPct val="100000"/>
              </a:lnSpc>
              <a:buSzPct val="90000"/>
              <a:buFont typeface="Microsoft Sans Serif"/>
              <a:buChar char="•"/>
              <a:tabLst>
                <a:tab pos="57150" algn="l"/>
              </a:tabLst>
            </a:pPr>
            <a:r>
              <a:rPr sz="1000" b="1" dirty="0">
                <a:latin typeface="Tahoma"/>
                <a:cs typeface="Tahoma"/>
              </a:rPr>
              <a:t>Рост</a:t>
            </a:r>
            <a:r>
              <a:rPr sz="1000" b="1" spc="-20" dirty="0">
                <a:latin typeface="Tahoma"/>
                <a:cs typeface="Tahoma"/>
              </a:rPr>
              <a:t> </a:t>
            </a:r>
            <a:r>
              <a:rPr sz="1000" b="1" spc="-40" dirty="0">
                <a:latin typeface="Tahoma"/>
                <a:cs typeface="Tahoma"/>
              </a:rPr>
              <a:t>автоматизации</a:t>
            </a:r>
            <a:r>
              <a:rPr sz="1000" b="1" spc="-15" dirty="0">
                <a:latin typeface="Tahoma"/>
                <a:cs typeface="Tahoma"/>
              </a:rPr>
              <a:t> </a:t>
            </a:r>
            <a:r>
              <a:rPr sz="1000" b="1" spc="-40" dirty="0">
                <a:latin typeface="Tahoma"/>
                <a:cs typeface="Tahoma"/>
              </a:rPr>
              <a:t>складских</a:t>
            </a:r>
            <a:r>
              <a:rPr sz="1000" b="1" spc="-15" dirty="0">
                <a:latin typeface="Tahoma"/>
                <a:cs typeface="Tahoma"/>
              </a:rPr>
              <a:t> </a:t>
            </a:r>
            <a:r>
              <a:rPr sz="1000" b="1" spc="-40" dirty="0">
                <a:latin typeface="Tahoma"/>
                <a:cs typeface="Tahoma"/>
              </a:rPr>
              <a:t>комплексов</a:t>
            </a:r>
            <a:r>
              <a:rPr sz="1000" b="1" spc="-15" dirty="0">
                <a:latin typeface="Tahoma"/>
                <a:cs typeface="Tahoma"/>
              </a:rPr>
              <a:t> </a:t>
            </a:r>
            <a:r>
              <a:rPr sz="1000" b="1" dirty="0">
                <a:latin typeface="Tahoma"/>
                <a:cs typeface="Tahoma"/>
              </a:rPr>
              <a:t>и</a:t>
            </a:r>
            <a:r>
              <a:rPr sz="1000" b="1" spc="-15" dirty="0">
                <a:latin typeface="Tahoma"/>
                <a:cs typeface="Tahoma"/>
              </a:rPr>
              <a:t> </a:t>
            </a:r>
            <a:r>
              <a:rPr sz="1000" b="1" spc="-10" dirty="0">
                <a:latin typeface="Tahoma"/>
                <a:cs typeface="Tahoma"/>
              </a:rPr>
              <a:t>производств.</a:t>
            </a:r>
            <a:endParaRPr sz="1000">
              <a:latin typeface="Tahoma"/>
              <a:cs typeface="Tahoma"/>
            </a:endParaRPr>
          </a:p>
          <a:p>
            <a:pPr marL="57150" indent="-52705">
              <a:lnSpc>
                <a:spcPct val="100000"/>
              </a:lnSpc>
              <a:buSzPct val="90000"/>
              <a:buFont typeface="Microsoft Sans Serif"/>
              <a:buChar char="•"/>
              <a:tabLst>
                <a:tab pos="57150" algn="l"/>
              </a:tabLst>
            </a:pPr>
            <a:r>
              <a:rPr sz="1000" b="1" spc="-20" dirty="0">
                <a:latin typeface="Tahoma"/>
                <a:cs typeface="Tahoma"/>
              </a:rPr>
              <a:t>Высокий</a:t>
            </a:r>
            <a:r>
              <a:rPr sz="1000" b="1" spc="-10" dirty="0">
                <a:latin typeface="Tahoma"/>
                <a:cs typeface="Tahoma"/>
              </a:rPr>
              <a:t> </a:t>
            </a:r>
            <a:r>
              <a:rPr sz="1000" b="1" dirty="0">
                <a:latin typeface="Tahoma"/>
                <a:cs typeface="Tahoma"/>
              </a:rPr>
              <a:t>спрос</a:t>
            </a:r>
            <a:r>
              <a:rPr sz="1000" b="1" spc="-10" dirty="0">
                <a:latin typeface="Tahoma"/>
                <a:cs typeface="Tahoma"/>
              </a:rPr>
              <a:t> </a:t>
            </a:r>
            <a:r>
              <a:rPr sz="1000" b="1" spc="-55" dirty="0">
                <a:latin typeface="Tahoma"/>
                <a:cs typeface="Tahoma"/>
              </a:rPr>
              <a:t>на</a:t>
            </a:r>
            <a:r>
              <a:rPr sz="1000" b="1" spc="-10" dirty="0">
                <a:latin typeface="Tahoma"/>
                <a:cs typeface="Tahoma"/>
              </a:rPr>
              <a:t> </a:t>
            </a:r>
            <a:r>
              <a:rPr sz="1000" b="1" spc="-30" dirty="0">
                <a:latin typeface="Tahoma"/>
                <a:cs typeface="Tahoma"/>
              </a:rPr>
              <a:t>операторов</a:t>
            </a:r>
            <a:r>
              <a:rPr sz="1000" b="1" spc="-10" dirty="0">
                <a:latin typeface="Tahoma"/>
                <a:cs typeface="Tahoma"/>
              </a:rPr>
              <a:t> </a:t>
            </a:r>
            <a:r>
              <a:rPr sz="1000" b="1" dirty="0">
                <a:latin typeface="Tahoma"/>
                <a:cs typeface="Tahoma"/>
              </a:rPr>
              <a:t>и</a:t>
            </a:r>
            <a:r>
              <a:rPr sz="1000" b="1" spc="-10" dirty="0">
                <a:latin typeface="Tahoma"/>
                <a:cs typeface="Tahoma"/>
              </a:rPr>
              <a:t> </a:t>
            </a:r>
            <a:r>
              <a:rPr sz="1000" b="1" spc="-35" dirty="0">
                <a:latin typeface="Tahoma"/>
                <a:cs typeface="Tahoma"/>
              </a:rPr>
              <a:t>программистов</a:t>
            </a:r>
            <a:r>
              <a:rPr sz="1000" b="1" spc="-10" dirty="0">
                <a:latin typeface="Tahoma"/>
                <a:cs typeface="Tahoma"/>
              </a:rPr>
              <a:t> </a:t>
            </a:r>
            <a:r>
              <a:rPr sz="1000" b="1" spc="-40" dirty="0">
                <a:latin typeface="Tahoma"/>
                <a:cs typeface="Tahoma"/>
              </a:rPr>
              <a:t>промышленных</a:t>
            </a:r>
            <a:r>
              <a:rPr sz="1000" b="1" spc="-10" dirty="0">
                <a:latin typeface="Tahoma"/>
                <a:cs typeface="Tahoma"/>
              </a:rPr>
              <a:t> роботов.</a:t>
            </a:r>
            <a:endParaRPr sz="1000">
              <a:latin typeface="Tahoma"/>
              <a:cs typeface="Tahoma"/>
            </a:endParaRPr>
          </a:p>
          <a:p>
            <a:pPr marL="57150" indent="-52705">
              <a:lnSpc>
                <a:spcPct val="100000"/>
              </a:lnSpc>
              <a:buSzPct val="90000"/>
              <a:buFont typeface="Microsoft Sans Serif"/>
              <a:buChar char="•"/>
              <a:tabLst>
                <a:tab pos="57150" algn="l"/>
              </a:tabLst>
            </a:pPr>
            <a:r>
              <a:rPr sz="1000" b="1" spc="-40" dirty="0">
                <a:latin typeface="Tahoma"/>
                <a:cs typeface="Tahoma"/>
              </a:rPr>
              <a:t>Внедрение</a:t>
            </a:r>
            <a:r>
              <a:rPr sz="1000" b="1" spc="5" dirty="0">
                <a:latin typeface="Tahoma"/>
                <a:cs typeface="Tahoma"/>
              </a:rPr>
              <a:t> </a:t>
            </a:r>
            <a:r>
              <a:rPr sz="1000" b="1" spc="-20" dirty="0">
                <a:latin typeface="Tahoma"/>
                <a:cs typeface="Tahoma"/>
              </a:rPr>
              <a:t>роботов</a:t>
            </a:r>
            <a:r>
              <a:rPr sz="1000" b="1" spc="5" dirty="0">
                <a:latin typeface="Tahoma"/>
                <a:cs typeface="Tahoma"/>
              </a:rPr>
              <a:t> </a:t>
            </a:r>
            <a:r>
              <a:rPr sz="1000" b="1" dirty="0">
                <a:latin typeface="Tahoma"/>
                <a:cs typeface="Tahoma"/>
              </a:rPr>
              <a:t>KUKA</a:t>
            </a:r>
            <a:r>
              <a:rPr sz="1000" b="1" spc="5" dirty="0">
                <a:latin typeface="Tahoma"/>
                <a:cs typeface="Tahoma"/>
              </a:rPr>
              <a:t> </a:t>
            </a:r>
            <a:r>
              <a:rPr sz="1000" b="1" spc="-55" dirty="0">
                <a:latin typeface="Tahoma"/>
                <a:cs typeface="Tahoma"/>
              </a:rPr>
              <a:t>на</a:t>
            </a:r>
            <a:r>
              <a:rPr sz="1000" b="1" spc="10" dirty="0">
                <a:latin typeface="Tahoma"/>
                <a:cs typeface="Tahoma"/>
              </a:rPr>
              <a:t> </a:t>
            </a:r>
            <a:r>
              <a:rPr sz="1000" b="1" spc="-25" dirty="0">
                <a:latin typeface="Tahoma"/>
                <a:cs typeface="Tahoma"/>
              </a:rPr>
              <a:t>российских</a:t>
            </a:r>
            <a:r>
              <a:rPr sz="1000" b="1" spc="5" dirty="0">
                <a:latin typeface="Tahoma"/>
                <a:cs typeface="Tahoma"/>
              </a:rPr>
              <a:t> </a:t>
            </a:r>
            <a:r>
              <a:rPr sz="1000" b="1" spc="-10" dirty="0">
                <a:latin typeface="Tahoma"/>
                <a:cs typeface="Tahoma"/>
              </a:rPr>
              <a:t>предприятиях.</a:t>
            </a:r>
            <a:endParaRPr sz="1000">
              <a:latin typeface="Tahoma"/>
              <a:cs typeface="Tahoma"/>
            </a:endParaRPr>
          </a:p>
          <a:p>
            <a:pPr marL="57150" indent="-52705">
              <a:lnSpc>
                <a:spcPct val="100000"/>
              </a:lnSpc>
              <a:buSzPct val="90000"/>
              <a:buFont typeface="Microsoft Sans Serif"/>
              <a:buChar char="•"/>
              <a:tabLst>
                <a:tab pos="57150" algn="l"/>
              </a:tabLst>
            </a:pPr>
            <a:r>
              <a:rPr sz="1000" b="1" spc="-45" dirty="0">
                <a:latin typeface="Tahoma"/>
                <a:cs typeface="Tahoma"/>
              </a:rPr>
              <a:t>Подготовка</a:t>
            </a:r>
            <a:r>
              <a:rPr sz="1000" b="1" spc="-20" dirty="0">
                <a:latin typeface="Tahoma"/>
                <a:cs typeface="Tahoma"/>
              </a:rPr>
              <a:t> </a:t>
            </a:r>
            <a:r>
              <a:rPr sz="1000" b="1" spc="-35" dirty="0">
                <a:latin typeface="Tahoma"/>
                <a:cs typeface="Tahoma"/>
              </a:rPr>
              <a:t>кадров</a:t>
            </a:r>
            <a:r>
              <a:rPr sz="1000" b="1" spc="-15" dirty="0">
                <a:latin typeface="Tahoma"/>
                <a:cs typeface="Tahoma"/>
              </a:rPr>
              <a:t> </a:t>
            </a:r>
            <a:r>
              <a:rPr sz="1000" b="1" spc="-20" dirty="0">
                <a:latin typeface="Tahoma"/>
                <a:cs typeface="Tahoma"/>
              </a:rPr>
              <a:t>для</a:t>
            </a:r>
            <a:r>
              <a:rPr sz="1000" b="1" spc="-15" dirty="0">
                <a:latin typeface="Tahoma"/>
                <a:cs typeface="Tahoma"/>
              </a:rPr>
              <a:t> </a:t>
            </a:r>
            <a:r>
              <a:rPr sz="1000" b="1" spc="-20" dirty="0">
                <a:latin typeface="Tahoma"/>
                <a:cs typeface="Tahoma"/>
              </a:rPr>
              <a:t>работы</a:t>
            </a:r>
            <a:r>
              <a:rPr sz="1000" b="1" spc="-15" dirty="0">
                <a:latin typeface="Tahoma"/>
                <a:cs typeface="Tahoma"/>
              </a:rPr>
              <a:t> </a:t>
            </a:r>
            <a:r>
              <a:rPr sz="1000" b="1" dirty="0">
                <a:latin typeface="Tahoma"/>
                <a:cs typeface="Tahoma"/>
              </a:rPr>
              <a:t>в</a:t>
            </a:r>
            <a:r>
              <a:rPr sz="1000" b="1" spc="-15" dirty="0">
                <a:latin typeface="Tahoma"/>
                <a:cs typeface="Tahoma"/>
              </a:rPr>
              <a:t> </a:t>
            </a:r>
            <a:r>
              <a:rPr sz="1000" b="1" spc="-25" dirty="0">
                <a:latin typeface="Tahoma"/>
                <a:cs typeface="Tahoma"/>
              </a:rPr>
              <a:t>условиях</a:t>
            </a:r>
            <a:r>
              <a:rPr sz="1000" b="1" spc="-15" dirty="0">
                <a:latin typeface="Tahoma"/>
                <a:cs typeface="Tahoma"/>
              </a:rPr>
              <a:t> </a:t>
            </a:r>
            <a:r>
              <a:rPr sz="1000" b="1" spc="-35" dirty="0">
                <a:latin typeface="Tahoma"/>
                <a:cs typeface="Tahoma"/>
              </a:rPr>
              <a:t>Индустрии</a:t>
            </a:r>
            <a:r>
              <a:rPr sz="1000" b="1" spc="-15" dirty="0">
                <a:latin typeface="Tahoma"/>
                <a:cs typeface="Tahoma"/>
              </a:rPr>
              <a:t> </a:t>
            </a:r>
            <a:r>
              <a:rPr sz="1000" b="1" spc="-20" dirty="0">
                <a:latin typeface="Tahoma"/>
                <a:cs typeface="Tahoma"/>
              </a:rPr>
              <a:t>4.0.</a:t>
            </a:r>
            <a:endParaRPr sz="1000">
              <a:latin typeface="Tahoma"/>
              <a:cs typeface="Tahoma"/>
            </a:endParaRPr>
          </a:p>
          <a:p>
            <a:pPr marL="57150" indent="-52705">
              <a:lnSpc>
                <a:spcPct val="100000"/>
              </a:lnSpc>
              <a:buSzPct val="90000"/>
              <a:buFont typeface="Microsoft Sans Serif"/>
              <a:buChar char="•"/>
              <a:tabLst>
                <a:tab pos="57150" algn="l"/>
              </a:tabLst>
            </a:pPr>
            <a:r>
              <a:rPr sz="1000" b="1" spc="-40" dirty="0">
                <a:latin typeface="Tahoma"/>
                <a:cs typeface="Tahoma"/>
              </a:rPr>
              <a:t>Повышение</a:t>
            </a:r>
            <a:r>
              <a:rPr sz="1000" b="1" spc="25" dirty="0">
                <a:latin typeface="Tahoma"/>
                <a:cs typeface="Tahoma"/>
              </a:rPr>
              <a:t> </a:t>
            </a:r>
            <a:r>
              <a:rPr sz="1000" b="1" spc="-35" dirty="0">
                <a:latin typeface="Tahoma"/>
                <a:cs typeface="Tahoma"/>
              </a:rPr>
              <a:t>конкурентоспособности</a:t>
            </a:r>
            <a:r>
              <a:rPr sz="1000" b="1" spc="30" dirty="0">
                <a:latin typeface="Tahoma"/>
                <a:cs typeface="Tahoma"/>
              </a:rPr>
              <a:t> </a:t>
            </a:r>
            <a:r>
              <a:rPr sz="1000" b="1" spc="-35" dirty="0">
                <a:latin typeface="Tahoma"/>
                <a:cs typeface="Tahoma"/>
              </a:rPr>
              <a:t>выпускников</a:t>
            </a:r>
            <a:r>
              <a:rPr sz="1000" b="1" spc="30" dirty="0">
                <a:latin typeface="Tahoma"/>
                <a:cs typeface="Tahoma"/>
              </a:rPr>
              <a:t> </a:t>
            </a:r>
            <a:r>
              <a:rPr sz="1000" b="1" spc="-10" dirty="0">
                <a:latin typeface="Tahoma"/>
                <a:cs typeface="Tahoma"/>
              </a:rPr>
              <a:t>колледжей.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99740" y="3476253"/>
            <a:ext cx="7739380" cy="20472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123815" indent="139065">
              <a:lnSpc>
                <a:spcPct val="100000"/>
              </a:lnSpc>
              <a:spcBef>
                <a:spcPts val="100"/>
              </a:spcBef>
              <a:buAutoNum type="arabicPeriod" startAt="4"/>
              <a:tabLst>
                <a:tab pos="151765" algn="l"/>
              </a:tabLst>
            </a:pPr>
            <a:r>
              <a:rPr sz="1000" b="1" spc="-45" dirty="0">
                <a:latin typeface="Tahoma"/>
                <a:cs typeface="Tahoma"/>
              </a:rPr>
              <a:t>Устаревшая</a:t>
            </a:r>
            <a:r>
              <a:rPr sz="1000" b="1" spc="114" dirty="0">
                <a:latin typeface="Tahoma"/>
                <a:cs typeface="Tahoma"/>
              </a:rPr>
              <a:t> </a:t>
            </a:r>
            <a:r>
              <a:rPr sz="1000" b="1" spc="-40" dirty="0">
                <a:latin typeface="Tahoma"/>
                <a:cs typeface="Tahoma"/>
              </a:rPr>
              <a:t>материально-</a:t>
            </a:r>
            <a:r>
              <a:rPr sz="1000" b="1" spc="-35" dirty="0">
                <a:latin typeface="Tahoma"/>
                <a:cs typeface="Tahoma"/>
              </a:rPr>
              <a:t>техническая база</a:t>
            </a:r>
            <a:r>
              <a:rPr sz="1000" b="1" spc="-30" dirty="0">
                <a:latin typeface="Tahoma"/>
                <a:cs typeface="Tahoma"/>
              </a:rPr>
              <a:t> учебных </a:t>
            </a:r>
            <a:r>
              <a:rPr sz="1000" b="1" spc="-10" dirty="0">
                <a:latin typeface="Tahoma"/>
                <a:cs typeface="Tahoma"/>
              </a:rPr>
              <a:t>заведений.</a:t>
            </a:r>
            <a:endParaRPr sz="1000">
              <a:latin typeface="Tahoma"/>
              <a:cs typeface="Tahoma"/>
            </a:endParaRPr>
          </a:p>
          <a:p>
            <a:pPr marL="12700" marR="5013960" indent="125095">
              <a:lnSpc>
                <a:spcPct val="101800"/>
              </a:lnSpc>
              <a:spcBef>
                <a:spcPts val="1175"/>
              </a:spcBef>
              <a:buFont typeface="Calibri"/>
              <a:buAutoNum type="arabicPeriod" startAt="4"/>
              <a:tabLst>
                <a:tab pos="137795" algn="l"/>
              </a:tabLst>
            </a:pPr>
            <a:r>
              <a:rPr sz="1000" b="1" spc="-55" dirty="0">
                <a:latin typeface="Tahoma"/>
                <a:cs typeface="Tahoma"/>
              </a:rPr>
              <a:t>Низкая</a:t>
            </a:r>
            <a:r>
              <a:rPr sz="1000" b="1" dirty="0">
                <a:latin typeface="Tahoma"/>
                <a:cs typeface="Tahoma"/>
              </a:rPr>
              <a:t> </a:t>
            </a:r>
            <a:r>
              <a:rPr sz="1000" b="1" spc="-20" dirty="0">
                <a:latin typeface="Tahoma"/>
                <a:cs typeface="Tahoma"/>
              </a:rPr>
              <a:t>осведомленность</a:t>
            </a:r>
            <a:r>
              <a:rPr sz="1000" b="1" spc="5" dirty="0">
                <a:latin typeface="Tahoma"/>
                <a:cs typeface="Tahoma"/>
              </a:rPr>
              <a:t> </a:t>
            </a:r>
            <a:r>
              <a:rPr sz="1000" b="1" spc="-30" dirty="0">
                <a:latin typeface="Tahoma"/>
                <a:cs typeface="Tahoma"/>
              </a:rPr>
              <a:t>студентов</a:t>
            </a:r>
            <a:r>
              <a:rPr sz="1000" b="1" spc="5" dirty="0">
                <a:latin typeface="Tahoma"/>
                <a:cs typeface="Tahoma"/>
              </a:rPr>
              <a:t> </a:t>
            </a:r>
            <a:r>
              <a:rPr sz="1000" b="1" spc="-50" dirty="0">
                <a:latin typeface="Tahoma"/>
                <a:cs typeface="Tahoma"/>
              </a:rPr>
              <a:t>о </a:t>
            </a:r>
            <a:r>
              <a:rPr sz="1000" b="1" spc="-40" dirty="0">
                <a:latin typeface="Tahoma"/>
                <a:cs typeface="Tahoma"/>
              </a:rPr>
              <a:t>возможностях</a:t>
            </a:r>
            <a:r>
              <a:rPr sz="1000" b="1" spc="10" dirty="0">
                <a:latin typeface="Tahoma"/>
                <a:cs typeface="Tahoma"/>
              </a:rPr>
              <a:t> </a:t>
            </a:r>
            <a:r>
              <a:rPr sz="1000" b="1" spc="-45" dirty="0">
                <a:latin typeface="Tahoma"/>
                <a:cs typeface="Tahoma"/>
              </a:rPr>
              <a:t>применения</a:t>
            </a:r>
            <a:r>
              <a:rPr sz="1000" b="1" spc="15" dirty="0">
                <a:latin typeface="Tahoma"/>
                <a:cs typeface="Tahoma"/>
              </a:rPr>
              <a:t> </a:t>
            </a:r>
            <a:r>
              <a:rPr sz="1000" b="1" spc="-30" dirty="0">
                <a:latin typeface="Tahoma"/>
                <a:cs typeface="Tahoma"/>
              </a:rPr>
              <a:t>робототехники </a:t>
            </a:r>
            <a:r>
              <a:rPr sz="1000" b="1" dirty="0">
                <a:latin typeface="Tahoma"/>
                <a:cs typeface="Tahoma"/>
              </a:rPr>
              <a:t>в</a:t>
            </a:r>
            <a:r>
              <a:rPr sz="1000" b="1" spc="-20" dirty="0">
                <a:latin typeface="Tahoma"/>
                <a:cs typeface="Tahoma"/>
              </a:rPr>
              <a:t> </a:t>
            </a:r>
            <a:r>
              <a:rPr sz="1000" b="1" spc="-10" dirty="0">
                <a:latin typeface="Tahoma"/>
                <a:cs typeface="Tahoma"/>
              </a:rPr>
              <a:t>промышленности.</a:t>
            </a:r>
            <a:endParaRPr sz="10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000">
              <a:latin typeface="Tahoma"/>
              <a:cs typeface="Tahoma"/>
            </a:endParaRPr>
          </a:p>
          <a:p>
            <a:pPr marL="375920" marR="294640">
              <a:lnSpc>
                <a:spcPct val="100000"/>
              </a:lnSpc>
            </a:pPr>
            <a:r>
              <a:rPr sz="1400" b="1" spc="-65" dirty="0">
                <a:latin typeface="Tahoma"/>
                <a:cs typeface="Tahoma"/>
              </a:rPr>
              <a:t>Решаем</a:t>
            </a:r>
            <a:r>
              <a:rPr sz="1400" b="1" spc="-40" dirty="0">
                <a:latin typeface="Tahoma"/>
                <a:cs typeface="Tahoma"/>
              </a:rPr>
              <a:t> </a:t>
            </a:r>
            <a:r>
              <a:rPr sz="1400" b="1" spc="-35" dirty="0">
                <a:latin typeface="Tahoma"/>
                <a:cs typeface="Tahoma"/>
              </a:rPr>
              <a:t>проблему:</a:t>
            </a:r>
            <a:r>
              <a:rPr sz="1400" b="1" spc="-70" dirty="0">
                <a:latin typeface="Tahoma"/>
                <a:cs typeface="Tahoma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Проблему</a:t>
            </a:r>
            <a:r>
              <a:rPr sz="1400" spc="-9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можно</a:t>
            </a:r>
            <a:r>
              <a:rPr sz="1400" spc="-4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решить</a:t>
            </a:r>
            <a:r>
              <a:rPr sz="1400" spc="-4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путём</a:t>
            </a:r>
            <a:r>
              <a:rPr sz="1400" spc="-35" dirty="0">
                <a:latin typeface="Microsoft Sans Serif"/>
                <a:cs typeface="Microsoft Sans Serif"/>
              </a:rPr>
              <a:t> </a:t>
            </a:r>
            <a:r>
              <a:rPr sz="1400" spc="-20" dirty="0">
                <a:latin typeface="Microsoft Sans Serif"/>
                <a:cs typeface="Microsoft Sans Serif"/>
              </a:rPr>
              <a:t>организации</a:t>
            </a:r>
            <a:r>
              <a:rPr sz="1400" spc="-4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мастер-</a:t>
            </a:r>
            <a:r>
              <a:rPr sz="1400" dirty="0">
                <a:latin typeface="Microsoft Sans Serif"/>
                <a:cs typeface="Microsoft Sans Serif"/>
              </a:rPr>
              <a:t>классов</a:t>
            </a:r>
            <a:r>
              <a:rPr sz="1400" spc="-35" dirty="0">
                <a:latin typeface="Microsoft Sans Serif"/>
                <a:cs typeface="Microsoft Sans Serif"/>
              </a:rPr>
              <a:t> </a:t>
            </a:r>
            <a:r>
              <a:rPr sz="1400" spc="-50" dirty="0">
                <a:latin typeface="Microsoft Sans Serif"/>
                <a:cs typeface="Microsoft Sans Serif"/>
              </a:rPr>
              <a:t>и </a:t>
            </a:r>
            <a:r>
              <a:rPr sz="1400" spc="-20" dirty="0">
                <a:latin typeface="Microsoft Sans Serif"/>
                <a:cs typeface="Microsoft Sans Serif"/>
              </a:rPr>
              <a:t>практических</a:t>
            </a:r>
            <a:r>
              <a:rPr sz="1400" spc="-1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занятий</a:t>
            </a:r>
            <a:r>
              <a:rPr sz="1400" spc="-1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по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программированию </a:t>
            </a:r>
            <a:r>
              <a:rPr sz="1400" dirty="0">
                <a:latin typeface="Microsoft Sans Serif"/>
                <a:cs typeface="Microsoft Sans Serif"/>
              </a:rPr>
              <a:t>и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управлению</a:t>
            </a:r>
            <a:r>
              <a:rPr sz="1400" spc="-10" dirty="0">
                <a:latin typeface="Microsoft Sans Serif"/>
                <a:cs typeface="Microsoft Sans Serif"/>
              </a:rPr>
              <a:t> промышленным роботом </a:t>
            </a:r>
            <a:r>
              <a:rPr sz="1400" dirty="0">
                <a:latin typeface="Microsoft Sans Serif"/>
                <a:cs typeface="Microsoft Sans Serif"/>
              </a:rPr>
              <a:t>KUKA</a:t>
            </a:r>
            <a:r>
              <a:rPr sz="1400" spc="-1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для</a:t>
            </a:r>
            <a:r>
              <a:rPr sz="1400" spc="-1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выполнения</a:t>
            </a:r>
            <a:r>
              <a:rPr sz="1400" spc="-15" dirty="0">
                <a:latin typeface="Microsoft Sans Serif"/>
                <a:cs typeface="Microsoft Sans Serif"/>
              </a:rPr>
              <a:t> </a:t>
            </a:r>
            <a:r>
              <a:rPr sz="1400" spc="-20" dirty="0">
                <a:latin typeface="Microsoft Sans Serif"/>
                <a:cs typeface="Microsoft Sans Serif"/>
              </a:rPr>
              <a:t>складских</a:t>
            </a:r>
            <a:r>
              <a:rPr sz="1400" spc="-1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операций</a:t>
            </a:r>
            <a:r>
              <a:rPr sz="1400" spc="-1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с</a:t>
            </a:r>
            <a:r>
              <a:rPr sz="1400" spc="-15" dirty="0">
                <a:latin typeface="Microsoft Sans Serif"/>
                <a:cs typeface="Microsoft Sans Serif"/>
              </a:rPr>
              <a:t> </a:t>
            </a:r>
            <a:r>
              <a:rPr sz="1400" spc="-25" dirty="0">
                <a:latin typeface="Microsoft Sans Serif"/>
                <a:cs typeface="Microsoft Sans Serif"/>
              </a:rPr>
              <a:t>коробками</a:t>
            </a:r>
            <a:r>
              <a:rPr sz="1400" spc="-1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и</a:t>
            </a:r>
            <a:r>
              <a:rPr sz="1400" spc="-10" dirty="0">
                <a:latin typeface="Microsoft Sans Serif"/>
                <a:cs typeface="Microsoft Sans Serif"/>
              </a:rPr>
              <a:t> </a:t>
            </a:r>
            <a:r>
              <a:rPr sz="1400" spc="-20" dirty="0">
                <a:latin typeface="Microsoft Sans Serif"/>
                <a:cs typeface="Microsoft Sans Serif"/>
              </a:rPr>
              <a:t>различными</a:t>
            </a:r>
            <a:r>
              <a:rPr sz="1400" spc="-1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насадками.</a:t>
            </a:r>
            <a:endParaRPr sz="1400">
              <a:latin typeface="Microsoft Sans Serif"/>
              <a:cs typeface="Microsoft Sans Serif"/>
            </a:endParaRPr>
          </a:p>
          <a:p>
            <a:pPr marR="5080" algn="r">
              <a:lnSpc>
                <a:spcPct val="100000"/>
              </a:lnSpc>
              <a:spcBef>
                <a:spcPts val="1130"/>
              </a:spcBef>
            </a:pPr>
            <a:r>
              <a:rPr sz="900" spc="-50" dirty="0">
                <a:solidFill>
                  <a:srgbClr val="888888"/>
                </a:solidFill>
                <a:latin typeface="Calibri"/>
                <a:cs typeface="Calibri"/>
              </a:rPr>
              <a:t>3</a:t>
            </a:r>
            <a:endParaRPr sz="9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5" dirty="0"/>
              <a:t>ДЛЯ</a:t>
            </a:r>
            <a:r>
              <a:rPr spc="-70" dirty="0"/>
              <a:t> </a:t>
            </a:r>
            <a:r>
              <a:rPr dirty="0"/>
              <a:t>КОГО?</a:t>
            </a:r>
            <a:r>
              <a:rPr spc="-70" dirty="0"/>
              <a:t> </a:t>
            </a:r>
            <a:r>
              <a:rPr dirty="0"/>
              <a:t>ЦЕЛЕВАЯ</a:t>
            </a:r>
            <a:r>
              <a:rPr spc="-70" dirty="0"/>
              <a:t> </a:t>
            </a:r>
            <a:r>
              <a:rPr spc="-30" dirty="0"/>
              <a:t>АУДИТОРИЯ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74079" y="271439"/>
            <a:ext cx="1697040" cy="1273319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9060">
              <a:lnSpc>
                <a:spcPct val="100000"/>
              </a:lnSpc>
              <a:spcBef>
                <a:spcPts val="100"/>
              </a:spcBef>
            </a:pPr>
            <a:r>
              <a:rPr spc="-70" dirty="0"/>
              <a:t>Целевая</a:t>
            </a:r>
            <a:r>
              <a:rPr spc="-55" dirty="0"/>
              <a:t> </a:t>
            </a:r>
            <a:r>
              <a:rPr spc="-60" dirty="0"/>
              <a:t>аудитория</a:t>
            </a:r>
            <a:r>
              <a:rPr spc="-50" dirty="0"/>
              <a:t> </a:t>
            </a:r>
            <a:r>
              <a:rPr spc="-10" dirty="0"/>
              <a:t>проекта:</a:t>
            </a:r>
          </a:p>
          <a:p>
            <a:pPr marL="99060" marR="990600">
              <a:lnSpc>
                <a:spcPct val="100000"/>
              </a:lnSpc>
            </a:pPr>
            <a:r>
              <a:rPr b="0" dirty="0">
                <a:solidFill>
                  <a:srgbClr val="000000"/>
                </a:solidFill>
                <a:latin typeface="Microsoft Sans Serif"/>
                <a:cs typeface="Microsoft Sans Serif"/>
              </a:rPr>
              <a:t>Целевая</a:t>
            </a:r>
            <a:r>
              <a:rPr b="0" spc="-45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dirty="0">
                <a:solidFill>
                  <a:srgbClr val="000000"/>
                </a:solidFill>
                <a:latin typeface="Microsoft Sans Serif"/>
                <a:cs typeface="Microsoft Sans Serif"/>
              </a:rPr>
              <a:t>аудитория:</a:t>
            </a:r>
            <a:r>
              <a:rPr b="0" spc="-40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dirty="0">
                <a:solidFill>
                  <a:srgbClr val="000000"/>
                </a:solidFill>
                <a:latin typeface="Microsoft Sans Serif"/>
                <a:cs typeface="Microsoft Sans Serif"/>
              </a:rPr>
              <a:t>Студенты</a:t>
            </a:r>
            <a:r>
              <a:rPr b="0" spc="-55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spc="-20" dirty="0">
                <a:solidFill>
                  <a:srgbClr val="000000"/>
                </a:solidFill>
                <a:latin typeface="Microsoft Sans Serif"/>
                <a:cs typeface="Microsoft Sans Serif"/>
              </a:rPr>
              <a:t>колледжей</a:t>
            </a:r>
            <a:r>
              <a:rPr b="0" spc="-40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spc="-10" dirty="0">
                <a:solidFill>
                  <a:srgbClr val="000000"/>
                </a:solidFill>
                <a:latin typeface="Microsoft Sans Serif"/>
                <a:cs typeface="Microsoft Sans Serif"/>
              </a:rPr>
              <a:t>специальностей: автоматизация</a:t>
            </a:r>
            <a:r>
              <a:rPr b="0" spc="-60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spc="-10" dirty="0">
                <a:solidFill>
                  <a:srgbClr val="000000"/>
                </a:solidFill>
                <a:latin typeface="Microsoft Sans Serif"/>
                <a:cs typeface="Microsoft Sans Serif"/>
              </a:rPr>
              <a:t>технологических</a:t>
            </a:r>
            <a:r>
              <a:rPr b="0" spc="-55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dirty="0">
                <a:solidFill>
                  <a:srgbClr val="000000"/>
                </a:solidFill>
                <a:latin typeface="Microsoft Sans Serif"/>
                <a:cs typeface="Microsoft Sans Serif"/>
              </a:rPr>
              <a:t>процессов,</a:t>
            </a:r>
            <a:r>
              <a:rPr b="0" spc="-55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spc="-20" dirty="0">
                <a:solidFill>
                  <a:srgbClr val="000000"/>
                </a:solidFill>
                <a:latin typeface="Microsoft Sans Serif"/>
                <a:cs typeface="Microsoft Sans Serif"/>
              </a:rPr>
              <a:t>мехатроника</a:t>
            </a:r>
            <a:r>
              <a:rPr b="0" spc="-55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spc="-50" dirty="0">
                <a:solidFill>
                  <a:srgbClr val="000000"/>
                </a:solidFill>
                <a:latin typeface="Microsoft Sans Serif"/>
                <a:cs typeface="Microsoft Sans Serif"/>
              </a:rPr>
              <a:t>и </a:t>
            </a:r>
            <a:r>
              <a:rPr b="0" dirty="0">
                <a:solidFill>
                  <a:srgbClr val="000000"/>
                </a:solidFill>
                <a:latin typeface="Microsoft Sans Serif"/>
                <a:cs typeface="Microsoft Sans Serif"/>
              </a:rPr>
              <a:t>мобильная</a:t>
            </a:r>
            <a:r>
              <a:rPr b="0" spc="-80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spc="-10" dirty="0">
                <a:solidFill>
                  <a:srgbClr val="000000"/>
                </a:solidFill>
                <a:latin typeface="Microsoft Sans Serif"/>
                <a:cs typeface="Microsoft Sans Serif"/>
              </a:rPr>
              <a:t>робототехника,</a:t>
            </a:r>
            <a:r>
              <a:rPr b="0" spc="-80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dirty="0">
                <a:solidFill>
                  <a:srgbClr val="000000"/>
                </a:solidFill>
                <a:latin typeface="Microsoft Sans Serif"/>
                <a:cs typeface="Microsoft Sans Serif"/>
              </a:rPr>
              <a:t>машиностроение,</a:t>
            </a:r>
            <a:r>
              <a:rPr b="0" spc="-80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spc="-10" dirty="0">
                <a:solidFill>
                  <a:srgbClr val="000000"/>
                </a:solidFill>
                <a:latin typeface="Microsoft Sans Serif"/>
                <a:cs typeface="Microsoft Sans Serif"/>
              </a:rPr>
              <a:t>техническая эксплуатация</a:t>
            </a:r>
            <a:r>
              <a:rPr b="0" spc="-80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b="0" spc="-10" dirty="0">
                <a:solidFill>
                  <a:srgbClr val="000000"/>
                </a:solidFill>
                <a:latin typeface="Microsoft Sans Serif"/>
                <a:cs typeface="Microsoft Sans Serif"/>
              </a:rPr>
              <a:t>оборудования.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631340" y="3800619"/>
            <a:ext cx="493141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45" dirty="0">
                <a:solidFill>
                  <a:srgbClr val="0E1114"/>
                </a:solidFill>
                <a:latin typeface="Tahoma"/>
                <a:cs typeface="Tahoma"/>
              </a:rPr>
              <a:t>География:</a:t>
            </a:r>
            <a:r>
              <a:rPr sz="1400" b="1" spc="-60" dirty="0">
                <a:solidFill>
                  <a:srgbClr val="0E1114"/>
                </a:solidFill>
                <a:latin typeface="Tahoma"/>
                <a:cs typeface="Tahoma"/>
              </a:rPr>
              <a:t> </a:t>
            </a:r>
            <a:r>
              <a:rPr sz="1400" dirty="0">
                <a:solidFill>
                  <a:srgbClr val="0E1114"/>
                </a:solidFill>
                <a:latin typeface="Microsoft Sans Serif"/>
                <a:cs typeface="Microsoft Sans Serif"/>
              </a:rPr>
              <a:t>школы</a:t>
            </a:r>
            <a:r>
              <a:rPr sz="1400" spc="-40" dirty="0">
                <a:solidFill>
                  <a:srgbClr val="0E1114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E1114"/>
                </a:solidFill>
                <a:latin typeface="Microsoft Sans Serif"/>
                <a:cs typeface="Microsoft Sans Serif"/>
              </a:rPr>
              <a:t>на</a:t>
            </a:r>
            <a:r>
              <a:rPr sz="1400" spc="-25" dirty="0">
                <a:solidFill>
                  <a:srgbClr val="0E1114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E1114"/>
                </a:solidFill>
                <a:latin typeface="Microsoft Sans Serif"/>
                <a:cs typeface="Microsoft Sans Serif"/>
              </a:rPr>
              <a:t>территории</a:t>
            </a:r>
            <a:r>
              <a:rPr sz="1400" spc="-30" dirty="0">
                <a:solidFill>
                  <a:srgbClr val="0E1114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E1114"/>
                </a:solidFill>
                <a:latin typeface="Microsoft Sans Serif"/>
                <a:cs typeface="Microsoft Sans Serif"/>
              </a:rPr>
              <a:t>Российской</a:t>
            </a:r>
            <a:r>
              <a:rPr sz="1400" spc="-25" dirty="0">
                <a:solidFill>
                  <a:srgbClr val="0E1114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E1114"/>
                </a:solidFill>
                <a:latin typeface="Microsoft Sans Serif"/>
                <a:cs typeface="Microsoft Sans Serif"/>
              </a:rPr>
              <a:t>Федерации.</a:t>
            </a:r>
            <a:endParaRPr sz="1400">
              <a:latin typeface="Microsoft Sans Serif"/>
              <a:cs typeface="Microsoft Sans Serif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495179" y="1623959"/>
            <a:ext cx="8173084" cy="1883410"/>
            <a:chOff x="495179" y="1623959"/>
            <a:chExt cx="8173084" cy="1883410"/>
          </a:xfrm>
        </p:grpSpPr>
        <p:sp>
          <p:nvSpPr>
            <p:cNvPr id="7" name="object 7"/>
            <p:cNvSpPr/>
            <p:nvPr/>
          </p:nvSpPr>
          <p:spPr>
            <a:xfrm>
              <a:off x="504719" y="1670039"/>
              <a:ext cx="8154034" cy="0"/>
            </a:xfrm>
            <a:custGeom>
              <a:avLst/>
              <a:gdLst/>
              <a:ahLst/>
              <a:cxnLst/>
              <a:rect l="l" t="t" r="r" b="b"/>
              <a:pathLst>
                <a:path w="8154034">
                  <a:moveTo>
                    <a:pt x="0" y="0"/>
                  </a:moveTo>
                  <a:lnTo>
                    <a:pt x="8153640" y="0"/>
                  </a:lnTo>
                </a:path>
              </a:pathLst>
            </a:custGeom>
            <a:ln w="19079">
              <a:solidFill>
                <a:srgbClr val="4472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658360" y="1623959"/>
              <a:ext cx="0" cy="1827530"/>
            </a:xfrm>
            <a:custGeom>
              <a:avLst/>
              <a:gdLst/>
              <a:ahLst/>
              <a:cxnLst/>
              <a:rect l="l" t="t" r="r" b="b"/>
              <a:pathLst>
                <a:path h="1827529">
                  <a:moveTo>
                    <a:pt x="0" y="0"/>
                  </a:moveTo>
                  <a:lnTo>
                    <a:pt x="0" y="1827360"/>
                  </a:lnTo>
                </a:path>
              </a:pathLst>
            </a:custGeom>
            <a:ln w="19079">
              <a:solidFill>
                <a:srgbClr val="4472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554040" y="3451319"/>
              <a:ext cx="8104505" cy="46355"/>
            </a:xfrm>
            <a:custGeom>
              <a:avLst/>
              <a:gdLst/>
              <a:ahLst/>
              <a:cxnLst/>
              <a:rect l="l" t="t" r="r" b="b"/>
              <a:pathLst>
                <a:path w="8104505" h="46354">
                  <a:moveTo>
                    <a:pt x="8104319" y="0"/>
                  </a:moveTo>
                  <a:lnTo>
                    <a:pt x="0" y="46080"/>
                  </a:lnTo>
                </a:path>
              </a:pathLst>
            </a:custGeom>
            <a:ln w="19079">
              <a:solidFill>
                <a:srgbClr val="4472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504719" y="1670039"/>
              <a:ext cx="0" cy="1827530"/>
            </a:xfrm>
            <a:custGeom>
              <a:avLst/>
              <a:gdLst/>
              <a:ahLst/>
              <a:cxnLst/>
              <a:rect l="l" t="t" r="r" b="b"/>
              <a:pathLst>
                <a:path h="1827529">
                  <a:moveTo>
                    <a:pt x="0" y="0"/>
                  </a:moveTo>
                  <a:lnTo>
                    <a:pt x="0" y="1827360"/>
                  </a:lnTo>
                </a:path>
              </a:pathLst>
            </a:custGeom>
            <a:ln w="19079">
              <a:solidFill>
                <a:srgbClr val="4472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04360" y="3497399"/>
              <a:ext cx="49530" cy="0"/>
            </a:xfrm>
            <a:custGeom>
              <a:avLst/>
              <a:gdLst/>
              <a:ahLst/>
              <a:cxnLst/>
              <a:rect l="l" t="t" r="r" b="b"/>
              <a:pathLst>
                <a:path w="49529">
                  <a:moveTo>
                    <a:pt x="49319" y="0"/>
                  </a:moveTo>
                  <a:lnTo>
                    <a:pt x="0" y="0"/>
                  </a:lnTo>
                </a:path>
              </a:pathLst>
            </a:custGeom>
            <a:ln w="6480">
              <a:solidFill>
                <a:srgbClr val="5A9A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8355296" y="5360544"/>
            <a:ext cx="8382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0" dirty="0">
                <a:solidFill>
                  <a:srgbClr val="888888"/>
                </a:solidFill>
                <a:latin typeface="Calibri"/>
                <a:cs typeface="Calibri"/>
              </a:rPr>
              <a:t>4</a:t>
            </a:r>
            <a:endParaRPr sz="9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55296" y="5360544"/>
            <a:ext cx="8382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0" dirty="0">
                <a:solidFill>
                  <a:srgbClr val="888888"/>
                </a:solidFill>
                <a:latin typeface="Calibri"/>
                <a:cs typeface="Calibri"/>
              </a:rPr>
              <a:t>5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7299" y="287379"/>
            <a:ext cx="8982710" cy="5146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208405">
              <a:lnSpc>
                <a:spcPct val="100000"/>
              </a:lnSpc>
              <a:spcBef>
                <a:spcPts val="100"/>
              </a:spcBef>
            </a:pPr>
            <a:r>
              <a:rPr sz="1400" b="1" spc="-40" dirty="0">
                <a:latin typeface="Tahoma"/>
                <a:cs typeface="Tahoma"/>
              </a:rPr>
              <a:t>Сценарий</a:t>
            </a:r>
            <a:r>
              <a:rPr sz="1400" b="1" spc="-20" dirty="0">
                <a:latin typeface="Tahoma"/>
                <a:cs typeface="Tahoma"/>
              </a:rPr>
              <a:t> </a:t>
            </a:r>
            <a:r>
              <a:rPr sz="1400" b="1" spc="-55" dirty="0">
                <a:latin typeface="Tahoma"/>
                <a:cs typeface="Tahoma"/>
              </a:rPr>
              <a:t>мастер-</a:t>
            </a:r>
            <a:r>
              <a:rPr sz="1400" b="1" spc="-40" dirty="0">
                <a:latin typeface="Tahoma"/>
                <a:cs typeface="Tahoma"/>
              </a:rPr>
              <a:t>класса</a:t>
            </a:r>
            <a:r>
              <a:rPr sz="1400" b="1" spc="-20" dirty="0">
                <a:latin typeface="Tahoma"/>
                <a:cs typeface="Tahoma"/>
              </a:rPr>
              <a:t> </a:t>
            </a:r>
            <a:r>
              <a:rPr sz="1400" b="1" spc="-60" dirty="0">
                <a:latin typeface="Tahoma"/>
                <a:cs typeface="Tahoma"/>
              </a:rPr>
              <a:t>«Промышленная</a:t>
            </a:r>
            <a:r>
              <a:rPr sz="1400" b="1" spc="-20" dirty="0">
                <a:latin typeface="Tahoma"/>
                <a:cs typeface="Tahoma"/>
              </a:rPr>
              <a:t> </a:t>
            </a:r>
            <a:r>
              <a:rPr sz="1400" b="1" spc="-50" dirty="0">
                <a:latin typeface="Tahoma"/>
                <a:cs typeface="Tahoma"/>
              </a:rPr>
              <a:t>робототехника:</a:t>
            </a:r>
            <a:r>
              <a:rPr sz="1400" b="1" spc="-20" dirty="0">
                <a:latin typeface="Tahoma"/>
                <a:cs typeface="Tahoma"/>
              </a:rPr>
              <a:t> </a:t>
            </a:r>
            <a:r>
              <a:rPr sz="1400" b="1" spc="-50" dirty="0">
                <a:latin typeface="Tahoma"/>
                <a:cs typeface="Tahoma"/>
              </a:rPr>
              <a:t>управление</a:t>
            </a:r>
            <a:r>
              <a:rPr sz="1400" b="1" spc="-20" dirty="0">
                <a:latin typeface="Tahoma"/>
                <a:cs typeface="Tahoma"/>
              </a:rPr>
              <a:t> роботом </a:t>
            </a:r>
            <a:r>
              <a:rPr sz="1400" b="1" spc="-10" dirty="0">
                <a:latin typeface="Tahoma"/>
                <a:cs typeface="Tahoma"/>
              </a:rPr>
              <a:t>KUKA» </a:t>
            </a:r>
            <a:r>
              <a:rPr sz="1400" b="1" spc="-35" dirty="0">
                <a:latin typeface="Tahoma"/>
                <a:cs typeface="Tahoma"/>
              </a:rPr>
              <a:t>(длительность</a:t>
            </a:r>
            <a:r>
              <a:rPr sz="1400" b="1" spc="-10" dirty="0">
                <a:latin typeface="Tahoma"/>
                <a:cs typeface="Tahoma"/>
              </a:rPr>
              <a:t> </a:t>
            </a:r>
            <a:r>
              <a:rPr sz="1400" b="1" spc="110" dirty="0">
                <a:latin typeface="Tahoma"/>
                <a:cs typeface="Tahoma"/>
              </a:rPr>
              <a:t>—</a:t>
            </a:r>
            <a:r>
              <a:rPr sz="1400" b="1" spc="-5" dirty="0">
                <a:latin typeface="Tahoma"/>
                <a:cs typeface="Tahoma"/>
              </a:rPr>
              <a:t> </a:t>
            </a:r>
            <a:r>
              <a:rPr sz="1400" b="1" spc="-114" dirty="0">
                <a:latin typeface="Tahoma"/>
                <a:cs typeface="Tahoma"/>
              </a:rPr>
              <a:t>1,5–2</a:t>
            </a:r>
            <a:r>
              <a:rPr sz="1400" b="1" spc="-10" dirty="0">
                <a:latin typeface="Tahoma"/>
                <a:cs typeface="Tahoma"/>
              </a:rPr>
              <a:t> часа)</a:t>
            </a:r>
            <a:endParaRPr sz="1400">
              <a:latin typeface="Tahoma"/>
              <a:cs typeface="Tahoma"/>
            </a:endParaRPr>
          </a:p>
          <a:p>
            <a:pPr marL="12700" marR="661670">
              <a:lnSpc>
                <a:spcPct val="100000"/>
              </a:lnSpc>
              <a:spcBef>
                <a:spcPts val="1680"/>
              </a:spcBef>
            </a:pPr>
            <a:r>
              <a:rPr sz="1400" b="1" spc="-25" dirty="0">
                <a:latin typeface="Tahoma"/>
                <a:cs typeface="Tahoma"/>
              </a:rPr>
              <a:t>Цель:</a:t>
            </a:r>
            <a:r>
              <a:rPr sz="1400" b="1" spc="-75" dirty="0">
                <a:latin typeface="Tahoma"/>
                <a:cs typeface="Tahoma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сформировать</a:t>
            </a:r>
            <a:r>
              <a:rPr sz="1400" spc="-1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у</a:t>
            </a:r>
            <a:r>
              <a:rPr sz="1400" spc="-1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участников</a:t>
            </a:r>
            <a:r>
              <a:rPr sz="1400" spc="-2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базовое</a:t>
            </a:r>
            <a:r>
              <a:rPr sz="1400" spc="-1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понимание</a:t>
            </a:r>
            <a:r>
              <a:rPr sz="1400" spc="-1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принципов</a:t>
            </a:r>
            <a:r>
              <a:rPr sz="1400" spc="-2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программирования</a:t>
            </a:r>
            <a:r>
              <a:rPr sz="1400" spc="-1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и</a:t>
            </a:r>
            <a:r>
              <a:rPr sz="1400" spc="-1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управления промышленным</a:t>
            </a:r>
            <a:r>
              <a:rPr sz="1400" spc="-3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роботом</a:t>
            </a:r>
            <a:r>
              <a:rPr sz="1400" spc="-3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KUKA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на</a:t>
            </a:r>
            <a:r>
              <a:rPr sz="1400" spc="-3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примере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spc="-20" dirty="0">
                <a:latin typeface="Microsoft Sans Serif"/>
                <a:cs typeface="Microsoft Sans Serif"/>
              </a:rPr>
              <a:t>складских</a:t>
            </a:r>
            <a:r>
              <a:rPr sz="1400" spc="-3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операций</a:t>
            </a:r>
            <a:r>
              <a:rPr sz="1400" spc="-3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с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коробками.</a:t>
            </a:r>
            <a:endParaRPr sz="1400">
              <a:latin typeface="Microsoft Sans Serif"/>
              <a:cs typeface="Microsoft Sans Serif"/>
            </a:endParaRPr>
          </a:p>
          <a:p>
            <a:pPr marL="12700" marR="1390015">
              <a:lnSpc>
                <a:spcPct val="100000"/>
              </a:lnSpc>
            </a:pPr>
            <a:r>
              <a:rPr sz="1400" b="1" spc="-45" dirty="0">
                <a:latin typeface="Tahoma"/>
                <a:cs typeface="Tahoma"/>
              </a:rPr>
              <a:t>Целевая</a:t>
            </a:r>
            <a:r>
              <a:rPr sz="1400" b="1" spc="-60" dirty="0">
                <a:latin typeface="Tahoma"/>
                <a:cs typeface="Tahoma"/>
              </a:rPr>
              <a:t> </a:t>
            </a:r>
            <a:r>
              <a:rPr sz="1400" b="1" spc="-40" dirty="0">
                <a:latin typeface="Tahoma"/>
                <a:cs typeface="Tahoma"/>
              </a:rPr>
              <a:t>аудитория:</a:t>
            </a:r>
            <a:r>
              <a:rPr sz="1400" b="1" spc="-65" dirty="0">
                <a:latin typeface="Tahoma"/>
                <a:cs typeface="Tahoma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студенты</a:t>
            </a:r>
            <a:r>
              <a:rPr sz="1400" spc="-7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колледжей</a:t>
            </a:r>
            <a:r>
              <a:rPr sz="1400" spc="-3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специальностей</a:t>
            </a:r>
            <a:r>
              <a:rPr sz="1400" spc="-3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автоматизация,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мехатроника</a:t>
            </a:r>
            <a:r>
              <a:rPr sz="1400" spc="-35" dirty="0">
                <a:latin typeface="Microsoft Sans Serif"/>
                <a:cs typeface="Microsoft Sans Serif"/>
              </a:rPr>
              <a:t> </a:t>
            </a:r>
            <a:r>
              <a:rPr sz="1400" spc="-50" dirty="0">
                <a:latin typeface="Microsoft Sans Serif"/>
                <a:cs typeface="Microsoft Sans Serif"/>
              </a:rPr>
              <a:t>и </a:t>
            </a:r>
            <a:r>
              <a:rPr sz="1400" spc="-10" dirty="0">
                <a:latin typeface="Microsoft Sans Serif"/>
                <a:cs typeface="Microsoft Sans Serif"/>
              </a:rPr>
              <a:t>машиностроение.</a:t>
            </a:r>
            <a:endParaRPr sz="1400">
              <a:latin typeface="Microsoft Sans Serif"/>
              <a:cs typeface="Microsoft Sans Serif"/>
            </a:endParaRPr>
          </a:p>
          <a:p>
            <a:pPr marL="12700" marR="648970">
              <a:lnSpc>
                <a:spcPct val="100000"/>
              </a:lnSpc>
            </a:pPr>
            <a:r>
              <a:rPr sz="1400" b="1" spc="-30" dirty="0">
                <a:latin typeface="Tahoma"/>
                <a:cs typeface="Tahoma"/>
              </a:rPr>
              <a:t>Инструменты:</a:t>
            </a:r>
            <a:r>
              <a:rPr sz="1400" spc="-30" dirty="0">
                <a:latin typeface="Microsoft Sans Serif"/>
                <a:cs typeface="Microsoft Sans Serif"/>
              </a:rPr>
              <a:t>промышленный</a:t>
            </a:r>
            <a:r>
              <a:rPr sz="1400" spc="-2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робот</a:t>
            </a:r>
            <a:r>
              <a:rPr sz="1400" spc="-1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KUKA,</a:t>
            </a:r>
            <a:r>
              <a:rPr sz="1400" spc="-1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сменные</a:t>
            </a:r>
            <a:r>
              <a:rPr sz="1400" spc="-1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насадки</a:t>
            </a:r>
            <a:r>
              <a:rPr sz="1400" spc="-2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(схваты),</a:t>
            </a:r>
            <a:r>
              <a:rPr sz="1400" spc="-1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пульт</a:t>
            </a:r>
            <a:r>
              <a:rPr sz="1400" spc="-1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управления,</a:t>
            </a:r>
            <a:r>
              <a:rPr sz="1400" spc="-1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коробки, проектор,</a:t>
            </a:r>
            <a:r>
              <a:rPr sz="1400" spc="-3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зона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входа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и</a:t>
            </a:r>
            <a:r>
              <a:rPr sz="1400" spc="-3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зона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складирования.</a:t>
            </a:r>
            <a:endParaRPr sz="14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1400" b="1" dirty="0">
                <a:latin typeface="Tahoma"/>
                <a:cs typeface="Tahoma"/>
              </a:rPr>
              <a:t>Ход</a:t>
            </a:r>
            <a:r>
              <a:rPr sz="1400" b="1" spc="-90" dirty="0">
                <a:latin typeface="Tahoma"/>
                <a:cs typeface="Tahoma"/>
              </a:rPr>
              <a:t> </a:t>
            </a:r>
            <a:r>
              <a:rPr sz="1400" b="1" spc="-10" dirty="0">
                <a:latin typeface="Tahoma"/>
                <a:cs typeface="Tahoma"/>
              </a:rPr>
              <a:t>мастер‑класса</a:t>
            </a:r>
            <a:endParaRPr sz="1400">
              <a:latin typeface="Tahoma"/>
              <a:cs typeface="Tahoma"/>
            </a:endParaRPr>
          </a:p>
          <a:p>
            <a:pPr marL="209550" indent="-196850">
              <a:lnSpc>
                <a:spcPct val="100000"/>
              </a:lnSpc>
              <a:spcBef>
                <a:spcPts val="1680"/>
              </a:spcBef>
              <a:buSzPct val="85714"/>
              <a:buAutoNum type="arabicPeriod"/>
              <a:tabLst>
                <a:tab pos="209550" algn="l"/>
              </a:tabLst>
            </a:pPr>
            <a:r>
              <a:rPr sz="1400" b="1" spc="-20" dirty="0">
                <a:latin typeface="Tahoma"/>
                <a:cs typeface="Tahoma"/>
              </a:rPr>
              <a:t>Вводная</a:t>
            </a:r>
            <a:r>
              <a:rPr sz="1400" b="1" spc="-55" dirty="0">
                <a:latin typeface="Tahoma"/>
                <a:cs typeface="Tahoma"/>
              </a:rPr>
              <a:t> </a:t>
            </a:r>
            <a:r>
              <a:rPr sz="1400" b="1" spc="-10" dirty="0">
                <a:latin typeface="Tahoma"/>
                <a:cs typeface="Tahoma"/>
              </a:rPr>
              <a:t>часть</a:t>
            </a:r>
            <a:r>
              <a:rPr sz="1400" b="1" spc="-40" dirty="0">
                <a:latin typeface="Tahoma"/>
                <a:cs typeface="Tahoma"/>
              </a:rPr>
              <a:t> </a:t>
            </a:r>
            <a:r>
              <a:rPr sz="1400" b="1" spc="-145" dirty="0">
                <a:latin typeface="Tahoma"/>
                <a:cs typeface="Tahoma"/>
              </a:rPr>
              <a:t>(20</a:t>
            </a:r>
            <a:r>
              <a:rPr sz="1400" b="1" spc="-25" dirty="0">
                <a:latin typeface="Tahoma"/>
                <a:cs typeface="Tahoma"/>
              </a:rPr>
              <a:t> </a:t>
            </a:r>
            <a:r>
              <a:rPr sz="1400" b="1" spc="-20" dirty="0">
                <a:latin typeface="Tahoma"/>
                <a:cs typeface="Tahoma"/>
              </a:rPr>
              <a:t>мин)</a:t>
            </a:r>
            <a:endParaRPr sz="14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Microsoft Sans Serif"/>
                <a:cs typeface="Microsoft Sans Serif"/>
              </a:rPr>
              <a:t>Приветствие</a:t>
            </a:r>
            <a:r>
              <a:rPr sz="1400" spc="-2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и</a:t>
            </a:r>
            <a:r>
              <a:rPr sz="1400" spc="-1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инструктаж</a:t>
            </a:r>
            <a:r>
              <a:rPr sz="1400" spc="-2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по</a:t>
            </a:r>
            <a:r>
              <a:rPr sz="1400" spc="-2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технике</a:t>
            </a:r>
            <a:r>
              <a:rPr sz="1400" spc="-1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безопасности</a:t>
            </a:r>
            <a:r>
              <a:rPr sz="1400" spc="-2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при</a:t>
            </a:r>
            <a:r>
              <a:rPr sz="1400" spc="-1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работе</a:t>
            </a:r>
            <a:r>
              <a:rPr sz="1400" spc="-2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с</a:t>
            </a:r>
            <a:r>
              <a:rPr sz="1400" spc="-1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роботом.</a:t>
            </a:r>
            <a:endParaRPr sz="1400">
              <a:latin typeface="Microsoft Sans Serif"/>
              <a:cs typeface="Microsoft Sans Serif"/>
            </a:endParaRPr>
          </a:p>
          <a:p>
            <a:pPr marL="12700" marR="510540">
              <a:lnSpc>
                <a:spcPct val="100000"/>
              </a:lnSpc>
            </a:pPr>
            <a:r>
              <a:rPr sz="1400" spc="-30" dirty="0">
                <a:latin typeface="Microsoft Sans Serif"/>
                <a:cs typeface="Microsoft Sans Serif"/>
              </a:rPr>
              <a:t>Краткий</a:t>
            </a:r>
            <a:r>
              <a:rPr sz="1400" spc="-25" dirty="0">
                <a:latin typeface="Microsoft Sans Serif"/>
                <a:cs typeface="Microsoft Sans Serif"/>
              </a:rPr>
              <a:t> </a:t>
            </a:r>
            <a:r>
              <a:rPr sz="1400" spc="-20" dirty="0">
                <a:latin typeface="Microsoft Sans Serif"/>
                <a:cs typeface="Microsoft Sans Serif"/>
              </a:rPr>
              <a:t>рассказ </a:t>
            </a:r>
            <a:r>
              <a:rPr sz="1400" dirty="0">
                <a:latin typeface="Microsoft Sans Serif"/>
                <a:cs typeface="Microsoft Sans Serif"/>
              </a:rPr>
              <a:t>о</a:t>
            </a:r>
            <a:r>
              <a:rPr sz="1400" spc="-2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промышленной</a:t>
            </a:r>
            <a:r>
              <a:rPr sz="1400" spc="-2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робототехнике:</a:t>
            </a:r>
            <a:r>
              <a:rPr sz="1400" spc="-2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где</a:t>
            </a:r>
            <a:r>
              <a:rPr sz="1400" spc="-2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применяются</a:t>
            </a:r>
            <a:r>
              <a:rPr sz="1400" spc="-2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роботы</a:t>
            </a:r>
            <a:r>
              <a:rPr sz="1400" spc="-2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KUKA</a:t>
            </a:r>
            <a:r>
              <a:rPr sz="1400" spc="-2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(автопром,</a:t>
            </a:r>
            <a:r>
              <a:rPr sz="1400" spc="-2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склады, </a:t>
            </a:r>
            <a:r>
              <a:rPr sz="1400" dirty="0">
                <a:latin typeface="Microsoft Sans Serif"/>
                <a:cs typeface="Microsoft Sans Serif"/>
              </a:rPr>
              <a:t>производство),</a:t>
            </a:r>
            <a:r>
              <a:rPr sz="1400" spc="-3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чем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занимаются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операторы</a:t>
            </a:r>
            <a:r>
              <a:rPr sz="1400" spc="-3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и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программисты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роботов.</a:t>
            </a:r>
            <a:endParaRPr sz="1400">
              <a:latin typeface="Microsoft Sans Serif"/>
              <a:cs typeface="Microsoft Sans Serif"/>
            </a:endParaRPr>
          </a:p>
          <a:p>
            <a:pPr marL="12700" marR="226060">
              <a:lnSpc>
                <a:spcPct val="100000"/>
              </a:lnSpc>
            </a:pPr>
            <a:r>
              <a:rPr sz="1400" spc="-20" dirty="0">
                <a:latin typeface="Microsoft Sans Serif"/>
                <a:cs typeface="Microsoft Sans Serif"/>
              </a:rPr>
              <a:t>Демонстрация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робота</a:t>
            </a:r>
            <a:r>
              <a:rPr sz="1400" spc="-2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и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разных</a:t>
            </a:r>
            <a:r>
              <a:rPr sz="1400" spc="-2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типов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насадок:</a:t>
            </a:r>
            <a:r>
              <a:rPr sz="1400" spc="-25" dirty="0">
                <a:latin typeface="Microsoft Sans Serif"/>
                <a:cs typeface="Microsoft Sans Serif"/>
              </a:rPr>
              <a:t> </a:t>
            </a:r>
            <a:r>
              <a:rPr sz="1400" spc="-20" dirty="0">
                <a:latin typeface="Microsoft Sans Serif"/>
                <a:cs typeface="Microsoft Sans Serif"/>
              </a:rPr>
              <a:t>механический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схват,</a:t>
            </a:r>
            <a:r>
              <a:rPr sz="1400" spc="-2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вакуумный</a:t>
            </a:r>
            <a:r>
              <a:rPr sz="1400" spc="-2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захват.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Объяснение,</a:t>
            </a:r>
            <a:r>
              <a:rPr sz="1400" spc="-25" dirty="0">
                <a:latin typeface="Microsoft Sans Serif"/>
                <a:cs typeface="Microsoft Sans Serif"/>
              </a:rPr>
              <a:t> для </a:t>
            </a:r>
            <a:r>
              <a:rPr sz="1400" dirty="0">
                <a:latin typeface="Microsoft Sans Serif"/>
                <a:cs typeface="Microsoft Sans Serif"/>
              </a:rPr>
              <a:t>чего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нужны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разные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насадки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при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работе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с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коробками.</a:t>
            </a:r>
            <a:endParaRPr sz="1400">
              <a:latin typeface="Microsoft Sans Serif"/>
              <a:cs typeface="Microsoft Sans Serif"/>
            </a:endParaRPr>
          </a:p>
          <a:p>
            <a:pPr marL="12700" marR="776605">
              <a:lnSpc>
                <a:spcPct val="100000"/>
              </a:lnSpc>
            </a:pPr>
            <a:r>
              <a:rPr sz="1400" dirty="0">
                <a:latin typeface="Microsoft Sans Serif"/>
                <a:cs typeface="Microsoft Sans Serif"/>
              </a:rPr>
              <a:t>Обзор</a:t>
            </a:r>
            <a:r>
              <a:rPr sz="1400" spc="-4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пульта</a:t>
            </a:r>
            <a:r>
              <a:rPr sz="1400" spc="-3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управления:</a:t>
            </a:r>
            <a:r>
              <a:rPr sz="1400" spc="-3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основные</a:t>
            </a:r>
            <a:r>
              <a:rPr sz="1400" spc="-35" dirty="0">
                <a:latin typeface="Microsoft Sans Serif"/>
                <a:cs typeface="Microsoft Sans Serif"/>
              </a:rPr>
              <a:t> </a:t>
            </a:r>
            <a:r>
              <a:rPr sz="1400" spc="-25" dirty="0">
                <a:latin typeface="Microsoft Sans Serif"/>
                <a:cs typeface="Microsoft Sans Serif"/>
              </a:rPr>
              <a:t>кнопки,</a:t>
            </a:r>
            <a:r>
              <a:rPr sz="1400" spc="-3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режимы</a:t>
            </a:r>
            <a:r>
              <a:rPr sz="1400" spc="-3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работы</a:t>
            </a:r>
            <a:r>
              <a:rPr sz="1400" spc="-4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(ручной</a:t>
            </a:r>
            <a:r>
              <a:rPr sz="1400" spc="-3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режим,</a:t>
            </a:r>
            <a:r>
              <a:rPr sz="1400" spc="-3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автоматический),</a:t>
            </a:r>
            <a:r>
              <a:rPr sz="1400" spc="-35" dirty="0">
                <a:latin typeface="Microsoft Sans Serif"/>
                <a:cs typeface="Microsoft Sans Serif"/>
              </a:rPr>
              <a:t> </a:t>
            </a:r>
            <a:r>
              <a:rPr sz="1400" spc="-25" dirty="0">
                <a:latin typeface="Microsoft Sans Serif"/>
                <a:cs typeface="Microsoft Sans Serif"/>
              </a:rPr>
              <a:t>как </a:t>
            </a:r>
            <a:r>
              <a:rPr sz="1400" spc="-10" dirty="0">
                <a:latin typeface="Microsoft Sans Serif"/>
                <a:cs typeface="Microsoft Sans Serif"/>
              </a:rPr>
              <a:t>перемещать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робота </a:t>
            </a:r>
            <a:r>
              <a:rPr sz="1400" spc="-10" dirty="0">
                <a:latin typeface="Microsoft Sans Serif"/>
                <a:cs typeface="Microsoft Sans Serif"/>
              </a:rPr>
              <a:t>вручную.</a:t>
            </a:r>
            <a:endParaRPr sz="14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1400">
              <a:latin typeface="Microsoft Sans Serif"/>
              <a:cs typeface="Microsoft Sans Serif"/>
            </a:endParaRPr>
          </a:p>
          <a:p>
            <a:pPr marL="160655" indent="-156845">
              <a:lnSpc>
                <a:spcPct val="100000"/>
              </a:lnSpc>
              <a:buSzPct val="85714"/>
              <a:buAutoNum type="arabicPeriod" startAt="2"/>
              <a:tabLst>
                <a:tab pos="160655" algn="l"/>
              </a:tabLst>
            </a:pPr>
            <a:r>
              <a:rPr sz="1400" b="1" spc="-50" dirty="0">
                <a:latin typeface="Tahoma"/>
                <a:cs typeface="Tahoma"/>
              </a:rPr>
              <a:t>Демонстрационная</a:t>
            </a:r>
            <a:r>
              <a:rPr sz="1400" b="1" spc="-20" dirty="0">
                <a:latin typeface="Tahoma"/>
                <a:cs typeface="Tahoma"/>
              </a:rPr>
              <a:t> </a:t>
            </a:r>
            <a:r>
              <a:rPr sz="1400" b="1" spc="-10" dirty="0">
                <a:latin typeface="Tahoma"/>
                <a:cs typeface="Tahoma"/>
              </a:rPr>
              <a:t>часть</a:t>
            </a:r>
            <a:r>
              <a:rPr sz="1400" b="1" spc="-15" dirty="0">
                <a:latin typeface="Tahoma"/>
                <a:cs typeface="Tahoma"/>
              </a:rPr>
              <a:t> </a:t>
            </a:r>
            <a:r>
              <a:rPr sz="1400" b="1" spc="-145" dirty="0">
                <a:latin typeface="Tahoma"/>
                <a:cs typeface="Tahoma"/>
              </a:rPr>
              <a:t>(20</a:t>
            </a:r>
            <a:r>
              <a:rPr sz="1400" b="1" spc="-20" dirty="0">
                <a:latin typeface="Tahoma"/>
                <a:cs typeface="Tahoma"/>
              </a:rPr>
              <a:t> мин)</a:t>
            </a:r>
            <a:endParaRPr sz="1400">
              <a:latin typeface="Tahoma"/>
              <a:cs typeface="Tahoma"/>
            </a:endParaRPr>
          </a:p>
          <a:p>
            <a:pPr marL="12700" marR="858519">
              <a:lnSpc>
                <a:spcPct val="100000"/>
              </a:lnSpc>
            </a:pPr>
            <a:r>
              <a:rPr sz="1400" spc="-20" dirty="0">
                <a:latin typeface="Microsoft Sans Serif"/>
                <a:cs typeface="Microsoft Sans Serif"/>
              </a:rPr>
              <a:t>Запуск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готовой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spc="-20" dirty="0">
                <a:latin typeface="Microsoft Sans Serif"/>
                <a:cs typeface="Microsoft Sans Serif"/>
              </a:rPr>
              <a:t>программы:</a:t>
            </a:r>
            <a:r>
              <a:rPr sz="1400" spc="-2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робот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берет</a:t>
            </a:r>
            <a:r>
              <a:rPr sz="1400" spc="-25" dirty="0">
                <a:latin typeface="Microsoft Sans Serif"/>
                <a:cs typeface="Microsoft Sans Serif"/>
              </a:rPr>
              <a:t> </a:t>
            </a:r>
            <a:r>
              <a:rPr sz="1400" spc="-20" dirty="0">
                <a:latin typeface="Microsoft Sans Serif"/>
                <a:cs typeface="Microsoft Sans Serif"/>
              </a:rPr>
              <a:t>коробку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из</a:t>
            </a:r>
            <a:r>
              <a:rPr sz="1400" spc="-2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зоны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А,</a:t>
            </a:r>
            <a:r>
              <a:rPr sz="1400" spc="-2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переносит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в</a:t>
            </a:r>
            <a:r>
              <a:rPr sz="1400" spc="-2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зону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Б,</a:t>
            </a:r>
            <a:r>
              <a:rPr sz="1400" spc="-2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меняет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насадку</a:t>
            </a:r>
            <a:r>
              <a:rPr sz="1400" spc="-25" dirty="0">
                <a:latin typeface="Microsoft Sans Serif"/>
                <a:cs typeface="Microsoft Sans Serif"/>
              </a:rPr>
              <a:t> </a:t>
            </a:r>
            <a:r>
              <a:rPr sz="1400" spc="-50" dirty="0">
                <a:latin typeface="Microsoft Sans Serif"/>
                <a:cs typeface="Microsoft Sans Serif"/>
              </a:rPr>
              <a:t>и </a:t>
            </a:r>
            <a:r>
              <a:rPr sz="1400" dirty="0">
                <a:latin typeface="Microsoft Sans Serif"/>
                <a:cs typeface="Microsoft Sans Serif"/>
              </a:rPr>
              <a:t>укладывает</a:t>
            </a:r>
            <a:r>
              <a:rPr sz="1400" spc="-35" dirty="0">
                <a:latin typeface="Microsoft Sans Serif"/>
                <a:cs typeface="Microsoft Sans Serif"/>
              </a:rPr>
              <a:t> </a:t>
            </a:r>
            <a:r>
              <a:rPr sz="1400" spc="-20" dirty="0">
                <a:latin typeface="Microsoft Sans Serif"/>
                <a:cs typeface="Microsoft Sans Serif"/>
              </a:rPr>
              <a:t>коробку</a:t>
            </a:r>
            <a:r>
              <a:rPr sz="1400" spc="-3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в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стопку.</a:t>
            </a:r>
            <a:endParaRPr sz="14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1400" spc="-20" dirty="0">
                <a:latin typeface="Microsoft Sans Serif"/>
                <a:cs typeface="Microsoft Sans Serif"/>
              </a:rPr>
              <a:t>Показ</a:t>
            </a:r>
            <a:r>
              <a:rPr sz="1400" spc="-3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на</a:t>
            </a:r>
            <a:r>
              <a:rPr sz="1400" spc="-3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экране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структуры</a:t>
            </a:r>
            <a:r>
              <a:rPr sz="1400" spc="-35" dirty="0">
                <a:latin typeface="Microsoft Sans Serif"/>
                <a:cs typeface="Microsoft Sans Serif"/>
              </a:rPr>
              <a:t> </a:t>
            </a:r>
            <a:r>
              <a:rPr sz="1400" spc="-20" dirty="0">
                <a:latin typeface="Microsoft Sans Serif"/>
                <a:cs typeface="Microsoft Sans Serif"/>
              </a:rPr>
              <a:t>программы: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точки</a:t>
            </a:r>
            <a:r>
              <a:rPr sz="1400" spc="-3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перемещения,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команды</a:t>
            </a:r>
            <a:r>
              <a:rPr sz="1400" spc="-3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захвата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и</a:t>
            </a:r>
            <a:r>
              <a:rPr sz="1400" spc="-3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отпускания,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смена</a:t>
            </a:r>
            <a:r>
              <a:rPr sz="1400" spc="-3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насадок.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7299" y="5408019"/>
            <a:ext cx="544830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Microsoft Sans Serif"/>
                <a:cs typeface="Microsoft Sans Serif"/>
              </a:rPr>
              <a:t>Объяснение</a:t>
            </a:r>
            <a:r>
              <a:rPr sz="1400" spc="-20" dirty="0">
                <a:latin typeface="Microsoft Sans Serif"/>
                <a:cs typeface="Microsoft Sans Serif"/>
              </a:rPr>
              <a:t> логики: </a:t>
            </a:r>
            <a:r>
              <a:rPr sz="1400" spc="-45" dirty="0">
                <a:latin typeface="Microsoft Sans Serif"/>
                <a:cs typeface="Microsoft Sans Serif"/>
              </a:rPr>
              <a:t>как</a:t>
            </a:r>
            <a:r>
              <a:rPr sz="1400" spc="-2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робот</a:t>
            </a:r>
            <a:r>
              <a:rPr sz="1400" spc="-1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понимает,куда</a:t>
            </a:r>
            <a:r>
              <a:rPr sz="1400" spc="-2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ехать</a:t>
            </a:r>
            <a:r>
              <a:rPr sz="1400" spc="-2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и</a:t>
            </a:r>
            <a:r>
              <a:rPr sz="1400" spc="-1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что</a:t>
            </a:r>
            <a:r>
              <a:rPr sz="1400" spc="-2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делать.</a:t>
            </a:r>
            <a:endParaRPr sz="14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55296" y="5360544"/>
            <a:ext cx="8382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0" dirty="0">
                <a:solidFill>
                  <a:srgbClr val="888888"/>
                </a:solidFill>
                <a:latin typeface="Calibri"/>
                <a:cs typeface="Calibri"/>
              </a:rPr>
              <a:t>6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61620" y="138340"/>
            <a:ext cx="8483600" cy="3225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09550" indent="-196850">
              <a:lnSpc>
                <a:spcPct val="100000"/>
              </a:lnSpc>
              <a:spcBef>
                <a:spcPts val="100"/>
              </a:spcBef>
              <a:buAutoNum type="arabicPeriod" startAt="3"/>
              <a:tabLst>
                <a:tab pos="209550" algn="l"/>
              </a:tabLst>
            </a:pPr>
            <a:r>
              <a:rPr sz="1400" b="1" spc="-65" dirty="0">
                <a:latin typeface="Tahoma"/>
                <a:cs typeface="Tahoma"/>
              </a:rPr>
              <a:t>Практическая</a:t>
            </a:r>
            <a:r>
              <a:rPr sz="1400" b="1" spc="-25" dirty="0">
                <a:latin typeface="Tahoma"/>
                <a:cs typeface="Tahoma"/>
              </a:rPr>
              <a:t> </a:t>
            </a:r>
            <a:r>
              <a:rPr sz="1400" b="1" spc="-20" dirty="0">
                <a:latin typeface="Tahoma"/>
                <a:cs typeface="Tahoma"/>
              </a:rPr>
              <a:t>часть: </a:t>
            </a:r>
            <a:r>
              <a:rPr sz="1400" b="1" spc="-50" dirty="0">
                <a:latin typeface="Tahoma"/>
                <a:cs typeface="Tahoma"/>
              </a:rPr>
              <a:t>программируем</a:t>
            </a:r>
            <a:r>
              <a:rPr sz="1400" b="1" spc="-20" dirty="0">
                <a:latin typeface="Tahoma"/>
                <a:cs typeface="Tahoma"/>
              </a:rPr>
              <a:t> </a:t>
            </a:r>
            <a:r>
              <a:rPr sz="1400" b="1" spc="-65" dirty="0">
                <a:latin typeface="Tahoma"/>
                <a:cs typeface="Tahoma"/>
              </a:rPr>
              <a:t>перемещение</a:t>
            </a:r>
            <a:r>
              <a:rPr sz="1400" b="1" spc="-20" dirty="0">
                <a:latin typeface="Tahoma"/>
                <a:cs typeface="Tahoma"/>
              </a:rPr>
              <a:t> </a:t>
            </a:r>
            <a:r>
              <a:rPr sz="1400" b="1" spc="-70" dirty="0">
                <a:latin typeface="Tahoma"/>
                <a:cs typeface="Tahoma"/>
              </a:rPr>
              <a:t>коробки</a:t>
            </a:r>
            <a:r>
              <a:rPr sz="1400" b="1" spc="-20" dirty="0">
                <a:latin typeface="Tahoma"/>
                <a:cs typeface="Tahoma"/>
              </a:rPr>
              <a:t> </a:t>
            </a:r>
            <a:r>
              <a:rPr sz="1400" b="1" spc="-145" dirty="0">
                <a:latin typeface="Tahoma"/>
                <a:cs typeface="Tahoma"/>
              </a:rPr>
              <a:t>(50</a:t>
            </a:r>
            <a:r>
              <a:rPr sz="1400" b="1" spc="-20" dirty="0">
                <a:latin typeface="Tahoma"/>
                <a:cs typeface="Tahoma"/>
              </a:rPr>
              <a:t> мин)</a:t>
            </a:r>
            <a:endParaRPr sz="1400">
              <a:latin typeface="Tahoma"/>
              <a:cs typeface="Tahoma"/>
            </a:endParaRPr>
          </a:p>
          <a:p>
            <a:pPr marL="12700" marR="442595">
              <a:lnSpc>
                <a:spcPct val="100000"/>
              </a:lnSpc>
            </a:pPr>
            <a:r>
              <a:rPr sz="1400" b="1" spc="-110" dirty="0">
                <a:latin typeface="Tahoma"/>
                <a:cs typeface="Tahoma"/>
              </a:rPr>
              <a:t>Шаг</a:t>
            </a:r>
            <a:r>
              <a:rPr sz="1400" b="1" spc="-25" dirty="0">
                <a:latin typeface="Tahoma"/>
                <a:cs typeface="Tahoma"/>
              </a:rPr>
              <a:t> </a:t>
            </a:r>
            <a:r>
              <a:rPr sz="1400" b="1" spc="-90" dirty="0">
                <a:latin typeface="Tahoma"/>
                <a:cs typeface="Tahoma"/>
              </a:rPr>
              <a:t>1.</a:t>
            </a:r>
            <a:r>
              <a:rPr sz="1400" b="1" spc="-25" dirty="0">
                <a:latin typeface="Tahoma"/>
                <a:cs typeface="Tahoma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Участники</a:t>
            </a:r>
            <a:r>
              <a:rPr sz="1400" spc="-8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под</a:t>
            </a:r>
            <a:r>
              <a:rPr sz="1400" spc="-1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руководством</a:t>
            </a:r>
            <a:r>
              <a:rPr sz="1400" spc="-1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ведущего</a:t>
            </a:r>
            <a:r>
              <a:rPr sz="1400" spc="-1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вручную</a:t>
            </a:r>
            <a:r>
              <a:rPr sz="1400" spc="-1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(с</a:t>
            </a:r>
            <a:r>
              <a:rPr sz="1400" spc="-1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пульта)</a:t>
            </a:r>
            <a:r>
              <a:rPr sz="1400" spc="-1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перемещают</a:t>
            </a:r>
            <a:r>
              <a:rPr sz="1400" spc="-2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робота</a:t>
            </a:r>
            <a:r>
              <a:rPr sz="1400" spc="-1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в</a:t>
            </a:r>
            <a:r>
              <a:rPr sz="1400" spc="-1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нужные позиции:</a:t>
            </a:r>
            <a:endParaRPr sz="1400">
              <a:latin typeface="Microsoft Sans Serif"/>
              <a:cs typeface="Microsoft Sans Serif"/>
            </a:endParaRPr>
          </a:p>
          <a:p>
            <a:pPr marL="12700" marR="5080">
              <a:lnSpc>
                <a:spcPct val="100000"/>
              </a:lnSpc>
            </a:pPr>
            <a:r>
              <a:rPr sz="1400" dirty="0">
                <a:latin typeface="Microsoft Sans Serif"/>
                <a:cs typeface="Microsoft Sans Serif"/>
              </a:rPr>
              <a:t>Подъехать</a:t>
            </a:r>
            <a:r>
              <a:rPr sz="1400" spc="-2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к</a:t>
            </a:r>
            <a:r>
              <a:rPr sz="1400" spc="-15" dirty="0">
                <a:latin typeface="Microsoft Sans Serif"/>
                <a:cs typeface="Microsoft Sans Serif"/>
              </a:rPr>
              <a:t> </a:t>
            </a:r>
            <a:r>
              <a:rPr sz="1400" spc="-20" dirty="0">
                <a:latin typeface="Microsoft Sans Serif"/>
                <a:cs typeface="Microsoft Sans Serif"/>
              </a:rPr>
              <a:t>коробке,опустить</a:t>
            </a:r>
            <a:r>
              <a:rPr sz="1400" spc="-1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насадку,захватить</a:t>
            </a:r>
            <a:r>
              <a:rPr sz="1400" spc="-15" dirty="0">
                <a:latin typeface="Microsoft Sans Serif"/>
                <a:cs typeface="Microsoft Sans Serif"/>
              </a:rPr>
              <a:t> </a:t>
            </a:r>
            <a:r>
              <a:rPr sz="1400" spc="-20" dirty="0">
                <a:latin typeface="Microsoft Sans Serif"/>
                <a:cs typeface="Microsoft Sans Serif"/>
              </a:rPr>
              <a:t>коробку,поднять</a:t>
            </a:r>
            <a:r>
              <a:rPr sz="1400" spc="-1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и</a:t>
            </a:r>
            <a:r>
              <a:rPr sz="1400" spc="-2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перенести</a:t>
            </a:r>
            <a:r>
              <a:rPr sz="1400" spc="-1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в</a:t>
            </a:r>
            <a:r>
              <a:rPr sz="1400" spc="-1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зону</a:t>
            </a:r>
            <a:r>
              <a:rPr sz="1400" spc="-1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складирования, </a:t>
            </a:r>
            <a:r>
              <a:rPr sz="1400" dirty="0">
                <a:latin typeface="Microsoft Sans Serif"/>
                <a:cs typeface="Microsoft Sans Serif"/>
              </a:rPr>
              <a:t>отпустить</a:t>
            </a:r>
            <a:r>
              <a:rPr sz="1400" spc="-7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коробку.</a:t>
            </a:r>
            <a:endParaRPr sz="1400">
              <a:latin typeface="Microsoft Sans Serif"/>
              <a:cs typeface="Microsoft Sans Serif"/>
            </a:endParaRPr>
          </a:p>
          <a:p>
            <a:pPr marL="12700" marR="295275">
              <a:lnSpc>
                <a:spcPct val="100000"/>
              </a:lnSpc>
            </a:pPr>
            <a:r>
              <a:rPr sz="1400" b="1" spc="-110" dirty="0">
                <a:latin typeface="Tahoma"/>
                <a:cs typeface="Tahoma"/>
              </a:rPr>
              <a:t>Шаг</a:t>
            </a:r>
            <a:r>
              <a:rPr sz="1400" b="1" spc="-25" dirty="0">
                <a:latin typeface="Tahoma"/>
                <a:cs typeface="Tahoma"/>
              </a:rPr>
              <a:t> </a:t>
            </a:r>
            <a:r>
              <a:rPr sz="1400" b="1" spc="-90" dirty="0">
                <a:latin typeface="Tahoma"/>
                <a:cs typeface="Tahoma"/>
              </a:rPr>
              <a:t>2.</a:t>
            </a:r>
            <a:r>
              <a:rPr sz="1400" b="1" spc="-25" dirty="0">
                <a:latin typeface="Tahoma"/>
                <a:cs typeface="Tahoma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Запоминание</a:t>
            </a:r>
            <a:r>
              <a:rPr sz="1400" spc="-8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точек</a:t>
            </a:r>
            <a:r>
              <a:rPr sz="1400" spc="-3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(обучение</a:t>
            </a:r>
            <a:r>
              <a:rPr sz="1400" spc="-2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робота):</a:t>
            </a:r>
            <a:r>
              <a:rPr sz="1400" spc="-20" dirty="0">
                <a:latin typeface="Microsoft Sans Serif"/>
                <a:cs typeface="Microsoft Sans Serif"/>
              </a:rPr>
              <a:t> каждая</a:t>
            </a:r>
            <a:r>
              <a:rPr sz="1400" spc="-2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позиция</a:t>
            </a:r>
            <a:r>
              <a:rPr sz="1400" spc="-2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сохраняется</a:t>
            </a:r>
            <a:r>
              <a:rPr sz="1400" spc="-2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в</a:t>
            </a:r>
            <a:r>
              <a:rPr sz="1400" spc="-2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программу</a:t>
            </a:r>
            <a:r>
              <a:rPr sz="1400" spc="-25" dirty="0">
                <a:latin typeface="Microsoft Sans Serif"/>
                <a:cs typeface="Microsoft Sans Serif"/>
              </a:rPr>
              <a:t> </a:t>
            </a:r>
            <a:r>
              <a:rPr sz="1400" spc="-45" dirty="0">
                <a:latin typeface="Microsoft Sans Serif"/>
                <a:cs typeface="Microsoft Sans Serif"/>
              </a:rPr>
              <a:t>как</a:t>
            </a:r>
            <a:r>
              <a:rPr sz="1400" spc="-2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точка перемещения.</a:t>
            </a:r>
            <a:endParaRPr sz="14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1400" b="1" spc="-110" dirty="0">
                <a:latin typeface="Tahoma"/>
                <a:cs typeface="Tahoma"/>
              </a:rPr>
              <a:t>Шаг</a:t>
            </a:r>
            <a:r>
              <a:rPr sz="1400" b="1" spc="-25" dirty="0">
                <a:latin typeface="Tahoma"/>
                <a:cs typeface="Tahoma"/>
              </a:rPr>
              <a:t> </a:t>
            </a:r>
            <a:r>
              <a:rPr sz="1400" b="1" spc="-20" dirty="0">
                <a:latin typeface="Tahoma"/>
                <a:cs typeface="Tahoma"/>
              </a:rPr>
              <a:t>3</a:t>
            </a:r>
            <a:r>
              <a:rPr sz="1400" spc="-20" dirty="0">
                <a:latin typeface="Microsoft Sans Serif"/>
                <a:cs typeface="Microsoft Sans Serif"/>
              </a:rPr>
              <a:t>.</a:t>
            </a:r>
            <a:r>
              <a:rPr sz="1400" spc="-7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Сборка</a:t>
            </a:r>
            <a:r>
              <a:rPr sz="1400" spc="-5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простой</a:t>
            </a:r>
            <a:r>
              <a:rPr sz="1400" spc="-3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программы</a:t>
            </a:r>
            <a:r>
              <a:rPr sz="1400" spc="-3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из</a:t>
            </a:r>
            <a:r>
              <a:rPr sz="1400" spc="-4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сохранённых</a:t>
            </a:r>
            <a:r>
              <a:rPr sz="1400" spc="-3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точек</a:t>
            </a:r>
            <a:r>
              <a:rPr sz="1400" spc="-3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и</a:t>
            </a:r>
            <a:r>
              <a:rPr sz="1400" spc="-35" dirty="0">
                <a:latin typeface="Microsoft Sans Serif"/>
                <a:cs typeface="Microsoft Sans Serif"/>
              </a:rPr>
              <a:t> </a:t>
            </a:r>
            <a:r>
              <a:rPr sz="1400" spc="-20" dirty="0">
                <a:latin typeface="Microsoft Sans Serif"/>
                <a:cs typeface="Microsoft Sans Serif"/>
              </a:rPr>
              <a:t>команд</a:t>
            </a:r>
            <a:r>
              <a:rPr sz="1400" spc="-3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захвата/отпускания.</a:t>
            </a:r>
            <a:endParaRPr sz="1400">
              <a:latin typeface="Microsoft Sans Serif"/>
              <a:cs typeface="Microsoft Sans Serif"/>
            </a:endParaRPr>
          </a:p>
          <a:p>
            <a:pPr marL="12700" marR="233045">
              <a:lnSpc>
                <a:spcPct val="100000"/>
              </a:lnSpc>
            </a:pPr>
            <a:r>
              <a:rPr sz="1400" b="1" spc="-110" dirty="0">
                <a:latin typeface="Tahoma"/>
                <a:cs typeface="Tahoma"/>
              </a:rPr>
              <a:t>Шаг</a:t>
            </a:r>
            <a:r>
              <a:rPr sz="1400" b="1" spc="-25" dirty="0">
                <a:latin typeface="Tahoma"/>
                <a:cs typeface="Tahoma"/>
              </a:rPr>
              <a:t> </a:t>
            </a:r>
            <a:r>
              <a:rPr sz="1400" b="1" spc="-20" dirty="0">
                <a:latin typeface="Tahoma"/>
                <a:cs typeface="Tahoma"/>
              </a:rPr>
              <a:t>4</a:t>
            </a:r>
            <a:r>
              <a:rPr sz="1400" spc="-20" dirty="0">
                <a:latin typeface="Microsoft Sans Serif"/>
                <a:cs typeface="Microsoft Sans Serif"/>
              </a:rPr>
              <a:t>.</a:t>
            </a:r>
            <a:r>
              <a:rPr sz="1400" spc="-60" dirty="0">
                <a:latin typeface="Microsoft Sans Serif"/>
                <a:cs typeface="Microsoft Sans Serif"/>
              </a:rPr>
              <a:t> </a:t>
            </a:r>
            <a:r>
              <a:rPr sz="1400" spc="-20" dirty="0">
                <a:latin typeface="Microsoft Sans Serif"/>
                <a:cs typeface="Microsoft Sans Serif"/>
              </a:rPr>
              <a:t>Запуск </a:t>
            </a:r>
            <a:r>
              <a:rPr sz="1400" spc="-10" dirty="0">
                <a:latin typeface="Microsoft Sans Serif"/>
                <a:cs typeface="Microsoft Sans Serif"/>
              </a:rPr>
              <a:t>программы</a:t>
            </a:r>
            <a:r>
              <a:rPr sz="1400" spc="-2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и</a:t>
            </a:r>
            <a:r>
              <a:rPr sz="1400" spc="-2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наблюдение</a:t>
            </a:r>
            <a:r>
              <a:rPr sz="1400" spc="-2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за</a:t>
            </a:r>
            <a:r>
              <a:rPr sz="1400" spc="-2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работой</a:t>
            </a:r>
            <a:r>
              <a:rPr sz="1400" spc="-2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робота.</a:t>
            </a:r>
            <a:r>
              <a:rPr sz="1400" spc="-2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Если</a:t>
            </a:r>
            <a:r>
              <a:rPr sz="1400" spc="-2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останется</a:t>
            </a:r>
            <a:r>
              <a:rPr sz="1400" spc="-2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время</a:t>
            </a:r>
            <a:r>
              <a:rPr sz="1400" spc="-25" dirty="0">
                <a:latin typeface="Microsoft Sans Serif"/>
                <a:cs typeface="Microsoft Sans Serif"/>
              </a:rPr>
              <a:t> </a:t>
            </a:r>
            <a:r>
              <a:rPr sz="1400" spc="565" dirty="0">
                <a:latin typeface="Microsoft Sans Serif"/>
                <a:cs typeface="Microsoft Sans Serif"/>
              </a:rPr>
              <a:t>—</a:t>
            </a:r>
            <a:r>
              <a:rPr sz="1400" spc="-2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попробовать </a:t>
            </a:r>
            <a:r>
              <a:rPr sz="1400" dirty="0">
                <a:latin typeface="Microsoft Sans Serif"/>
                <a:cs typeface="Microsoft Sans Serif"/>
              </a:rPr>
              <a:t>другую</a:t>
            </a:r>
            <a:r>
              <a:rPr sz="1400" spc="-2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насадку</a:t>
            </a:r>
            <a:r>
              <a:rPr sz="1400" spc="-2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и</a:t>
            </a:r>
            <a:r>
              <a:rPr sz="1400" spc="-2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повторить</a:t>
            </a:r>
            <a:r>
              <a:rPr sz="1400" spc="-2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цикл.</a:t>
            </a:r>
            <a:endParaRPr sz="1400">
              <a:latin typeface="Microsoft Sans Serif"/>
              <a:cs typeface="Microsoft Sans Serif"/>
            </a:endParaRPr>
          </a:p>
          <a:p>
            <a:pPr marL="209550" indent="-196850">
              <a:lnSpc>
                <a:spcPct val="100000"/>
              </a:lnSpc>
              <a:buAutoNum type="arabicPeriod" startAt="4"/>
              <a:tabLst>
                <a:tab pos="209550" algn="l"/>
              </a:tabLst>
            </a:pPr>
            <a:r>
              <a:rPr sz="1400" b="1" spc="-55" dirty="0">
                <a:latin typeface="Tahoma"/>
                <a:cs typeface="Tahoma"/>
              </a:rPr>
              <a:t>Заключительная</a:t>
            </a:r>
            <a:r>
              <a:rPr sz="1400" b="1" spc="-35" dirty="0">
                <a:latin typeface="Tahoma"/>
                <a:cs typeface="Tahoma"/>
              </a:rPr>
              <a:t> </a:t>
            </a:r>
            <a:r>
              <a:rPr sz="1400" b="1" spc="-10" dirty="0">
                <a:latin typeface="Tahoma"/>
                <a:cs typeface="Tahoma"/>
              </a:rPr>
              <a:t>часть</a:t>
            </a:r>
            <a:r>
              <a:rPr sz="1400" b="1" spc="-30" dirty="0">
                <a:latin typeface="Tahoma"/>
                <a:cs typeface="Tahoma"/>
              </a:rPr>
              <a:t> </a:t>
            </a:r>
            <a:r>
              <a:rPr sz="1400" b="1" spc="-145" dirty="0">
                <a:latin typeface="Tahoma"/>
                <a:cs typeface="Tahoma"/>
              </a:rPr>
              <a:t>(10</a:t>
            </a:r>
            <a:r>
              <a:rPr sz="1400" b="1" spc="-25" dirty="0">
                <a:latin typeface="Tahoma"/>
                <a:cs typeface="Tahoma"/>
              </a:rPr>
              <a:t> </a:t>
            </a:r>
            <a:r>
              <a:rPr sz="1400" b="1" spc="-20" dirty="0">
                <a:latin typeface="Tahoma"/>
                <a:cs typeface="Tahoma"/>
              </a:rPr>
              <a:t>мин)</a:t>
            </a:r>
            <a:endParaRPr sz="1400">
              <a:latin typeface="Tahoma"/>
              <a:cs typeface="Tahoma"/>
            </a:endParaRPr>
          </a:p>
          <a:p>
            <a:pPr marL="12700" marR="505459">
              <a:lnSpc>
                <a:spcPct val="100000"/>
              </a:lnSpc>
            </a:pPr>
            <a:r>
              <a:rPr sz="1400" dirty="0">
                <a:latin typeface="Microsoft Sans Serif"/>
                <a:cs typeface="Microsoft Sans Serif"/>
              </a:rPr>
              <a:t>Вопросы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и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ответы: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spc="-45" dirty="0">
                <a:latin typeface="Microsoft Sans Serif"/>
                <a:cs typeface="Microsoft Sans Serif"/>
              </a:rPr>
              <a:t>как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стать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программистом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роботов,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где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учиться,</a:t>
            </a:r>
            <a:r>
              <a:rPr sz="1400" spc="-25" dirty="0">
                <a:latin typeface="Microsoft Sans Serif"/>
                <a:cs typeface="Microsoft Sans Serif"/>
              </a:rPr>
              <a:t> </a:t>
            </a:r>
            <a:r>
              <a:rPr sz="1400" spc="-20" dirty="0">
                <a:latin typeface="Microsoft Sans Serif"/>
                <a:cs typeface="Microsoft Sans Serif"/>
              </a:rPr>
              <a:t>сколько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зарабатывают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такие специалисты.</a:t>
            </a:r>
            <a:endParaRPr sz="1400">
              <a:latin typeface="Microsoft Sans Serif"/>
              <a:cs typeface="Microsoft Sans Serif"/>
            </a:endParaRPr>
          </a:p>
          <a:p>
            <a:pPr marL="12700" marR="767715">
              <a:lnSpc>
                <a:spcPct val="100000"/>
              </a:lnSpc>
            </a:pPr>
            <a:r>
              <a:rPr sz="1400" dirty="0">
                <a:latin typeface="Microsoft Sans Serif"/>
                <a:cs typeface="Microsoft Sans Serif"/>
              </a:rPr>
              <a:t>Обсуждение</a:t>
            </a:r>
            <a:r>
              <a:rPr sz="1400" spc="-2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увиденного:</a:t>
            </a:r>
            <a:r>
              <a:rPr sz="1400" spc="-2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что</a:t>
            </a:r>
            <a:r>
              <a:rPr sz="1400" spc="-2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понравилось,</a:t>
            </a:r>
            <a:r>
              <a:rPr sz="1400" spc="-2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что</a:t>
            </a:r>
            <a:r>
              <a:rPr sz="1400" spc="-2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было</a:t>
            </a:r>
            <a:r>
              <a:rPr sz="1400" spc="-2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сложно,</a:t>
            </a:r>
            <a:r>
              <a:rPr sz="1400" spc="-2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появилось</a:t>
            </a:r>
            <a:r>
              <a:rPr sz="1400" spc="-2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ли</a:t>
            </a:r>
            <a:r>
              <a:rPr sz="1400" spc="-2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желание</a:t>
            </a:r>
            <a:r>
              <a:rPr sz="1400" spc="-2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изучать робототехнику</a:t>
            </a:r>
            <a:r>
              <a:rPr sz="1400" spc="1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дальше.</a:t>
            </a:r>
            <a:endParaRPr sz="14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43039" y="2150999"/>
            <a:ext cx="3976920" cy="1127160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-6300" y="5337180"/>
            <a:ext cx="9156700" cy="384175"/>
            <a:chOff x="-6300" y="5337180"/>
            <a:chExt cx="9156700" cy="384175"/>
          </a:xfrm>
        </p:grpSpPr>
        <p:sp>
          <p:nvSpPr>
            <p:cNvPr id="4" name="object 4"/>
            <p:cNvSpPr/>
            <p:nvPr/>
          </p:nvSpPr>
          <p:spPr>
            <a:xfrm>
              <a:off x="0" y="5343480"/>
              <a:ext cx="9144000" cy="372110"/>
            </a:xfrm>
            <a:custGeom>
              <a:avLst/>
              <a:gdLst/>
              <a:ahLst/>
              <a:cxnLst/>
              <a:rect l="l" t="t" r="r" b="b"/>
              <a:pathLst>
                <a:path w="9144000" h="372110">
                  <a:moveTo>
                    <a:pt x="9144000" y="0"/>
                  </a:moveTo>
                  <a:lnTo>
                    <a:pt x="0" y="0"/>
                  </a:lnTo>
                  <a:lnTo>
                    <a:pt x="0" y="371520"/>
                  </a:lnTo>
                  <a:lnTo>
                    <a:pt x="9144000" y="37152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7030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5343480"/>
              <a:ext cx="9144000" cy="372110"/>
            </a:xfrm>
            <a:custGeom>
              <a:avLst/>
              <a:gdLst/>
              <a:ahLst/>
              <a:cxnLst/>
              <a:rect l="l" t="t" r="r" b="b"/>
              <a:pathLst>
                <a:path w="9144000" h="372110">
                  <a:moveTo>
                    <a:pt x="0" y="0"/>
                  </a:moveTo>
                  <a:lnTo>
                    <a:pt x="9144000" y="0"/>
                  </a:lnTo>
                  <a:lnTo>
                    <a:pt x="9144000" y="371520"/>
                  </a:lnTo>
                  <a:lnTo>
                    <a:pt x="0" y="371520"/>
                  </a:lnTo>
                  <a:lnTo>
                    <a:pt x="0" y="0"/>
                  </a:lnTo>
                  <a:close/>
                </a:path>
              </a:pathLst>
            </a:custGeom>
            <a:ln w="12600">
              <a:solidFill>
                <a:srgbClr val="7030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object 2">
            <a:extLst>
              <a:ext uri="{FF2B5EF4-FFF2-40B4-BE49-F238E27FC236}">
                <a16:creationId xmlns:a16="http://schemas.microsoft.com/office/drawing/2014/main" id="{1F858FE3-79AB-4793-896D-05B2DC608193}"/>
              </a:ext>
            </a:extLst>
          </p:cNvPr>
          <p:cNvGrpSpPr>
            <a:grpSpLocks/>
          </p:cNvGrpSpPr>
          <p:nvPr/>
        </p:nvGrpSpPr>
        <p:grpSpPr bwMode="auto">
          <a:xfrm>
            <a:off x="1" y="725489"/>
            <a:ext cx="2646363" cy="77787"/>
            <a:chOff x="0" y="961426"/>
            <a:chExt cx="5819775" cy="170180"/>
          </a:xfrm>
        </p:grpSpPr>
        <p:sp>
          <p:nvSpPr>
            <p:cNvPr id="3" name="object 3">
              <a:extLst>
                <a:ext uri="{FF2B5EF4-FFF2-40B4-BE49-F238E27FC236}">
                  <a16:creationId xmlns:a16="http://schemas.microsoft.com/office/drawing/2014/main" id="{B1C8EC33-BA7B-4A4F-AF3A-673EC956B096}"/>
                </a:ext>
              </a:extLst>
            </p:cNvPr>
            <p:cNvSpPr/>
            <p:nvPr/>
          </p:nvSpPr>
          <p:spPr>
            <a:xfrm>
              <a:off x="0" y="961426"/>
              <a:ext cx="586516" cy="170180"/>
            </a:xfrm>
            <a:custGeom>
              <a:avLst/>
              <a:gdLst/>
              <a:ahLst/>
              <a:cxnLst/>
              <a:rect l="l" t="t" r="r" b="b"/>
              <a:pathLst>
                <a:path w="588010" h="170180">
                  <a:moveTo>
                    <a:pt x="587437" y="0"/>
                  </a:moveTo>
                  <a:lnTo>
                    <a:pt x="0" y="0"/>
                  </a:lnTo>
                  <a:lnTo>
                    <a:pt x="0" y="170120"/>
                  </a:lnTo>
                  <a:lnTo>
                    <a:pt x="587437" y="170120"/>
                  </a:lnTo>
                  <a:lnTo>
                    <a:pt x="587437" y="0"/>
                  </a:lnTo>
                  <a:close/>
                </a:path>
              </a:pathLst>
            </a:custGeom>
            <a:solidFill>
              <a:srgbClr val="FBB3C1"/>
            </a:solidFill>
          </p:spPr>
          <p:txBody>
            <a:bodyPr lIns="0" tIns="0" rIns="0" bIns="0"/>
            <a:lstStyle/>
            <a:p>
              <a:pPr>
                <a:defRPr/>
              </a:pPr>
              <a:endParaRPr sz="637"/>
            </a:p>
          </p:txBody>
        </p:sp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EC2E5B5E-ABA0-4E3C-A288-65D678EBB49C}"/>
                </a:ext>
              </a:extLst>
            </p:cNvPr>
            <p:cNvSpPr/>
            <p:nvPr/>
          </p:nvSpPr>
          <p:spPr>
            <a:xfrm>
              <a:off x="586516" y="961426"/>
              <a:ext cx="590008" cy="170180"/>
            </a:xfrm>
            <a:custGeom>
              <a:avLst/>
              <a:gdLst/>
              <a:ahLst/>
              <a:cxnLst/>
              <a:rect l="l" t="t" r="r" b="b"/>
              <a:pathLst>
                <a:path w="588010" h="170180">
                  <a:moveTo>
                    <a:pt x="587448" y="0"/>
                  </a:moveTo>
                  <a:lnTo>
                    <a:pt x="0" y="0"/>
                  </a:lnTo>
                  <a:lnTo>
                    <a:pt x="0" y="170120"/>
                  </a:lnTo>
                  <a:lnTo>
                    <a:pt x="587448" y="170120"/>
                  </a:lnTo>
                  <a:lnTo>
                    <a:pt x="587448" y="0"/>
                  </a:lnTo>
                  <a:close/>
                </a:path>
              </a:pathLst>
            </a:custGeom>
            <a:solidFill>
              <a:srgbClr val="8F00FF"/>
            </a:solidFill>
          </p:spPr>
          <p:txBody>
            <a:bodyPr lIns="0" tIns="0" rIns="0" bIns="0"/>
            <a:lstStyle/>
            <a:p>
              <a:pPr>
                <a:defRPr/>
              </a:pPr>
              <a:endParaRPr sz="637"/>
            </a:p>
          </p:txBody>
        </p:sp>
        <p:sp>
          <p:nvSpPr>
            <p:cNvPr id="5" name="object 5">
              <a:extLst>
                <a:ext uri="{FF2B5EF4-FFF2-40B4-BE49-F238E27FC236}">
                  <a16:creationId xmlns:a16="http://schemas.microsoft.com/office/drawing/2014/main" id="{35E116CF-995F-4489-99C5-486AADF91BC1}"/>
                </a:ext>
              </a:extLst>
            </p:cNvPr>
            <p:cNvSpPr/>
            <p:nvPr/>
          </p:nvSpPr>
          <p:spPr>
            <a:xfrm>
              <a:off x="1176524" y="961426"/>
              <a:ext cx="558587" cy="170180"/>
            </a:xfrm>
            <a:custGeom>
              <a:avLst/>
              <a:gdLst/>
              <a:ahLst/>
              <a:cxnLst/>
              <a:rect l="l" t="t" r="r" b="b"/>
              <a:pathLst>
                <a:path w="558800" h="170180">
                  <a:moveTo>
                    <a:pt x="558202" y="0"/>
                  </a:moveTo>
                  <a:lnTo>
                    <a:pt x="0" y="0"/>
                  </a:lnTo>
                  <a:lnTo>
                    <a:pt x="0" y="170120"/>
                  </a:lnTo>
                  <a:lnTo>
                    <a:pt x="558202" y="170120"/>
                  </a:lnTo>
                  <a:lnTo>
                    <a:pt x="558202" y="0"/>
                  </a:lnTo>
                  <a:close/>
                </a:path>
              </a:pathLst>
            </a:custGeom>
            <a:solidFill>
              <a:srgbClr val="FD493D"/>
            </a:solidFill>
          </p:spPr>
          <p:txBody>
            <a:bodyPr lIns="0" tIns="0" rIns="0" bIns="0"/>
            <a:lstStyle/>
            <a:p>
              <a:pPr>
                <a:defRPr/>
              </a:pPr>
              <a:endParaRPr sz="637"/>
            </a:p>
          </p:txBody>
        </p:sp>
        <p:sp>
          <p:nvSpPr>
            <p:cNvPr id="6" name="object 6">
              <a:extLst>
                <a:ext uri="{FF2B5EF4-FFF2-40B4-BE49-F238E27FC236}">
                  <a16:creationId xmlns:a16="http://schemas.microsoft.com/office/drawing/2014/main" id="{8E02CFE0-44EC-45ED-B843-8BFEC4CD3D48}"/>
                </a:ext>
              </a:extLst>
            </p:cNvPr>
            <p:cNvSpPr/>
            <p:nvPr/>
          </p:nvSpPr>
          <p:spPr>
            <a:xfrm>
              <a:off x="1731618" y="961426"/>
              <a:ext cx="586516" cy="170180"/>
            </a:xfrm>
            <a:custGeom>
              <a:avLst/>
              <a:gdLst/>
              <a:ahLst/>
              <a:cxnLst/>
              <a:rect l="l" t="t" r="r" b="b"/>
              <a:pathLst>
                <a:path w="583564" h="170180">
                  <a:moveTo>
                    <a:pt x="583186" y="0"/>
                  </a:moveTo>
                  <a:lnTo>
                    <a:pt x="0" y="0"/>
                  </a:lnTo>
                  <a:lnTo>
                    <a:pt x="0" y="170120"/>
                  </a:lnTo>
                  <a:lnTo>
                    <a:pt x="583186" y="170120"/>
                  </a:lnTo>
                  <a:lnTo>
                    <a:pt x="583186" y="0"/>
                  </a:lnTo>
                  <a:close/>
                </a:path>
              </a:pathLst>
            </a:custGeom>
            <a:solidFill>
              <a:srgbClr val="FCAF17"/>
            </a:solidFill>
          </p:spPr>
          <p:txBody>
            <a:bodyPr lIns="0" tIns="0" rIns="0" bIns="0"/>
            <a:lstStyle/>
            <a:p>
              <a:pPr>
                <a:defRPr/>
              </a:pPr>
              <a:endParaRPr sz="637"/>
            </a:p>
          </p:txBody>
        </p:sp>
        <p:sp>
          <p:nvSpPr>
            <p:cNvPr id="7" name="object 7">
              <a:extLst>
                <a:ext uri="{FF2B5EF4-FFF2-40B4-BE49-F238E27FC236}">
                  <a16:creationId xmlns:a16="http://schemas.microsoft.com/office/drawing/2014/main" id="{FC5094FA-D35C-4E74-93BE-FB71C0374F07}"/>
                </a:ext>
              </a:extLst>
            </p:cNvPr>
            <p:cNvSpPr/>
            <p:nvPr/>
          </p:nvSpPr>
          <p:spPr>
            <a:xfrm>
              <a:off x="2314644" y="961426"/>
              <a:ext cx="3505131" cy="170180"/>
            </a:xfrm>
            <a:custGeom>
              <a:avLst/>
              <a:gdLst/>
              <a:ahLst/>
              <a:cxnLst/>
              <a:rect l="l" t="t" r="r" b="b"/>
              <a:pathLst>
                <a:path w="3503295" h="170180">
                  <a:moveTo>
                    <a:pt x="3502919" y="0"/>
                  </a:moveTo>
                  <a:lnTo>
                    <a:pt x="0" y="0"/>
                  </a:lnTo>
                  <a:lnTo>
                    <a:pt x="0" y="170120"/>
                  </a:lnTo>
                  <a:lnTo>
                    <a:pt x="3502919" y="170120"/>
                  </a:lnTo>
                  <a:lnTo>
                    <a:pt x="3502919" y="0"/>
                  </a:lnTo>
                  <a:close/>
                </a:path>
              </a:pathLst>
            </a:custGeom>
            <a:solidFill>
              <a:srgbClr val="B5D8E1"/>
            </a:solidFill>
          </p:spPr>
          <p:txBody>
            <a:bodyPr lIns="0" tIns="0" rIns="0" bIns="0"/>
            <a:lstStyle/>
            <a:p>
              <a:pPr>
                <a:defRPr/>
              </a:pPr>
              <a:endParaRPr sz="637"/>
            </a:p>
          </p:txBody>
        </p:sp>
      </p:grpSp>
      <p:sp>
        <p:nvSpPr>
          <p:cNvPr id="20" name="object 20">
            <a:extLst>
              <a:ext uri="{FF2B5EF4-FFF2-40B4-BE49-F238E27FC236}">
                <a16:creationId xmlns:a16="http://schemas.microsoft.com/office/drawing/2014/main" id="{753B37C9-CA44-4ED5-869D-E6A43BDE79D5}"/>
              </a:ext>
            </a:extLst>
          </p:cNvPr>
          <p:cNvSpPr txBox="1"/>
          <p:nvPr/>
        </p:nvSpPr>
        <p:spPr>
          <a:xfrm>
            <a:off x="395289" y="969964"/>
            <a:ext cx="8543925" cy="420687"/>
          </a:xfrm>
          <a:prstGeom prst="rect">
            <a:avLst/>
          </a:prstGeom>
        </p:spPr>
        <p:txBody>
          <a:bodyPr lIns="0" tIns="7798" rIns="0" bIns="0">
            <a:spAutoFit/>
          </a:bodyPr>
          <a:lstStyle>
            <a:lvl1pPr marL="4763"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82775" indent="403225" defTabSz="712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339975" indent="403225" defTabSz="712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797175" indent="403225" defTabSz="712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254375" indent="403225" defTabSz="7127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ts val="63"/>
              </a:spcBef>
            </a:pPr>
            <a:r>
              <a:rPr lang="ru-RU" altLang="ru-RU" sz="2600" b="1">
                <a:solidFill>
                  <a:srgbClr val="8F00FF"/>
                </a:solidFill>
                <a:latin typeface="Trebuchet MS" panose="020B0603020202020204" pitchFamily="34" charset="0"/>
              </a:rPr>
              <a:t>ЭКСПЕРТНОЕ ЗАКЛЮЧЕНИЕ</a:t>
            </a:r>
          </a:p>
        </p:txBody>
      </p:sp>
      <p:grpSp>
        <p:nvGrpSpPr>
          <p:cNvPr id="14340" name="object 11">
            <a:extLst>
              <a:ext uri="{FF2B5EF4-FFF2-40B4-BE49-F238E27FC236}">
                <a16:creationId xmlns:a16="http://schemas.microsoft.com/office/drawing/2014/main" id="{23A11BC0-A1B8-4C5A-BF84-9E4BA45E86F5}"/>
              </a:ext>
            </a:extLst>
          </p:cNvPr>
          <p:cNvGrpSpPr>
            <a:grpSpLocks/>
          </p:cNvGrpSpPr>
          <p:nvPr/>
        </p:nvGrpSpPr>
        <p:grpSpPr bwMode="auto">
          <a:xfrm>
            <a:off x="0" y="290513"/>
            <a:ext cx="9144000" cy="5141912"/>
            <a:chOff x="0" y="1602"/>
            <a:chExt cx="20104427" cy="11305874"/>
          </a:xfrm>
        </p:grpSpPr>
        <p:sp>
          <p:nvSpPr>
            <p:cNvPr id="30" name="object 12">
              <a:extLst>
                <a:ext uri="{FF2B5EF4-FFF2-40B4-BE49-F238E27FC236}">
                  <a16:creationId xmlns:a16="http://schemas.microsoft.com/office/drawing/2014/main" id="{71DFC42C-D6C3-48E0-8AEB-21C0CB0620D3}"/>
                </a:ext>
              </a:extLst>
            </p:cNvPr>
            <p:cNvSpPr/>
            <p:nvPr/>
          </p:nvSpPr>
          <p:spPr>
            <a:xfrm>
              <a:off x="12118502" y="1602"/>
              <a:ext cx="1999973" cy="2827341"/>
            </a:xfrm>
            <a:custGeom>
              <a:avLst/>
              <a:gdLst/>
              <a:ahLst/>
              <a:cxnLst/>
              <a:rect l="l" t="t" r="r" b="b"/>
              <a:pathLst>
                <a:path w="1997709" h="2828290">
                  <a:moveTo>
                    <a:pt x="1997091" y="0"/>
                  </a:moveTo>
                  <a:lnTo>
                    <a:pt x="0" y="0"/>
                  </a:lnTo>
                  <a:lnTo>
                    <a:pt x="0" y="2827777"/>
                  </a:lnTo>
                  <a:lnTo>
                    <a:pt x="1997091" y="2827777"/>
                  </a:lnTo>
                  <a:lnTo>
                    <a:pt x="1997091" y="0"/>
                  </a:lnTo>
                  <a:close/>
                </a:path>
              </a:pathLst>
            </a:custGeom>
            <a:solidFill>
              <a:srgbClr val="FD493D"/>
            </a:solidFill>
          </p:spPr>
          <p:txBody>
            <a:bodyPr lIns="0" tIns="0" rIns="0" bIns="0"/>
            <a:lstStyle/>
            <a:p>
              <a:pPr>
                <a:defRPr/>
              </a:pPr>
              <a:endParaRPr sz="637"/>
            </a:p>
          </p:txBody>
        </p:sp>
        <p:sp>
          <p:nvSpPr>
            <p:cNvPr id="31" name="object 13">
              <a:extLst>
                <a:ext uri="{FF2B5EF4-FFF2-40B4-BE49-F238E27FC236}">
                  <a16:creationId xmlns:a16="http://schemas.microsoft.com/office/drawing/2014/main" id="{C883F68B-F3CD-4B5A-959E-700E9FAA08DF}"/>
                </a:ext>
              </a:extLst>
            </p:cNvPr>
            <p:cNvSpPr/>
            <p:nvPr/>
          </p:nvSpPr>
          <p:spPr>
            <a:xfrm>
              <a:off x="12118502" y="2828943"/>
              <a:ext cx="1999973" cy="2827341"/>
            </a:xfrm>
            <a:custGeom>
              <a:avLst/>
              <a:gdLst/>
              <a:ahLst/>
              <a:cxnLst/>
              <a:rect l="l" t="t" r="r" b="b"/>
              <a:pathLst>
                <a:path w="1997709" h="2826385">
                  <a:moveTo>
                    <a:pt x="1997091" y="0"/>
                  </a:moveTo>
                  <a:lnTo>
                    <a:pt x="0" y="0"/>
                  </a:lnTo>
                  <a:lnTo>
                    <a:pt x="0" y="2825861"/>
                  </a:lnTo>
                  <a:lnTo>
                    <a:pt x="1997091" y="2825861"/>
                  </a:lnTo>
                  <a:lnTo>
                    <a:pt x="1997091" y="0"/>
                  </a:lnTo>
                  <a:close/>
                </a:path>
              </a:pathLst>
            </a:custGeom>
            <a:solidFill>
              <a:srgbClr val="FCAF17"/>
            </a:solidFill>
          </p:spPr>
          <p:txBody>
            <a:bodyPr lIns="0" tIns="0" rIns="0" bIns="0"/>
            <a:lstStyle/>
            <a:p>
              <a:pPr>
                <a:defRPr/>
              </a:pPr>
              <a:endParaRPr sz="637"/>
            </a:p>
          </p:txBody>
        </p:sp>
        <p:sp>
          <p:nvSpPr>
            <p:cNvPr id="32" name="object 14">
              <a:extLst>
                <a:ext uri="{FF2B5EF4-FFF2-40B4-BE49-F238E27FC236}">
                  <a16:creationId xmlns:a16="http://schemas.microsoft.com/office/drawing/2014/main" id="{8B021F48-6FA1-415E-B6EE-8C8D4FAB9A5F}"/>
                </a:ext>
              </a:extLst>
            </p:cNvPr>
            <p:cNvSpPr/>
            <p:nvPr/>
          </p:nvSpPr>
          <p:spPr>
            <a:xfrm>
              <a:off x="12118502" y="5652793"/>
              <a:ext cx="1999973" cy="2827341"/>
            </a:xfrm>
            <a:custGeom>
              <a:avLst/>
              <a:gdLst/>
              <a:ahLst/>
              <a:cxnLst/>
              <a:rect l="l" t="t" r="r" b="b"/>
              <a:pathLst>
                <a:path w="1997709" h="2828290">
                  <a:moveTo>
                    <a:pt x="1997091" y="0"/>
                  </a:moveTo>
                  <a:lnTo>
                    <a:pt x="0" y="0"/>
                  </a:lnTo>
                  <a:lnTo>
                    <a:pt x="0" y="2827777"/>
                  </a:lnTo>
                  <a:lnTo>
                    <a:pt x="1997091" y="2827777"/>
                  </a:lnTo>
                  <a:lnTo>
                    <a:pt x="1997091" y="0"/>
                  </a:lnTo>
                  <a:close/>
                </a:path>
              </a:pathLst>
            </a:custGeom>
            <a:solidFill>
              <a:srgbClr val="FD493D"/>
            </a:solidFill>
          </p:spPr>
          <p:txBody>
            <a:bodyPr lIns="0" tIns="0" rIns="0" bIns="0"/>
            <a:lstStyle/>
            <a:p>
              <a:pPr>
                <a:defRPr/>
              </a:pPr>
              <a:endParaRPr sz="637"/>
            </a:p>
          </p:txBody>
        </p:sp>
        <p:sp>
          <p:nvSpPr>
            <p:cNvPr id="33" name="object 15">
              <a:extLst>
                <a:ext uri="{FF2B5EF4-FFF2-40B4-BE49-F238E27FC236}">
                  <a16:creationId xmlns:a16="http://schemas.microsoft.com/office/drawing/2014/main" id="{9D7634E0-6CF7-4AD7-9A7B-80CB8562C0CD}"/>
                </a:ext>
              </a:extLst>
            </p:cNvPr>
            <p:cNvSpPr/>
            <p:nvPr/>
          </p:nvSpPr>
          <p:spPr>
            <a:xfrm>
              <a:off x="12118502" y="8480135"/>
              <a:ext cx="1999973" cy="2827341"/>
            </a:xfrm>
            <a:custGeom>
              <a:avLst/>
              <a:gdLst/>
              <a:ahLst/>
              <a:cxnLst/>
              <a:rect l="l" t="t" r="r" b="b"/>
              <a:pathLst>
                <a:path w="1997709" h="2828290">
                  <a:moveTo>
                    <a:pt x="1997091" y="0"/>
                  </a:moveTo>
                  <a:lnTo>
                    <a:pt x="0" y="0"/>
                  </a:lnTo>
                  <a:lnTo>
                    <a:pt x="0" y="2827777"/>
                  </a:lnTo>
                  <a:lnTo>
                    <a:pt x="1997091" y="2827777"/>
                  </a:lnTo>
                  <a:lnTo>
                    <a:pt x="1997091" y="0"/>
                  </a:lnTo>
                  <a:close/>
                </a:path>
              </a:pathLst>
            </a:custGeom>
            <a:solidFill>
              <a:srgbClr val="FCAF17"/>
            </a:solidFill>
          </p:spPr>
          <p:txBody>
            <a:bodyPr lIns="0" tIns="0" rIns="0" bIns="0"/>
            <a:lstStyle/>
            <a:p>
              <a:pPr>
                <a:defRPr/>
              </a:pPr>
              <a:endParaRPr sz="637"/>
            </a:p>
          </p:txBody>
        </p:sp>
        <p:sp>
          <p:nvSpPr>
            <p:cNvPr id="34" name="object 16">
              <a:extLst>
                <a:ext uri="{FF2B5EF4-FFF2-40B4-BE49-F238E27FC236}">
                  <a16:creationId xmlns:a16="http://schemas.microsoft.com/office/drawing/2014/main" id="{38C390A8-30EB-434D-92AC-1F4627EBD0E6}"/>
                </a:ext>
              </a:extLst>
            </p:cNvPr>
            <p:cNvSpPr/>
            <p:nvPr/>
          </p:nvSpPr>
          <p:spPr>
            <a:xfrm>
              <a:off x="14114983" y="1602"/>
              <a:ext cx="1999973" cy="2827341"/>
            </a:xfrm>
            <a:custGeom>
              <a:avLst/>
              <a:gdLst/>
              <a:ahLst/>
              <a:cxnLst/>
              <a:rect l="l" t="t" r="r" b="b"/>
              <a:pathLst>
                <a:path w="1997709" h="2828290">
                  <a:moveTo>
                    <a:pt x="1997091" y="0"/>
                  </a:moveTo>
                  <a:lnTo>
                    <a:pt x="0" y="0"/>
                  </a:lnTo>
                  <a:lnTo>
                    <a:pt x="0" y="2827777"/>
                  </a:lnTo>
                  <a:lnTo>
                    <a:pt x="1997091" y="2827777"/>
                  </a:lnTo>
                  <a:lnTo>
                    <a:pt x="1997091" y="0"/>
                  </a:lnTo>
                  <a:close/>
                </a:path>
              </a:pathLst>
            </a:custGeom>
            <a:solidFill>
              <a:srgbClr val="8F00FF"/>
            </a:solidFill>
          </p:spPr>
          <p:txBody>
            <a:bodyPr lIns="0" tIns="0" rIns="0" bIns="0"/>
            <a:lstStyle/>
            <a:p>
              <a:pPr>
                <a:defRPr/>
              </a:pPr>
              <a:endParaRPr sz="637"/>
            </a:p>
          </p:txBody>
        </p:sp>
        <p:sp>
          <p:nvSpPr>
            <p:cNvPr id="35" name="object 17">
              <a:extLst>
                <a:ext uri="{FF2B5EF4-FFF2-40B4-BE49-F238E27FC236}">
                  <a16:creationId xmlns:a16="http://schemas.microsoft.com/office/drawing/2014/main" id="{D4B27460-092D-4653-91C2-720EE01579CE}"/>
                </a:ext>
              </a:extLst>
            </p:cNvPr>
            <p:cNvSpPr/>
            <p:nvPr/>
          </p:nvSpPr>
          <p:spPr>
            <a:xfrm>
              <a:off x="14114983" y="2828943"/>
              <a:ext cx="1999973" cy="2827341"/>
            </a:xfrm>
            <a:custGeom>
              <a:avLst/>
              <a:gdLst/>
              <a:ahLst/>
              <a:cxnLst/>
              <a:rect l="l" t="t" r="r" b="b"/>
              <a:pathLst>
                <a:path w="1997709" h="2826385">
                  <a:moveTo>
                    <a:pt x="1997091" y="0"/>
                  </a:moveTo>
                  <a:lnTo>
                    <a:pt x="0" y="0"/>
                  </a:lnTo>
                  <a:lnTo>
                    <a:pt x="0" y="2825861"/>
                  </a:lnTo>
                  <a:lnTo>
                    <a:pt x="1997091" y="2825861"/>
                  </a:lnTo>
                  <a:lnTo>
                    <a:pt x="1997091" y="0"/>
                  </a:lnTo>
                  <a:close/>
                </a:path>
              </a:pathLst>
            </a:custGeom>
            <a:solidFill>
              <a:srgbClr val="FBB3C1"/>
            </a:solidFill>
          </p:spPr>
          <p:txBody>
            <a:bodyPr lIns="0" tIns="0" rIns="0" bIns="0"/>
            <a:lstStyle/>
            <a:p>
              <a:pPr>
                <a:defRPr/>
              </a:pPr>
              <a:endParaRPr sz="637"/>
            </a:p>
          </p:txBody>
        </p:sp>
        <p:sp>
          <p:nvSpPr>
            <p:cNvPr id="36" name="object 18">
              <a:extLst>
                <a:ext uri="{FF2B5EF4-FFF2-40B4-BE49-F238E27FC236}">
                  <a16:creationId xmlns:a16="http://schemas.microsoft.com/office/drawing/2014/main" id="{DC2DB5F1-73C4-452D-A735-6B2B03A929DB}"/>
                </a:ext>
              </a:extLst>
            </p:cNvPr>
            <p:cNvSpPr/>
            <p:nvPr/>
          </p:nvSpPr>
          <p:spPr>
            <a:xfrm>
              <a:off x="14114983" y="5652793"/>
              <a:ext cx="3996454" cy="5654683"/>
            </a:xfrm>
            <a:custGeom>
              <a:avLst/>
              <a:gdLst/>
              <a:ahLst/>
              <a:cxnLst/>
              <a:rect l="l" t="t" r="r" b="b"/>
              <a:pathLst>
                <a:path w="3994784" h="5654040">
                  <a:moveTo>
                    <a:pt x="3994162" y="2825851"/>
                  </a:moveTo>
                  <a:lnTo>
                    <a:pt x="1997087" y="2825851"/>
                  </a:lnTo>
                  <a:lnTo>
                    <a:pt x="1997087" y="0"/>
                  </a:lnTo>
                  <a:lnTo>
                    <a:pt x="0" y="0"/>
                  </a:lnTo>
                  <a:lnTo>
                    <a:pt x="0" y="2827769"/>
                  </a:lnTo>
                  <a:lnTo>
                    <a:pt x="1997075" y="2827769"/>
                  </a:lnTo>
                  <a:lnTo>
                    <a:pt x="1997075" y="5653621"/>
                  </a:lnTo>
                  <a:lnTo>
                    <a:pt x="3994162" y="5653621"/>
                  </a:lnTo>
                  <a:lnTo>
                    <a:pt x="3994162" y="2825851"/>
                  </a:lnTo>
                  <a:close/>
                </a:path>
              </a:pathLst>
            </a:custGeom>
            <a:solidFill>
              <a:srgbClr val="8F00FF"/>
            </a:solidFill>
          </p:spPr>
          <p:txBody>
            <a:bodyPr lIns="0" tIns="0" rIns="0" bIns="0"/>
            <a:lstStyle/>
            <a:p>
              <a:pPr>
                <a:defRPr/>
              </a:pPr>
              <a:endParaRPr sz="637"/>
            </a:p>
          </p:txBody>
        </p:sp>
        <p:sp>
          <p:nvSpPr>
            <p:cNvPr id="37" name="object 19">
              <a:extLst>
                <a:ext uri="{FF2B5EF4-FFF2-40B4-BE49-F238E27FC236}">
                  <a16:creationId xmlns:a16="http://schemas.microsoft.com/office/drawing/2014/main" id="{C7221C24-D3F2-4FB2-8410-A0FE3043B4EC}"/>
                </a:ext>
              </a:extLst>
            </p:cNvPr>
            <p:cNvSpPr/>
            <p:nvPr/>
          </p:nvSpPr>
          <p:spPr>
            <a:xfrm>
              <a:off x="14114983" y="8480135"/>
              <a:ext cx="1999973" cy="2827341"/>
            </a:xfrm>
            <a:custGeom>
              <a:avLst/>
              <a:gdLst/>
              <a:ahLst/>
              <a:cxnLst/>
              <a:rect l="l" t="t" r="r" b="b"/>
              <a:pathLst>
                <a:path w="1997709" h="2828290">
                  <a:moveTo>
                    <a:pt x="1997091" y="0"/>
                  </a:moveTo>
                  <a:lnTo>
                    <a:pt x="0" y="0"/>
                  </a:lnTo>
                  <a:lnTo>
                    <a:pt x="0" y="2827777"/>
                  </a:lnTo>
                  <a:lnTo>
                    <a:pt x="1997091" y="2827777"/>
                  </a:lnTo>
                  <a:lnTo>
                    <a:pt x="1997091" y="0"/>
                  </a:lnTo>
                  <a:close/>
                </a:path>
              </a:pathLst>
            </a:custGeom>
            <a:solidFill>
              <a:srgbClr val="B5D8E1"/>
            </a:solidFill>
          </p:spPr>
          <p:txBody>
            <a:bodyPr lIns="0" tIns="0" rIns="0" bIns="0"/>
            <a:lstStyle/>
            <a:p>
              <a:pPr>
                <a:defRPr/>
              </a:pPr>
              <a:endParaRPr sz="637"/>
            </a:p>
          </p:txBody>
        </p:sp>
        <p:sp>
          <p:nvSpPr>
            <p:cNvPr id="38" name="object 20">
              <a:extLst>
                <a:ext uri="{FF2B5EF4-FFF2-40B4-BE49-F238E27FC236}">
                  <a16:creationId xmlns:a16="http://schemas.microsoft.com/office/drawing/2014/main" id="{738DC735-04B4-4A2E-A61D-4D0B5F655097}"/>
                </a:ext>
              </a:extLst>
            </p:cNvPr>
            <p:cNvSpPr/>
            <p:nvPr/>
          </p:nvSpPr>
          <p:spPr>
            <a:xfrm>
              <a:off x="16114956" y="1602"/>
              <a:ext cx="1996481" cy="2827341"/>
            </a:xfrm>
            <a:custGeom>
              <a:avLst/>
              <a:gdLst/>
              <a:ahLst/>
              <a:cxnLst/>
              <a:rect l="l" t="t" r="r" b="b"/>
              <a:pathLst>
                <a:path w="1997709" h="2828290">
                  <a:moveTo>
                    <a:pt x="1997091" y="0"/>
                  </a:moveTo>
                  <a:lnTo>
                    <a:pt x="0" y="0"/>
                  </a:lnTo>
                  <a:lnTo>
                    <a:pt x="0" y="2827777"/>
                  </a:lnTo>
                  <a:lnTo>
                    <a:pt x="1997091" y="2827777"/>
                  </a:lnTo>
                  <a:lnTo>
                    <a:pt x="1997091" y="0"/>
                  </a:lnTo>
                  <a:close/>
                </a:path>
              </a:pathLst>
            </a:custGeom>
            <a:solidFill>
              <a:srgbClr val="FBB3C1"/>
            </a:solidFill>
          </p:spPr>
          <p:txBody>
            <a:bodyPr lIns="0" tIns="0" rIns="0" bIns="0"/>
            <a:lstStyle/>
            <a:p>
              <a:pPr>
                <a:defRPr/>
              </a:pPr>
              <a:endParaRPr sz="637"/>
            </a:p>
          </p:txBody>
        </p:sp>
        <p:sp>
          <p:nvSpPr>
            <p:cNvPr id="39" name="object 21">
              <a:extLst>
                <a:ext uri="{FF2B5EF4-FFF2-40B4-BE49-F238E27FC236}">
                  <a16:creationId xmlns:a16="http://schemas.microsoft.com/office/drawing/2014/main" id="{3942B04B-F2AD-42DE-96BA-14A6ECDB3190}"/>
                </a:ext>
              </a:extLst>
            </p:cNvPr>
            <p:cNvSpPr/>
            <p:nvPr/>
          </p:nvSpPr>
          <p:spPr>
            <a:xfrm>
              <a:off x="16114956" y="2828943"/>
              <a:ext cx="1996481" cy="2827341"/>
            </a:xfrm>
            <a:custGeom>
              <a:avLst/>
              <a:gdLst/>
              <a:ahLst/>
              <a:cxnLst/>
              <a:rect l="l" t="t" r="r" b="b"/>
              <a:pathLst>
                <a:path w="1997709" h="2826385">
                  <a:moveTo>
                    <a:pt x="1997091" y="0"/>
                  </a:moveTo>
                  <a:lnTo>
                    <a:pt x="0" y="0"/>
                  </a:lnTo>
                  <a:lnTo>
                    <a:pt x="0" y="2825861"/>
                  </a:lnTo>
                  <a:lnTo>
                    <a:pt x="1997091" y="2825861"/>
                  </a:lnTo>
                  <a:lnTo>
                    <a:pt x="1997091" y="0"/>
                  </a:lnTo>
                  <a:close/>
                </a:path>
              </a:pathLst>
            </a:custGeom>
            <a:solidFill>
              <a:srgbClr val="FD493D"/>
            </a:solidFill>
          </p:spPr>
          <p:txBody>
            <a:bodyPr lIns="0" tIns="0" rIns="0" bIns="0"/>
            <a:lstStyle/>
            <a:p>
              <a:pPr>
                <a:defRPr/>
              </a:pPr>
              <a:endParaRPr sz="637"/>
            </a:p>
          </p:txBody>
        </p:sp>
        <p:sp>
          <p:nvSpPr>
            <p:cNvPr id="40" name="object 22">
              <a:extLst>
                <a:ext uri="{FF2B5EF4-FFF2-40B4-BE49-F238E27FC236}">
                  <a16:creationId xmlns:a16="http://schemas.microsoft.com/office/drawing/2014/main" id="{ACC04D53-1440-4D66-8074-1740657EC688}"/>
                </a:ext>
              </a:extLst>
            </p:cNvPr>
            <p:cNvSpPr/>
            <p:nvPr/>
          </p:nvSpPr>
          <p:spPr>
            <a:xfrm>
              <a:off x="16114956" y="5652793"/>
              <a:ext cx="1996481" cy="2827341"/>
            </a:xfrm>
            <a:custGeom>
              <a:avLst/>
              <a:gdLst/>
              <a:ahLst/>
              <a:cxnLst/>
              <a:rect l="l" t="t" r="r" b="b"/>
              <a:pathLst>
                <a:path w="1997709" h="2828290">
                  <a:moveTo>
                    <a:pt x="1997091" y="0"/>
                  </a:moveTo>
                  <a:lnTo>
                    <a:pt x="0" y="0"/>
                  </a:lnTo>
                  <a:lnTo>
                    <a:pt x="0" y="2827777"/>
                  </a:lnTo>
                  <a:lnTo>
                    <a:pt x="1997091" y="2827777"/>
                  </a:lnTo>
                  <a:lnTo>
                    <a:pt x="1997091" y="0"/>
                  </a:lnTo>
                  <a:close/>
                </a:path>
              </a:pathLst>
            </a:custGeom>
            <a:solidFill>
              <a:srgbClr val="FBB3C1"/>
            </a:solidFill>
          </p:spPr>
          <p:txBody>
            <a:bodyPr lIns="0" tIns="0" rIns="0" bIns="0"/>
            <a:lstStyle/>
            <a:p>
              <a:pPr>
                <a:defRPr/>
              </a:pPr>
              <a:endParaRPr sz="637"/>
            </a:p>
          </p:txBody>
        </p:sp>
        <p:sp>
          <p:nvSpPr>
            <p:cNvPr id="41" name="object 23">
              <a:extLst>
                <a:ext uri="{FF2B5EF4-FFF2-40B4-BE49-F238E27FC236}">
                  <a16:creationId xmlns:a16="http://schemas.microsoft.com/office/drawing/2014/main" id="{CE30C23F-D7B1-4FD8-8890-5B23E6C1A517}"/>
                </a:ext>
              </a:extLst>
            </p:cNvPr>
            <p:cNvSpPr/>
            <p:nvPr/>
          </p:nvSpPr>
          <p:spPr>
            <a:xfrm>
              <a:off x="18111437" y="1602"/>
              <a:ext cx="1992990" cy="2827341"/>
            </a:xfrm>
            <a:custGeom>
              <a:avLst/>
              <a:gdLst/>
              <a:ahLst/>
              <a:cxnLst/>
              <a:rect l="l" t="t" r="r" b="b"/>
              <a:pathLst>
                <a:path w="1993900" h="2828290">
                  <a:moveTo>
                    <a:pt x="1993562" y="0"/>
                  </a:moveTo>
                  <a:lnTo>
                    <a:pt x="0" y="0"/>
                  </a:lnTo>
                  <a:lnTo>
                    <a:pt x="0" y="2827777"/>
                  </a:lnTo>
                  <a:lnTo>
                    <a:pt x="1993562" y="2827777"/>
                  </a:lnTo>
                  <a:lnTo>
                    <a:pt x="1993562" y="0"/>
                  </a:lnTo>
                  <a:close/>
                </a:path>
              </a:pathLst>
            </a:custGeom>
            <a:solidFill>
              <a:srgbClr val="FCAF17"/>
            </a:solidFill>
          </p:spPr>
          <p:txBody>
            <a:bodyPr lIns="0" tIns="0" rIns="0" bIns="0"/>
            <a:lstStyle/>
            <a:p>
              <a:pPr>
                <a:defRPr/>
              </a:pPr>
              <a:endParaRPr sz="637"/>
            </a:p>
          </p:txBody>
        </p:sp>
        <p:sp>
          <p:nvSpPr>
            <p:cNvPr id="42" name="object 24">
              <a:extLst>
                <a:ext uri="{FF2B5EF4-FFF2-40B4-BE49-F238E27FC236}">
                  <a16:creationId xmlns:a16="http://schemas.microsoft.com/office/drawing/2014/main" id="{A466DFFC-AC8F-4D88-A651-26A3CB75B6F8}"/>
                </a:ext>
              </a:extLst>
            </p:cNvPr>
            <p:cNvSpPr/>
            <p:nvPr/>
          </p:nvSpPr>
          <p:spPr>
            <a:xfrm>
              <a:off x="18111437" y="2828943"/>
              <a:ext cx="1992990" cy="2827341"/>
            </a:xfrm>
            <a:custGeom>
              <a:avLst/>
              <a:gdLst/>
              <a:ahLst/>
              <a:cxnLst/>
              <a:rect l="l" t="t" r="r" b="b"/>
              <a:pathLst>
                <a:path w="1993900" h="2826385">
                  <a:moveTo>
                    <a:pt x="1993562" y="0"/>
                  </a:moveTo>
                  <a:lnTo>
                    <a:pt x="0" y="0"/>
                  </a:lnTo>
                  <a:lnTo>
                    <a:pt x="0" y="2825861"/>
                  </a:lnTo>
                  <a:lnTo>
                    <a:pt x="1993562" y="2825861"/>
                  </a:lnTo>
                  <a:lnTo>
                    <a:pt x="1993562" y="0"/>
                  </a:lnTo>
                  <a:close/>
                </a:path>
              </a:pathLst>
            </a:custGeom>
            <a:solidFill>
              <a:srgbClr val="8F00FF"/>
            </a:solidFill>
          </p:spPr>
          <p:txBody>
            <a:bodyPr lIns="0" tIns="0" rIns="0" bIns="0"/>
            <a:lstStyle/>
            <a:p>
              <a:pPr>
                <a:defRPr/>
              </a:pPr>
              <a:endParaRPr sz="637"/>
            </a:p>
          </p:txBody>
        </p:sp>
        <p:sp>
          <p:nvSpPr>
            <p:cNvPr id="43" name="object 25">
              <a:extLst>
                <a:ext uri="{FF2B5EF4-FFF2-40B4-BE49-F238E27FC236}">
                  <a16:creationId xmlns:a16="http://schemas.microsoft.com/office/drawing/2014/main" id="{B27C650A-8B26-42EE-84CE-7710F5125528}"/>
                </a:ext>
              </a:extLst>
            </p:cNvPr>
            <p:cNvSpPr/>
            <p:nvPr/>
          </p:nvSpPr>
          <p:spPr>
            <a:xfrm>
              <a:off x="18111437" y="5652793"/>
              <a:ext cx="1992990" cy="2827341"/>
            </a:xfrm>
            <a:custGeom>
              <a:avLst/>
              <a:gdLst/>
              <a:ahLst/>
              <a:cxnLst/>
              <a:rect l="l" t="t" r="r" b="b"/>
              <a:pathLst>
                <a:path w="1993900" h="2828290">
                  <a:moveTo>
                    <a:pt x="1993562" y="0"/>
                  </a:moveTo>
                  <a:lnTo>
                    <a:pt x="0" y="0"/>
                  </a:lnTo>
                  <a:lnTo>
                    <a:pt x="0" y="2827777"/>
                  </a:lnTo>
                  <a:lnTo>
                    <a:pt x="1993562" y="2827777"/>
                  </a:lnTo>
                  <a:lnTo>
                    <a:pt x="1993562" y="0"/>
                  </a:lnTo>
                  <a:close/>
                </a:path>
              </a:pathLst>
            </a:custGeom>
            <a:solidFill>
              <a:srgbClr val="B5D8E1"/>
            </a:solidFill>
          </p:spPr>
          <p:txBody>
            <a:bodyPr lIns="0" tIns="0" rIns="0" bIns="0"/>
            <a:lstStyle/>
            <a:p>
              <a:pPr>
                <a:defRPr/>
              </a:pPr>
              <a:endParaRPr sz="637"/>
            </a:p>
          </p:txBody>
        </p:sp>
        <p:sp>
          <p:nvSpPr>
            <p:cNvPr id="44" name="object 26">
              <a:extLst>
                <a:ext uri="{FF2B5EF4-FFF2-40B4-BE49-F238E27FC236}">
                  <a16:creationId xmlns:a16="http://schemas.microsoft.com/office/drawing/2014/main" id="{8F3007E9-0856-494D-84AF-823B61E385E9}"/>
                </a:ext>
              </a:extLst>
            </p:cNvPr>
            <p:cNvSpPr/>
            <p:nvPr/>
          </p:nvSpPr>
          <p:spPr>
            <a:xfrm>
              <a:off x="18111437" y="8480135"/>
              <a:ext cx="1992990" cy="2827341"/>
            </a:xfrm>
            <a:custGeom>
              <a:avLst/>
              <a:gdLst/>
              <a:ahLst/>
              <a:cxnLst/>
              <a:rect l="l" t="t" r="r" b="b"/>
              <a:pathLst>
                <a:path w="1993900" h="2828290">
                  <a:moveTo>
                    <a:pt x="1993562" y="0"/>
                  </a:moveTo>
                  <a:lnTo>
                    <a:pt x="0" y="0"/>
                  </a:lnTo>
                  <a:lnTo>
                    <a:pt x="0" y="2827777"/>
                  </a:lnTo>
                  <a:lnTo>
                    <a:pt x="1993562" y="2827777"/>
                  </a:lnTo>
                  <a:lnTo>
                    <a:pt x="1993562" y="0"/>
                  </a:lnTo>
                  <a:close/>
                </a:path>
              </a:pathLst>
            </a:custGeom>
            <a:solidFill>
              <a:srgbClr val="FCAF17"/>
            </a:solidFill>
          </p:spPr>
          <p:txBody>
            <a:bodyPr lIns="0" tIns="0" rIns="0" bIns="0"/>
            <a:lstStyle/>
            <a:p>
              <a:pPr>
                <a:defRPr/>
              </a:pPr>
              <a:endParaRPr sz="637"/>
            </a:p>
          </p:txBody>
        </p:sp>
        <p:pic>
          <p:nvPicPr>
            <p:cNvPr id="14356" name="object 27">
              <a:extLst>
                <a:ext uri="{FF2B5EF4-FFF2-40B4-BE49-F238E27FC236}">
                  <a16:creationId xmlns:a16="http://schemas.microsoft.com/office/drawing/2014/main" id="{560D9EA9-01E8-4EE0-A857-FE2365071A2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113996" y="3992697"/>
              <a:ext cx="123786" cy="1237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57" name="object 28">
              <a:extLst>
                <a:ext uri="{FF2B5EF4-FFF2-40B4-BE49-F238E27FC236}">
                  <a16:creationId xmlns:a16="http://schemas.microsoft.com/office/drawing/2014/main" id="{011A2D9B-DCB1-4AC7-B269-B118064E4C7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279036" y="4157736"/>
              <a:ext cx="123786" cy="1237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58" name="object 29">
              <a:extLst>
                <a:ext uri="{FF2B5EF4-FFF2-40B4-BE49-F238E27FC236}">
                  <a16:creationId xmlns:a16="http://schemas.microsoft.com/office/drawing/2014/main" id="{FC93A99B-ABB2-482E-A5FC-5865618F507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907697" y="4033956"/>
              <a:ext cx="123786" cy="1237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59" name="object 30">
              <a:extLst>
                <a:ext uri="{FF2B5EF4-FFF2-40B4-BE49-F238E27FC236}">
                  <a16:creationId xmlns:a16="http://schemas.microsoft.com/office/drawing/2014/main" id="{E4B3AA63-8B8F-4428-860F-2990AA7B8CE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825178" y="4240256"/>
              <a:ext cx="123786" cy="1237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9" name="object 31">
              <a:extLst>
                <a:ext uri="{FF2B5EF4-FFF2-40B4-BE49-F238E27FC236}">
                  <a16:creationId xmlns:a16="http://schemas.microsoft.com/office/drawing/2014/main" id="{4E5EA932-5947-4560-9214-CFB3658A21C5}"/>
                </a:ext>
              </a:extLst>
            </p:cNvPr>
            <p:cNvSpPr/>
            <p:nvPr/>
          </p:nvSpPr>
          <p:spPr>
            <a:xfrm>
              <a:off x="12666488" y="3827239"/>
              <a:ext cx="6931839" cy="6450527"/>
            </a:xfrm>
            <a:custGeom>
              <a:avLst/>
              <a:gdLst/>
              <a:ahLst/>
              <a:cxnLst/>
              <a:rect l="l" t="t" r="r" b="b"/>
              <a:pathLst>
                <a:path w="6932930" h="6449695">
                  <a:moveTo>
                    <a:pt x="907719" y="6200483"/>
                  </a:moveTo>
                  <a:lnTo>
                    <a:pt x="905116" y="6187376"/>
                  </a:lnTo>
                  <a:lnTo>
                    <a:pt x="830808" y="5989282"/>
                  </a:lnTo>
                  <a:lnTo>
                    <a:pt x="815975" y="5949734"/>
                  </a:lnTo>
                  <a:lnTo>
                    <a:pt x="815975" y="6184697"/>
                  </a:lnTo>
                  <a:lnTo>
                    <a:pt x="798563" y="6192113"/>
                  </a:lnTo>
                  <a:lnTo>
                    <a:pt x="780415" y="6197485"/>
                  </a:lnTo>
                  <a:lnTo>
                    <a:pt x="761733" y="6200749"/>
                  </a:lnTo>
                  <a:lnTo>
                    <a:pt x="742683" y="6201854"/>
                  </a:lnTo>
                  <a:lnTo>
                    <a:pt x="723633" y="6200749"/>
                  </a:lnTo>
                  <a:lnTo>
                    <a:pt x="704951" y="6197485"/>
                  </a:lnTo>
                  <a:lnTo>
                    <a:pt x="686803" y="6192113"/>
                  </a:lnTo>
                  <a:lnTo>
                    <a:pt x="669391" y="6184697"/>
                  </a:lnTo>
                  <a:lnTo>
                    <a:pt x="742670" y="5989282"/>
                  </a:lnTo>
                  <a:lnTo>
                    <a:pt x="815975" y="6184697"/>
                  </a:lnTo>
                  <a:lnTo>
                    <a:pt x="815975" y="5949734"/>
                  </a:lnTo>
                  <a:lnTo>
                    <a:pt x="786739" y="5871781"/>
                  </a:lnTo>
                  <a:lnTo>
                    <a:pt x="825182" y="5871781"/>
                  </a:lnTo>
                  <a:lnTo>
                    <a:pt x="841248" y="5868543"/>
                  </a:lnTo>
                  <a:lnTo>
                    <a:pt x="854354" y="5859691"/>
                  </a:lnTo>
                  <a:lnTo>
                    <a:pt x="863193" y="5846584"/>
                  </a:lnTo>
                  <a:lnTo>
                    <a:pt x="866394" y="5830773"/>
                  </a:lnTo>
                  <a:lnTo>
                    <a:pt x="866444" y="5830532"/>
                  </a:lnTo>
                  <a:lnTo>
                    <a:pt x="841248" y="5792508"/>
                  </a:lnTo>
                  <a:lnTo>
                    <a:pt x="825182" y="5789257"/>
                  </a:lnTo>
                  <a:lnTo>
                    <a:pt x="742657" y="5789257"/>
                  </a:lnTo>
                  <a:lnTo>
                    <a:pt x="698893" y="5785701"/>
                  </a:lnTo>
                  <a:lnTo>
                    <a:pt x="649351" y="5775884"/>
                  </a:lnTo>
                  <a:lnTo>
                    <a:pt x="596938" y="5761113"/>
                  </a:lnTo>
                  <a:lnTo>
                    <a:pt x="544550" y="5742698"/>
                  </a:lnTo>
                  <a:lnTo>
                    <a:pt x="495096" y="5721947"/>
                  </a:lnTo>
                  <a:lnTo>
                    <a:pt x="495096" y="5665482"/>
                  </a:lnTo>
                  <a:lnTo>
                    <a:pt x="491858" y="5649430"/>
                  </a:lnTo>
                  <a:lnTo>
                    <a:pt x="483019" y="5636311"/>
                  </a:lnTo>
                  <a:lnTo>
                    <a:pt x="469900" y="5627459"/>
                  </a:lnTo>
                  <a:lnTo>
                    <a:pt x="453847" y="5624220"/>
                  </a:lnTo>
                  <a:lnTo>
                    <a:pt x="437781" y="5627459"/>
                  </a:lnTo>
                  <a:lnTo>
                    <a:pt x="424675" y="5636311"/>
                  </a:lnTo>
                  <a:lnTo>
                    <a:pt x="415836" y="5649430"/>
                  </a:lnTo>
                  <a:lnTo>
                    <a:pt x="412584" y="5665482"/>
                  </a:lnTo>
                  <a:lnTo>
                    <a:pt x="412584" y="5721947"/>
                  </a:lnTo>
                  <a:lnTo>
                    <a:pt x="363131" y="5742698"/>
                  </a:lnTo>
                  <a:lnTo>
                    <a:pt x="310743" y="5761113"/>
                  </a:lnTo>
                  <a:lnTo>
                    <a:pt x="258330" y="5775884"/>
                  </a:lnTo>
                  <a:lnTo>
                    <a:pt x="208788" y="5785701"/>
                  </a:lnTo>
                  <a:lnTo>
                    <a:pt x="165023" y="5789257"/>
                  </a:lnTo>
                  <a:lnTo>
                    <a:pt x="82499" y="5789257"/>
                  </a:lnTo>
                  <a:lnTo>
                    <a:pt x="66446" y="5792508"/>
                  </a:lnTo>
                  <a:lnTo>
                    <a:pt x="53327" y="5801347"/>
                  </a:lnTo>
                  <a:lnTo>
                    <a:pt x="44488" y="5814466"/>
                  </a:lnTo>
                  <a:lnTo>
                    <a:pt x="41249" y="5830532"/>
                  </a:lnTo>
                  <a:lnTo>
                    <a:pt x="44488" y="5846584"/>
                  </a:lnTo>
                  <a:lnTo>
                    <a:pt x="53327" y="5859691"/>
                  </a:lnTo>
                  <a:lnTo>
                    <a:pt x="66446" y="5868543"/>
                  </a:lnTo>
                  <a:lnTo>
                    <a:pt x="82499" y="5871781"/>
                  </a:lnTo>
                  <a:lnTo>
                    <a:pt x="120954" y="5871781"/>
                  </a:lnTo>
                  <a:lnTo>
                    <a:pt x="2603" y="6187376"/>
                  </a:lnTo>
                  <a:lnTo>
                    <a:pt x="0" y="6200483"/>
                  </a:lnTo>
                  <a:lnTo>
                    <a:pt x="1638" y="6213437"/>
                  </a:lnTo>
                  <a:lnTo>
                    <a:pt x="7226" y="6225222"/>
                  </a:lnTo>
                  <a:lnTo>
                    <a:pt x="50241" y="6256159"/>
                  </a:lnTo>
                  <a:lnTo>
                    <a:pt x="86741" y="6271679"/>
                  </a:lnTo>
                  <a:lnTo>
                    <a:pt x="125247" y="6281166"/>
                  </a:lnTo>
                  <a:lnTo>
                    <a:pt x="165036" y="6284379"/>
                  </a:lnTo>
                  <a:lnTo>
                    <a:pt x="204825" y="6281166"/>
                  </a:lnTo>
                  <a:lnTo>
                    <a:pt x="243332" y="6271679"/>
                  </a:lnTo>
                  <a:lnTo>
                    <a:pt x="279831" y="6256159"/>
                  </a:lnTo>
                  <a:lnTo>
                    <a:pt x="313588" y="6234874"/>
                  </a:lnTo>
                  <a:lnTo>
                    <a:pt x="329895" y="6201854"/>
                  </a:lnTo>
                  <a:lnTo>
                    <a:pt x="330034" y="6200749"/>
                  </a:lnTo>
                  <a:lnTo>
                    <a:pt x="330073" y="6200483"/>
                  </a:lnTo>
                  <a:lnTo>
                    <a:pt x="327469" y="6187376"/>
                  </a:lnTo>
                  <a:lnTo>
                    <a:pt x="253161" y="5989282"/>
                  </a:lnTo>
                  <a:lnTo>
                    <a:pt x="238328" y="5949747"/>
                  </a:lnTo>
                  <a:lnTo>
                    <a:pt x="238328" y="6184697"/>
                  </a:lnTo>
                  <a:lnTo>
                    <a:pt x="220903" y="6192113"/>
                  </a:lnTo>
                  <a:lnTo>
                    <a:pt x="202768" y="6197485"/>
                  </a:lnTo>
                  <a:lnTo>
                    <a:pt x="184086" y="6200749"/>
                  </a:lnTo>
                  <a:lnTo>
                    <a:pt x="165036" y="6201854"/>
                  </a:lnTo>
                  <a:lnTo>
                    <a:pt x="145986" y="6200749"/>
                  </a:lnTo>
                  <a:lnTo>
                    <a:pt x="127304" y="6197485"/>
                  </a:lnTo>
                  <a:lnTo>
                    <a:pt x="109156" y="6192113"/>
                  </a:lnTo>
                  <a:lnTo>
                    <a:pt x="91744" y="6184697"/>
                  </a:lnTo>
                  <a:lnTo>
                    <a:pt x="165023" y="5989282"/>
                  </a:lnTo>
                  <a:lnTo>
                    <a:pt x="238328" y="6184697"/>
                  </a:lnTo>
                  <a:lnTo>
                    <a:pt x="238328" y="5949747"/>
                  </a:lnTo>
                  <a:lnTo>
                    <a:pt x="208013" y="5868936"/>
                  </a:lnTo>
                  <a:lnTo>
                    <a:pt x="258305" y="5860453"/>
                  </a:lnTo>
                  <a:lnTo>
                    <a:pt x="310527" y="5847359"/>
                  </a:lnTo>
                  <a:lnTo>
                    <a:pt x="362635" y="5830773"/>
                  </a:lnTo>
                  <a:lnTo>
                    <a:pt x="412584" y="5811825"/>
                  </a:lnTo>
                  <a:lnTo>
                    <a:pt x="412584" y="6366904"/>
                  </a:lnTo>
                  <a:lnTo>
                    <a:pt x="247548" y="6366904"/>
                  </a:lnTo>
                  <a:lnTo>
                    <a:pt x="231482" y="6370142"/>
                  </a:lnTo>
                  <a:lnTo>
                    <a:pt x="218363" y="6378981"/>
                  </a:lnTo>
                  <a:lnTo>
                    <a:pt x="209524" y="6392100"/>
                  </a:lnTo>
                  <a:lnTo>
                    <a:pt x="206286" y="6408166"/>
                  </a:lnTo>
                  <a:lnTo>
                    <a:pt x="209524" y="6424219"/>
                  </a:lnTo>
                  <a:lnTo>
                    <a:pt x="218363" y="6437338"/>
                  </a:lnTo>
                  <a:lnTo>
                    <a:pt x="231482" y="6446177"/>
                  </a:lnTo>
                  <a:lnTo>
                    <a:pt x="247548" y="6449415"/>
                  </a:lnTo>
                  <a:lnTo>
                    <a:pt x="660146" y="6449415"/>
                  </a:lnTo>
                  <a:lnTo>
                    <a:pt x="676198" y="6446177"/>
                  </a:lnTo>
                  <a:lnTo>
                    <a:pt x="689317" y="6437338"/>
                  </a:lnTo>
                  <a:lnTo>
                    <a:pt x="698157" y="6424219"/>
                  </a:lnTo>
                  <a:lnTo>
                    <a:pt x="701408" y="6408166"/>
                  </a:lnTo>
                  <a:lnTo>
                    <a:pt x="698157" y="6392100"/>
                  </a:lnTo>
                  <a:lnTo>
                    <a:pt x="689317" y="6378981"/>
                  </a:lnTo>
                  <a:lnTo>
                    <a:pt x="676198" y="6370142"/>
                  </a:lnTo>
                  <a:lnTo>
                    <a:pt x="660146" y="6366904"/>
                  </a:lnTo>
                  <a:lnTo>
                    <a:pt x="495096" y="6366904"/>
                  </a:lnTo>
                  <a:lnTo>
                    <a:pt x="495096" y="5811825"/>
                  </a:lnTo>
                  <a:lnTo>
                    <a:pt x="545045" y="5830773"/>
                  </a:lnTo>
                  <a:lnTo>
                    <a:pt x="597154" y="5847359"/>
                  </a:lnTo>
                  <a:lnTo>
                    <a:pt x="649376" y="5860453"/>
                  </a:lnTo>
                  <a:lnTo>
                    <a:pt x="699668" y="5868936"/>
                  </a:lnTo>
                  <a:lnTo>
                    <a:pt x="580250" y="6187376"/>
                  </a:lnTo>
                  <a:lnTo>
                    <a:pt x="577646" y="6200483"/>
                  </a:lnTo>
                  <a:lnTo>
                    <a:pt x="579285" y="6213437"/>
                  </a:lnTo>
                  <a:lnTo>
                    <a:pt x="584873" y="6225222"/>
                  </a:lnTo>
                  <a:lnTo>
                    <a:pt x="627888" y="6256159"/>
                  </a:lnTo>
                  <a:lnTo>
                    <a:pt x="664387" y="6271679"/>
                  </a:lnTo>
                  <a:lnTo>
                    <a:pt x="702894" y="6281166"/>
                  </a:lnTo>
                  <a:lnTo>
                    <a:pt x="742683" y="6284379"/>
                  </a:lnTo>
                  <a:lnTo>
                    <a:pt x="782472" y="6281166"/>
                  </a:lnTo>
                  <a:lnTo>
                    <a:pt x="820978" y="6271679"/>
                  </a:lnTo>
                  <a:lnTo>
                    <a:pt x="857478" y="6256159"/>
                  </a:lnTo>
                  <a:lnTo>
                    <a:pt x="891235" y="6234874"/>
                  </a:lnTo>
                  <a:lnTo>
                    <a:pt x="907681" y="6200749"/>
                  </a:lnTo>
                  <a:lnTo>
                    <a:pt x="907719" y="6200483"/>
                  </a:lnTo>
                  <a:close/>
                </a:path>
                <a:path w="6932930" h="6449695">
                  <a:moveTo>
                    <a:pt x="2901848" y="405752"/>
                  </a:moveTo>
                  <a:lnTo>
                    <a:pt x="2899041" y="363575"/>
                  </a:lnTo>
                  <a:lnTo>
                    <a:pt x="2898991" y="362724"/>
                  </a:lnTo>
                  <a:lnTo>
                    <a:pt x="2898876" y="361175"/>
                  </a:lnTo>
                  <a:lnTo>
                    <a:pt x="2890685" y="318071"/>
                  </a:lnTo>
                  <a:lnTo>
                    <a:pt x="2877566" y="276694"/>
                  </a:lnTo>
                  <a:lnTo>
                    <a:pt x="2859836" y="237261"/>
                  </a:lnTo>
                  <a:lnTo>
                    <a:pt x="2837802" y="200025"/>
                  </a:lnTo>
                  <a:lnTo>
                    <a:pt x="2819336" y="175323"/>
                  </a:lnTo>
                  <a:lnTo>
                    <a:pt x="2819336" y="406095"/>
                  </a:lnTo>
                  <a:lnTo>
                    <a:pt x="2812542" y="455790"/>
                  </a:lnTo>
                  <a:lnTo>
                    <a:pt x="2793479" y="500583"/>
                  </a:lnTo>
                  <a:lnTo>
                    <a:pt x="2763990" y="538632"/>
                  </a:lnTo>
                  <a:lnTo>
                    <a:pt x="2725902" y="568096"/>
                  </a:lnTo>
                  <a:lnTo>
                    <a:pt x="2681097" y="587133"/>
                  </a:lnTo>
                  <a:lnTo>
                    <a:pt x="2631389" y="593890"/>
                  </a:lnTo>
                  <a:lnTo>
                    <a:pt x="2549347" y="593890"/>
                  </a:lnTo>
                  <a:lnTo>
                    <a:pt x="2538526" y="594271"/>
                  </a:lnTo>
                  <a:lnTo>
                    <a:pt x="2497137" y="606412"/>
                  </a:lnTo>
                  <a:lnTo>
                    <a:pt x="2463520" y="633895"/>
                  </a:lnTo>
                  <a:lnTo>
                    <a:pt x="2443391" y="672033"/>
                  </a:lnTo>
                  <a:lnTo>
                    <a:pt x="2438958" y="704316"/>
                  </a:lnTo>
                  <a:lnTo>
                    <a:pt x="2440762" y="725144"/>
                  </a:lnTo>
                  <a:lnTo>
                    <a:pt x="2446147" y="744550"/>
                  </a:lnTo>
                  <a:lnTo>
                    <a:pt x="2455189" y="762368"/>
                  </a:lnTo>
                  <a:lnTo>
                    <a:pt x="2467978" y="778408"/>
                  </a:lnTo>
                  <a:lnTo>
                    <a:pt x="2472436" y="783742"/>
                  </a:lnTo>
                  <a:lnTo>
                    <a:pt x="2475065" y="790397"/>
                  </a:lnTo>
                  <a:lnTo>
                    <a:pt x="2475065" y="796798"/>
                  </a:lnTo>
                  <a:lnTo>
                    <a:pt x="2472906" y="808456"/>
                  </a:lnTo>
                  <a:lnTo>
                    <a:pt x="2467089" y="817422"/>
                  </a:lnTo>
                  <a:lnTo>
                    <a:pt x="2458567" y="823163"/>
                  </a:lnTo>
                  <a:lnTo>
                    <a:pt x="2448331" y="825182"/>
                  </a:lnTo>
                  <a:lnTo>
                    <a:pt x="2401938" y="822274"/>
                  </a:lnTo>
                  <a:lnTo>
                    <a:pt x="2357209" y="813790"/>
                  </a:lnTo>
                  <a:lnTo>
                    <a:pt x="2314498" y="800074"/>
                  </a:lnTo>
                  <a:lnTo>
                    <a:pt x="2274176" y="781494"/>
                  </a:lnTo>
                  <a:lnTo>
                    <a:pt x="2236584" y="758405"/>
                  </a:lnTo>
                  <a:lnTo>
                    <a:pt x="2202078" y="731151"/>
                  </a:lnTo>
                  <a:lnTo>
                    <a:pt x="2171027" y="700087"/>
                  </a:lnTo>
                  <a:lnTo>
                    <a:pt x="2143772" y="665594"/>
                  </a:lnTo>
                  <a:lnTo>
                    <a:pt x="2120684" y="628002"/>
                  </a:lnTo>
                  <a:lnTo>
                    <a:pt x="2102104" y="587679"/>
                  </a:lnTo>
                  <a:lnTo>
                    <a:pt x="2088413" y="545045"/>
                  </a:lnTo>
                  <a:lnTo>
                    <a:pt x="2079955" y="500583"/>
                  </a:lnTo>
                  <a:lnTo>
                    <a:pt x="2077110" y="455790"/>
                  </a:lnTo>
                  <a:lnTo>
                    <a:pt x="2076983" y="453847"/>
                  </a:lnTo>
                  <a:lnTo>
                    <a:pt x="2079891" y="407593"/>
                  </a:lnTo>
                  <a:lnTo>
                    <a:pt x="2079891" y="407454"/>
                  </a:lnTo>
                  <a:lnTo>
                    <a:pt x="2088388" y="362724"/>
                  </a:lnTo>
                  <a:lnTo>
                    <a:pt x="2102104" y="320027"/>
                  </a:lnTo>
                  <a:lnTo>
                    <a:pt x="2120684" y="279704"/>
                  </a:lnTo>
                  <a:lnTo>
                    <a:pt x="2143772" y="242112"/>
                  </a:lnTo>
                  <a:lnTo>
                    <a:pt x="2171027" y="207606"/>
                  </a:lnTo>
                  <a:lnTo>
                    <a:pt x="2202078" y="176555"/>
                  </a:lnTo>
                  <a:lnTo>
                    <a:pt x="2236584" y="149301"/>
                  </a:lnTo>
                  <a:lnTo>
                    <a:pt x="2274176" y="126212"/>
                  </a:lnTo>
                  <a:lnTo>
                    <a:pt x="2314498" y="107632"/>
                  </a:lnTo>
                  <a:lnTo>
                    <a:pt x="2357209" y="93916"/>
                  </a:lnTo>
                  <a:lnTo>
                    <a:pt x="2401938" y="85420"/>
                  </a:lnTo>
                  <a:lnTo>
                    <a:pt x="2448331" y="82511"/>
                  </a:lnTo>
                  <a:lnTo>
                    <a:pt x="2499118" y="85598"/>
                  </a:lnTo>
                  <a:lnTo>
                    <a:pt x="2547658" y="94538"/>
                  </a:lnTo>
                  <a:lnTo>
                    <a:pt x="2593530" y="108864"/>
                  </a:lnTo>
                  <a:lnTo>
                    <a:pt x="2636342" y="128155"/>
                  </a:lnTo>
                  <a:lnTo>
                    <a:pt x="2675674" y="151930"/>
                  </a:lnTo>
                  <a:lnTo>
                    <a:pt x="2711119" y="179755"/>
                  </a:lnTo>
                  <a:lnTo>
                    <a:pt x="2742260" y="211162"/>
                  </a:lnTo>
                  <a:lnTo>
                    <a:pt x="2768714" y="245706"/>
                  </a:lnTo>
                  <a:lnTo>
                    <a:pt x="2790050" y="282917"/>
                  </a:lnTo>
                  <a:lnTo>
                    <a:pt x="2805874" y="322364"/>
                  </a:lnTo>
                  <a:lnTo>
                    <a:pt x="2815767" y="363575"/>
                  </a:lnTo>
                  <a:lnTo>
                    <a:pt x="2819298" y="405752"/>
                  </a:lnTo>
                  <a:lnTo>
                    <a:pt x="2819336" y="406095"/>
                  </a:lnTo>
                  <a:lnTo>
                    <a:pt x="2819336" y="175323"/>
                  </a:lnTo>
                  <a:lnTo>
                    <a:pt x="2811780" y="165214"/>
                  </a:lnTo>
                  <a:lnTo>
                    <a:pt x="2782049" y="133057"/>
                  </a:lnTo>
                  <a:lnTo>
                    <a:pt x="2748953" y="103797"/>
                  </a:lnTo>
                  <a:lnTo>
                    <a:pt x="2712885" y="77762"/>
                  </a:lnTo>
                  <a:lnTo>
                    <a:pt x="2673896" y="54965"/>
                  </a:lnTo>
                  <a:lnTo>
                    <a:pt x="2632443" y="35801"/>
                  </a:lnTo>
                  <a:lnTo>
                    <a:pt x="2588857" y="20485"/>
                  </a:lnTo>
                  <a:lnTo>
                    <a:pt x="2543454" y="9258"/>
                  </a:lnTo>
                  <a:lnTo>
                    <a:pt x="2496502" y="2349"/>
                  </a:lnTo>
                  <a:lnTo>
                    <a:pt x="2448331" y="0"/>
                  </a:lnTo>
                  <a:lnTo>
                    <a:pt x="2402065" y="2349"/>
                  </a:lnTo>
                  <a:lnTo>
                    <a:pt x="2357120" y="9258"/>
                  </a:lnTo>
                  <a:lnTo>
                    <a:pt x="2313711" y="20485"/>
                  </a:lnTo>
                  <a:lnTo>
                    <a:pt x="2272055" y="35801"/>
                  </a:lnTo>
                  <a:lnTo>
                    <a:pt x="2232406" y="54965"/>
                  </a:lnTo>
                  <a:lnTo>
                    <a:pt x="2194979" y="77762"/>
                  </a:lnTo>
                  <a:lnTo>
                    <a:pt x="2160016" y="103936"/>
                  </a:lnTo>
                  <a:lnTo>
                    <a:pt x="2127745" y="133286"/>
                  </a:lnTo>
                  <a:lnTo>
                    <a:pt x="2098408" y="165544"/>
                  </a:lnTo>
                  <a:lnTo>
                    <a:pt x="2072220" y="200507"/>
                  </a:lnTo>
                  <a:lnTo>
                    <a:pt x="2049437" y="237934"/>
                  </a:lnTo>
                  <a:lnTo>
                    <a:pt x="2030260" y="277583"/>
                  </a:lnTo>
                  <a:lnTo>
                    <a:pt x="2014956" y="319239"/>
                  </a:lnTo>
                  <a:lnTo>
                    <a:pt x="2003717" y="362724"/>
                  </a:lnTo>
                  <a:lnTo>
                    <a:pt x="1996846" y="407454"/>
                  </a:lnTo>
                  <a:lnTo>
                    <a:pt x="1996821" y="407593"/>
                  </a:lnTo>
                  <a:lnTo>
                    <a:pt x="1994471" y="453847"/>
                  </a:lnTo>
                  <a:lnTo>
                    <a:pt x="1996821" y="500100"/>
                  </a:lnTo>
                  <a:lnTo>
                    <a:pt x="2003729" y="545045"/>
                  </a:lnTo>
                  <a:lnTo>
                    <a:pt x="2014956" y="588467"/>
                  </a:lnTo>
                  <a:lnTo>
                    <a:pt x="2030260" y="630110"/>
                  </a:lnTo>
                  <a:lnTo>
                    <a:pt x="2049437" y="669772"/>
                  </a:lnTo>
                  <a:lnTo>
                    <a:pt x="2072220" y="707186"/>
                  </a:lnTo>
                  <a:lnTo>
                    <a:pt x="2098408" y="742149"/>
                  </a:lnTo>
                  <a:lnTo>
                    <a:pt x="2127745" y="774420"/>
                  </a:lnTo>
                  <a:lnTo>
                    <a:pt x="2160016" y="803770"/>
                  </a:lnTo>
                  <a:lnTo>
                    <a:pt x="2194979" y="829945"/>
                  </a:lnTo>
                  <a:lnTo>
                    <a:pt x="2232406" y="852741"/>
                  </a:lnTo>
                  <a:lnTo>
                    <a:pt x="2272055" y="871905"/>
                  </a:lnTo>
                  <a:lnTo>
                    <a:pt x="2313711" y="887222"/>
                  </a:lnTo>
                  <a:lnTo>
                    <a:pt x="2357132" y="898448"/>
                  </a:lnTo>
                  <a:lnTo>
                    <a:pt x="2402078" y="905357"/>
                  </a:lnTo>
                  <a:lnTo>
                    <a:pt x="2448331" y="907707"/>
                  </a:lnTo>
                  <a:lnTo>
                    <a:pt x="2491562" y="898906"/>
                  </a:lnTo>
                  <a:lnTo>
                    <a:pt x="2526207" y="874979"/>
                  </a:lnTo>
                  <a:lnTo>
                    <a:pt x="2549233" y="839698"/>
                  </a:lnTo>
                  <a:lnTo>
                    <a:pt x="2552052" y="825182"/>
                  </a:lnTo>
                  <a:lnTo>
                    <a:pt x="2557576" y="796798"/>
                  </a:lnTo>
                  <a:lnTo>
                    <a:pt x="2549525" y="755827"/>
                  </a:lnTo>
                  <a:lnTo>
                    <a:pt x="2529167" y="723023"/>
                  </a:lnTo>
                  <a:lnTo>
                    <a:pt x="2523972" y="717727"/>
                  </a:lnTo>
                  <a:lnTo>
                    <a:pt x="2521470" y="713638"/>
                  </a:lnTo>
                  <a:lnTo>
                    <a:pt x="2541270" y="676986"/>
                  </a:lnTo>
                  <a:lnTo>
                    <a:pt x="2544445" y="676402"/>
                  </a:lnTo>
                  <a:lnTo>
                    <a:pt x="2631389" y="676402"/>
                  </a:lnTo>
                  <a:lnTo>
                    <a:pt x="2679814" y="672033"/>
                  </a:lnTo>
                  <a:lnTo>
                    <a:pt x="2725483" y="659409"/>
                  </a:lnTo>
                  <a:lnTo>
                    <a:pt x="2767584" y="639343"/>
                  </a:lnTo>
                  <a:lnTo>
                    <a:pt x="2805353" y="612584"/>
                  </a:lnTo>
                  <a:lnTo>
                    <a:pt x="2838005" y="579945"/>
                  </a:lnTo>
                  <a:lnTo>
                    <a:pt x="2864764" y="542175"/>
                  </a:lnTo>
                  <a:lnTo>
                    <a:pt x="2884767" y="500240"/>
                  </a:lnTo>
                  <a:lnTo>
                    <a:pt x="2884843" y="500100"/>
                  </a:lnTo>
                  <a:lnTo>
                    <a:pt x="2897467" y="454431"/>
                  </a:lnTo>
                  <a:lnTo>
                    <a:pt x="2901708" y="407593"/>
                  </a:lnTo>
                  <a:lnTo>
                    <a:pt x="2901721" y="407454"/>
                  </a:lnTo>
                  <a:lnTo>
                    <a:pt x="2901848" y="406095"/>
                  </a:lnTo>
                  <a:lnTo>
                    <a:pt x="2901848" y="405752"/>
                  </a:lnTo>
                  <a:close/>
                </a:path>
                <a:path w="6932930" h="6449695">
                  <a:moveTo>
                    <a:pt x="4772838" y="2920987"/>
                  </a:moveTo>
                  <a:lnTo>
                    <a:pt x="4754270" y="2884703"/>
                  </a:lnTo>
                  <a:lnTo>
                    <a:pt x="4730077" y="2877959"/>
                  </a:lnTo>
                  <a:lnTo>
                    <a:pt x="4687430" y="2881274"/>
                  </a:lnTo>
                  <a:lnTo>
                    <a:pt x="4685982" y="2881528"/>
                  </a:lnTo>
                  <a:lnTo>
                    <a:pt x="4685982" y="2964777"/>
                  </a:lnTo>
                  <a:lnTo>
                    <a:pt x="4677803" y="3002280"/>
                  </a:lnTo>
                  <a:lnTo>
                    <a:pt x="4651413" y="3057461"/>
                  </a:lnTo>
                  <a:lnTo>
                    <a:pt x="4613326" y="3091954"/>
                  </a:lnTo>
                  <a:lnTo>
                    <a:pt x="4560621" y="3113519"/>
                  </a:lnTo>
                  <a:lnTo>
                    <a:pt x="4527905" y="3120669"/>
                  </a:lnTo>
                  <a:lnTo>
                    <a:pt x="4532871" y="3096056"/>
                  </a:lnTo>
                  <a:lnTo>
                    <a:pt x="4550168" y="3048927"/>
                  </a:lnTo>
                  <a:lnTo>
                    <a:pt x="4574425" y="3014713"/>
                  </a:lnTo>
                  <a:lnTo>
                    <a:pt x="4620158" y="2983890"/>
                  </a:lnTo>
                  <a:lnTo>
                    <a:pt x="4666602" y="2968421"/>
                  </a:lnTo>
                  <a:lnTo>
                    <a:pt x="4685982" y="2964777"/>
                  </a:lnTo>
                  <a:lnTo>
                    <a:pt x="4685982" y="2881528"/>
                  </a:lnTo>
                  <a:lnTo>
                    <a:pt x="4615383" y="2897098"/>
                  </a:lnTo>
                  <a:lnTo>
                    <a:pt x="4558589" y="2923502"/>
                  </a:lnTo>
                  <a:lnTo>
                    <a:pt x="4515891" y="2956483"/>
                  </a:lnTo>
                  <a:lnTo>
                    <a:pt x="4472368" y="3020542"/>
                  </a:lnTo>
                  <a:lnTo>
                    <a:pt x="4456201" y="3064116"/>
                  </a:lnTo>
                  <a:lnTo>
                    <a:pt x="4446321" y="3109518"/>
                  </a:lnTo>
                  <a:lnTo>
                    <a:pt x="4442879" y="3156064"/>
                  </a:lnTo>
                  <a:lnTo>
                    <a:pt x="4439285" y="3163036"/>
                  </a:lnTo>
                  <a:lnTo>
                    <a:pt x="4435995" y="3169996"/>
                  </a:lnTo>
                  <a:lnTo>
                    <a:pt x="4433011" y="3176968"/>
                  </a:lnTo>
                  <a:lnTo>
                    <a:pt x="4430319" y="3183928"/>
                  </a:lnTo>
                  <a:lnTo>
                    <a:pt x="4416412" y="3162668"/>
                  </a:lnTo>
                  <a:lnTo>
                    <a:pt x="4400804" y="3142805"/>
                  </a:lnTo>
                  <a:lnTo>
                    <a:pt x="4383354" y="3124670"/>
                  </a:lnTo>
                  <a:lnTo>
                    <a:pt x="4377931" y="3120199"/>
                  </a:lnTo>
                  <a:lnTo>
                    <a:pt x="4377931" y="3262045"/>
                  </a:lnTo>
                  <a:lnTo>
                    <a:pt x="4341114" y="3264522"/>
                  </a:lnTo>
                  <a:lnTo>
                    <a:pt x="4281094" y="3256534"/>
                  </a:lnTo>
                  <a:lnTo>
                    <a:pt x="4232707" y="3231248"/>
                  </a:lnTo>
                  <a:lnTo>
                    <a:pt x="4188993" y="3181172"/>
                  </a:lnTo>
                  <a:lnTo>
                    <a:pt x="4169118" y="3143148"/>
                  </a:lnTo>
                  <a:lnTo>
                    <a:pt x="4221721" y="3143072"/>
                  </a:lnTo>
                  <a:lnTo>
                    <a:pt x="4259834" y="3149231"/>
                  </a:lnTo>
                  <a:lnTo>
                    <a:pt x="4315384" y="3175355"/>
                  </a:lnTo>
                  <a:lnTo>
                    <a:pt x="4349737" y="3211220"/>
                  </a:lnTo>
                  <a:lnTo>
                    <a:pt x="4377931" y="3262045"/>
                  </a:lnTo>
                  <a:lnTo>
                    <a:pt x="4377931" y="3120199"/>
                  </a:lnTo>
                  <a:lnTo>
                    <a:pt x="4327220" y="3086519"/>
                  </a:lnTo>
                  <a:lnTo>
                    <a:pt x="4284180" y="3070326"/>
                  </a:lnTo>
                  <a:lnTo>
                    <a:pt x="4233646" y="3061144"/>
                  </a:lnTo>
                  <a:lnTo>
                    <a:pt x="4174464" y="3060115"/>
                  </a:lnTo>
                  <a:lnTo>
                    <a:pt x="4105478" y="3068358"/>
                  </a:lnTo>
                  <a:lnTo>
                    <a:pt x="4073791" y="3095333"/>
                  </a:lnTo>
                  <a:lnTo>
                    <a:pt x="4071696" y="3108604"/>
                  </a:lnTo>
                  <a:lnTo>
                    <a:pt x="4071607" y="3112401"/>
                  </a:lnTo>
                  <a:lnTo>
                    <a:pt x="4094149" y="3177616"/>
                  </a:lnTo>
                  <a:lnTo>
                    <a:pt x="4119422" y="3225533"/>
                  </a:lnTo>
                  <a:lnTo>
                    <a:pt x="4148683" y="3264941"/>
                  </a:lnTo>
                  <a:lnTo>
                    <a:pt x="4181500" y="3296005"/>
                  </a:lnTo>
                  <a:lnTo>
                    <a:pt x="4217492" y="3318891"/>
                  </a:lnTo>
                  <a:lnTo>
                    <a:pt x="4264749" y="3337750"/>
                  </a:lnTo>
                  <a:lnTo>
                    <a:pt x="4314647" y="3346183"/>
                  </a:lnTo>
                  <a:lnTo>
                    <a:pt x="4367492" y="3345916"/>
                  </a:lnTo>
                  <a:lnTo>
                    <a:pt x="4423600" y="3338665"/>
                  </a:lnTo>
                  <a:lnTo>
                    <a:pt x="4424083" y="3341852"/>
                  </a:lnTo>
                  <a:lnTo>
                    <a:pt x="4430941" y="3385058"/>
                  </a:lnTo>
                  <a:lnTo>
                    <a:pt x="4434319" y="3418662"/>
                  </a:lnTo>
                  <a:lnTo>
                    <a:pt x="4434090" y="3439464"/>
                  </a:lnTo>
                  <a:lnTo>
                    <a:pt x="4416234" y="3489502"/>
                  </a:lnTo>
                  <a:lnTo>
                    <a:pt x="4380535" y="3521570"/>
                  </a:lnTo>
                  <a:lnTo>
                    <a:pt x="4351032" y="3538080"/>
                  </a:lnTo>
                  <a:lnTo>
                    <a:pt x="4236491" y="3538080"/>
                  </a:lnTo>
                  <a:lnTo>
                    <a:pt x="4220438" y="3541331"/>
                  </a:lnTo>
                  <a:lnTo>
                    <a:pt x="4207319" y="3550170"/>
                  </a:lnTo>
                  <a:lnTo>
                    <a:pt x="4198480" y="3563277"/>
                  </a:lnTo>
                  <a:lnTo>
                    <a:pt x="4195241" y="3579342"/>
                  </a:lnTo>
                  <a:lnTo>
                    <a:pt x="4198480" y="3595395"/>
                  </a:lnTo>
                  <a:lnTo>
                    <a:pt x="4207319" y="3608514"/>
                  </a:lnTo>
                  <a:lnTo>
                    <a:pt x="4220438" y="3617353"/>
                  </a:lnTo>
                  <a:lnTo>
                    <a:pt x="4236491" y="3620592"/>
                  </a:lnTo>
                  <a:lnTo>
                    <a:pt x="4649101" y="3620592"/>
                  </a:lnTo>
                  <a:lnTo>
                    <a:pt x="4665154" y="3617353"/>
                  </a:lnTo>
                  <a:lnTo>
                    <a:pt x="4678273" y="3608514"/>
                  </a:lnTo>
                  <a:lnTo>
                    <a:pt x="4687113" y="3595395"/>
                  </a:lnTo>
                  <a:lnTo>
                    <a:pt x="4690351" y="3579342"/>
                  </a:lnTo>
                  <a:lnTo>
                    <a:pt x="4687113" y="3563277"/>
                  </a:lnTo>
                  <a:lnTo>
                    <a:pt x="4678273" y="3550170"/>
                  </a:lnTo>
                  <a:lnTo>
                    <a:pt x="4665154" y="3541331"/>
                  </a:lnTo>
                  <a:lnTo>
                    <a:pt x="4649101" y="3538080"/>
                  </a:lnTo>
                  <a:lnTo>
                    <a:pt x="4482795" y="3538080"/>
                  </a:lnTo>
                  <a:lnTo>
                    <a:pt x="4487608" y="3531273"/>
                  </a:lnTo>
                  <a:lnTo>
                    <a:pt x="4511294" y="3477780"/>
                  </a:lnTo>
                  <a:lnTo>
                    <a:pt x="4516704" y="3418662"/>
                  </a:lnTo>
                  <a:lnTo>
                    <a:pt x="4516755" y="3414649"/>
                  </a:lnTo>
                  <a:lnTo>
                    <a:pt x="4512754" y="3374326"/>
                  </a:lnTo>
                  <a:lnTo>
                    <a:pt x="4507154" y="3338665"/>
                  </a:lnTo>
                  <a:lnTo>
                    <a:pt x="4505579" y="3328886"/>
                  </a:lnTo>
                  <a:lnTo>
                    <a:pt x="4500423" y="3289782"/>
                  </a:lnTo>
                  <a:lnTo>
                    <a:pt x="4499407" y="3264941"/>
                  </a:lnTo>
                  <a:lnTo>
                    <a:pt x="4499407" y="3264522"/>
                  </a:lnTo>
                  <a:lnTo>
                    <a:pt x="4499343" y="3258553"/>
                  </a:lnTo>
                  <a:lnTo>
                    <a:pt x="4500880" y="3240481"/>
                  </a:lnTo>
                  <a:lnTo>
                    <a:pt x="4504423" y="3223006"/>
                  </a:lnTo>
                  <a:lnTo>
                    <a:pt x="4510265" y="3205988"/>
                  </a:lnTo>
                  <a:lnTo>
                    <a:pt x="4562449" y="3197885"/>
                  </a:lnTo>
                  <a:lnTo>
                    <a:pt x="4609325" y="3184372"/>
                  </a:lnTo>
                  <a:lnTo>
                    <a:pt x="4610303" y="3183928"/>
                  </a:lnTo>
                  <a:lnTo>
                    <a:pt x="4650930" y="3165462"/>
                  </a:lnTo>
                  <a:lnTo>
                    <a:pt x="4687240" y="3141192"/>
                  </a:lnTo>
                  <a:lnTo>
                    <a:pt x="4688433" y="3140240"/>
                  </a:lnTo>
                  <a:lnTo>
                    <a:pt x="4689576" y="3139224"/>
                  </a:lnTo>
                  <a:lnTo>
                    <a:pt x="4690643" y="3138157"/>
                  </a:lnTo>
                  <a:lnTo>
                    <a:pt x="4705604" y="3120669"/>
                  </a:lnTo>
                  <a:lnTo>
                    <a:pt x="4718062" y="3106128"/>
                  </a:lnTo>
                  <a:lnTo>
                    <a:pt x="4739995" y="3069539"/>
                  </a:lnTo>
                  <a:lnTo>
                    <a:pt x="4756442" y="3027261"/>
                  </a:lnTo>
                  <a:lnTo>
                    <a:pt x="4767402" y="2978124"/>
                  </a:lnTo>
                  <a:lnTo>
                    <a:pt x="4768672" y="2964777"/>
                  </a:lnTo>
                  <a:lnTo>
                    <a:pt x="4772838" y="2920987"/>
                  </a:lnTo>
                  <a:close/>
                </a:path>
                <a:path w="6932930" h="6449695">
                  <a:moveTo>
                    <a:pt x="6932409" y="6036818"/>
                  </a:moveTo>
                  <a:lnTo>
                    <a:pt x="6928409" y="5996381"/>
                  </a:lnTo>
                  <a:lnTo>
                    <a:pt x="6916699" y="5957875"/>
                  </a:lnTo>
                  <a:lnTo>
                    <a:pt x="6897802" y="5922467"/>
                  </a:lnTo>
                  <a:lnTo>
                    <a:pt x="6871983" y="5890946"/>
                  </a:lnTo>
                  <a:lnTo>
                    <a:pt x="6849885" y="5872823"/>
                  </a:lnTo>
                  <a:lnTo>
                    <a:pt x="6849885" y="6036818"/>
                  </a:lnTo>
                  <a:lnTo>
                    <a:pt x="6847484" y="6061087"/>
                  </a:lnTo>
                  <a:lnTo>
                    <a:pt x="6829082" y="6105499"/>
                  </a:lnTo>
                  <a:lnTo>
                    <a:pt x="6794767" y="6139802"/>
                  </a:lnTo>
                  <a:lnTo>
                    <a:pt x="6773278" y="6151270"/>
                  </a:lnTo>
                  <a:lnTo>
                    <a:pt x="6773151" y="6151270"/>
                  </a:lnTo>
                  <a:lnTo>
                    <a:pt x="6750355" y="6158192"/>
                  </a:lnTo>
                  <a:lnTo>
                    <a:pt x="6726098" y="6160592"/>
                  </a:lnTo>
                  <a:lnTo>
                    <a:pt x="6726098" y="5913044"/>
                  </a:lnTo>
                  <a:lnTo>
                    <a:pt x="6773469" y="5922467"/>
                  </a:lnTo>
                  <a:lnTo>
                    <a:pt x="6813626" y="5949289"/>
                  </a:lnTo>
                  <a:lnTo>
                    <a:pt x="6840461" y="5989459"/>
                  </a:lnTo>
                  <a:lnTo>
                    <a:pt x="6849885" y="6036818"/>
                  </a:lnTo>
                  <a:lnTo>
                    <a:pt x="6849885" y="5872823"/>
                  </a:lnTo>
                  <a:lnTo>
                    <a:pt x="6840563" y="5865177"/>
                  </a:lnTo>
                  <a:lnTo>
                    <a:pt x="6805054" y="5846229"/>
                  </a:lnTo>
                  <a:lnTo>
                    <a:pt x="6766534" y="5834519"/>
                  </a:lnTo>
                  <a:lnTo>
                    <a:pt x="6726098" y="5830519"/>
                  </a:lnTo>
                  <a:lnTo>
                    <a:pt x="6643573" y="5830519"/>
                  </a:lnTo>
                  <a:lnTo>
                    <a:pt x="6643573" y="5913044"/>
                  </a:lnTo>
                  <a:lnTo>
                    <a:pt x="6643573" y="6243117"/>
                  </a:lnTo>
                  <a:lnTo>
                    <a:pt x="6634162" y="6290488"/>
                  </a:lnTo>
                  <a:lnTo>
                    <a:pt x="6607327" y="6330645"/>
                  </a:lnTo>
                  <a:lnTo>
                    <a:pt x="6566992" y="6357582"/>
                  </a:lnTo>
                  <a:lnTo>
                    <a:pt x="6566852" y="6357582"/>
                  </a:lnTo>
                  <a:lnTo>
                    <a:pt x="6544056" y="6364503"/>
                  </a:lnTo>
                  <a:lnTo>
                    <a:pt x="6519799" y="6366904"/>
                  </a:lnTo>
                  <a:lnTo>
                    <a:pt x="6189726" y="6366904"/>
                  </a:lnTo>
                  <a:lnTo>
                    <a:pt x="6165456" y="6364503"/>
                  </a:lnTo>
                  <a:lnTo>
                    <a:pt x="6142672" y="6357582"/>
                  </a:lnTo>
                  <a:lnTo>
                    <a:pt x="6142533" y="6357582"/>
                  </a:lnTo>
                  <a:lnTo>
                    <a:pt x="6102197" y="6330645"/>
                  </a:lnTo>
                  <a:lnTo>
                    <a:pt x="6075362" y="6290488"/>
                  </a:lnTo>
                  <a:lnTo>
                    <a:pt x="6065939" y="6243117"/>
                  </a:lnTo>
                  <a:lnTo>
                    <a:pt x="6065939" y="5913044"/>
                  </a:lnTo>
                  <a:lnTo>
                    <a:pt x="6643573" y="5913044"/>
                  </a:lnTo>
                  <a:lnTo>
                    <a:pt x="6643573" y="5830519"/>
                  </a:lnTo>
                  <a:lnTo>
                    <a:pt x="6024689" y="5830519"/>
                  </a:lnTo>
                  <a:lnTo>
                    <a:pt x="6008624" y="5833770"/>
                  </a:lnTo>
                  <a:lnTo>
                    <a:pt x="5995505" y="5842609"/>
                  </a:lnTo>
                  <a:lnTo>
                    <a:pt x="5986665" y="5855716"/>
                  </a:lnTo>
                  <a:lnTo>
                    <a:pt x="5983414" y="5871781"/>
                  </a:lnTo>
                  <a:lnTo>
                    <a:pt x="5983414" y="6243117"/>
                  </a:lnTo>
                  <a:lnTo>
                    <a:pt x="5987415" y="6283553"/>
                  </a:lnTo>
                  <a:lnTo>
                    <a:pt x="5999124" y="6322073"/>
                  </a:lnTo>
                  <a:lnTo>
                    <a:pt x="6018085" y="6357582"/>
                  </a:lnTo>
                  <a:lnTo>
                    <a:pt x="6043841" y="6389002"/>
                  </a:lnTo>
                  <a:lnTo>
                    <a:pt x="6075273" y="6414757"/>
                  </a:lnTo>
                  <a:lnTo>
                    <a:pt x="6110770" y="6433718"/>
                  </a:lnTo>
                  <a:lnTo>
                    <a:pt x="6149289" y="6445415"/>
                  </a:lnTo>
                  <a:lnTo>
                    <a:pt x="6189726" y="6449415"/>
                  </a:lnTo>
                  <a:lnTo>
                    <a:pt x="6519799" y="6449415"/>
                  </a:lnTo>
                  <a:lnTo>
                    <a:pt x="6560236" y="6445415"/>
                  </a:lnTo>
                  <a:lnTo>
                    <a:pt x="6598742" y="6433718"/>
                  </a:lnTo>
                  <a:lnTo>
                    <a:pt x="6634264" y="6414757"/>
                  </a:lnTo>
                  <a:lnTo>
                    <a:pt x="6665684" y="6389002"/>
                  </a:lnTo>
                  <a:lnTo>
                    <a:pt x="6683794" y="6366904"/>
                  </a:lnTo>
                  <a:lnTo>
                    <a:pt x="6691439" y="6357582"/>
                  </a:lnTo>
                  <a:lnTo>
                    <a:pt x="6710388" y="6322073"/>
                  </a:lnTo>
                  <a:lnTo>
                    <a:pt x="6722097" y="6283553"/>
                  </a:lnTo>
                  <a:lnTo>
                    <a:pt x="6726098" y="6243117"/>
                  </a:lnTo>
                  <a:lnTo>
                    <a:pt x="6766534" y="6239116"/>
                  </a:lnTo>
                  <a:lnTo>
                    <a:pt x="6805054" y="6227419"/>
                  </a:lnTo>
                  <a:lnTo>
                    <a:pt x="6840563" y="6208458"/>
                  </a:lnTo>
                  <a:lnTo>
                    <a:pt x="6871983" y="6182703"/>
                  </a:lnTo>
                  <a:lnTo>
                    <a:pt x="6897738" y="6151270"/>
                  </a:lnTo>
                  <a:lnTo>
                    <a:pt x="6916699" y="6115761"/>
                  </a:lnTo>
                  <a:lnTo>
                    <a:pt x="6928409" y="6077255"/>
                  </a:lnTo>
                  <a:lnTo>
                    <a:pt x="6932409" y="603681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lIns="0" tIns="0" rIns="0" bIns="0"/>
            <a:lstStyle/>
            <a:p>
              <a:pPr>
                <a:defRPr/>
              </a:pPr>
              <a:endParaRPr sz="637"/>
            </a:p>
          </p:txBody>
        </p:sp>
        <p:pic>
          <p:nvPicPr>
            <p:cNvPr id="14361" name="object 32">
              <a:extLst>
                <a:ext uri="{FF2B5EF4-FFF2-40B4-BE49-F238E27FC236}">
                  <a16:creationId xmlns:a16="http://schemas.microsoft.com/office/drawing/2014/main" id="{27B7BFDA-6C80-4A97-BF6F-DD59F882732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814144" y="9369368"/>
              <a:ext cx="82510" cy="2062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62" name="object 33">
              <a:extLst>
                <a:ext uri="{FF2B5EF4-FFF2-40B4-BE49-F238E27FC236}">
                  <a16:creationId xmlns:a16="http://schemas.microsoft.com/office/drawing/2014/main" id="{5C32168C-842C-4DCA-8C83-B703511B28E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979184" y="9369368"/>
              <a:ext cx="82510" cy="2062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63" name="object 34">
              <a:extLst>
                <a:ext uri="{FF2B5EF4-FFF2-40B4-BE49-F238E27FC236}">
                  <a16:creationId xmlns:a16="http://schemas.microsoft.com/office/drawing/2014/main" id="{C6E44FE5-4F26-4FF6-BA0D-1DE11561670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144223" y="9369368"/>
              <a:ext cx="82510" cy="2062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3" name="object 35">
              <a:extLst>
                <a:ext uri="{FF2B5EF4-FFF2-40B4-BE49-F238E27FC236}">
                  <a16:creationId xmlns:a16="http://schemas.microsoft.com/office/drawing/2014/main" id="{5536EDAA-2B93-43D1-A3FA-0D0AA455D401}"/>
                </a:ext>
              </a:extLst>
            </p:cNvPr>
            <p:cNvSpPr/>
            <p:nvPr/>
          </p:nvSpPr>
          <p:spPr>
            <a:xfrm>
              <a:off x="12708372" y="3911012"/>
              <a:ext cx="6848070" cy="3497526"/>
            </a:xfrm>
            <a:custGeom>
              <a:avLst/>
              <a:gdLst/>
              <a:ahLst/>
              <a:cxnLst/>
              <a:rect l="l" t="t" r="r" b="b"/>
              <a:pathLst>
                <a:path w="6850380" h="3497579">
                  <a:moveTo>
                    <a:pt x="825195" y="2919196"/>
                  </a:moveTo>
                  <a:lnTo>
                    <a:pt x="800684" y="2881490"/>
                  </a:lnTo>
                  <a:lnTo>
                    <a:pt x="782307" y="2877959"/>
                  </a:lnTo>
                  <a:lnTo>
                    <a:pt x="772896" y="2879445"/>
                  </a:lnTo>
                  <a:lnTo>
                    <a:pt x="742670" y="2887853"/>
                  </a:lnTo>
                  <a:lnTo>
                    <a:pt x="742670" y="2973476"/>
                  </a:lnTo>
                  <a:lnTo>
                    <a:pt x="742670" y="3362871"/>
                  </a:lnTo>
                  <a:lnTo>
                    <a:pt x="574217" y="3325444"/>
                  </a:lnTo>
                  <a:lnTo>
                    <a:pt x="353949" y="3276498"/>
                  </a:lnTo>
                  <a:lnTo>
                    <a:pt x="353949" y="3361017"/>
                  </a:lnTo>
                  <a:lnTo>
                    <a:pt x="330619" y="3394494"/>
                  </a:lnTo>
                  <a:lnTo>
                    <a:pt x="294678" y="3412629"/>
                  </a:lnTo>
                  <a:lnTo>
                    <a:pt x="278536" y="3414623"/>
                  </a:lnTo>
                  <a:lnTo>
                    <a:pt x="270421" y="3414433"/>
                  </a:lnTo>
                  <a:lnTo>
                    <a:pt x="232181" y="3401834"/>
                  </a:lnTo>
                  <a:lnTo>
                    <a:pt x="204381" y="3372688"/>
                  </a:lnTo>
                  <a:lnTo>
                    <a:pt x="193509" y="3329787"/>
                  </a:lnTo>
                  <a:lnTo>
                    <a:pt x="193840" y="3325444"/>
                  </a:lnTo>
                  <a:lnTo>
                    <a:pt x="353949" y="3361017"/>
                  </a:lnTo>
                  <a:lnTo>
                    <a:pt x="353949" y="3276498"/>
                  </a:lnTo>
                  <a:lnTo>
                    <a:pt x="82511" y="3216173"/>
                  </a:lnTo>
                  <a:lnTo>
                    <a:pt x="82511" y="3156851"/>
                  </a:lnTo>
                  <a:lnTo>
                    <a:pt x="742670" y="2973476"/>
                  </a:lnTo>
                  <a:lnTo>
                    <a:pt x="742670" y="2887853"/>
                  </a:lnTo>
                  <a:lnTo>
                    <a:pt x="30213" y="3085744"/>
                  </a:lnTo>
                  <a:lnTo>
                    <a:pt x="2209" y="3112160"/>
                  </a:lnTo>
                  <a:lnTo>
                    <a:pt x="0" y="3125482"/>
                  </a:lnTo>
                  <a:lnTo>
                    <a:pt x="0" y="3249269"/>
                  </a:lnTo>
                  <a:lnTo>
                    <a:pt x="19291" y="3284207"/>
                  </a:lnTo>
                  <a:lnTo>
                    <a:pt x="113004" y="3307486"/>
                  </a:lnTo>
                  <a:lnTo>
                    <a:pt x="111709" y="3318599"/>
                  </a:lnTo>
                  <a:lnTo>
                    <a:pt x="111366" y="3325444"/>
                  </a:lnTo>
                  <a:lnTo>
                    <a:pt x="111429" y="3341992"/>
                  </a:lnTo>
                  <a:lnTo>
                    <a:pt x="112331" y="3352177"/>
                  </a:lnTo>
                  <a:lnTo>
                    <a:pt x="125298" y="3398913"/>
                  </a:lnTo>
                  <a:lnTo>
                    <a:pt x="151320" y="3439922"/>
                  </a:lnTo>
                  <a:lnTo>
                    <a:pt x="188099" y="3471595"/>
                  </a:lnTo>
                  <a:lnTo>
                    <a:pt x="232473" y="3491217"/>
                  </a:lnTo>
                  <a:lnTo>
                    <a:pt x="280619" y="3497122"/>
                  </a:lnTo>
                  <a:lnTo>
                    <a:pt x="296824" y="3495916"/>
                  </a:lnTo>
                  <a:lnTo>
                    <a:pt x="343573" y="3482937"/>
                  </a:lnTo>
                  <a:lnTo>
                    <a:pt x="384568" y="3456927"/>
                  </a:lnTo>
                  <a:lnTo>
                    <a:pt x="415785" y="3420846"/>
                  </a:lnTo>
                  <a:lnTo>
                    <a:pt x="419328" y="3414623"/>
                  </a:lnTo>
                  <a:lnTo>
                    <a:pt x="423392" y="3407524"/>
                  </a:lnTo>
                  <a:lnTo>
                    <a:pt x="429755" y="3393529"/>
                  </a:lnTo>
                  <a:lnTo>
                    <a:pt x="434822" y="3379000"/>
                  </a:lnTo>
                  <a:lnTo>
                    <a:pt x="774979" y="3454590"/>
                  </a:lnTo>
                  <a:lnTo>
                    <a:pt x="784186" y="3455568"/>
                  </a:lnTo>
                  <a:lnTo>
                    <a:pt x="792492" y="3454590"/>
                  </a:lnTo>
                  <a:lnTo>
                    <a:pt x="793026" y="3454590"/>
                  </a:lnTo>
                  <a:lnTo>
                    <a:pt x="824153" y="3423513"/>
                  </a:lnTo>
                  <a:lnTo>
                    <a:pt x="825195" y="3379000"/>
                  </a:lnTo>
                  <a:lnTo>
                    <a:pt x="825195" y="3362871"/>
                  </a:lnTo>
                  <a:lnTo>
                    <a:pt x="825195" y="2973476"/>
                  </a:lnTo>
                  <a:lnTo>
                    <a:pt x="825195" y="2919196"/>
                  </a:lnTo>
                  <a:close/>
                </a:path>
                <a:path w="6850380" h="3497579">
                  <a:moveTo>
                    <a:pt x="6849885" y="536371"/>
                  </a:moveTo>
                  <a:lnTo>
                    <a:pt x="6836029" y="490588"/>
                  </a:lnTo>
                  <a:lnTo>
                    <a:pt x="6798945" y="460133"/>
                  </a:lnTo>
                  <a:lnTo>
                    <a:pt x="6767373" y="453859"/>
                  </a:lnTo>
                  <a:lnTo>
                    <a:pt x="6767373" y="536371"/>
                  </a:lnTo>
                  <a:lnTo>
                    <a:pt x="6767373" y="618896"/>
                  </a:lnTo>
                  <a:lnTo>
                    <a:pt x="6024689" y="618896"/>
                  </a:lnTo>
                  <a:lnTo>
                    <a:pt x="6024689" y="536371"/>
                  </a:lnTo>
                  <a:lnTo>
                    <a:pt x="6767373" y="536371"/>
                  </a:lnTo>
                  <a:lnTo>
                    <a:pt x="6767373" y="453859"/>
                  </a:lnTo>
                  <a:lnTo>
                    <a:pt x="6767373" y="371335"/>
                  </a:lnTo>
                  <a:lnTo>
                    <a:pt x="6763842" y="326834"/>
                  </a:lnTo>
                  <a:lnTo>
                    <a:pt x="6753187" y="281965"/>
                  </a:lnTo>
                  <a:lnTo>
                    <a:pt x="6735953" y="240334"/>
                  </a:lnTo>
                  <a:lnTo>
                    <a:pt x="6712369" y="201803"/>
                  </a:lnTo>
                  <a:lnTo>
                    <a:pt x="6684848" y="169557"/>
                  </a:lnTo>
                  <a:lnTo>
                    <a:pt x="6684848" y="371335"/>
                  </a:lnTo>
                  <a:lnTo>
                    <a:pt x="6684848" y="453859"/>
                  </a:lnTo>
                  <a:lnTo>
                    <a:pt x="6107214" y="453859"/>
                  </a:lnTo>
                  <a:lnTo>
                    <a:pt x="6107214" y="371335"/>
                  </a:lnTo>
                  <a:lnTo>
                    <a:pt x="6111214" y="330898"/>
                  </a:lnTo>
                  <a:lnTo>
                    <a:pt x="6122911" y="292392"/>
                  </a:lnTo>
                  <a:lnTo>
                    <a:pt x="6141872" y="256882"/>
                  </a:lnTo>
                  <a:lnTo>
                    <a:pt x="6167640" y="225463"/>
                  </a:lnTo>
                  <a:lnTo>
                    <a:pt x="6216002" y="189560"/>
                  </a:lnTo>
                  <a:lnTo>
                    <a:pt x="6272250" y="169252"/>
                  </a:lnTo>
                  <a:lnTo>
                    <a:pt x="6272250" y="288810"/>
                  </a:lnTo>
                  <a:lnTo>
                    <a:pt x="6275502" y="304876"/>
                  </a:lnTo>
                  <a:lnTo>
                    <a:pt x="6284341" y="317995"/>
                  </a:lnTo>
                  <a:lnTo>
                    <a:pt x="6297447" y="326834"/>
                  </a:lnTo>
                  <a:lnTo>
                    <a:pt x="6313513" y="330085"/>
                  </a:lnTo>
                  <a:lnTo>
                    <a:pt x="6329566" y="326834"/>
                  </a:lnTo>
                  <a:lnTo>
                    <a:pt x="6342685" y="317995"/>
                  </a:lnTo>
                  <a:lnTo>
                    <a:pt x="6351537" y="304876"/>
                  </a:lnTo>
                  <a:lnTo>
                    <a:pt x="6354775" y="288810"/>
                  </a:lnTo>
                  <a:lnTo>
                    <a:pt x="6354775" y="169252"/>
                  </a:lnTo>
                  <a:lnTo>
                    <a:pt x="6354775" y="82511"/>
                  </a:lnTo>
                  <a:lnTo>
                    <a:pt x="6437287" y="82511"/>
                  </a:lnTo>
                  <a:lnTo>
                    <a:pt x="6437287" y="288810"/>
                  </a:lnTo>
                  <a:lnTo>
                    <a:pt x="6440525" y="304876"/>
                  </a:lnTo>
                  <a:lnTo>
                    <a:pt x="6449377" y="317995"/>
                  </a:lnTo>
                  <a:lnTo>
                    <a:pt x="6462496" y="326834"/>
                  </a:lnTo>
                  <a:lnTo>
                    <a:pt x="6478549" y="330085"/>
                  </a:lnTo>
                  <a:lnTo>
                    <a:pt x="6494615" y="326834"/>
                  </a:lnTo>
                  <a:lnTo>
                    <a:pt x="6507721" y="317995"/>
                  </a:lnTo>
                  <a:lnTo>
                    <a:pt x="6516560" y="304876"/>
                  </a:lnTo>
                  <a:lnTo>
                    <a:pt x="6519812" y="288810"/>
                  </a:lnTo>
                  <a:lnTo>
                    <a:pt x="6519812" y="169252"/>
                  </a:lnTo>
                  <a:lnTo>
                    <a:pt x="6548704" y="177368"/>
                  </a:lnTo>
                  <a:lnTo>
                    <a:pt x="6601460" y="205651"/>
                  </a:lnTo>
                  <a:lnTo>
                    <a:pt x="6650190" y="256882"/>
                  </a:lnTo>
                  <a:lnTo>
                    <a:pt x="6669151" y="292392"/>
                  </a:lnTo>
                  <a:lnTo>
                    <a:pt x="6680848" y="330898"/>
                  </a:lnTo>
                  <a:lnTo>
                    <a:pt x="6684848" y="371335"/>
                  </a:lnTo>
                  <a:lnTo>
                    <a:pt x="6684848" y="169557"/>
                  </a:lnTo>
                  <a:lnTo>
                    <a:pt x="6647231" y="136906"/>
                  </a:lnTo>
                  <a:lnTo>
                    <a:pt x="6607670" y="113004"/>
                  </a:lnTo>
                  <a:lnTo>
                    <a:pt x="6564922" y="95758"/>
                  </a:lnTo>
                  <a:lnTo>
                    <a:pt x="6519812" y="85509"/>
                  </a:lnTo>
                  <a:lnTo>
                    <a:pt x="6519812" y="82511"/>
                  </a:lnTo>
                  <a:lnTo>
                    <a:pt x="6505943" y="36741"/>
                  </a:lnTo>
                  <a:lnTo>
                    <a:pt x="6468872" y="6286"/>
                  </a:lnTo>
                  <a:lnTo>
                    <a:pt x="6437287" y="0"/>
                  </a:lnTo>
                  <a:lnTo>
                    <a:pt x="6354775" y="0"/>
                  </a:lnTo>
                  <a:lnTo>
                    <a:pt x="6308991" y="13868"/>
                  </a:lnTo>
                  <a:lnTo>
                    <a:pt x="6278537" y="50939"/>
                  </a:lnTo>
                  <a:lnTo>
                    <a:pt x="6272250" y="82511"/>
                  </a:lnTo>
                  <a:lnTo>
                    <a:pt x="6272250" y="85509"/>
                  </a:lnTo>
                  <a:lnTo>
                    <a:pt x="6227140" y="95758"/>
                  </a:lnTo>
                  <a:lnTo>
                    <a:pt x="6184392" y="113004"/>
                  </a:lnTo>
                  <a:lnTo>
                    <a:pt x="6144831" y="136906"/>
                  </a:lnTo>
                  <a:lnTo>
                    <a:pt x="6109284" y="167106"/>
                  </a:lnTo>
                  <a:lnTo>
                    <a:pt x="6079693" y="201803"/>
                  </a:lnTo>
                  <a:lnTo>
                    <a:pt x="6056109" y="240334"/>
                  </a:lnTo>
                  <a:lnTo>
                    <a:pt x="6038862" y="281965"/>
                  </a:lnTo>
                  <a:lnTo>
                    <a:pt x="6028283" y="325882"/>
                  </a:lnTo>
                  <a:lnTo>
                    <a:pt x="6024689" y="371335"/>
                  </a:lnTo>
                  <a:lnTo>
                    <a:pt x="6024689" y="453859"/>
                  </a:lnTo>
                  <a:lnTo>
                    <a:pt x="6008522" y="455460"/>
                  </a:lnTo>
                  <a:lnTo>
                    <a:pt x="5966333" y="478028"/>
                  </a:lnTo>
                  <a:lnTo>
                    <a:pt x="5943765" y="520204"/>
                  </a:lnTo>
                  <a:lnTo>
                    <a:pt x="5942165" y="536371"/>
                  </a:lnTo>
                  <a:lnTo>
                    <a:pt x="5942165" y="618896"/>
                  </a:lnTo>
                  <a:lnTo>
                    <a:pt x="5956033" y="664679"/>
                  </a:lnTo>
                  <a:lnTo>
                    <a:pt x="5993104" y="695134"/>
                  </a:lnTo>
                  <a:lnTo>
                    <a:pt x="6024689" y="701421"/>
                  </a:lnTo>
                  <a:lnTo>
                    <a:pt x="6767373" y="701421"/>
                  </a:lnTo>
                  <a:lnTo>
                    <a:pt x="6813156" y="687552"/>
                  </a:lnTo>
                  <a:lnTo>
                    <a:pt x="6843611" y="650481"/>
                  </a:lnTo>
                  <a:lnTo>
                    <a:pt x="6849885" y="618896"/>
                  </a:lnTo>
                  <a:lnTo>
                    <a:pt x="6849885" y="53637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lIns="0" tIns="0" rIns="0" bIns="0"/>
            <a:lstStyle/>
            <a:p>
              <a:pPr>
                <a:defRPr/>
              </a:pPr>
              <a:endParaRPr sz="637"/>
            </a:p>
          </p:txBody>
        </p:sp>
        <p:pic>
          <p:nvPicPr>
            <p:cNvPr id="14365" name="object 36">
              <a:extLst>
                <a:ext uri="{FF2B5EF4-FFF2-40B4-BE49-F238E27FC236}">
                  <a16:creationId xmlns:a16="http://schemas.microsoft.com/office/drawing/2014/main" id="{DA8879EF-A122-40AD-A850-F5CC71CFE9E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797701" y="4000946"/>
              <a:ext cx="140283" cy="1402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66" name="object 37">
              <a:extLst>
                <a:ext uri="{FF2B5EF4-FFF2-40B4-BE49-F238E27FC236}">
                  <a16:creationId xmlns:a16="http://schemas.microsoft.com/office/drawing/2014/main" id="{B5A8C77D-58D2-41D3-B4BA-DD608C63DFC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665663" y="4281521"/>
              <a:ext cx="165042" cy="82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67" name="object 38">
              <a:extLst>
                <a:ext uri="{FF2B5EF4-FFF2-40B4-BE49-F238E27FC236}">
                  <a16:creationId xmlns:a16="http://schemas.microsoft.com/office/drawing/2014/main" id="{D2621C37-E8DA-4133-B4B1-E7B21FC952A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408341" y="4281521"/>
              <a:ext cx="165042" cy="82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68" name="object 39">
              <a:extLst>
                <a:ext uri="{FF2B5EF4-FFF2-40B4-BE49-F238E27FC236}">
                  <a16:creationId xmlns:a16="http://schemas.microsoft.com/office/drawing/2014/main" id="{49699597-F8B2-46A7-87AE-9913D12F76A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01062" y="4000946"/>
              <a:ext cx="140283" cy="1402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8" name="object 40">
              <a:extLst>
                <a:ext uri="{FF2B5EF4-FFF2-40B4-BE49-F238E27FC236}">
                  <a16:creationId xmlns:a16="http://schemas.microsoft.com/office/drawing/2014/main" id="{0F6B1FEE-E737-4CCE-950B-345CD52C595E}"/>
                </a:ext>
              </a:extLst>
            </p:cNvPr>
            <p:cNvSpPr/>
            <p:nvPr/>
          </p:nvSpPr>
          <p:spPr>
            <a:xfrm>
              <a:off x="12666488" y="4116953"/>
              <a:ext cx="907491" cy="575941"/>
            </a:xfrm>
            <a:custGeom>
              <a:avLst/>
              <a:gdLst/>
              <a:ahLst/>
              <a:cxnLst/>
              <a:rect l="l" t="t" r="r" b="b"/>
              <a:pathLst>
                <a:path w="908050" h="577850">
                  <a:moveTo>
                    <a:pt x="660158" y="206298"/>
                  </a:moveTo>
                  <a:lnTo>
                    <a:pt x="656158" y="165862"/>
                  </a:lnTo>
                  <a:lnTo>
                    <a:pt x="644461" y="127355"/>
                  </a:lnTo>
                  <a:lnTo>
                    <a:pt x="625500" y="91846"/>
                  </a:lnTo>
                  <a:lnTo>
                    <a:pt x="599732" y="60426"/>
                  </a:lnTo>
                  <a:lnTo>
                    <a:pt x="568312" y="34658"/>
                  </a:lnTo>
                  <a:lnTo>
                    <a:pt x="532803" y="15697"/>
                  </a:lnTo>
                  <a:lnTo>
                    <a:pt x="494296" y="4000"/>
                  </a:lnTo>
                  <a:lnTo>
                    <a:pt x="453859" y="0"/>
                  </a:lnTo>
                  <a:lnTo>
                    <a:pt x="413423" y="4000"/>
                  </a:lnTo>
                  <a:lnTo>
                    <a:pt x="374916" y="15697"/>
                  </a:lnTo>
                  <a:lnTo>
                    <a:pt x="339407" y="34658"/>
                  </a:lnTo>
                  <a:lnTo>
                    <a:pt x="307987" y="60426"/>
                  </a:lnTo>
                  <a:lnTo>
                    <a:pt x="282219" y="91846"/>
                  </a:lnTo>
                  <a:lnTo>
                    <a:pt x="263258" y="127355"/>
                  </a:lnTo>
                  <a:lnTo>
                    <a:pt x="251561" y="165862"/>
                  </a:lnTo>
                  <a:lnTo>
                    <a:pt x="247561" y="206298"/>
                  </a:lnTo>
                  <a:lnTo>
                    <a:pt x="250799" y="222364"/>
                  </a:lnTo>
                  <a:lnTo>
                    <a:pt x="259638" y="235470"/>
                  </a:lnTo>
                  <a:lnTo>
                    <a:pt x="272757" y="244322"/>
                  </a:lnTo>
                  <a:lnTo>
                    <a:pt x="288823" y="247561"/>
                  </a:lnTo>
                  <a:lnTo>
                    <a:pt x="304876" y="244322"/>
                  </a:lnTo>
                  <a:lnTo>
                    <a:pt x="317995" y="235470"/>
                  </a:lnTo>
                  <a:lnTo>
                    <a:pt x="326834" y="222364"/>
                  </a:lnTo>
                  <a:lnTo>
                    <a:pt x="330073" y="206298"/>
                  </a:lnTo>
                  <a:lnTo>
                    <a:pt x="332473" y="182041"/>
                  </a:lnTo>
                  <a:lnTo>
                    <a:pt x="339496" y="158927"/>
                  </a:lnTo>
                  <a:lnTo>
                    <a:pt x="366331" y="118783"/>
                  </a:lnTo>
                  <a:lnTo>
                    <a:pt x="406488" y="91948"/>
                  </a:lnTo>
                  <a:lnTo>
                    <a:pt x="453859" y="82511"/>
                  </a:lnTo>
                  <a:lnTo>
                    <a:pt x="478116" y="84912"/>
                  </a:lnTo>
                  <a:lnTo>
                    <a:pt x="522541" y="103314"/>
                  </a:lnTo>
                  <a:lnTo>
                    <a:pt x="556844" y="137629"/>
                  </a:lnTo>
                  <a:lnTo>
                    <a:pt x="575233" y="182041"/>
                  </a:lnTo>
                  <a:lnTo>
                    <a:pt x="577634" y="206298"/>
                  </a:lnTo>
                  <a:lnTo>
                    <a:pt x="580885" y="222364"/>
                  </a:lnTo>
                  <a:lnTo>
                    <a:pt x="589724" y="235470"/>
                  </a:lnTo>
                  <a:lnTo>
                    <a:pt x="602830" y="244322"/>
                  </a:lnTo>
                  <a:lnTo>
                    <a:pt x="618896" y="247561"/>
                  </a:lnTo>
                  <a:lnTo>
                    <a:pt x="634961" y="244322"/>
                  </a:lnTo>
                  <a:lnTo>
                    <a:pt x="648081" y="235470"/>
                  </a:lnTo>
                  <a:lnTo>
                    <a:pt x="656920" y="222364"/>
                  </a:lnTo>
                  <a:lnTo>
                    <a:pt x="660158" y="206298"/>
                  </a:lnTo>
                  <a:close/>
                </a:path>
                <a:path w="908050" h="577850">
                  <a:moveTo>
                    <a:pt x="907719" y="536371"/>
                  </a:moveTo>
                  <a:lnTo>
                    <a:pt x="904481" y="520319"/>
                  </a:lnTo>
                  <a:lnTo>
                    <a:pt x="895629" y="507199"/>
                  </a:lnTo>
                  <a:lnTo>
                    <a:pt x="882510" y="498360"/>
                  </a:lnTo>
                  <a:lnTo>
                    <a:pt x="866457" y="495122"/>
                  </a:lnTo>
                  <a:lnTo>
                    <a:pt x="41249" y="495122"/>
                  </a:lnTo>
                  <a:lnTo>
                    <a:pt x="25196" y="498360"/>
                  </a:lnTo>
                  <a:lnTo>
                    <a:pt x="12077" y="507199"/>
                  </a:lnTo>
                  <a:lnTo>
                    <a:pt x="3238" y="520319"/>
                  </a:lnTo>
                  <a:lnTo>
                    <a:pt x="0" y="536371"/>
                  </a:lnTo>
                  <a:lnTo>
                    <a:pt x="3238" y="552437"/>
                  </a:lnTo>
                  <a:lnTo>
                    <a:pt x="12077" y="565543"/>
                  </a:lnTo>
                  <a:lnTo>
                    <a:pt x="25196" y="574395"/>
                  </a:lnTo>
                  <a:lnTo>
                    <a:pt x="41249" y="577634"/>
                  </a:lnTo>
                  <a:lnTo>
                    <a:pt x="866457" y="577634"/>
                  </a:lnTo>
                  <a:lnTo>
                    <a:pt x="882510" y="574395"/>
                  </a:lnTo>
                  <a:lnTo>
                    <a:pt x="895629" y="565543"/>
                  </a:lnTo>
                  <a:lnTo>
                    <a:pt x="904481" y="552437"/>
                  </a:lnTo>
                  <a:lnTo>
                    <a:pt x="907719" y="536371"/>
                  </a:lnTo>
                  <a:close/>
                </a:path>
                <a:path w="908050" h="577850">
                  <a:moveTo>
                    <a:pt x="907719" y="371335"/>
                  </a:moveTo>
                  <a:lnTo>
                    <a:pt x="904481" y="355282"/>
                  </a:lnTo>
                  <a:lnTo>
                    <a:pt x="895629" y="342163"/>
                  </a:lnTo>
                  <a:lnTo>
                    <a:pt x="882510" y="333324"/>
                  </a:lnTo>
                  <a:lnTo>
                    <a:pt x="866457" y="330085"/>
                  </a:lnTo>
                  <a:lnTo>
                    <a:pt x="41249" y="330085"/>
                  </a:lnTo>
                  <a:lnTo>
                    <a:pt x="25196" y="333324"/>
                  </a:lnTo>
                  <a:lnTo>
                    <a:pt x="12077" y="342163"/>
                  </a:lnTo>
                  <a:lnTo>
                    <a:pt x="3238" y="355282"/>
                  </a:lnTo>
                  <a:lnTo>
                    <a:pt x="0" y="371335"/>
                  </a:lnTo>
                  <a:lnTo>
                    <a:pt x="3238" y="387400"/>
                  </a:lnTo>
                  <a:lnTo>
                    <a:pt x="12077" y="400507"/>
                  </a:lnTo>
                  <a:lnTo>
                    <a:pt x="25196" y="409346"/>
                  </a:lnTo>
                  <a:lnTo>
                    <a:pt x="41249" y="412597"/>
                  </a:lnTo>
                  <a:lnTo>
                    <a:pt x="866457" y="412597"/>
                  </a:lnTo>
                  <a:lnTo>
                    <a:pt x="882510" y="409346"/>
                  </a:lnTo>
                  <a:lnTo>
                    <a:pt x="895629" y="400507"/>
                  </a:lnTo>
                  <a:lnTo>
                    <a:pt x="904481" y="387400"/>
                  </a:lnTo>
                  <a:lnTo>
                    <a:pt x="907719" y="37133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lIns="0" tIns="0" rIns="0" bIns="0"/>
            <a:lstStyle/>
            <a:p>
              <a:pPr>
                <a:defRPr/>
              </a:pPr>
              <a:endParaRPr sz="637"/>
            </a:p>
          </p:txBody>
        </p:sp>
        <p:pic>
          <p:nvPicPr>
            <p:cNvPr id="14370" name="object 41">
              <a:extLst>
                <a:ext uri="{FF2B5EF4-FFF2-40B4-BE49-F238E27FC236}">
                  <a16:creationId xmlns:a16="http://schemas.microsoft.com/office/drawing/2014/main" id="{6C4D855E-646D-44A5-81CD-0B0BC0E5381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78265" y="3848287"/>
              <a:ext cx="82521" cy="1856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0" name="object 42">
              <a:extLst>
                <a:ext uri="{FF2B5EF4-FFF2-40B4-BE49-F238E27FC236}">
                  <a16:creationId xmlns:a16="http://schemas.microsoft.com/office/drawing/2014/main" id="{33DE07FE-B578-4BC2-8535-13F3F8A1453C}"/>
                </a:ext>
              </a:extLst>
            </p:cNvPr>
            <p:cNvSpPr/>
            <p:nvPr/>
          </p:nvSpPr>
          <p:spPr>
            <a:xfrm>
              <a:off x="14659478" y="1073198"/>
              <a:ext cx="2903973" cy="6457508"/>
            </a:xfrm>
            <a:custGeom>
              <a:avLst/>
              <a:gdLst/>
              <a:ahLst/>
              <a:cxnLst/>
              <a:rect l="l" t="t" r="r" b="b"/>
              <a:pathLst>
                <a:path w="2902584" h="6456680">
                  <a:moveTo>
                    <a:pt x="907707" y="6002693"/>
                  </a:moveTo>
                  <a:lnTo>
                    <a:pt x="889533" y="5968682"/>
                  </a:lnTo>
                  <a:lnTo>
                    <a:pt x="863828" y="5961507"/>
                  </a:lnTo>
                  <a:lnTo>
                    <a:pt x="854303" y="5963259"/>
                  </a:lnTo>
                  <a:lnTo>
                    <a:pt x="837958" y="5967095"/>
                  </a:lnTo>
                  <a:lnTo>
                    <a:pt x="822007" y="5968619"/>
                  </a:lnTo>
                  <a:lnTo>
                    <a:pt x="822007" y="6051207"/>
                  </a:lnTo>
                  <a:lnTo>
                    <a:pt x="814057" y="6092901"/>
                  </a:lnTo>
                  <a:lnTo>
                    <a:pt x="801433" y="6133363"/>
                  </a:lnTo>
                  <a:lnTo>
                    <a:pt x="784237" y="6172200"/>
                  </a:lnTo>
                  <a:lnTo>
                    <a:pt x="762609" y="6208979"/>
                  </a:lnTo>
                  <a:lnTo>
                    <a:pt x="728891" y="6252172"/>
                  </a:lnTo>
                  <a:lnTo>
                    <a:pt x="689432" y="6289726"/>
                  </a:lnTo>
                  <a:lnTo>
                    <a:pt x="644880" y="6321120"/>
                  </a:lnTo>
                  <a:lnTo>
                    <a:pt x="595960" y="6345758"/>
                  </a:lnTo>
                  <a:lnTo>
                    <a:pt x="543941" y="6362928"/>
                  </a:lnTo>
                  <a:lnTo>
                    <a:pt x="490258" y="6372238"/>
                  </a:lnTo>
                  <a:lnTo>
                    <a:pt x="435775" y="6373584"/>
                  </a:lnTo>
                  <a:lnTo>
                    <a:pt x="381406" y="6366891"/>
                  </a:lnTo>
                  <a:lnTo>
                    <a:pt x="328612" y="6352273"/>
                  </a:lnTo>
                  <a:lnTo>
                    <a:pt x="278803" y="6330175"/>
                  </a:lnTo>
                  <a:lnTo>
                    <a:pt x="232765" y="6301041"/>
                  </a:lnTo>
                  <a:lnTo>
                    <a:pt x="191274" y="6265265"/>
                  </a:lnTo>
                  <a:lnTo>
                    <a:pt x="155498" y="6223774"/>
                  </a:lnTo>
                  <a:lnTo>
                    <a:pt x="126365" y="6177737"/>
                  </a:lnTo>
                  <a:lnTo>
                    <a:pt x="104267" y="6127928"/>
                  </a:lnTo>
                  <a:lnTo>
                    <a:pt x="89649" y="6075121"/>
                  </a:lnTo>
                  <a:lnTo>
                    <a:pt x="82956" y="6020752"/>
                  </a:lnTo>
                  <a:lnTo>
                    <a:pt x="84213" y="5969736"/>
                  </a:lnTo>
                  <a:lnTo>
                    <a:pt x="93611" y="5912599"/>
                  </a:lnTo>
                  <a:lnTo>
                    <a:pt x="110782" y="5860580"/>
                  </a:lnTo>
                  <a:lnTo>
                    <a:pt x="135420" y="5811647"/>
                  </a:lnTo>
                  <a:lnTo>
                    <a:pt x="166725" y="5767209"/>
                  </a:lnTo>
                  <a:lnTo>
                    <a:pt x="204355" y="5727636"/>
                  </a:lnTo>
                  <a:lnTo>
                    <a:pt x="247535" y="5693930"/>
                  </a:lnTo>
                  <a:lnTo>
                    <a:pt x="284340" y="5672290"/>
                  </a:lnTo>
                  <a:lnTo>
                    <a:pt x="323164" y="5655107"/>
                  </a:lnTo>
                  <a:lnTo>
                    <a:pt x="363626" y="5642470"/>
                  </a:lnTo>
                  <a:lnTo>
                    <a:pt x="405320" y="5634533"/>
                  </a:lnTo>
                  <a:lnTo>
                    <a:pt x="405422" y="5642470"/>
                  </a:lnTo>
                  <a:lnTo>
                    <a:pt x="405498" y="5648071"/>
                  </a:lnTo>
                  <a:lnTo>
                    <a:pt x="411353" y="5688368"/>
                  </a:lnTo>
                  <a:lnTo>
                    <a:pt x="431977" y="5740146"/>
                  </a:lnTo>
                  <a:lnTo>
                    <a:pt x="465696" y="5784532"/>
                  </a:lnTo>
                  <a:lnTo>
                    <a:pt x="510082" y="5818251"/>
                  </a:lnTo>
                  <a:lnTo>
                    <a:pt x="561873" y="5838876"/>
                  </a:lnTo>
                  <a:lnTo>
                    <a:pt x="611581" y="5844959"/>
                  </a:lnTo>
                  <a:lnTo>
                    <a:pt x="611962" y="5857456"/>
                  </a:lnTo>
                  <a:lnTo>
                    <a:pt x="626237" y="5921311"/>
                  </a:lnTo>
                  <a:lnTo>
                    <a:pt x="653605" y="5969736"/>
                  </a:lnTo>
                  <a:lnTo>
                    <a:pt x="693102" y="6009233"/>
                  </a:lnTo>
                  <a:lnTo>
                    <a:pt x="741527" y="6036602"/>
                  </a:lnTo>
                  <a:lnTo>
                    <a:pt x="781507" y="6048019"/>
                  </a:lnTo>
                  <a:lnTo>
                    <a:pt x="822007" y="6051207"/>
                  </a:lnTo>
                  <a:lnTo>
                    <a:pt x="822007" y="5968619"/>
                  </a:lnTo>
                  <a:lnTo>
                    <a:pt x="821309" y="5968682"/>
                  </a:lnTo>
                  <a:lnTo>
                    <a:pt x="804595" y="5968022"/>
                  </a:lnTo>
                  <a:lnTo>
                    <a:pt x="756983" y="5952718"/>
                  </a:lnTo>
                  <a:lnTo>
                    <a:pt x="719315" y="5919825"/>
                  </a:lnTo>
                  <a:lnTo>
                    <a:pt x="697750" y="5874778"/>
                  </a:lnTo>
                  <a:lnTo>
                    <a:pt x="694283" y="5844959"/>
                  </a:lnTo>
                  <a:lnTo>
                    <a:pt x="694220" y="5843435"/>
                  </a:lnTo>
                  <a:lnTo>
                    <a:pt x="694143" y="5841530"/>
                  </a:lnTo>
                  <a:lnTo>
                    <a:pt x="695744" y="5824880"/>
                  </a:lnTo>
                  <a:lnTo>
                    <a:pt x="699579" y="5808523"/>
                  </a:lnTo>
                  <a:lnTo>
                    <a:pt x="701395" y="5797423"/>
                  </a:lnTo>
                  <a:lnTo>
                    <a:pt x="682967" y="5762383"/>
                  </a:lnTo>
                  <a:lnTo>
                    <a:pt x="659104" y="5755144"/>
                  </a:lnTo>
                  <a:lnTo>
                    <a:pt x="648004" y="5756961"/>
                  </a:lnTo>
                  <a:lnTo>
                    <a:pt x="631659" y="5760796"/>
                  </a:lnTo>
                  <a:lnTo>
                    <a:pt x="615010" y="5762383"/>
                  </a:lnTo>
                  <a:lnTo>
                    <a:pt x="565772" y="5753646"/>
                  </a:lnTo>
                  <a:lnTo>
                    <a:pt x="524052" y="5726188"/>
                  </a:lnTo>
                  <a:lnTo>
                    <a:pt x="496595" y="5684469"/>
                  </a:lnTo>
                  <a:lnTo>
                    <a:pt x="487845" y="5635637"/>
                  </a:lnTo>
                  <a:lnTo>
                    <a:pt x="487946" y="5634533"/>
                  </a:lnTo>
                  <a:lnTo>
                    <a:pt x="489343" y="5619191"/>
                  </a:lnTo>
                  <a:lnTo>
                    <a:pt x="493039" y="5603024"/>
                  </a:lnTo>
                  <a:lnTo>
                    <a:pt x="493763" y="5600839"/>
                  </a:lnTo>
                  <a:lnTo>
                    <a:pt x="494309" y="5598566"/>
                  </a:lnTo>
                  <a:lnTo>
                    <a:pt x="495388" y="5591403"/>
                  </a:lnTo>
                  <a:lnTo>
                    <a:pt x="495236" y="5586590"/>
                  </a:lnTo>
                  <a:lnTo>
                    <a:pt x="493115" y="5575935"/>
                  </a:lnTo>
                  <a:lnTo>
                    <a:pt x="464807" y="5550001"/>
                  </a:lnTo>
                  <a:lnTo>
                    <a:pt x="457593" y="5548922"/>
                  </a:lnTo>
                  <a:lnTo>
                    <a:pt x="451307" y="5548922"/>
                  </a:lnTo>
                  <a:lnTo>
                    <a:pt x="399529" y="5552084"/>
                  </a:lnTo>
                  <a:lnTo>
                    <a:pt x="347230" y="5561533"/>
                  </a:lnTo>
                  <a:lnTo>
                    <a:pt x="296468" y="5576989"/>
                  </a:lnTo>
                  <a:lnTo>
                    <a:pt x="247789" y="5598299"/>
                  </a:lnTo>
                  <a:lnTo>
                    <a:pt x="201701" y="5625312"/>
                  </a:lnTo>
                  <a:lnTo>
                    <a:pt x="158953" y="5657685"/>
                  </a:lnTo>
                  <a:lnTo>
                    <a:pt x="120510" y="5694680"/>
                  </a:lnTo>
                  <a:lnTo>
                    <a:pt x="86728" y="5735840"/>
                  </a:lnTo>
                  <a:lnTo>
                    <a:pt x="57950" y="5780760"/>
                  </a:lnTo>
                  <a:lnTo>
                    <a:pt x="34544" y="5828995"/>
                  </a:lnTo>
                  <a:lnTo>
                    <a:pt x="16979" y="5879668"/>
                  </a:lnTo>
                  <a:lnTo>
                    <a:pt x="5562" y="5931776"/>
                  </a:lnTo>
                  <a:lnTo>
                    <a:pt x="419" y="5984100"/>
                  </a:lnTo>
                  <a:lnTo>
                    <a:pt x="508" y="5993066"/>
                  </a:lnTo>
                  <a:lnTo>
                    <a:pt x="1346" y="6036602"/>
                  </a:lnTo>
                  <a:lnTo>
                    <a:pt x="1371" y="6038113"/>
                  </a:lnTo>
                  <a:lnTo>
                    <a:pt x="8712" y="6091225"/>
                  </a:lnTo>
                  <a:lnTo>
                    <a:pt x="22263" y="6143117"/>
                  </a:lnTo>
                  <a:lnTo>
                    <a:pt x="41719" y="6192774"/>
                  </a:lnTo>
                  <a:lnTo>
                    <a:pt x="66827" y="6239751"/>
                  </a:lnTo>
                  <a:lnTo>
                    <a:pt x="97320" y="6283515"/>
                  </a:lnTo>
                  <a:lnTo>
                    <a:pt x="132930" y="6323609"/>
                  </a:lnTo>
                  <a:lnTo>
                    <a:pt x="173012" y="6359220"/>
                  </a:lnTo>
                  <a:lnTo>
                    <a:pt x="216789" y="6389713"/>
                  </a:lnTo>
                  <a:lnTo>
                    <a:pt x="263753" y="6414821"/>
                  </a:lnTo>
                  <a:lnTo>
                    <a:pt x="313423" y="6434277"/>
                  </a:lnTo>
                  <a:lnTo>
                    <a:pt x="365302" y="6447828"/>
                  </a:lnTo>
                  <a:lnTo>
                    <a:pt x="418426" y="6455156"/>
                  </a:lnTo>
                  <a:lnTo>
                    <a:pt x="471754" y="6456185"/>
                  </a:lnTo>
                  <a:lnTo>
                    <a:pt x="524751" y="6450965"/>
                  </a:lnTo>
                  <a:lnTo>
                    <a:pt x="576859" y="6439548"/>
                  </a:lnTo>
                  <a:lnTo>
                    <a:pt x="627532" y="6421996"/>
                  </a:lnTo>
                  <a:lnTo>
                    <a:pt x="675779" y="6398577"/>
                  </a:lnTo>
                  <a:lnTo>
                    <a:pt x="714806" y="6373584"/>
                  </a:lnTo>
                  <a:lnTo>
                    <a:pt x="720699" y="6369812"/>
                  </a:lnTo>
                  <a:lnTo>
                    <a:pt x="761860" y="6336030"/>
                  </a:lnTo>
                  <a:lnTo>
                    <a:pt x="798842" y="6297587"/>
                  </a:lnTo>
                  <a:lnTo>
                    <a:pt x="831215" y="6254839"/>
                  </a:lnTo>
                  <a:lnTo>
                    <a:pt x="858329" y="6208573"/>
                  </a:lnTo>
                  <a:lnTo>
                    <a:pt x="879690" y="6159690"/>
                  </a:lnTo>
                  <a:lnTo>
                    <a:pt x="895146" y="6108725"/>
                  </a:lnTo>
                  <a:lnTo>
                    <a:pt x="904544" y="6056211"/>
                  </a:lnTo>
                  <a:lnTo>
                    <a:pt x="907707" y="6002693"/>
                  </a:lnTo>
                  <a:close/>
                </a:path>
                <a:path w="2902584" h="6456680">
                  <a:moveTo>
                    <a:pt x="907707" y="535647"/>
                  </a:moveTo>
                  <a:lnTo>
                    <a:pt x="901966" y="487591"/>
                  </a:lnTo>
                  <a:lnTo>
                    <a:pt x="885825" y="443572"/>
                  </a:lnTo>
                  <a:lnTo>
                    <a:pt x="884770" y="439331"/>
                  </a:lnTo>
                  <a:lnTo>
                    <a:pt x="873328" y="411861"/>
                  </a:lnTo>
                  <a:lnTo>
                    <a:pt x="841679" y="335915"/>
                  </a:lnTo>
                  <a:lnTo>
                    <a:pt x="825182" y="296329"/>
                  </a:lnTo>
                  <a:lnTo>
                    <a:pt x="825182" y="535647"/>
                  </a:lnTo>
                  <a:lnTo>
                    <a:pt x="815454" y="583819"/>
                  </a:lnTo>
                  <a:lnTo>
                    <a:pt x="788936" y="623163"/>
                  </a:lnTo>
                  <a:lnTo>
                    <a:pt x="749592" y="649693"/>
                  </a:lnTo>
                  <a:lnTo>
                    <a:pt x="701408" y="659422"/>
                  </a:lnTo>
                  <a:lnTo>
                    <a:pt x="653224" y="649693"/>
                  </a:lnTo>
                  <a:lnTo>
                    <a:pt x="613879" y="623163"/>
                  </a:lnTo>
                  <a:lnTo>
                    <a:pt x="587362" y="583819"/>
                  </a:lnTo>
                  <a:lnTo>
                    <a:pt x="577634" y="535647"/>
                  </a:lnTo>
                  <a:lnTo>
                    <a:pt x="585965" y="494372"/>
                  </a:lnTo>
                  <a:lnTo>
                    <a:pt x="613879" y="448106"/>
                  </a:lnTo>
                  <a:lnTo>
                    <a:pt x="653224" y="421589"/>
                  </a:lnTo>
                  <a:lnTo>
                    <a:pt x="701408" y="411861"/>
                  </a:lnTo>
                  <a:lnTo>
                    <a:pt x="749592" y="421589"/>
                  </a:lnTo>
                  <a:lnTo>
                    <a:pt x="788936" y="448106"/>
                  </a:lnTo>
                  <a:lnTo>
                    <a:pt x="815479" y="487591"/>
                  </a:lnTo>
                  <a:lnTo>
                    <a:pt x="825182" y="535647"/>
                  </a:lnTo>
                  <a:lnTo>
                    <a:pt x="825182" y="296329"/>
                  </a:lnTo>
                  <a:lnTo>
                    <a:pt x="780224" y="188442"/>
                  </a:lnTo>
                  <a:lnTo>
                    <a:pt x="752182" y="144411"/>
                  </a:lnTo>
                  <a:lnTo>
                    <a:pt x="717054" y="110553"/>
                  </a:lnTo>
                  <a:lnTo>
                    <a:pt x="671753" y="88760"/>
                  </a:lnTo>
                  <a:lnTo>
                    <a:pt x="618883" y="81788"/>
                  </a:lnTo>
                  <a:lnTo>
                    <a:pt x="602830" y="85026"/>
                  </a:lnTo>
                  <a:lnTo>
                    <a:pt x="589711" y="93865"/>
                  </a:lnTo>
                  <a:lnTo>
                    <a:pt x="580872" y="106984"/>
                  </a:lnTo>
                  <a:lnTo>
                    <a:pt x="577634" y="123037"/>
                  </a:lnTo>
                  <a:lnTo>
                    <a:pt x="580872" y="139103"/>
                  </a:lnTo>
                  <a:lnTo>
                    <a:pt x="589711" y="152222"/>
                  </a:lnTo>
                  <a:lnTo>
                    <a:pt x="602830" y="161061"/>
                  </a:lnTo>
                  <a:lnTo>
                    <a:pt x="618883" y="164299"/>
                  </a:lnTo>
                  <a:lnTo>
                    <a:pt x="635749" y="165303"/>
                  </a:lnTo>
                  <a:lnTo>
                    <a:pt x="635419" y="165303"/>
                  </a:lnTo>
                  <a:lnTo>
                    <a:pt x="678167" y="185267"/>
                  </a:lnTo>
                  <a:lnTo>
                    <a:pt x="705383" y="223380"/>
                  </a:lnTo>
                  <a:lnTo>
                    <a:pt x="752284" y="335915"/>
                  </a:lnTo>
                  <a:lnTo>
                    <a:pt x="739940" y="333146"/>
                  </a:lnTo>
                  <a:lnTo>
                    <a:pt x="727329" y="331076"/>
                  </a:lnTo>
                  <a:lnTo>
                    <a:pt x="714489" y="329793"/>
                  </a:lnTo>
                  <a:lnTo>
                    <a:pt x="701408" y="329349"/>
                  </a:lnTo>
                  <a:lnTo>
                    <a:pt x="646252" y="336829"/>
                  </a:lnTo>
                  <a:lnTo>
                    <a:pt x="596773" y="357911"/>
                  </a:lnTo>
                  <a:lnTo>
                    <a:pt x="554939" y="390588"/>
                  </a:lnTo>
                  <a:lnTo>
                    <a:pt x="522744" y="432816"/>
                  </a:lnTo>
                  <a:lnTo>
                    <a:pt x="506920" y="423824"/>
                  </a:lnTo>
                  <a:lnTo>
                    <a:pt x="489978" y="417258"/>
                  </a:lnTo>
                  <a:lnTo>
                    <a:pt x="472186" y="413219"/>
                  </a:lnTo>
                  <a:lnTo>
                    <a:pt x="453847" y="411861"/>
                  </a:lnTo>
                  <a:lnTo>
                    <a:pt x="435508" y="413219"/>
                  </a:lnTo>
                  <a:lnTo>
                    <a:pt x="417728" y="417258"/>
                  </a:lnTo>
                  <a:lnTo>
                    <a:pt x="400786" y="423824"/>
                  </a:lnTo>
                  <a:lnTo>
                    <a:pt x="384962" y="432816"/>
                  </a:lnTo>
                  <a:lnTo>
                    <a:pt x="368973" y="411861"/>
                  </a:lnTo>
                  <a:lnTo>
                    <a:pt x="352755" y="390588"/>
                  </a:lnTo>
                  <a:lnTo>
                    <a:pt x="330073" y="372872"/>
                  </a:lnTo>
                  <a:lnTo>
                    <a:pt x="330073" y="535647"/>
                  </a:lnTo>
                  <a:lnTo>
                    <a:pt x="320344" y="583819"/>
                  </a:lnTo>
                  <a:lnTo>
                    <a:pt x="293814" y="623163"/>
                  </a:lnTo>
                  <a:lnTo>
                    <a:pt x="254469" y="649693"/>
                  </a:lnTo>
                  <a:lnTo>
                    <a:pt x="206298" y="659422"/>
                  </a:lnTo>
                  <a:lnTo>
                    <a:pt x="158115" y="649693"/>
                  </a:lnTo>
                  <a:lnTo>
                    <a:pt x="118770" y="623163"/>
                  </a:lnTo>
                  <a:lnTo>
                    <a:pt x="92240" y="583819"/>
                  </a:lnTo>
                  <a:lnTo>
                    <a:pt x="82511" y="535647"/>
                  </a:lnTo>
                  <a:lnTo>
                    <a:pt x="92214" y="487591"/>
                  </a:lnTo>
                  <a:lnTo>
                    <a:pt x="118770" y="448106"/>
                  </a:lnTo>
                  <a:lnTo>
                    <a:pt x="158115" y="421589"/>
                  </a:lnTo>
                  <a:lnTo>
                    <a:pt x="206298" y="411861"/>
                  </a:lnTo>
                  <a:lnTo>
                    <a:pt x="254469" y="421589"/>
                  </a:lnTo>
                  <a:lnTo>
                    <a:pt x="293814" y="448106"/>
                  </a:lnTo>
                  <a:lnTo>
                    <a:pt x="320370" y="487591"/>
                  </a:lnTo>
                  <a:lnTo>
                    <a:pt x="330073" y="535647"/>
                  </a:lnTo>
                  <a:lnTo>
                    <a:pt x="330073" y="372872"/>
                  </a:lnTo>
                  <a:lnTo>
                    <a:pt x="310934" y="357911"/>
                  </a:lnTo>
                  <a:lnTo>
                    <a:pt x="261454" y="336829"/>
                  </a:lnTo>
                  <a:lnTo>
                    <a:pt x="254787" y="335915"/>
                  </a:lnTo>
                  <a:lnTo>
                    <a:pt x="206298" y="329349"/>
                  </a:lnTo>
                  <a:lnTo>
                    <a:pt x="193205" y="329793"/>
                  </a:lnTo>
                  <a:lnTo>
                    <a:pt x="180365" y="331076"/>
                  </a:lnTo>
                  <a:lnTo>
                    <a:pt x="167754" y="333146"/>
                  </a:lnTo>
                  <a:lnTo>
                    <a:pt x="155409" y="335915"/>
                  </a:lnTo>
                  <a:lnTo>
                    <a:pt x="202298" y="223380"/>
                  </a:lnTo>
                  <a:lnTo>
                    <a:pt x="228942" y="184759"/>
                  </a:lnTo>
                  <a:lnTo>
                    <a:pt x="271005" y="165303"/>
                  </a:lnTo>
                  <a:lnTo>
                    <a:pt x="288810" y="164299"/>
                  </a:lnTo>
                  <a:lnTo>
                    <a:pt x="304863" y="161061"/>
                  </a:lnTo>
                  <a:lnTo>
                    <a:pt x="317982" y="152222"/>
                  </a:lnTo>
                  <a:lnTo>
                    <a:pt x="326821" y="139103"/>
                  </a:lnTo>
                  <a:lnTo>
                    <a:pt x="330060" y="123037"/>
                  </a:lnTo>
                  <a:lnTo>
                    <a:pt x="326821" y="106984"/>
                  </a:lnTo>
                  <a:lnTo>
                    <a:pt x="317982" y="93865"/>
                  </a:lnTo>
                  <a:lnTo>
                    <a:pt x="304863" y="85026"/>
                  </a:lnTo>
                  <a:lnTo>
                    <a:pt x="288810" y="81788"/>
                  </a:lnTo>
                  <a:lnTo>
                    <a:pt x="259981" y="83502"/>
                  </a:lnTo>
                  <a:lnTo>
                    <a:pt x="260299" y="83502"/>
                  </a:lnTo>
                  <a:lnTo>
                    <a:pt x="234251" y="88760"/>
                  </a:lnTo>
                  <a:lnTo>
                    <a:pt x="188671" y="110858"/>
                  </a:lnTo>
                  <a:lnTo>
                    <a:pt x="154432" y="145059"/>
                  </a:lnTo>
                  <a:lnTo>
                    <a:pt x="128689" y="186004"/>
                  </a:lnTo>
                  <a:lnTo>
                    <a:pt x="22923" y="439331"/>
                  </a:lnTo>
                  <a:lnTo>
                    <a:pt x="21869" y="443572"/>
                  </a:lnTo>
                  <a:lnTo>
                    <a:pt x="12598" y="465010"/>
                  </a:lnTo>
                  <a:lnTo>
                    <a:pt x="5727" y="487591"/>
                  </a:lnTo>
                  <a:lnTo>
                    <a:pt x="1460" y="511187"/>
                  </a:lnTo>
                  <a:lnTo>
                    <a:pt x="0" y="535647"/>
                  </a:lnTo>
                  <a:lnTo>
                    <a:pt x="5448" y="582942"/>
                  </a:lnTo>
                  <a:lnTo>
                    <a:pt x="20967" y="626364"/>
                  </a:lnTo>
                  <a:lnTo>
                    <a:pt x="45313" y="664667"/>
                  </a:lnTo>
                  <a:lnTo>
                    <a:pt x="77266" y="696620"/>
                  </a:lnTo>
                  <a:lnTo>
                    <a:pt x="115570" y="720966"/>
                  </a:lnTo>
                  <a:lnTo>
                    <a:pt x="158991" y="736485"/>
                  </a:lnTo>
                  <a:lnTo>
                    <a:pt x="206298" y="741934"/>
                  </a:lnTo>
                  <a:lnTo>
                    <a:pt x="253593" y="736485"/>
                  </a:lnTo>
                  <a:lnTo>
                    <a:pt x="297014" y="720966"/>
                  </a:lnTo>
                  <a:lnTo>
                    <a:pt x="335318" y="696620"/>
                  </a:lnTo>
                  <a:lnTo>
                    <a:pt x="367271" y="664667"/>
                  </a:lnTo>
                  <a:lnTo>
                    <a:pt x="391617" y="626364"/>
                  </a:lnTo>
                  <a:lnTo>
                    <a:pt x="407136" y="582942"/>
                  </a:lnTo>
                  <a:lnTo>
                    <a:pt x="412597" y="535647"/>
                  </a:lnTo>
                  <a:lnTo>
                    <a:pt x="413385" y="527558"/>
                  </a:lnTo>
                  <a:lnTo>
                    <a:pt x="415734" y="519849"/>
                  </a:lnTo>
                  <a:lnTo>
                    <a:pt x="445770" y="495173"/>
                  </a:lnTo>
                  <a:lnTo>
                    <a:pt x="453847" y="494372"/>
                  </a:lnTo>
                  <a:lnTo>
                    <a:pt x="461937" y="495173"/>
                  </a:lnTo>
                  <a:lnTo>
                    <a:pt x="491972" y="519849"/>
                  </a:lnTo>
                  <a:lnTo>
                    <a:pt x="495109" y="535647"/>
                  </a:lnTo>
                  <a:lnTo>
                    <a:pt x="500557" y="582942"/>
                  </a:lnTo>
                  <a:lnTo>
                    <a:pt x="516077" y="626364"/>
                  </a:lnTo>
                  <a:lnTo>
                    <a:pt x="540435" y="664667"/>
                  </a:lnTo>
                  <a:lnTo>
                    <a:pt x="572376" y="696620"/>
                  </a:lnTo>
                  <a:lnTo>
                    <a:pt x="610692" y="720966"/>
                  </a:lnTo>
                  <a:lnTo>
                    <a:pt x="654113" y="736485"/>
                  </a:lnTo>
                  <a:lnTo>
                    <a:pt x="701408" y="741934"/>
                  </a:lnTo>
                  <a:lnTo>
                    <a:pt x="748715" y="736485"/>
                  </a:lnTo>
                  <a:lnTo>
                    <a:pt x="792137" y="720966"/>
                  </a:lnTo>
                  <a:lnTo>
                    <a:pt x="830440" y="696620"/>
                  </a:lnTo>
                  <a:lnTo>
                    <a:pt x="862380" y="664667"/>
                  </a:lnTo>
                  <a:lnTo>
                    <a:pt x="886739" y="626364"/>
                  </a:lnTo>
                  <a:lnTo>
                    <a:pt x="902258" y="582942"/>
                  </a:lnTo>
                  <a:lnTo>
                    <a:pt x="907707" y="535647"/>
                  </a:lnTo>
                  <a:close/>
                </a:path>
                <a:path w="2902584" h="6456680">
                  <a:moveTo>
                    <a:pt x="2860878" y="316230"/>
                  </a:moveTo>
                  <a:lnTo>
                    <a:pt x="2854502" y="273050"/>
                  </a:lnTo>
                  <a:lnTo>
                    <a:pt x="2844114" y="247650"/>
                  </a:lnTo>
                  <a:lnTo>
                    <a:pt x="2842945" y="245110"/>
                  </a:lnTo>
                  <a:lnTo>
                    <a:pt x="2815958" y="208280"/>
                  </a:lnTo>
                  <a:lnTo>
                    <a:pt x="2778417" y="182968"/>
                  </a:lnTo>
                  <a:lnTo>
                    <a:pt x="2778417" y="316230"/>
                  </a:lnTo>
                  <a:lnTo>
                    <a:pt x="2778099" y="323850"/>
                  </a:lnTo>
                  <a:lnTo>
                    <a:pt x="2777134" y="330200"/>
                  </a:lnTo>
                  <a:lnTo>
                    <a:pt x="2775458" y="336550"/>
                  </a:lnTo>
                  <a:lnTo>
                    <a:pt x="2773057" y="344170"/>
                  </a:lnTo>
                  <a:lnTo>
                    <a:pt x="2770022" y="349250"/>
                  </a:lnTo>
                  <a:lnTo>
                    <a:pt x="2766504" y="355600"/>
                  </a:lnTo>
                  <a:lnTo>
                    <a:pt x="2762427" y="360680"/>
                  </a:lnTo>
                  <a:lnTo>
                    <a:pt x="2757792" y="365760"/>
                  </a:lnTo>
                  <a:lnTo>
                    <a:pt x="2741282" y="382270"/>
                  </a:lnTo>
                  <a:lnTo>
                    <a:pt x="2732214" y="396240"/>
                  </a:lnTo>
                  <a:lnTo>
                    <a:pt x="2729115" y="411480"/>
                  </a:lnTo>
                  <a:lnTo>
                    <a:pt x="2731884" y="426720"/>
                  </a:lnTo>
                  <a:lnTo>
                    <a:pt x="2740456" y="440690"/>
                  </a:lnTo>
                  <a:lnTo>
                    <a:pt x="2756966" y="458470"/>
                  </a:lnTo>
                  <a:lnTo>
                    <a:pt x="2765755" y="468630"/>
                  </a:lnTo>
                  <a:lnTo>
                    <a:pt x="2772232" y="480060"/>
                  </a:lnTo>
                  <a:lnTo>
                    <a:pt x="2776220" y="494030"/>
                  </a:lnTo>
                  <a:lnTo>
                    <a:pt x="2777591" y="508000"/>
                  </a:lnTo>
                  <a:lnTo>
                    <a:pt x="2776283" y="520700"/>
                  </a:lnTo>
                  <a:lnTo>
                    <a:pt x="2756966" y="557530"/>
                  </a:lnTo>
                  <a:lnTo>
                    <a:pt x="2708376" y="577850"/>
                  </a:lnTo>
                  <a:lnTo>
                    <a:pt x="2678658" y="572770"/>
                  </a:lnTo>
                  <a:lnTo>
                    <a:pt x="2648254" y="554990"/>
                  </a:lnTo>
                  <a:lnTo>
                    <a:pt x="2646642" y="552450"/>
                  </a:lnTo>
                  <a:lnTo>
                    <a:pt x="2645168" y="551180"/>
                  </a:lnTo>
                  <a:lnTo>
                    <a:pt x="2643492" y="548640"/>
                  </a:lnTo>
                  <a:lnTo>
                    <a:pt x="2613901" y="519252"/>
                  </a:lnTo>
                  <a:lnTo>
                    <a:pt x="2613901" y="671830"/>
                  </a:lnTo>
                  <a:lnTo>
                    <a:pt x="2608605" y="699770"/>
                  </a:lnTo>
                  <a:lnTo>
                    <a:pt x="2582989" y="731520"/>
                  </a:lnTo>
                  <a:lnTo>
                    <a:pt x="2544203" y="742950"/>
                  </a:lnTo>
                  <a:lnTo>
                    <a:pt x="2530538" y="741680"/>
                  </a:lnTo>
                  <a:lnTo>
                    <a:pt x="2478036" y="706120"/>
                  </a:lnTo>
                  <a:lnTo>
                    <a:pt x="2471483" y="701040"/>
                  </a:lnTo>
                  <a:lnTo>
                    <a:pt x="2464320" y="697230"/>
                  </a:lnTo>
                  <a:lnTo>
                    <a:pt x="2456688" y="694690"/>
                  </a:lnTo>
                  <a:lnTo>
                    <a:pt x="2441092" y="694690"/>
                  </a:lnTo>
                  <a:lnTo>
                    <a:pt x="2433675" y="697230"/>
                  </a:lnTo>
                  <a:lnTo>
                    <a:pt x="2426576" y="701040"/>
                  </a:lnTo>
                  <a:lnTo>
                    <a:pt x="2419858" y="704850"/>
                  </a:lnTo>
                  <a:lnTo>
                    <a:pt x="2402535" y="721360"/>
                  </a:lnTo>
                  <a:lnTo>
                    <a:pt x="2380551" y="736600"/>
                  </a:lnTo>
                  <a:lnTo>
                    <a:pt x="2355138" y="741680"/>
                  </a:lnTo>
                  <a:lnTo>
                    <a:pt x="2329484" y="737870"/>
                  </a:lnTo>
                  <a:lnTo>
                    <a:pt x="2306802" y="725170"/>
                  </a:lnTo>
                  <a:lnTo>
                    <a:pt x="2304338" y="721360"/>
                  </a:lnTo>
                  <a:lnTo>
                    <a:pt x="2298408" y="712470"/>
                  </a:lnTo>
                  <a:lnTo>
                    <a:pt x="2289098" y="698500"/>
                  </a:lnTo>
                  <a:lnTo>
                    <a:pt x="2283904" y="670560"/>
                  </a:lnTo>
                  <a:lnTo>
                    <a:pt x="2291105" y="638810"/>
                  </a:lnTo>
                  <a:lnTo>
                    <a:pt x="2313000" y="607060"/>
                  </a:lnTo>
                  <a:lnTo>
                    <a:pt x="2342172" y="577850"/>
                  </a:lnTo>
                  <a:lnTo>
                    <a:pt x="2448737" y="471170"/>
                  </a:lnTo>
                  <a:lnTo>
                    <a:pt x="2582659" y="605790"/>
                  </a:lnTo>
                  <a:lnTo>
                    <a:pt x="2583307" y="605790"/>
                  </a:lnTo>
                  <a:lnTo>
                    <a:pt x="2583802" y="607060"/>
                  </a:lnTo>
                  <a:lnTo>
                    <a:pt x="2585097" y="608330"/>
                  </a:lnTo>
                  <a:lnTo>
                    <a:pt x="2585745" y="608330"/>
                  </a:lnTo>
                  <a:lnTo>
                    <a:pt x="2586342" y="609600"/>
                  </a:lnTo>
                  <a:lnTo>
                    <a:pt x="2607221" y="640080"/>
                  </a:lnTo>
                  <a:lnTo>
                    <a:pt x="2613901" y="671830"/>
                  </a:lnTo>
                  <a:lnTo>
                    <a:pt x="2613901" y="519252"/>
                  </a:lnTo>
                  <a:lnTo>
                    <a:pt x="2565514" y="471170"/>
                  </a:lnTo>
                  <a:lnTo>
                    <a:pt x="2506713" y="412750"/>
                  </a:lnTo>
                  <a:lnTo>
                    <a:pt x="2564676" y="354330"/>
                  </a:lnTo>
                  <a:lnTo>
                    <a:pt x="2642806" y="275590"/>
                  </a:lnTo>
                  <a:lnTo>
                    <a:pt x="2643822" y="275590"/>
                  </a:lnTo>
                  <a:lnTo>
                    <a:pt x="2675178" y="254000"/>
                  </a:lnTo>
                  <a:lnTo>
                    <a:pt x="2706370" y="247650"/>
                  </a:lnTo>
                  <a:lnTo>
                    <a:pt x="2734780" y="252730"/>
                  </a:lnTo>
                  <a:lnTo>
                    <a:pt x="2757792" y="266700"/>
                  </a:lnTo>
                  <a:lnTo>
                    <a:pt x="2762427" y="271780"/>
                  </a:lnTo>
                  <a:lnTo>
                    <a:pt x="2766504" y="278130"/>
                  </a:lnTo>
                  <a:lnTo>
                    <a:pt x="2770022" y="283210"/>
                  </a:lnTo>
                  <a:lnTo>
                    <a:pt x="2778417" y="316230"/>
                  </a:lnTo>
                  <a:lnTo>
                    <a:pt x="2778417" y="182968"/>
                  </a:lnTo>
                  <a:lnTo>
                    <a:pt x="2759303" y="173990"/>
                  </a:lnTo>
                  <a:lnTo>
                    <a:pt x="2727617" y="166370"/>
                  </a:lnTo>
                  <a:lnTo>
                    <a:pt x="2694927" y="165100"/>
                  </a:lnTo>
                  <a:lnTo>
                    <a:pt x="2694127" y="133350"/>
                  </a:lnTo>
                  <a:lnTo>
                    <a:pt x="2686431" y="101600"/>
                  </a:lnTo>
                  <a:lnTo>
                    <a:pt x="2678150" y="85090"/>
                  </a:lnTo>
                  <a:lnTo>
                    <a:pt x="2676868" y="82550"/>
                  </a:lnTo>
                  <a:lnTo>
                    <a:pt x="2671775" y="72390"/>
                  </a:lnTo>
                  <a:lnTo>
                    <a:pt x="2650096" y="45720"/>
                  </a:lnTo>
                  <a:lnTo>
                    <a:pt x="2636101" y="34290"/>
                  </a:lnTo>
                  <a:lnTo>
                    <a:pt x="2626766" y="26670"/>
                  </a:lnTo>
                  <a:lnTo>
                    <a:pt x="2613114" y="19392"/>
                  </a:lnTo>
                  <a:lnTo>
                    <a:pt x="2613114" y="153670"/>
                  </a:lnTo>
                  <a:lnTo>
                    <a:pt x="2607221" y="184150"/>
                  </a:lnTo>
                  <a:lnTo>
                    <a:pt x="2587841" y="214630"/>
                  </a:lnTo>
                  <a:lnTo>
                    <a:pt x="2586596" y="215900"/>
                  </a:lnTo>
                  <a:lnTo>
                    <a:pt x="2585301" y="217170"/>
                  </a:lnTo>
                  <a:lnTo>
                    <a:pt x="2584081" y="218440"/>
                  </a:lnTo>
                  <a:lnTo>
                    <a:pt x="2582176" y="219710"/>
                  </a:lnTo>
                  <a:lnTo>
                    <a:pt x="2580563" y="222250"/>
                  </a:lnTo>
                  <a:lnTo>
                    <a:pt x="2579078" y="223520"/>
                  </a:lnTo>
                  <a:lnTo>
                    <a:pt x="2448331" y="354330"/>
                  </a:lnTo>
                  <a:lnTo>
                    <a:pt x="2390559" y="296951"/>
                  </a:lnTo>
                  <a:lnTo>
                    <a:pt x="2390559" y="414020"/>
                  </a:lnTo>
                  <a:lnTo>
                    <a:pt x="2260498" y="543560"/>
                  </a:lnTo>
                  <a:lnTo>
                    <a:pt x="2258377" y="544830"/>
                  </a:lnTo>
                  <a:lnTo>
                    <a:pt x="2256320" y="547370"/>
                  </a:lnTo>
                  <a:lnTo>
                    <a:pt x="2222614" y="570230"/>
                  </a:lnTo>
                  <a:lnTo>
                    <a:pt x="2190877" y="577850"/>
                  </a:lnTo>
                  <a:lnTo>
                    <a:pt x="2161933" y="574040"/>
                  </a:lnTo>
                  <a:lnTo>
                    <a:pt x="2138476" y="558800"/>
                  </a:lnTo>
                  <a:lnTo>
                    <a:pt x="2133828" y="553720"/>
                  </a:lnTo>
                  <a:lnTo>
                    <a:pt x="2129764" y="547370"/>
                  </a:lnTo>
                  <a:lnTo>
                    <a:pt x="2126234" y="542290"/>
                  </a:lnTo>
                  <a:lnTo>
                    <a:pt x="2117852" y="509270"/>
                  </a:lnTo>
                  <a:lnTo>
                    <a:pt x="2118169" y="501650"/>
                  </a:lnTo>
                  <a:lnTo>
                    <a:pt x="2133828" y="464820"/>
                  </a:lnTo>
                  <a:lnTo>
                    <a:pt x="2154974" y="443230"/>
                  </a:lnTo>
                  <a:lnTo>
                    <a:pt x="2164042" y="429260"/>
                  </a:lnTo>
                  <a:lnTo>
                    <a:pt x="2167153" y="414020"/>
                  </a:lnTo>
                  <a:lnTo>
                    <a:pt x="2164384" y="398780"/>
                  </a:lnTo>
                  <a:lnTo>
                    <a:pt x="2155812" y="384810"/>
                  </a:lnTo>
                  <a:lnTo>
                    <a:pt x="2139302" y="368300"/>
                  </a:lnTo>
                  <a:lnTo>
                    <a:pt x="2130514" y="356870"/>
                  </a:lnTo>
                  <a:lnTo>
                    <a:pt x="2124037" y="345440"/>
                  </a:lnTo>
                  <a:lnTo>
                    <a:pt x="2120036" y="332740"/>
                  </a:lnTo>
                  <a:lnTo>
                    <a:pt x="2118664" y="318770"/>
                  </a:lnTo>
                  <a:lnTo>
                    <a:pt x="2119973" y="304800"/>
                  </a:lnTo>
                  <a:lnTo>
                    <a:pt x="2139302" y="267970"/>
                  </a:lnTo>
                  <a:lnTo>
                    <a:pt x="2190089" y="247650"/>
                  </a:lnTo>
                  <a:lnTo>
                    <a:pt x="2221026" y="254000"/>
                  </a:lnTo>
                  <a:lnTo>
                    <a:pt x="2252281" y="275590"/>
                  </a:lnTo>
                  <a:lnTo>
                    <a:pt x="2252878" y="275590"/>
                  </a:lnTo>
                  <a:lnTo>
                    <a:pt x="2253399" y="276860"/>
                  </a:lnTo>
                  <a:lnTo>
                    <a:pt x="2253996" y="276860"/>
                  </a:lnTo>
                  <a:lnTo>
                    <a:pt x="2390559" y="414020"/>
                  </a:lnTo>
                  <a:lnTo>
                    <a:pt x="2390559" y="296951"/>
                  </a:lnTo>
                  <a:lnTo>
                    <a:pt x="2340927" y="247650"/>
                  </a:lnTo>
                  <a:lnTo>
                    <a:pt x="2314079" y="220980"/>
                  </a:lnTo>
                  <a:lnTo>
                    <a:pt x="2313419" y="219710"/>
                  </a:lnTo>
                  <a:lnTo>
                    <a:pt x="2312898" y="218440"/>
                  </a:lnTo>
                  <a:lnTo>
                    <a:pt x="2311654" y="217170"/>
                  </a:lnTo>
                  <a:lnTo>
                    <a:pt x="2310574" y="217170"/>
                  </a:lnTo>
                  <a:lnTo>
                    <a:pt x="2289962" y="185420"/>
                  </a:lnTo>
                  <a:lnTo>
                    <a:pt x="2283269" y="153670"/>
                  </a:lnTo>
                  <a:lnTo>
                    <a:pt x="2288362" y="125730"/>
                  </a:lnTo>
                  <a:lnTo>
                    <a:pt x="2313673" y="93980"/>
                  </a:lnTo>
                  <a:lnTo>
                    <a:pt x="2345804" y="82550"/>
                  </a:lnTo>
                  <a:lnTo>
                    <a:pt x="2359583" y="82550"/>
                  </a:lnTo>
                  <a:lnTo>
                    <a:pt x="2397188" y="99060"/>
                  </a:lnTo>
                  <a:lnTo>
                    <a:pt x="2418626" y="119380"/>
                  </a:lnTo>
                  <a:lnTo>
                    <a:pt x="2432177" y="129540"/>
                  </a:lnTo>
                  <a:lnTo>
                    <a:pt x="2447506" y="132080"/>
                  </a:lnTo>
                  <a:lnTo>
                    <a:pt x="2462834" y="129540"/>
                  </a:lnTo>
                  <a:lnTo>
                    <a:pt x="2476398" y="120650"/>
                  </a:lnTo>
                  <a:lnTo>
                    <a:pt x="2493721" y="104140"/>
                  </a:lnTo>
                  <a:lnTo>
                    <a:pt x="2516619" y="88900"/>
                  </a:lnTo>
                  <a:lnTo>
                    <a:pt x="2543238" y="85090"/>
                  </a:lnTo>
                  <a:lnTo>
                    <a:pt x="2569845" y="88900"/>
                  </a:lnTo>
                  <a:lnTo>
                    <a:pt x="2592743" y="104140"/>
                  </a:lnTo>
                  <a:lnTo>
                    <a:pt x="2607602" y="127000"/>
                  </a:lnTo>
                  <a:lnTo>
                    <a:pt x="2613114" y="153670"/>
                  </a:lnTo>
                  <a:lnTo>
                    <a:pt x="2613114" y="19392"/>
                  </a:lnTo>
                  <a:lnTo>
                    <a:pt x="2600579" y="12700"/>
                  </a:lnTo>
                  <a:lnTo>
                    <a:pt x="2572232" y="3810"/>
                  </a:lnTo>
                  <a:lnTo>
                    <a:pt x="2542400" y="1270"/>
                  </a:lnTo>
                  <a:lnTo>
                    <a:pt x="2516733" y="3810"/>
                  </a:lnTo>
                  <a:lnTo>
                    <a:pt x="2492070" y="10160"/>
                  </a:lnTo>
                  <a:lnTo>
                    <a:pt x="2468956" y="20320"/>
                  </a:lnTo>
                  <a:lnTo>
                    <a:pt x="2447925" y="34290"/>
                  </a:lnTo>
                  <a:lnTo>
                    <a:pt x="2439339" y="26670"/>
                  </a:lnTo>
                  <a:lnTo>
                    <a:pt x="2382101" y="2540"/>
                  </a:lnTo>
                  <a:lnTo>
                    <a:pt x="2352408" y="0"/>
                  </a:lnTo>
                  <a:lnTo>
                    <a:pt x="2322703" y="2540"/>
                  </a:lnTo>
                  <a:lnTo>
                    <a:pt x="2280424" y="17780"/>
                  </a:lnTo>
                  <a:lnTo>
                    <a:pt x="2244102" y="44450"/>
                  </a:lnTo>
                  <a:lnTo>
                    <a:pt x="2209165" y="101600"/>
                  </a:lnTo>
                  <a:lnTo>
                    <a:pt x="2201430" y="165100"/>
                  </a:lnTo>
                  <a:lnTo>
                    <a:pt x="2201405" y="166370"/>
                  </a:lnTo>
                  <a:lnTo>
                    <a:pt x="2168626" y="166370"/>
                  </a:lnTo>
                  <a:lnTo>
                    <a:pt x="2136952" y="173990"/>
                  </a:lnTo>
                  <a:lnTo>
                    <a:pt x="2080704" y="210820"/>
                  </a:lnTo>
                  <a:lnTo>
                    <a:pt x="2047608" y="260350"/>
                  </a:lnTo>
                  <a:lnTo>
                    <a:pt x="2036279" y="316230"/>
                  </a:lnTo>
                  <a:lnTo>
                    <a:pt x="2036254" y="318770"/>
                  </a:lnTo>
                  <a:lnTo>
                    <a:pt x="2038350" y="344170"/>
                  </a:lnTo>
                  <a:lnTo>
                    <a:pt x="2044763" y="368300"/>
                  </a:lnTo>
                  <a:lnTo>
                    <a:pt x="2055126" y="391160"/>
                  </a:lnTo>
                  <a:lnTo>
                    <a:pt x="2069160" y="412750"/>
                  </a:lnTo>
                  <a:lnTo>
                    <a:pt x="2062657" y="421640"/>
                  </a:lnTo>
                  <a:lnTo>
                    <a:pt x="2056777" y="430530"/>
                  </a:lnTo>
                  <a:lnTo>
                    <a:pt x="2051519" y="440690"/>
                  </a:lnTo>
                  <a:lnTo>
                    <a:pt x="2046871" y="449580"/>
                  </a:lnTo>
                  <a:lnTo>
                    <a:pt x="2041766" y="464820"/>
                  </a:lnTo>
                  <a:lnTo>
                    <a:pt x="2038159" y="478790"/>
                  </a:lnTo>
                  <a:lnTo>
                    <a:pt x="2036025" y="494030"/>
                  </a:lnTo>
                  <a:lnTo>
                    <a:pt x="2035390" y="508000"/>
                  </a:lnTo>
                  <a:lnTo>
                    <a:pt x="2035327" y="509270"/>
                  </a:lnTo>
                  <a:lnTo>
                    <a:pt x="2041766" y="552450"/>
                  </a:lnTo>
                  <a:lnTo>
                    <a:pt x="2060956" y="594360"/>
                  </a:lnTo>
                  <a:lnTo>
                    <a:pt x="2095652" y="629920"/>
                  </a:lnTo>
                  <a:lnTo>
                    <a:pt x="2129447" y="648970"/>
                  </a:lnTo>
                  <a:lnTo>
                    <a:pt x="2147532" y="655320"/>
                  </a:lnTo>
                  <a:lnTo>
                    <a:pt x="2006434" y="796290"/>
                  </a:lnTo>
                  <a:lnTo>
                    <a:pt x="1997392" y="810260"/>
                  </a:lnTo>
                  <a:lnTo>
                    <a:pt x="1994369" y="825500"/>
                  </a:lnTo>
                  <a:lnTo>
                    <a:pt x="1997392" y="840740"/>
                  </a:lnTo>
                  <a:lnTo>
                    <a:pt x="2006434" y="854710"/>
                  </a:lnTo>
                  <a:lnTo>
                    <a:pt x="2012988" y="859790"/>
                  </a:lnTo>
                  <a:lnTo>
                    <a:pt x="2020163" y="863600"/>
                  </a:lnTo>
                  <a:lnTo>
                    <a:pt x="2027796" y="866140"/>
                  </a:lnTo>
                  <a:lnTo>
                    <a:pt x="2043671" y="866140"/>
                  </a:lnTo>
                  <a:lnTo>
                    <a:pt x="2051253" y="863600"/>
                  </a:lnTo>
                  <a:lnTo>
                    <a:pt x="2058301" y="859790"/>
                  </a:lnTo>
                  <a:lnTo>
                    <a:pt x="2064613" y="854710"/>
                  </a:lnTo>
                  <a:lnTo>
                    <a:pt x="2206841" y="712470"/>
                  </a:lnTo>
                  <a:lnTo>
                    <a:pt x="2212568" y="730250"/>
                  </a:lnTo>
                  <a:lnTo>
                    <a:pt x="2220391" y="746760"/>
                  </a:lnTo>
                  <a:lnTo>
                    <a:pt x="2230348" y="762000"/>
                  </a:lnTo>
                  <a:lnTo>
                    <a:pt x="2242439" y="775970"/>
                  </a:lnTo>
                  <a:lnTo>
                    <a:pt x="2243683" y="777240"/>
                  </a:lnTo>
                  <a:lnTo>
                    <a:pt x="2244928" y="779780"/>
                  </a:lnTo>
                  <a:lnTo>
                    <a:pt x="2246160" y="781050"/>
                  </a:lnTo>
                  <a:lnTo>
                    <a:pt x="2282279" y="806450"/>
                  </a:lnTo>
                  <a:lnTo>
                    <a:pt x="2323973" y="820420"/>
                  </a:lnTo>
                  <a:lnTo>
                    <a:pt x="2367838" y="822960"/>
                  </a:lnTo>
                  <a:lnTo>
                    <a:pt x="2410434" y="812800"/>
                  </a:lnTo>
                  <a:lnTo>
                    <a:pt x="2448331" y="792480"/>
                  </a:lnTo>
                  <a:lnTo>
                    <a:pt x="2456916" y="798830"/>
                  </a:lnTo>
                  <a:lnTo>
                    <a:pt x="2465971" y="803910"/>
                  </a:lnTo>
                  <a:lnTo>
                    <a:pt x="2475484" y="810260"/>
                  </a:lnTo>
                  <a:lnTo>
                    <a:pt x="2485466" y="814070"/>
                  </a:lnTo>
                  <a:lnTo>
                    <a:pt x="2499601" y="819150"/>
                  </a:lnTo>
                  <a:lnTo>
                    <a:pt x="2514142" y="822960"/>
                  </a:lnTo>
                  <a:lnTo>
                    <a:pt x="2528976" y="825500"/>
                  </a:lnTo>
                  <a:lnTo>
                    <a:pt x="2559126" y="825500"/>
                  </a:lnTo>
                  <a:lnTo>
                    <a:pt x="2602636" y="814070"/>
                  </a:lnTo>
                  <a:lnTo>
                    <a:pt x="2639390" y="792480"/>
                  </a:lnTo>
                  <a:lnTo>
                    <a:pt x="2641117" y="791210"/>
                  </a:lnTo>
                  <a:lnTo>
                    <a:pt x="2652153" y="781050"/>
                  </a:lnTo>
                  <a:lnTo>
                    <a:pt x="2673566" y="754380"/>
                  </a:lnTo>
                  <a:lnTo>
                    <a:pt x="2679217" y="742950"/>
                  </a:lnTo>
                  <a:lnTo>
                    <a:pt x="2688018" y="725170"/>
                  </a:lnTo>
                  <a:lnTo>
                    <a:pt x="2695549" y="693420"/>
                  </a:lnTo>
                  <a:lnTo>
                    <a:pt x="2696235" y="660400"/>
                  </a:lnTo>
                  <a:lnTo>
                    <a:pt x="2708287" y="660400"/>
                  </a:lnTo>
                  <a:lnTo>
                    <a:pt x="2765729" y="648970"/>
                  </a:lnTo>
                  <a:lnTo>
                    <a:pt x="2815132" y="615950"/>
                  </a:lnTo>
                  <a:lnTo>
                    <a:pt x="2841968" y="577850"/>
                  </a:lnTo>
                  <a:lnTo>
                    <a:pt x="2848254" y="566420"/>
                  </a:lnTo>
                  <a:lnTo>
                    <a:pt x="2856801" y="537210"/>
                  </a:lnTo>
                  <a:lnTo>
                    <a:pt x="2859570" y="509270"/>
                  </a:lnTo>
                  <a:lnTo>
                    <a:pt x="2859697" y="508000"/>
                  </a:lnTo>
                  <a:lnTo>
                    <a:pt x="2857563" y="482600"/>
                  </a:lnTo>
                  <a:lnTo>
                    <a:pt x="2851289" y="457200"/>
                  </a:lnTo>
                  <a:lnTo>
                    <a:pt x="2841079" y="434340"/>
                  </a:lnTo>
                  <a:lnTo>
                    <a:pt x="2827109" y="412750"/>
                  </a:lnTo>
                  <a:lnTo>
                    <a:pt x="2833598" y="405130"/>
                  </a:lnTo>
                  <a:lnTo>
                    <a:pt x="2839478" y="394970"/>
                  </a:lnTo>
                  <a:lnTo>
                    <a:pt x="2844749" y="386080"/>
                  </a:lnTo>
                  <a:lnTo>
                    <a:pt x="2849384" y="375920"/>
                  </a:lnTo>
                  <a:lnTo>
                    <a:pt x="2854502" y="361950"/>
                  </a:lnTo>
                  <a:lnTo>
                    <a:pt x="2858097" y="346710"/>
                  </a:lnTo>
                  <a:lnTo>
                    <a:pt x="2860230" y="332740"/>
                  </a:lnTo>
                  <a:lnTo>
                    <a:pt x="2860878" y="318770"/>
                  </a:lnTo>
                  <a:lnTo>
                    <a:pt x="2860878" y="316230"/>
                  </a:lnTo>
                  <a:close/>
                </a:path>
                <a:path w="2902584" h="6456680">
                  <a:moveTo>
                    <a:pt x="2902000" y="3059252"/>
                  </a:moveTo>
                  <a:lnTo>
                    <a:pt x="2901772" y="3057258"/>
                  </a:lnTo>
                  <a:lnTo>
                    <a:pt x="2901416" y="3055315"/>
                  </a:lnTo>
                  <a:lnTo>
                    <a:pt x="2901302" y="3054731"/>
                  </a:lnTo>
                  <a:lnTo>
                    <a:pt x="2901213" y="3054146"/>
                  </a:lnTo>
                  <a:lnTo>
                    <a:pt x="2900565" y="3051340"/>
                  </a:lnTo>
                  <a:lnTo>
                    <a:pt x="2899867" y="3049155"/>
                  </a:lnTo>
                  <a:lnTo>
                    <a:pt x="2898800" y="3046565"/>
                  </a:lnTo>
                  <a:lnTo>
                    <a:pt x="2898330" y="3045637"/>
                  </a:lnTo>
                  <a:lnTo>
                    <a:pt x="2897378" y="3043567"/>
                  </a:lnTo>
                  <a:lnTo>
                    <a:pt x="2819666" y="2986836"/>
                  </a:lnTo>
                  <a:lnTo>
                    <a:pt x="2819666" y="3142119"/>
                  </a:lnTo>
                  <a:lnTo>
                    <a:pt x="2819666" y="3272447"/>
                  </a:lnTo>
                  <a:lnTo>
                    <a:pt x="2798534" y="3257639"/>
                  </a:lnTo>
                  <a:lnTo>
                    <a:pt x="2787180" y="3249701"/>
                  </a:lnTo>
                  <a:lnTo>
                    <a:pt x="2787180" y="3350412"/>
                  </a:lnTo>
                  <a:lnTo>
                    <a:pt x="2489581" y="3543846"/>
                  </a:lnTo>
                  <a:lnTo>
                    <a:pt x="2489581" y="3373170"/>
                  </a:lnTo>
                  <a:lnTo>
                    <a:pt x="2592235" y="3301314"/>
                  </a:lnTo>
                  <a:lnTo>
                    <a:pt x="2654630" y="3257639"/>
                  </a:lnTo>
                  <a:lnTo>
                    <a:pt x="2787180" y="3350412"/>
                  </a:lnTo>
                  <a:lnTo>
                    <a:pt x="2787180" y="3249701"/>
                  </a:lnTo>
                  <a:lnTo>
                    <a:pt x="2726575" y="3207270"/>
                  </a:lnTo>
                  <a:lnTo>
                    <a:pt x="2798534" y="3156915"/>
                  </a:lnTo>
                  <a:lnTo>
                    <a:pt x="2819666" y="3142119"/>
                  </a:lnTo>
                  <a:lnTo>
                    <a:pt x="2819666" y="2986836"/>
                  </a:lnTo>
                  <a:lnTo>
                    <a:pt x="2787180" y="2965729"/>
                  </a:lnTo>
                  <a:lnTo>
                    <a:pt x="2787180" y="3064141"/>
                  </a:lnTo>
                  <a:lnTo>
                    <a:pt x="2654630" y="3156915"/>
                  </a:lnTo>
                  <a:lnTo>
                    <a:pt x="2592209" y="3113227"/>
                  </a:lnTo>
                  <a:lnTo>
                    <a:pt x="2582684" y="3106559"/>
                  </a:lnTo>
                  <a:lnTo>
                    <a:pt x="2582684" y="3207270"/>
                  </a:lnTo>
                  <a:lnTo>
                    <a:pt x="2448344" y="3301314"/>
                  </a:lnTo>
                  <a:lnTo>
                    <a:pt x="2407069" y="3272434"/>
                  </a:lnTo>
                  <a:lnTo>
                    <a:pt x="2407069" y="3373170"/>
                  </a:lnTo>
                  <a:lnTo>
                    <a:pt x="2407069" y="3543846"/>
                  </a:lnTo>
                  <a:lnTo>
                    <a:pt x="2109495" y="3350412"/>
                  </a:lnTo>
                  <a:lnTo>
                    <a:pt x="2220874" y="3272447"/>
                  </a:lnTo>
                  <a:lnTo>
                    <a:pt x="2242032" y="3257639"/>
                  </a:lnTo>
                  <a:lnTo>
                    <a:pt x="2407069" y="3373170"/>
                  </a:lnTo>
                  <a:lnTo>
                    <a:pt x="2407069" y="3272434"/>
                  </a:lnTo>
                  <a:lnTo>
                    <a:pt x="2385936" y="3257639"/>
                  </a:lnTo>
                  <a:lnTo>
                    <a:pt x="2313990" y="3207270"/>
                  </a:lnTo>
                  <a:lnTo>
                    <a:pt x="2385936" y="3156915"/>
                  </a:lnTo>
                  <a:lnTo>
                    <a:pt x="2448344" y="3113227"/>
                  </a:lnTo>
                  <a:lnTo>
                    <a:pt x="2582684" y="3207270"/>
                  </a:lnTo>
                  <a:lnTo>
                    <a:pt x="2582684" y="3106559"/>
                  </a:lnTo>
                  <a:lnTo>
                    <a:pt x="2489581" y="3041383"/>
                  </a:lnTo>
                  <a:lnTo>
                    <a:pt x="2489581" y="2870695"/>
                  </a:lnTo>
                  <a:lnTo>
                    <a:pt x="2787180" y="3064141"/>
                  </a:lnTo>
                  <a:lnTo>
                    <a:pt x="2787180" y="2965729"/>
                  </a:lnTo>
                  <a:lnTo>
                    <a:pt x="2641003" y="2870695"/>
                  </a:lnTo>
                  <a:lnTo>
                    <a:pt x="2468918" y="2758833"/>
                  </a:lnTo>
                  <a:lnTo>
                    <a:pt x="2463685" y="2756484"/>
                  </a:lnTo>
                  <a:lnTo>
                    <a:pt x="2461349" y="2755595"/>
                  </a:lnTo>
                  <a:lnTo>
                    <a:pt x="2459609" y="2755049"/>
                  </a:lnTo>
                  <a:lnTo>
                    <a:pt x="2456408" y="2754299"/>
                  </a:lnTo>
                  <a:lnTo>
                    <a:pt x="2450820" y="2753283"/>
                  </a:lnTo>
                  <a:lnTo>
                    <a:pt x="2445829" y="2753283"/>
                  </a:lnTo>
                  <a:lnTo>
                    <a:pt x="2440241" y="2754299"/>
                  </a:lnTo>
                  <a:lnTo>
                    <a:pt x="2437066" y="2755049"/>
                  </a:lnTo>
                  <a:lnTo>
                    <a:pt x="2435314" y="2755595"/>
                  </a:lnTo>
                  <a:lnTo>
                    <a:pt x="2432977" y="2756484"/>
                  </a:lnTo>
                  <a:lnTo>
                    <a:pt x="2432354" y="2756674"/>
                  </a:lnTo>
                  <a:lnTo>
                    <a:pt x="2429738" y="2757817"/>
                  </a:lnTo>
                  <a:lnTo>
                    <a:pt x="2427757" y="2758833"/>
                  </a:lnTo>
                  <a:lnTo>
                    <a:pt x="2407069" y="2772283"/>
                  </a:lnTo>
                  <a:lnTo>
                    <a:pt x="2407069" y="2870695"/>
                  </a:lnTo>
                  <a:lnTo>
                    <a:pt x="2407069" y="3041383"/>
                  </a:lnTo>
                  <a:lnTo>
                    <a:pt x="2242045" y="3156915"/>
                  </a:lnTo>
                  <a:lnTo>
                    <a:pt x="2220899" y="3142119"/>
                  </a:lnTo>
                  <a:lnTo>
                    <a:pt x="2170087" y="3106559"/>
                  </a:lnTo>
                  <a:lnTo>
                    <a:pt x="2170087" y="3207270"/>
                  </a:lnTo>
                  <a:lnTo>
                    <a:pt x="2076983" y="3272447"/>
                  </a:lnTo>
                  <a:lnTo>
                    <a:pt x="2076983" y="3142119"/>
                  </a:lnTo>
                  <a:lnTo>
                    <a:pt x="2170087" y="3207270"/>
                  </a:lnTo>
                  <a:lnTo>
                    <a:pt x="2170087" y="3106559"/>
                  </a:lnTo>
                  <a:lnTo>
                    <a:pt x="2109508" y="3064141"/>
                  </a:lnTo>
                  <a:lnTo>
                    <a:pt x="2407069" y="2870695"/>
                  </a:lnTo>
                  <a:lnTo>
                    <a:pt x="2407069" y="2772283"/>
                  </a:lnTo>
                  <a:lnTo>
                    <a:pt x="2011362" y="3029483"/>
                  </a:lnTo>
                  <a:lnTo>
                    <a:pt x="2000491" y="3041383"/>
                  </a:lnTo>
                  <a:lnTo>
                    <a:pt x="2000377" y="3041548"/>
                  </a:lnTo>
                  <a:lnTo>
                    <a:pt x="1999284" y="3043567"/>
                  </a:lnTo>
                  <a:lnTo>
                    <a:pt x="1998103" y="3046133"/>
                  </a:lnTo>
                  <a:lnTo>
                    <a:pt x="1997875" y="3046565"/>
                  </a:lnTo>
                  <a:lnTo>
                    <a:pt x="1996795" y="3049155"/>
                  </a:lnTo>
                  <a:lnTo>
                    <a:pt x="1996097" y="3051340"/>
                  </a:lnTo>
                  <a:lnTo>
                    <a:pt x="1995576" y="3053600"/>
                  </a:lnTo>
                  <a:lnTo>
                    <a:pt x="1995449" y="3054146"/>
                  </a:lnTo>
                  <a:lnTo>
                    <a:pt x="1995360" y="3054731"/>
                  </a:lnTo>
                  <a:lnTo>
                    <a:pt x="1994890" y="3057258"/>
                  </a:lnTo>
                  <a:lnTo>
                    <a:pt x="1994649" y="3059252"/>
                  </a:lnTo>
                  <a:lnTo>
                    <a:pt x="1994649" y="3355327"/>
                  </a:lnTo>
                  <a:lnTo>
                    <a:pt x="1994890" y="3357295"/>
                  </a:lnTo>
                  <a:lnTo>
                    <a:pt x="1995258" y="3359277"/>
                  </a:lnTo>
                  <a:lnTo>
                    <a:pt x="1995373" y="3359835"/>
                  </a:lnTo>
                  <a:lnTo>
                    <a:pt x="1995449" y="3360394"/>
                  </a:lnTo>
                  <a:lnTo>
                    <a:pt x="1996097" y="3363201"/>
                  </a:lnTo>
                  <a:lnTo>
                    <a:pt x="1996795" y="3365411"/>
                  </a:lnTo>
                  <a:lnTo>
                    <a:pt x="1997875" y="3367976"/>
                  </a:lnTo>
                  <a:lnTo>
                    <a:pt x="1998306" y="3368865"/>
                  </a:lnTo>
                  <a:lnTo>
                    <a:pt x="1999284" y="3370986"/>
                  </a:lnTo>
                  <a:lnTo>
                    <a:pt x="2000389" y="3373031"/>
                  </a:lnTo>
                  <a:lnTo>
                    <a:pt x="2001748" y="3375025"/>
                  </a:lnTo>
                  <a:lnTo>
                    <a:pt x="2001939" y="3375342"/>
                  </a:lnTo>
                  <a:lnTo>
                    <a:pt x="2427744" y="3655695"/>
                  </a:lnTo>
                  <a:lnTo>
                    <a:pt x="2433002" y="3658082"/>
                  </a:lnTo>
                  <a:lnTo>
                    <a:pt x="2435326" y="3658971"/>
                  </a:lnTo>
                  <a:lnTo>
                    <a:pt x="2437066" y="3659505"/>
                  </a:lnTo>
                  <a:lnTo>
                    <a:pt x="2440241" y="3660254"/>
                  </a:lnTo>
                  <a:lnTo>
                    <a:pt x="2445842" y="3661270"/>
                  </a:lnTo>
                  <a:lnTo>
                    <a:pt x="2450820" y="3661270"/>
                  </a:lnTo>
                  <a:lnTo>
                    <a:pt x="2456408" y="3660254"/>
                  </a:lnTo>
                  <a:lnTo>
                    <a:pt x="2459609" y="3659505"/>
                  </a:lnTo>
                  <a:lnTo>
                    <a:pt x="2461298" y="3658971"/>
                  </a:lnTo>
                  <a:lnTo>
                    <a:pt x="2463635" y="3658082"/>
                  </a:lnTo>
                  <a:lnTo>
                    <a:pt x="2464282" y="3657879"/>
                  </a:lnTo>
                  <a:lnTo>
                    <a:pt x="2640990" y="3543846"/>
                  </a:lnTo>
                  <a:lnTo>
                    <a:pt x="2885275" y="3385058"/>
                  </a:lnTo>
                  <a:lnTo>
                    <a:pt x="2894622" y="3375482"/>
                  </a:lnTo>
                  <a:lnTo>
                    <a:pt x="2894736" y="3375342"/>
                  </a:lnTo>
                  <a:lnTo>
                    <a:pt x="2894901" y="3375025"/>
                  </a:lnTo>
                  <a:lnTo>
                    <a:pt x="2896158" y="3373170"/>
                  </a:lnTo>
                  <a:lnTo>
                    <a:pt x="2896247" y="3373031"/>
                  </a:lnTo>
                  <a:lnTo>
                    <a:pt x="2897378" y="3370986"/>
                  </a:lnTo>
                  <a:lnTo>
                    <a:pt x="2898559" y="3368446"/>
                  </a:lnTo>
                  <a:lnTo>
                    <a:pt x="2898787" y="3367976"/>
                  </a:lnTo>
                  <a:lnTo>
                    <a:pt x="2902000" y="3355327"/>
                  </a:lnTo>
                  <a:lnTo>
                    <a:pt x="2902000" y="3272447"/>
                  </a:lnTo>
                  <a:lnTo>
                    <a:pt x="2902000" y="3142119"/>
                  </a:lnTo>
                  <a:lnTo>
                    <a:pt x="2902000" y="305925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lIns="0" tIns="0" rIns="0" bIns="0"/>
            <a:lstStyle/>
            <a:p>
              <a:pPr>
                <a:defRPr/>
              </a:pPr>
              <a:endParaRPr sz="637"/>
            </a:p>
          </p:txBody>
        </p:sp>
        <p:pic>
          <p:nvPicPr>
            <p:cNvPr id="14372" name="object 43">
              <a:extLst>
                <a:ext uri="{FF2B5EF4-FFF2-40B4-BE49-F238E27FC236}">
                  <a16:creationId xmlns:a16="http://schemas.microsoft.com/office/drawing/2014/main" id="{81B7CE0A-5C03-4A50-A135-A422B08286D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928335" y="6891258"/>
              <a:ext cx="82510" cy="829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73" name="object 44">
              <a:extLst>
                <a:ext uri="{FF2B5EF4-FFF2-40B4-BE49-F238E27FC236}">
                  <a16:creationId xmlns:a16="http://schemas.microsoft.com/office/drawing/2014/main" id="{BA745C6A-B44B-4F58-8D09-8C2FC4449A2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237783" y="7180076"/>
              <a:ext cx="82510" cy="829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74" name="object 45">
              <a:extLst>
                <a:ext uri="{FF2B5EF4-FFF2-40B4-BE49-F238E27FC236}">
                  <a16:creationId xmlns:a16="http://schemas.microsoft.com/office/drawing/2014/main" id="{F2A4EA06-1579-4F0C-AC34-D40079C92B2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031484" y="7241967"/>
              <a:ext cx="82510" cy="829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75" name="object 46">
              <a:extLst>
                <a:ext uri="{FF2B5EF4-FFF2-40B4-BE49-F238E27FC236}">
                  <a16:creationId xmlns:a16="http://schemas.microsoft.com/office/drawing/2014/main" id="{23CF229A-351A-4867-A543-32FF2E9C69E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072743" y="7035667"/>
              <a:ext cx="82510" cy="829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76" name="object 47">
              <a:extLst>
                <a:ext uri="{FF2B5EF4-FFF2-40B4-BE49-F238E27FC236}">
                  <a16:creationId xmlns:a16="http://schemas.microsoft.com/office/drawing/2014/main" id="{560DFEE6-4245-4B49-BD1C-9D33617DC44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866446" y="7118187"/>
              <a:ext cx="82510" cy="829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6" name="object 48">
              <a:extLst>
                <a:ext uri="{FF2B5EF4-FFF2-40B4-BE49-F238E27FC236}">
                  <a16:creationId xmlns:a16="http://schemas.microsoft.com/office/drawing/2014/main" id="{EDE9D2D8-3572-46C8-AD84-63C84E560997}"/>
                </a:ext>
              </a:extLst>
            </p:cNvPr>
            <p:cNvSpPr/>
            <p:nvPr/>
          </p:nvSpPr>
          <p:spPr>
            <a:xfrm>
              <a:off x="14659478" y="6623165"/>
              <a:ext cx="4896965" cy="3696488"/>
            </a:xfrm>
            <a:custGeom>
              <a:avLst/>
              <a:gdLst/>
              <a:ahLst/>
              <a:cxnLst/>
              <a:rect l="l" t="t" r="r" b="b"/>
              <a:pathLst>
                <a:path w="4897119" h="3695700">
                  <a:moveTo>
                    <a:pt x="907707" y="3241408"/>
                  </a:moveTo>
                  <a:lnTo>
                    <a:pt x="905268" y="3194113"/>
                  </a:lnTo>
                  <a:lnTo>
                    <a:pt x="898093" y="3148215"/>
                  </a:lnTo>
                  <a:lnTo>
                    <a:pt x="886460" y="3103969"/>
                  </a:lnTo>
                  <a:lnTo>
                    <a:pt x="870178" y="3060458"/>
                  </a:lnTo>
                  <a:lnTo>
                    <a:pt x="847940" y="3016377"/>
                  </a:lnTo>
                  <a:lnTo>
                    <a:pt x="825182" y="2980969"/>
                  </a:lnTo>
                  <a:lnTo>
                    <a:pt x="825182" y="3241408"/>
                  </a:lnTo>
                  <a:lnTo>
                    <a:pt x="822642" y="3284982"/>
                  </a:lnTo>
                  <a:lnTo>
                    <a:pt x="815225" y="3327044"/>
                  </a:lnTo>
                  <a:lnTo>
                    <a:pt x="803224" y="3367341"/>
                  </a:lnTo>
                  <a:lnTo>
                    <a:pt x="786942" y="3405594"/>
                  </a:lnTo>
                  <a:lnTo>
                    <a:pt x="739762" y="3323907"/>
                  </a:lnTo>
                  <a:lnTo>
                    <a:pt x="736092" y="3317557"/>
                  </a:lnTo>
                  <a:lnTo>
                    <a:pt x="736092" y="3482581"/>
                  </a:lnTo>
                  <a:lnTo>
                    <a:pt x="702208" y="3517341"/>
                  </a:lnTo>
                  <a:lnTo>
                    <a:pt x="664070" y="3547440"/>
                  </a:lnTo>
                  <a:lnTo>
                    <a:pt x="622122" y="3572421"/>
                  </a:lnTo>
                  <a:lnTo>
                    <a:pt x="576846" y="3591801"/>
                  </a:lnTo>
                  <a:lnTo>
                    <a:pt x="528510" y="3605161"/>
                  </a:lnTo>
                  <a:lnTo>
                    <a:pt x="528281" y="3605161"/>
                  </a:lnTo>
                  <a:lnTo>
                    <a:pt x="478193" y="3611867"/>
                  </a:lnTo>
                  <a:lnTo>
                    <a:pt x="481317" y="3606457"/>
                  </a:lnTo>
                  <a:lnTo>
                    <a:pt x="572985" y="3447707"/>
                  </a:lnTo>
                  <a:lnTo>
                    <a:pt x="620636" y="3365182"/>
                  </a:lnTo>
                  <a:lnTo>
                    <a:pt x="644474" y="3323907"/>
                  </a:lnTo>
                  <a:lnTo>
                    <a:pt x="736092" y="3482581"/>
                  </a:lnTo>
                  <a:lnTo>
                    <a:pt x="736092" y="3317557"/>
                  </a:lnTo>
                  <a:lnTo>
                    <a:pt x="620636" y="3117634"/>
                  </a:lnTo>
                  <a:lnTo>
                    <a:pt x="803973" y="3117634"/>
                  </a:lnTo>
                  <a:lnTo>
                    <a:pt x="813066" y="3147212"/>
                  </a:lnTo>
                  <a:lnTo>
                    <a:pt x="819721" y="3177768"/>
                  </a:lnTo>
                  <a:lnTo>
                    <a:pt x="823798" y="3209201"/>
                  </a:lnTo>
                  <a:lnTo>
                    <a:pt x="825182" y="3241408"/>
                  </a:lnTo>
                  <a:lnTo>
                    <a:pt x="825182" y="2980969"/>
                  </a:lnTo>
                  <a:lnTo>
                    <a:pt x="822667" y="2977045"/>
                  </a:lnTo>
                  <a:lnTo>
                    <a:pt x="793597" y="2940647"/>
                  </a:lnTo>
                  <a:lnTo>
                    <a:pt x="762622" y="2909087"/>
                  </a:lnTo>
                  <a:lnTo>
                    <a:pt x="762622" y="3035109"/>
                  </a:lnTo>
                  <a:lnTo>
                    <a:pt x="596823" y="3035109"/>
                  </a:lnTo>
                  <a:lnTo>
                    <a:pt x="596823" y="3241408"/>
                  </a:lnTo>
                  <a:lnTo>
                    <a:pt x="525348" y="3365182"/>
                  </a:lnTo>
                  <a:lnTo>
                    <a:pt x="477697" y="3365182"/>
                  </a:lnTo>
                  <a:lnTo>
                    <a:pt x="477697" y="3447707"/>
                  </a:lnTo>
                  <a:lnTo>
                    <a:pt x="386029" y="3606457"/>
                  </a:lnTo>
                  <a:lnTo>
                    <a:pt x="337185" y="3593935"/>
                  </a:lnTo>
                  <a:lnTo>
                    <a:pt x="291160" y="3575215"/>
                  </a:lnTo>
                  <a:lnTo>
                    <a:pt x="248462" y="3550742"/>
                  </a:lnTo>
                  <a:lnTo>
                    <a:pt x="209562" y="3521011"/>
                  </a:lnTo>
                  <a:lnTo>
                    <a:pt x="174942" y="3486518"/>
                  </a:lnTo>
                  <a:lnTo>
                    <a:pt x="145084" y="3447707"/>
                  </a:lnTo>
                  <a:lnTo>
                    <a:pt x="477697" y="3447707"/>
                  </a:lnTo>
                  <a:lnTo>
                    <a:pt x="477697" y="3365182"/>
                  </a:lnTo>
                  <a:lnTo>
                    <a:pt x="382346" y="3365182"/>
                  </a:lnTo>
                  <a:lnTo>
                    <a:pt x="310883" y="3241408"/>
                  </a:lnTo>
                  <a:lnTo>
                    <a:pt x="358521" y="3158896"/>
                  </a:lnTo>
                  <a:lnTo>
                    <a:pt x="382346" y="3117634"/>
                  </a:lnTo>
                  <a:lnTo>
                    <a:pt x="525348" y="3117634"/>
                  </a:lnTo>
                  <a:lnTo>
                    <a:pt x="596823" y="3241408"/>
                  </a:lnTo>
                  <a:lnTo>
                    <a:pt x="596823" y="3035109"/>
                  </a:lnTo>
                  <a:lnTo>
                    <a:pt x="430009" y="3035109"/>
                  </a:lnTo>
                  <a:lnTo>
                    <a:pt x="521677" y="2876359"/>
                  </a:lnTo>
                  <a:lnTo>
                    <a:pt x="570522" y="2888881"/>
                  </a:lnTo>
                  <a:lnTo>
                    <a:pt x="616546" y="2907614"/>
                  </a:lnTo>
                  <a:lnTo>
                    <a:pt x="659244" y="2932087"/>
                  </a:lnTo>
                  <a:lnTo>
                    <a:pt x="698144" y="2961805"/>
                  </a:lnTo>
                  <a:lnTo>
                    <a:pt x="732764" y="2996311"/>
                  </a:lnTo>
                  <a:lnTo>
                    <a:pt x="762622" y="3035109"/>
                  </a:lnTo>
                  <a:lnTo>
                    <a:pt x="762622" y="2909087"/>
                  </a:lnTo>
                  <a:lnTo>
                    <a:pt x="760996" y="2907423"/>
                  </a:lnTo>
                  <a:lnTo>
                    <a:pt x="725208" y="2877718"/>
                  </a:lnTo>
                  <a:lnTo>
                    <a:pt x="723201" y="2876359"/>
                  </a:lnTo>
                  <a:lnTo>
                    <a:pt x="715111" y="2870949"/>
                  </a:lnTo>
                  <a:lnTo>
                    <a:pt x="686358" y="2851683"/>
                  </a:lnTo>
                  <a:lnTo>
                    <a:pt x="644867" y="2829725"/>
                  </a:lnTo>
                  <a:lnTo>
                    <a:pt x="600964" y="2812059"/>
                  </a:lnTo>
                  <a:lnTo>
                    <a:pt x="554939" y="2798978"/>
                  </a:lnTo>
                  <a:lnTo>
                    <a:pt x="505802" y="2790545"/>
                  </a:lnTo>
                  <a:lnTo>
                    <a:pt x="504571" y="2790393"/>
                  </a:lnTo>
                  <a:lnTo>
                    <a:pt x="504405" y="2790393"/>
                  </a:lnTo>
                  <a:lnTo>
                    <a:pt x="491083" y="2789110"/>
                  </a:lnTo>
                  <a:lnTo>
                    <a:pt x="478751" y="2788259"/>
                  </a:lnTo>
                  <a:lnTo>
                    <a:pt x="466344" y="2787726"/>
                  </a:lnTo>
                  <a:lnTo>
                    <a:pt x="453847" y="2787548"/>
                  </a:lnTo>
                  <a:lnTo>
                    <a:pt x="429514" y="2788856"/>
                  </a:lnTo>
                  <a:lnTo>
                    <a:pt x="429514" y="2870949"/>
                  </a:lnTo>
                  <a:lnTo>
                    <a:pt x="287070" y="3117608"/>
                  </a:lnTo>
                  <a:lnTo>
                    <a:pt x="287070" y="3365182"/>
                  </a:lnTo>
                  <a:lnTo>
                    <a:pt x="103720" y="3365182"/>
                  </a:lnTo>
                  <a:lnTo>
                    <a:pt x="94627" y="3335617"/>
                  </a:lnTo>
                  <a:lnTo>
                    <a:pt x="87985" y="3305060"/>
                  </a:lnTo>
                  <a:lnTo>
                    <a:pt x="83896" y="3273615"/>
                  </a:lnTo>
                  <a:lnTo>
                    <a:pt x="82511" y="3241408"/>
                  </a:lnTo>
                  <a:lnTo>
                    <a:pt x="85051" y="3197847"/>
                  </a:lnTo>
                  <a:lnTo>
                    <a:pt x="92468" y="3155772"/>
                  </a:lnTo>
                  <a:lnTo>
                    <a:pt x="104470" y="3115475"/>
                  </a:lnTo>
                  <a:lnTo>
                    <a:pt x="120764" y="3077222"/>
                  </a:lnTo>
                  <a:lnTo>
                    <a:pt x="287070" y="3365182"/>
                  </a:lnTo>
                  <a:lnTo>
                    <a:pt x="287070" y="3117608"/>
                  </a:lnTo>
                  <a:lnTo>
                    <a:pt x="263220" y="3158896"/>
                  </a:lnTo>
                  <a:lnTo>
                    <a:pt x="216052" y="3077222"/>
                  </a:lnTo>
                  <a:lnTo>
                    <a:pt x="171602" y="3000235"/>
                  </a:lnTo>
                  <a:lnTo>
                    <a:pt x="205486" y="2965475"/>
                  </a:lnTo>
                  <a:lnTo>
                    <a:pt x="243624" y="2935376"/>
                  </a:lnTo>
                  <a:lnTo>
                    <a:pt x="285572" y="2910408"/>
                  </a:lnTo>
                  <a:lnTo>
                    <a:pt x="330847" y="2891028"/>
                  </a:lnTo>
                  <a:lnTo>
                    <a:pt x="378993" y="2877718"/>
                  </a:lnTo>
                  <a:lnTo>
                    <a:pt x="429514" y="2870949"/>
                  </a:lnTo>
                  <a:lnTo>
                    <a:pt x="429514" y="2788856"/>
                  </a:lnTo>
                  <a:lnTo>
                    <a:pt x="400672" y="2790393"/>
                  </a:lnTo>
                  <a:lnTo>
                    <a:pt x="403466" y="2790393"/>
                  </a:lnTo>
                  <a:lnTo>
                    <a:pt x="357365" y="2797835"/>
                  </a:lnTo>
                  <a:lnTo>
                    <a:pt x="311658" y="2810281"/>
                  </a:lnTo>
                  <a:lnTo>
                    <a:pt x="267995" y="2827236"/>
                  </a:lnTo>
                  <a:lnTo>
                    <a:pt x="226669" y="2848432"/>
                  </a:lnTo>
                  <a:lnTo>
                    <a:pt x="187909" y="2873603"/>
                  </a:lnTo>
                  <a:lnTo>
                    <a:pt x="152019" y="2902470"/>
                  </a:lnTo>
                  <a:lnTo>
                    <a:pt x="119253" y="2934779"/>
                  </a:lnTo>
                  <a:lnTo>
                    <a:pt x="88900" y="2971457"/>
                  </a:lnTo>
                  <a:lnTo>
                    <a:pt x="87198" y="2974022"/>
                  </a:lnTo>
                  <a:lnTo>
                    <a:pt x="61709" y="3012935"/>
                  </a:lnTo>
                  <a:lnTo>
                    <a:pt x="40233" y="3054464"/>
                  </a:lnTo>
                  <a:lnTo>
                    <a:pt x="23050" y="3098342"/>
                  </a:lnTo>
                  <a:lnTo>
                    <a:pt x="10426" y="3144316"/>
                  </a:lnTo>
                  <a:lnTo>
                    <a:pt x="2654" y="3192094"/>
                  </a:lnTo>
                  <a:lnTo>
                    <a:pt x="0" y="3241408"/>
                  </a:lnTo>
                  <a:lnTo>
                    <a:pt x="2438" y="3288715"/>
                  </a:lnTo>
                  <a:lnTo>
                    <a:pt x="9613" y="3334613"/>
                  </a:lnTo>
                  <a:lnTo>
                    <a:pt x="21247" y="3378860"/>
                  </a:lnTo>
                  <a:lnTo>
                    <a:pt x="37528" y="3422358"/>
                  </a:lnTo>
                  <a:lnTo>
                    <a:pt x="59766" y="3466465"/>
                  </a:lnTo>
                  <a:lnTo>
                    <a:pt x="85039" y="3505797"/>
                  </a:lnTo>
                  <a:lnTo>
                    <a:pt x="114122" y="3542207"/>
                  </a:lnTo>
                  <a:lnTo>
                    <a:pt x="146723" y="3575418"/>
                  </a:lnTo>
                  <a:lnTo>
                    <a:pt x="182562" y="3605161"/>
                  </a:lnTo>
                  <a:lnTo>
                    <a:pt x="221373" y="3631158"/>
                  </a:lnTo>
                  <a:lnTo>
                    <a:pt x="262864" y="3653117"/>
                  </a:lnTo>
                  <a:lnTo>
                    <a:pt x="306768" y="3670782"/>
                  </a:lnTo>
                  <a:lnTo>
                    <a:pt x="352806" y="3683851"/>
                  </a:lnTo>
                  <a:lnTo>
                    <a:pt x="401916" y="3692283"/>
                  </a:lnTo>
                  <a:lnTo>
                    <a:pt x="441350" y="3695090"/>
                  </a:lnTo>
                  <a:lnTo>
                    <a:pt x="453847" y="3695268"/>
                  </a:lnTo>
                  <a:lnTo>
                    <a:pt x="502843" y="3692652"/>
                  </a:lnTo>
                  <a:lnTo>
                    <a:pt x="550329" y="3684994"/>
                  </a:lnTo>
                  <a:lnTo>
                    <a:pt x="596036" y="3672548"/>
                  </a:lnTo>
                  <a:lnTo>
                    <a:pt x="639686" y="3655593"/>
                  </a:lnTo>
                  <a:lnTo>
                    <a:pt x="681024" y="3634397"/>
                  </a:lnTo>
                  <a:lnTo>
                    <a:pt x="715721" y="3611867"/>
                  </a:lnTo>
                  <a:lnTo>
                    <a:pt x="719772" y="3609238"/>
                  </a:lnTo>
                  <a:lnTo>
                    <a:pt x="755662" y="3580371"/>
                  </a:lnTo>
                  <a:lnTo>
                    <a:pt x="788428" y="3548062"/>
                  </a:lnTo>
                  <a:lnTo>
                    <a:pt x="817803" y="3512591"/>
                  </a:lnTo>
                  <a:lnTo>
                    <a:pt x="820521" y="3508756"/>
                  </a:lnTo>
                  <a:lnTo>
                    <a:pt x="845997" y="3469856"/>
                  </a:lnTo>
                  <a:lnTo>
                    <a:pt x="867473" y="3428327"/>
                  </a:lnTo>
                  <a:lnTo>
                    <a:pt x="884656" y="3384448"/>
                  </a:lnTo>
                  <a:lnTo>
                    <a:pt x="897280" y="3338487"/>
                  </a:lnTo>
                  <a:lnTo>
                    <a:pt x="905052" y="3290722"/>
                  </a:lnTo>
                  <a:lnTo>
                    <a:pt x="907707" y="3241408"/>
                  </a:lnTo>
                  <a:close/>
                </a:path>
                <a:path w="4897119" h="3695700">
                  <a:moveTo>
                    <a:pt x="4896663" y="453847"/>
                  </a:moveTo>
                  <a:lnTo>
                    <a:pt x="4893424" y="437781"/>
                  </a:lnTo>
                  <a:lnTo>
                    <a:pt x="4884585" y="424675"/>
                  </a:lnTo>
                  <a:lnTo>
                    <a:pt x="4871466" y="415836"/>
                  </a:lnTo>
                  <a:lnTo>
                    <a:pt x="4855413" y="412584"/>
                  </a:lnTo>
                  <a:lnTo>
                    <a:pt x="4707458" y="412584"/>
                  </a:lnTo>
                  <a:lnTo>
                    <a:pt x="4802060" y="317982"/>
                  </a:lnTo>
                  <a:lnTo>
                    <a:pt x="4811128" y="304342"/>
                  </a:lnTo>
                  <a:lnTo>
                    <a:pt x="4814138" y="288810"/>
                  </a:lnTo>
                  <a:lnTo>
                    <a:pt x="4811128" y="273291"/>
                  </a:lnTo>
                  <a:lnTo>
                    <a:pt x="4802060" y="259638"/>
                  </a:lnTo>
                  <a:lnTo>
                    <a:pt x="4788408" y="250583"/>
                  </a:lnTo>
                  <a:lnTo>
                    <a:pt x="4772888" y="247561"/>
                  </a:lnTo>
                  <a:lnTo>
                    <a:pt x="4757356" y="250583"/>
                  </a:lnTo>
                  <a:lnTo>
                    <a:pt x="4743716" y="259638"/>
                  </a:lnTo>
                  <a:lnTo>
                    <a:pt x="4590758" y="412584"/>
                  </a:lnTo>
                  <a:lnTo>
                    <a:pt x="4484065" y="412584"/>
                  </a:lnTo>
                  <a:lnTo>
                    <a:pt x="4484065" y="305917"/>
                  </a:lnTo>
                  <a:lnTo>
                    <a:pt x="4637024" y="152958"/>
                  </a:lnTo>
                  <a:lnTo>
                    <a:pt x="4646092" y="139306"/>
                  </a:lnTo>
                  <a:lnTo>
                    <a:pt x="4649114" y="123774"/>
                  </a:lnTo>
                  <a:lnTo>
                    <a:pt x="4646092" y="108242"/>
                  </a:lnTo>
                  <a:lnTo>
                    <a:pt x="4637024" y="94602"/>
                  </a:lnTo>
                  <a:lnTo>
                    <a:pt x="4623371" y="85534"/>
                  </a:lnTo>
                  <a:lnTo>
                    <a:pt x="4607852" y="82511"/>
                  </a:lnTo>
                  <a:lnTo>
                    <a:pt x="4592320" y="85534"/>
                  </a:lnTo>
                  <a:lnTo>
                    <a:pt x="4578667" y="94602"/>
                  </a:lnTo>
                  <a:lnTo>
                    <a:pt x="4484065" y="189204"/>
                  </a:lnTo>
                  <a:lnTo>
                    <a:pt x="4484065" y="41249"/>
                  </a:lnTo>
                  <a:lnTo>
                    <a:pt x="4480826" y="25196"/>
                  </a:lnTo>
                  <a:lnTo>
                    <a:pt x="4471987" y="12077"/>
                  </a:lnTo>
                  <a:lnTo>
                    <a:pt x="4458868" y="3238"/>
                  </a:lnTo>
                  <a:lnTo>
                    <a:pt x="4442803" y="0"/>
                  </a:lnTo>
                  <a:lnTo>
                    <a:pt x="4426737" y="3238"/>
                  </a:lnTo>
                  <a:lnTo>
                    <a:pt x="4413631" y="12077"/>
                  </a:lnTo>
                  <a:lnTo>
                    <a:pt x="4404792" y="25196"/>
                  </a:lnTo>
                  <a:lnTo>
                    <a:pt x="4401540" y="41249"/>
                  </a:lnTo>
                  <a:lnTo>
                    <a:pt x="4401540" y="189204"/>
                  </a:lnTo>
                  <a:lnTo>
                    <a:pt x="4306951" y="94602"/>
                  </a:lnTo>
                  <a:lnTo>
                    <a:pt x="4293298" y="85534"/>
                  </a:lnTo>
                  <a:lnTo>
                    <a:pt x="4277779" y="82511"/>
                  </a:lnTo>
                  <a:lnTo>
                    <a:pt x="4262247" y="85534"/>
                  </a:lnTo>
                  <a:lnTo>
                    <a:pt x="4248594" y="94602"/>
                  </a:lnTo>
                  <a:lnTo>
                    <a:pt x="4239539" y="108242"/>
                  </a:lnTo>
                  <a:lnTo>
                    <a:pt x="4236517" y="123774"/>
                  </a:lnTo>
                  <a:lnTo>
                    <a:pt x="4239539" y="139306"/>
                  </a:lnTo>
                  <a:lnTo>
                    <a:pt x="4248594" y="152958"/>
                  </a:lnTo>
                  <a:lnTo>
                    <a:pt x="4401540" y="305904"/>
                  </a:lnTo>
                  <a:lnTo>
                    <a:pt x="4401540" y="412584"/>
                  </a:lnTo>
                  <a:lnTo>
                    <a:pt x="4294860" y="412584"/>
                  </a:lnTo>
                  <a:lnTo>
                    <a:pt x="4141914" y="259638"/>
                  </a:lnTo>
                  <a:lnTo>
                    <a:pt x="4128262" y="250583"/>
                  </a:lnTo>
                  <a:lnTo>
                    <a:pt x="4112730" y="247561"/>
                  </a:lnTo>
                  <a:lnTo>
                    <a:pt x="4097210" y="250583"/>
                  </a:lnTo>
                  <a:lnTo>
                    <a:pt x="4083558" y="259638"/>
                  </a:lnTo>
                  <a:lnTo>
                    <a:pt x="4074490" y="273291"/>
                  </a:lnTo>
                  <a:lnTo>
                    <a:pt x="4071467" y="288810"/>
                  </a:lnTo>
                  <a:lnTo>
                    <a:pt x="4074490" y="304342"/>
                  </a:lnTo>
                  <a:lnTo>
                    <a:pt x="4083558" y="317982"/>
                  </a:lnTo>
                  <a:lnTo>
                    <a:pt x="4178160" y="412584"/>
                  </a:lnTo>
                  <a:lnTo>
                    <a:pt x="4030205" y="412584"/>
                  </a:lnTo>
                  <a:lnTo>
                    <a:pt x="4014152" y="415836"/>
                  </a:lnTo>
                  <a:lnTo>
                    <a:pt x="4001033" y="424675"/>
                  </a:lnTo>
                  <a:lnTo>
                    <a:pt x="3992194" y="437781"/>
                  </a:lnTo>
                  <a:lnTo>
                    <a:pt x="3988955" y="453847"/>
                  </a:lnTo>
                  <a:lnTo>
                    <a:pt x="3992194" y="469912"/>
                  </a:lnTo>
                  <a:lnTo>
                    <a:pt x="4001033" y="483031"/>
                  </a:lnTo>
                  <a:lnTo>
                    <a:pt x="4014152" y="491871"/>
                  </a:lnTo>
                  <a:lnTo>
                    <a:pt x="4030205" y="495109"/>
                  </a:lnTo>
                  <a:lnTo>
                    <a:pt x="4178160" y="495109"/>
                  </a:lnTo>
                  <a:lnTo>
                    <a:pt x="4083558" y="589711"/>
                  </a:lnTo>
                  <a:lnTo>
                    <a:pt x="4074490" y="603364"/>
                  </a:lnTo>
                  <a:lnTo>
                    <a:pt x="4071467" y="618896"/>
                  </a:lnTo>
                  <a:lnTo>
                    <a:pt x="4074490" y="634415"/>
                  </a:lnTo>
                  <a:lnTo>
                    <a:pt x="4083558" y="648068"/>
                  </a:lnTo>
                  <a:lnTo>
                    <a:pt x="4097210" y="657123"/>
                  </a:lnTo>
                  <a:lnTo>
                    <a:pt x="4112730" y="660146"/>
                  </a:lnTo>
                  <a:lnTo>
                    <a:pt x="4128262" y="657123"/>
                  </a:lnTo>
                  <a:lnTo>
                    <a:pt x="4141914" y="648068"/>
                  </a:lnTo>
                  <a:lnTo>
                    <a:pt x="4294860" y="495109"/>
                  </a:lnTo>
                  <a:lnTo>
                    <a:pt x="4401540" y="495109"/>
                  </a:lnTo>
                  <a:lnTo>
                    <a:pt x="4401540" y="601802"/>
                  </a:lnTo>
                  <a:lnTo>
                    <a:pt x="4248594" y="754761"/>
                  </a:lnTo>
                  <a:lnTo>
                    <a:pt x="4239539" y="768400"/>
                  </a:lnTo>
                  <a:lnTo>
                    <a:pt x="4236517" y="783932"/>
                  </a:lnTo>
                  <a:lnTo>
                    <a:pt x="4239539" y="799452"/>
                  </a:lnTo>
                  <a:lnTo>
                    <a:pt x="4248594" y="813104"/>
                  </a:lnTo>
                  <a:lnTo>
                    <a:pt x="4262247" y="822172"/>
                  </a:lnTo>
                  <a:lnTo>
                    <a:pt x="4277779" y="825182"/>
                  </a:lnTo>
                  <a:lnTo>
                    <a:pt x="4293298" y="822172"/>
                  </a:lnTo>
                  <a:lnTo>
                    <a:pt x="4306951" y="813104"/>
                  </a:lnTo>
                  <a:lnTo>
                    <a:pt x="4401540" y="718502"/>
                  </a:lnTo>
                  <a:lnTo>
                    <a:pt x="4401540" y="866457"/>
                  </a:lnTo>
                  <a:lnTo>
                    <a:pt x="4404792" y="882510"/>
                  </a:lnTo>
                  <a:lnTo>
                    <a:pt x="4413631" y="895629"/>
                  </a:lnTo>
                  <a:lnTo>
                    <a:pt x="4426737" y="904468"/>
                  </a:lnTo>
                  <a:lnTo>
                    <a:pt x="4442803" y="907707"/>
                  </a:lnTo>
                  <a:lnTo>
                    <a:pt x="4458868" y="904468"/>
                  </a:lnTo>
                  <a:lnTo>
                    <a:pt x="4471987" y="895629"/>
                  </a:lnTo>
                  <a:lnTo>
                    <a:pt x="4480826" y="882510"/>
                  </a:lnTo>
                  <a:lnTo>
                    <a:pt x="4484065" y="866457"/>
                  </a:lnTo>
                  <a:lnTo>
                    <a:pt x="4484065" y="718502"/>
                  </a:lnTo>
                  <a:lnTo>
                    <a:pt x="4578667" y="813104"/>
                  </a:lnTo>
                  <a:lnTo>
                    <a:pt x="4592320" y="822172"/>
                  </a:lnTo>
                  <a:lnTo>
                    <a:pt x="4607852" y="825182"/>
                  </a:lnTo>
                  <a:lnTo>
                    <a:pt x="4623371" y="822172"/>
                  </a:lnTo>
                  <a:lnTo>
                    <a:pt x="4637024" y="813104"/>
                  </a:lnTo>
                  <a:lnTo>
                    <a:pt x="4646092" y="799452"/>
                  </a:lnTo>
                  <a:lnTo>
                    <a:pt x="4649114" y="783932"/>
                  </a:lnTo>
                  <a:lnTo>
                    <a:pt x="4646092" y="768400"/>
                  </a:lnTo>
                  <a:lnTo>
                    <a:pt x="4637024" y="754761"/>
                  </a:lnTo>
                  <a:lnTo>
                    <a:pt x="4484065" y="601802"/>
                  </a:lnTo>
                  <a:lnTo>
                    <a:pt x="4484065" y="495109"/>
                  </a:lnTo>
                  <a:lnTo>
                    <a:pt x="4590758" y="495109"/>
                  </a:lnTo>
                  <a:lnTo>
                    <a:pt x="4743716" y="648068"/>
                  </a:lnTo>
                  <a:lnTo>
                    <a:pt x="4757356" y="657123"/>
                  </a:lnTo>
                  <a:lnTo>
                    <a:pt x="4772888" y="660146"/>
                  </a:lnTo>
                  <a:lnTo>
                    <a:pt x="4788408" y="657123"/>
                  </a:lnTo>
                  <a:lnTo>
                    <a:pt x="4802060" y="648068"/>
                  </a:lnTo>
                  <a:lnTo>
                    <a:pt x="4811128" y="634415"/>
                  </a:lnTo>
                  <a:lnTo>
                    <a:pt x="4814138" y="618896"/>
                  </a:lnTo>
                  <a:lnTo>
                    <a:pt x="4811128" y="603364"/>
                  </a:lnTo>
                  <a:lnTo>
                    <a:pt x="4802060" y="589711"/>
                  </a:lnTo>
                  <a:lnTo>
                    <a:pt x="4707458" y="495109"/>
                  </a:lnTo>
                  <a:lnTo>
                    <a:pt x="4855413" y="495109"/>
                  </a:lnTo>
                  <a:lnTo>
                    <a:pt x="4871466" y="491871"/>
                  </a:lnTo>
                  <a:lnTo>
                    <a:pt x="4884585" y="483031"/>
                  </a:lnTo>
                  <a:lnTo>
                    <a:pt x="4893424" y="469912"/>
                  </a:lnTo>
                  <a:lnTo>
                    <a:pt x="4896663" y="45384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lIns="0" tIns="0" rIns="0" bIns="0"/>
            <a:lstStyle/>
            <a:p>
              <a:pPr>
                <a:defRPr/>
              </a:pPr>
              <a:endParaRPr sz="637"/>
            </a:p>
          </p:txBody>
        </p:sp>
        <p:sp>
          <p:nvSpPr>
            <p:cNvPr id="67" name="object 49">
              <a:extLst>
                <a:ext uri="{FF2B5EF4-FFF2-40B4-BE49-F238E27FC236}">
                  <a16:creationId xmlns:a16="http://schemas.microsoft.com/office/drawing/2014/main" id="{3019EA2A-0CF3-4BD7-B234-0EB3F819E192}"/>
                </a:ext>
              </a:extLst>
            </p:cNvPr>
            <p:cNvSpPr/>
            <p:nvPr/>
          </p:nvSpPr>
          <p:spPr>
            <a:xfrm>
              <a:off x="6059251" y="8480135"/>
              <a:ext cx="4544438" cy="2827341"/>
            </a:xfrm>
            <a:custGeom>
              <a:avLst/>
              <a:gdLst/>
              <a:ahLst/>
              <a:cxnLst/>
              <a:rect l="l" t="t" r="r" b="b"/>
              <a:pathLst>
                <a:path w="4546600" h="2828290">
                  <a:moveTo>
                    <a:pt x="1515351" y="0"/>
                  </a:moveTo>
                  <a:lnTo>
                    <a:pt x="0" y="0"/>
                  </a:lnTo>
                  <a:lnTo>
                    <a:pt x="0" y="2827769"/>
                  </a:lnTo>
                  <a:lnTo>
                    <a:pt x="1515351" y="2827769"/>
                  </a:lnTo>
                  <a:lnTo>
                    <a:pt x="1515351" y="0"/>
                  </a:lnTo>
                  <a:close/>
                </a:path>
                <a:path w="4546600" h="2828290">
                  <a:moveTo>
                    <a:pt x="4546028" y="0"/>
                  </a:moveTo>
                  <a:lnTo>
                    <a:pt x="3030690" y="0"/>
                  </a:lnTo>
                  <a:lnTo>
                    <a:pt x="3030690" y="2827769"/>
                  </a:lnTo>
                  <a:lnTo>
                    <a:pt x="4546028" y="2827769"/>
                  </a:lnTo>
                  <a:lnTo>
                    <a:pt x="4546028" y="0"/>
                  </a:lnTo>
                  <a:close/>
                </a:path>
              </a:pathLst>
            </a:custGeom>
            <a:solidFill>
              <a:srgbClr val="ECECEC">
                <a:alpha val="79998"/>
              </a:srgbClr>
            </a:solidFill>
          </p:spPr>
          <p:txBody>
            <a:bodyPr lIns="0" tIns="0" rIns="0" bIns="0"/>
            <a:lstStyle/>
            <a:p>
              <a:pPr>
                <a:defRPr/>
              </a:pPr>
              <a:endParaRPr sz="637"/>
            </a:p>
          </p:txBody>
        </p:sp>
        <p:sp>
          <p:nvSpPr>
            <p:cNvPr id="68" name="object 50">
              <a:extLst>
                <a:ext uri="{FF2B5EF4-FFF2-40B4-BE49-F238E27FC236}">
                  <a16:creationId xmlns:a16="http://schemas.microsoft.com/office/drawing/2014/main" id="{D350ADB2-00ED-4698-940A-1D9CF0CD6631}"/>
                </a:ext>
              </a:extLst>
            </p:cNvPr>
            <p:cNvSpPr/>
            <p:nvPr/>
          </p:nvSpPr>
          <p:spPr>
            <a:xfrm>
              <a:off x="7574064" y="8480135"/>
              <a:ext cx="4544438" cy="2827341"/>
            </a:xfrm>
            <a:custGeom>
              <a:avLst/>
              <a:gdLst/>
              <a:ahLst/>
              <a:cxnLst/>
              <a:rect l="l" t="t" r="r" b="b"/>
              <a:pathLst>
                <a:path w="4546600" h="2828290">
                  <a:moveTo>
                    <a:pt x="1515338" y="0"/>
                  </a:moveTo>
                  <a:lnTo>
                    <a:pt x="0" y="0"/>
                  </a:lnTo>
                  <a:lnTo>
                    <a:pt x="0" y="2827769"/>
                  </a:lnTo>
                  <a:lnTo>
                    <a:pt x="1515338" y="2827769"/>
                  </a:lnTo>
                  <a:lnTo>
                    <a:pt x="1515338" y="0"/>
                  </a:lnTo>
                  <a:close/>
                </a:path>
                <a:path w="4546600" h="2828290">
                  <a:moveTo>
                    <a:pt x="4546041" y="0"/>
                  </a:moveTo>
                  <a:lnTo>
                    <a:pt x="3030690" y="0"/>
                  </a:lnTo>
                  <a:lnTo>
                    <a:pt x="3030690" y="2827769"/>
                  </a:lnTo>
                  <a:lnTo>
                    <a:pt x="4546041" y="2827769"/>
                  </a:lnTo>
                  <a:lnTo>
                    <a:pt x="4546041" y="0"/>
                  </a:lnTo>
                  <a:close/>
                </a:path>
              </a:pathLst>
            </a:custGeom>
            <a:solidFill>
              <a:srgbClr val="E3E3E2">
                <a:alpha val="79998"/>
              </a:srgbClr>
            </a:solidFill>
          </p:spPr>
          <p:txBody>
            <a:bodyPr lIns="0" tIns="0" rIns="0" bIns="0"/>
            <a:lstStyle/>
            <a:p>
              <a:pPr>
                <a:defRPr/>
              </a:pPr>
              <a:endParaRPr sz="637"/>
            </a:p>
          </p:txBody>
        </p:sp>
        <p:sp>
          <p:nvSpPr>
            <p:cNvPr id="69" name="object 51">
              <a:extLst>
                <a:ext uri="{FF2B5EF4-FFF2-40B4-BE49-F238E27FC236}">
                  <a16:creationId xmlns:a16="http://schemas.microsoft.com/office/drawing/2014/main" id="{A6E9A091-B492-4E9C-8BFC-9B4582FB8EE7}"/>
                </a:ext>
              </a:extLst>
            </p:cNvPr>
            <p:cNvSpPr/>
            <p:nvPr/>
          </p:nvSpPr>
          <p:spPr>
            <a:xfrm>
              <a:off x="0" y="8480135"/>
              <a:ext cx="4544438" cy="2827341"/>
            </a:xfrm>
            <a:custGeom>
              <a:avLst/>
              <a:gdLst/>
              <a:ahLst/>
              <a:cxnLst/>
              <a:rect l="l" t="t" r="r" b="b"/>
              <a:pathLst>
                <a:path w="4542790" h="2828290">
                  <a:moveTo>
                    <a:pt x="1511808" y="0"/>
                  </a:moveTo>
                  <a:lnTo>
                    <a:pt x="0" y="0"/>
                  </a:lnTo>
                  <a:lnTo>
                    <a:pt x="0" y="2827782"/>
                  </a:lnTo>
                  <a:lnTo>
                    <a:pt x="1511808" y="2827782"/>
                  </a:lnTo>
                  <a:lnTo>
                    <a:pt x="1511808" y="0"/>
                  </a:lnTo>
                  <a:close/>
                </a:path>
                <a:path w="4542790" h="2828290">
                  <a:moveTo>
                    <a:pt x="4542510" y="0"/>
                  </a:moveTo>
                  <a:lnTo>
                    <a:pt x="3027159" y="0"/>
                  </a:lnTo>
                  <a:lnTo>
                    <a:pt x="3027159" y="2827769"/>
                  </a:lnTo>
                  <a:lnTo>
                    <a:pt x="4542510" y="2827769"/>
                  </a:lnTo>
                  <a:lnTo>
                    <a:pt x="4542510" y="0"/>
                  </a:lnTo>
                  <a:close/>
                </a:path>
              </a:pathLst>
            </a:custGeom>
            <a:solidFill>
              <a:srgbClr val="ECECEC">
                <a:alpha val="79998"/>
              </a:srgbClr>
            </a:solidFill>
          </p:spPr>
          <p:txBody>
            <a:bodyPr lIns="0" tIns="0" rIns="0" bIns="0"/>
            <a:lstStyle/>
            <a:p>
              <a:pPr>
                <a:defRPr/>
              </a:pPr>
              <a:endParaRPr sz="637"/>
            </a:p>
          </p:txBody>
        </p:sp>
        <p:sp>
          <p:nvSpPr>
            <p:cNvPr id="70" name="object 52">
              <a:extLst>
                <a:ext uri="{FF2B5EF4-FFF2-40B4-BE49-F238E27FC236}">
                  <a16:creationId xmlns:a16="http://schemas.microsoft.com/office/drawing/2014/main" id="{EE212F3D-274A-42A4-BE71-271A43436BEE}"/>
                </a:ext>
              </a:extLst>
            </p:cNvPr>
            <p:cNvSpPr/>
            <p:nvPr/>
          </p:nvSpPr>
          <p:spPr>
            <a:xfrm>
              <a:off x="1511323" y="8480135"/>
              <a:ext cx="4547927" cy="2827341"/>
            </a:xfrm>
            <a:custGeom>
              <a:avLst/>
              <a:gdLst/>
              <a:ahLst/>
              <a:cxnLst/>
              <a:rect l="l" t="t" r="r" b="b"/>
              <a:pathLst>
                <a:path w="4546600" h="2828290">
                  <a:moveTo>
                    <a:pt x="1515351" y="0"/>
                  </a:moveTo>
                  <a:lnTo>
                    <a:pt x="0" y="0"/>
                  </a:lnTo>
                  <a:lnTo>
                    <a:pt x="0" y="2827769"/>
                  </a:lnTo>
                  <a:lnTo>
                    <a:pt x="1515351" y="2827769"/>
                  </a:lnTo>
                  <a:lnTo>
                    <a:pt x="1515351" y="0"/>
                  </a:lnTo>
                  <a:close/>
                </a:path>
                <a:path w="4546600" h="2828290">
                  <a:moveTo>
                    <a:pt x="4546041" y="0"/>
                  </a:moveTo>
                  <a:lnTo>
                    <a:pt x="3030702" y="0"/>
                  </a:lnTo>
                  <a:lnTo>
                    <a:pt x="3030702" y="2827769"/>
                  </a:lnTo>
                  <a:lnTo>
                    <a:pt x="4546041" y="2827769"/>
                  </a:lnTo>
                  <a:lnTo>
                    <a:pt x="4546041" y="0"/>
                  </a:lnTo>
                  <a:close/>
                </a:path>
              </a:pathLst>
            </a:custGeom>
            <a:solidFill>
              <a:srgbClr val="E3E3E2">
                <a:alpha val="79998"/>
              </a:srgbClr>
            </a:solidFill>
          </p:spPr>
          <p:txBody>
            <a:bodyPr lIns="0" tIns="0" rIns="0" bIns="0"/>
            <a:lstStyle/>
            <a:p>
              <a:pPr>
                <a:defRPr/>
              </a:pPr>
              <a:endParaRPr sz="637"/>
            </a:p>
          </p:txBody>
        </p:sp>
        <p:sp>
          <p:nvSpPr>
            <p:cNvPr id="71" name="object 53">
              <a:extLst>
                <a:ext uri="{FF2B5EF4-FFF2-40B4-BE49-F238E27FC236}">
                  <a16:creationId xmlns:a16="http://schemas.microsoft.com/office/drawing/2014/main" id="{646AB328-1EDE-434C-A6E6-1FB56E5B3A2F}"/>
                </a:ext>
              </a:extLst>
            </p:cNvPr>
            <p:cNvSpPr/>
            <p:nvPr/>
          </p:nvSpPr>
          <p:spPr>
            <a:xfrm>
              <a:off x="12624604" y="1073198"/>
              <a:ext cx="6938820" cy="9263906"/>
            </a:xfrm>
            <a:custGeom>
              <a:avLst/>
              <a:gdLst/>
              <a:ahLst/>
              <a:cxnLst/>
              <a:rect l="l" t="t" r="r" b="b"/>
              <a:pathLst>
                <a:path w="6938644" h="9264650">
                  <a:moveTo>
                    <a:pt x="660158" y="412203"/>
                  </a:moveTo>
                  <a:lnTo>
                    <a:pt x="654265" y="368338"/>
                  </a:lnTo>
                  <a:lnTo>
                    <a:pt x="637959" y="329679"/>
                  </a:lnTo>
                  <a:lnTo>
                    <a:pt x="611822" y="295503"/>
                  </a:lnTo>
                  <a:lnTo>
                    <a:pt x="578421" y="269697"/>
                  </a:lnTo>
                  <a:lnTo>
                    <a:pt x="577646" y="269379"/>
                  </a:lnTo>
                  <a:lnTo>
                    <a:pt x="577646" y="412203"/>
                  </a:lnTo>
                  <a:lnTo>
                    <a:pt x="571157" y="444322"/>
                  </a:lnTo>
                  <a:lnTo>
                    <a:pt x="553466" y="470560"/>
                  </a:lnTo>
                  <a:lnTo>
                    <a:pt x="527240" y="488238"/>
                  </a:lnTo>
                  <a:lnTo>
                    <a:pt x="495122" y="494728"/>
                  </a:lnTo>
                  <a:lnTo>
                    <a:pt x="462991" y="488238"/>
                  </a:lnTo>
                  <a:lnTo>
                    <a:pt x="436765" y="470560"/>
                  </a:lnTo>
                  <a:lnTo>
                    <a:pt x="419087" y="444322"/>
                  </a:lnTo>
                  <a:lnTo>
                    <a:pt x="412597" y="412203"/>
                  </a:lnTo>
                  <a:lnTo>
                    <a:pt x="419087" y="380085"/>
                  </a:lnTo>
                  <a:lnTo>
                    <a:pt x="436765" y="353847"/>
                  </a:lnTo>
                  <a:lnTo>
                    <a:pt x="462991" y="336169"/>
                  </a:lnTo>
                  <a:lnTo>
                    <a:pt x="495122" y="329679"/>
                  </a:lnTo>
                  <a:lnTo>
                    <a:pt x="527240" y="336169"/>
                  </a:lnTo>
                  <a:lnTo>
                    <a:pt x="553466" y="353847"/>
                  </a:lnTo>
                  <a:lnTo>
                    <a:pt x="571157" y="380085"/>
                  </a:lnTo>
                  <a:lnTo>
                    <a:pt x="577646" y="412203"/>
                  </a:lnTo>
                  <a:lnTo>
                    <a:pt x="577646" y="269379"/>
                  </a:lnTo>
                  <a:lnTo>
                    <a:pt x="538988" y="253060"/>
                  </a:lnTo>
                  <a:lnTo>
                    <a:pt x="495122" y="247167"/>
                  </a:lnTo>
                  <a:lnTo>
                    <a:pt x="451243" y="253060"/>
                  </a:lnTo>
                  <a:lnTo>
                    <a:pt x="411822" y="269697"/>
                  </a:lnTo>
                  <a:lnTo>
                    <a:pt x="378421" y="295503"/>
                  </a:lnTo>
                  <a:lnTo>
                    <a:pt x="352615" y="328904"/>
                  </a:lnTo>
                  <a:lnTo>
                    <a:pt x="335978" y="368338"/>
                  </a:lnTo>
                  <a:lnTo>
                    <a:pt x="330073" y="412203"/>
                  </a:lnTo>
                  <a:lnTo>
                    <a:pt x="335978" y="456082"/>
                  </a:lnTo>
                  <a:lnTo>
                    <a:pt x="352615" y="495503"/>
                  </a:lnTo>
                  <a:lnTo>
                    <a:pt x="378421" y="528904"/>
                  </a:lnTo>
                  <a:lnTo>
                    <a:pt x="411822" y="554710"/>
                  </a:lnTo>
                  <a:lnTo>
                    <a:pt x="451243" y="571347"/>
                  </a:lnTo>
                  <a:lnTo>
                    <a:pt x="495122" y="577253"/>
                  </a:lnTo>
                  <a:lnTo>
                    <a:pt x="538988" y="571347"/>
                  </a:lnTo>
                  <a:lnTo>
                    <a:pt x="578421" y="554710"/>
                  </a:lnTo>
                  <a:lnTo>
                    <a:pt x="611822" y="528904"/>
                  </a:lnTo>
                  <a:lnTo>
                    <a:pt x="637628" y="495503"/>
                  </a:lnTo>
                  <a:lnTo>
                    <a:pt x="654265" y="456082"/>
                  </a:lnTo>
                  <a:lnTo>
                    <a:pt x="660158" y="412203"/>
                  </a:lnTo>
                  <a:close/>
                </a:path>
                <a:path w="6938644" h="9264650">
                  <a:moveTo>
                    <a:pt x="990231" y="412203"/>
                  </a:moveTo>
                  <a:lnTo>
                    <a:pt x="989177" y="403136"/>
                  </a:lnTo>
                  <a:lnTo>
                    <a:pt x="989139" y="402780"/>
                  </a:lnTo>
                  <a:lnTo>
                    <a:pt x="985888" y="393750"/>
                  </a:lnTo>
                  <a:lnTo>
                    <a:pt x="985012" y="394157"/>
                  </a:lnTo>
                  <a:lnTo>
                    <a:pt x="985812" y="393750"/>
                  </a:lnTo>
                  <a:lnTo>
                    <a:pt x="985799" y="393585"/>
                  </a:lnTo>
                  <a:lnTo>
                    <a:pt x="960742" y="349923"/>
                  </a:lnTo>
                  <a:lnTo>
                    <a:pt x="935723" y="312039"/>
                  </a:lnTo>
                  <a:lnTo>
                    <a:pt x="901903" y="267220"/>
                  </a:lnTo>
                  <a:lnTo>
                    <a:pt x="901903" y="412203"/>
                  </a:lnTo>
                  <a:lnTo>
                    <a:pt x="898258" y="418439"/>
                  </a:lnTo>
                  <a:lnTo>
                    <a:pt x="868045" y="465150"/>
                  </a:lnTo>
                  <a:lnTo>
                    <a:pt x="826096" y="519887"/>
                  </a:lnTo>
                  <a:lnTo>
                    <a:pt x="800252" y="549021"/>
                  </a:lnTo>
                  <a:lnTo>
                    <a:pt x="766800" y="582256"/>
                  </a:lnTo>
                  <a:lnTo>
                    <a:pt x="729818" y="613625"/>
                  </a:lnTo>
                  <a:lnTo>
                    <a:pt x="689419" y="641934"/>
                  </a:lnTo>
                  <a:lnTo>
                    <a:pt x="645655" y="666013"/>
                  </a:lnTo>
                  <a:lnTo>
                    <a:pt x="598627" y="684682"/>
                  </a:lnTo>
                  <a:lnTo>
                    <a:pt x="548424" y="696734"/>
                  </a:lnTo>
                  <a:lnTo>
                    <a:pt x="495122" y="701027"/>
                  </a:lnTo>
                  <a:lnTo>
                    <a:pt x="441820" y="696734"/>
                  </a:lnTo>
                  <a:lnTo>
                    <a:pt x="391604" y="684682"/>
                  </a:lnTo>
                  <a:lnTo>
                    <a:pt x="344576" y="666013"/>
                  </a:lnTo>
                  <a:lnTo>
                    <a:pt x="300824" y="641934"/>
                  </a:lnTo>
                  <a:lnTo>
                    <a:pt x="260413" y="613625"/>
                  </a:lnTo>
                  <a:lnTo>
                    <a:pt x="223443" y="582256"/>
                  </a:lnTo>
                  <a:lnTo>
                    <a:pt x="189979" y="549021"/>
                  </a:lnTo>
                  <a:lnTo>
                    <a:pt x="164134" y="519887"/>
                  </a:lnTo>
                  <a:lnTo>
                    <a:pt x="122186" y="465150"/>
                  </a:lnTo>
                  <a:lnTo>
                    <a:pt x="100939" y="433095"/>
                  </a:lnTo>
                  <a:lnTo>
                    <a:pt x="88328" y="412203"/>
                  </a:lnTo>
                  <a:lnTo>
                    <a:pt x="91986" y="405968"/>
                  </a:lnTo>
                  <a:lnTo>
                    <a:pt x="122186" y="359257"/>
                  </a:lnTo>
                  <a:lnTo>
                    <a:pt x="164134" y="304520"/>
                  </a:lnTo>
                  <a:lnTo>
                    <a:pt x="189979" y="275386"/>
                  </a:lnTo>
                  <a:lnTo>
                    <a:pt x="223443" y="242150"/>
                  </a:lnTo>
                  <a:lnTo>
                    <a:pt x="260413" y="210781"/>
                  </a:lnTo>
                  <a:lnTo>
                    <a:pt x="300824" y="182473"/>
                  </a:lnTo>
                  <a:lnTo>
                    <a:pt x="344576" y="158394"/>
                  </a:lnTo>
                  <a:lnTo>
                    <a:pt x="391604" y="139738"/>
                  </a:lnTo>
                  <a:lnTo>
                    <a:pt x="441820" y="127673"/>
                  </a:lnTo>
                  <a:lnTo>
                    <a:pt x="495122" y="123380"/>
                  </a:lnTo>
                  <a:lnTo>
                    <a:pt x="548424" y="127673"/>
                  </a:lnTo>
                  <a:lnTo>
                    <a:pt x="598627" y="139738"/>
                  </a:lnTo>
                  <a:lnTo>
                    <a:pt x="645655" y="158394"/>
                  </a:lnTo>
                  <a:lnTo>
                    <a:pt x="689419" y="182473"/>
                  </a:lnTo>
                  <a:lnTo>
                    <a:pt x="729818" y="210781"/>
                  </a:lnTo>
                  <a:lnTo>
                    <a:pt x="766800" y="242150"/>
                  </a:lnTo>
                  <a:lnTo>
                    <a:pt x="800252" y="275386"/>
                  </a:lnTo>
                  <a:lnTo>
                    <a:pt x="826096" y="304520"/>
                  </a:lnTo>
                  <a:lnTo>
                    <a:pt x="868045" y="359257"/>
                  </a:lnTo>
                  <a:lnTo>
                    <a:pt x="889304" y="391312"/>
                  </a:lnTo>
                  <a:lnTo>
                    <a:pt x="901903" y="412203"/>
                  </a:lnTo>
                  <a:lnTo>
                    <a:pt x="901903" y="267220"/>
                  </a:lnTo>
                  <a:lnTo>
                    <a:pt x="860450" y="218948"/>
                  </a:lnTo>
                  <a:lnTo>
                    <a:pt x="831926" y="190131"/>
                  </a:lnTo>
                  <a:lnTo>
                    <a:pt x="800290" y="161696"/>
                  </a:lnTo>
                  <a:lnTo>
                    <a:pt x="765568" y="134454"/>
                  </a:lnTo>
                  <a:lnTo>
                    <a:pt x="727811" y="109207"/>
                  </a:lnTo>
                  <a:lnTo>
                    <a:pt x="687070" y="86741"/>
                  </a:lnTo>
                  <a:lnTo>
                    <a:pt x="643382" y="67868"/>
                  </a:lnTo>
                  <a:lnTo>
                    <a:pt x="596798" y="53403"/>
                  </a:lnTo>
                  <a:lnTo>
                    <a:pt x="547357" y="44132"/>
                  </a:lnTo>
                  <a:lnTo>
                    <a:pt x="495122" y="40868"/>
                  </a:lnTo>
                  <a:lnTo>
                    <a:pt x="442874" y="44132"/>
                  </a:lnTo>
                  <a:lnTo>
                    <a:pt x="393446" y="53403"/>
                  </a:lnTo>
                  <a:lnTo>
                    <a:pt x="346862" y="67868"/>
                  </a:lnTo>
                  <a:lnTo>
                    <a:pt x="303174" y="86741"/>
                  </a:lnTo>
                  <a:lnTo>
                    <a:pt x="262420" y="109207"/>
                  </a:lnTo>
                  <a:lnTo>
                    <a:pt x="224663" y="134454"/>
                  </a:lnTo>
                  <a:lnTo>
                    <a:pt x="189941" y="161696"/>
                  </a:lnTo>
                  <a:lnTo>
                    <a:pt x="158305" y="190131"/>
                  </a:lnTo>
                  <a:lnTo>
                    <a:pt x="129781" y="218948"/>
                  </a:lnTo>
                  <a:lnTo>
                    <a:pt x="101003" y="251383"/>
                  </a:lnTo>
                  <a:lnTo>
                    <a:pt x="75895" y="282752"/>
                  </a:lnTo>
                  <a:lnTo>
                    <a:pt x="36906" y="338251"/>
                  </a:lnTo>
                  <a:lnTo>
                    <a:pt x="12954" y="377799"/>
                  </a:lnTo>
                  <a:lnTo>
                    <a:pt x="4432" y="393585"/>
                  </a:lnTo>
                  <a:lnTo>
                    <a:pt x="5181" y="394157"/>
                  </a:lnTo>
                  <a:lnTo>
                    <a:pt x="41262" y="412203"/>
                  </a:lnTo>
                  <a:lnTo>
                    <a:pt x="4356" y="393750"/>
                  </a:lnTo>
                  <a:lnTo>
                    <a:pt x="1092" y="402780"/>
                  </a:lnTo>
                  <a:lnTo>
                    <a:pt x="0" y="412203"/>
                  </a:lnTo>
                  <a:lnTo>
                    <a:pt x="1092" y="421627"/>
                  </a:lnTo>
                  <a:lnTo>
                    <a:pt x="4254" y="430364"/>
                  </a:lnTo>
                  <a:lnTo>
                    <a:pt x="4356" y="430657"/>
                  </a:lnTo>
                  <a:lnTo>
                    <a:pt x="23037" y="463918"/>
                  </a:lnTo>
                  <a:lnTo>
                    <a:pt x="54521" y="512368"/>
                  </a:lnTo>
                  <a:lnTo>
                    <a:pt x="101003" y="573036"/>
                  </a:lnTo>
                  <a:lnTo>
                    <a:pt x="129781" y="605459"/>
                  </a:lnTo>
                  <a:lnTo>
                    <a:pt x="158305" y="634276"/>
                  </a:lnTo>
                  <a:lnTo>
                    <a:pt x="189941" y="662711"/>
                  </a:lnTo>
                  <a:lnTo>
                    <a:pt x="224663" y="689952"/>
                  </a:lnTo>
                  <a:lnTo>
                    <a:pt x="262420" y="715200"/>
                  </a:lnTo>
                  <a:lnTo>
                    <a:pt x="303174" y="737666"/>
                  </a:lnTo>
                  <a:lnTo>
                    <a:pt x="346862" y="756539"/>
                  </a:lnTo>
                  <a:lnTo>
                    <a:pt x="393446" y="771004"/>
                  </a:lnTo>
                  <a:lnTo>
                    <a:pt x="442874" y="780275"/>
                  </a:lnTo>
                  <a:lnTo>
                    <a:pt x="495122" y="783539"/>
                  </a:lnTo>
                  <a:lnTo>
                    <a:pt x="547357" y="780275"/>
                  </a:lnTo>
                  <a:lnTo>
                    <a:pt x="596798" y="771004"/>
                  </a:lnTo>
                  <a:lnTo>
                    <a:pt x="643382" y="756539"/>
                  </a:lnTo>
                  <a:lnTo>
                    <a:pt x="687070" y="737666"/>
                  </a:lnTo>
                  <a:lnTo>
                    <a:pt x="727811" y="715200"/>
                  </a:lnTo>
                  <a:lnTo>
                    <a:pt x="765568" y="689952"/>
                  </a:lnTo>
                  <a:lnTo>
                    <a:pt x="800290" y="662711"/>
                  </a:lnTo>
                  <a:lnTo>
                    <a:pt x="831926" y="634276"/>
                  </a:lnTo>
                  <a:lnTo>
                    <a:pt x="860450" y="605459"/>
                  </a:lnTo>
                  <a:lnTo>
                    <a:pt x="889228" y="573036"/>
                  </a:lnTo>
                  <a:lnTo>
                    <a:pt x="914336" y="541667"/>
                  </a:lnTo>
                  <a:lnTo>
                    <a:pt x="953338" y="486156"/>
                  </a:lnTo>
                  <a:lnTo>
                    <a:pt x="977290" y="446608"/>
                  </a:lnTo>
                  <a:lnTo>
                    <a:pt x="985799" y="430822"/>
                  </a:lnTo>
                  <a:lnTo>
                    <a:pt x="985215" y="430364"/>
                  </a:lnTo>
                  <a:lnTo>
                    <a:pt x="983348" y="429412"/>
                  </a:lnTo>
                  <a:lnTo>
                    <a:pt x="985875" y="430657"/>
                  </a:lnTo>
                  <a:lnTo>
                    <a:pt x="989152" y="421627"/>
                  </a:lnTo>
                  <a:lnTo>
                    <a:pt x="990231" y="412203"/>
                  </a:lnTo>
                  <a:close/>
                </a:path>
                <a:path w="6938644" h="9264650">
                  <a:moveTo>
                    <a:pt x="4693869" y="8563242"/>
                  </a:moveTo>
                  <a:lnTo>
                    <a:pt x="4690630" y="8547189"/>
                  </a:lnTo>
                  <a:lnTo>
                    <a:pt x="4681791" y="8534070"/>
                  </a:lnTo>
                  <a:lnTo>
                    <a:pt x="4668672" y="8525231"/>
                  </a:lnTo>
                  <a:lnTo>
                    <a:pt x="4652619" y="8521992"/>
                  </a:lnTo>
                  <a:lnTo>
                    <a:pt x="4322546" y="8521992"/>
                  </a:lnTo>
                  <a:lnTo>
                    <a:pt x="4306481" y="8525231"/>
                  </a:lnTo>
                  <a:lnTo>
                    <a:pt x="4293362" y="8534070"/>
                  </a:lnTo>
                  <a:lnTo>
                    <a:pt x="4284523" y="8547189"/>
                  </a:lnTo>
                  <a:lnTo>
                    <a:pt x="4281284" y="8563242"/>
                  </a:lnTo>
                  <a:lnTo>
                    <a:pt x="4284523" y="8579307"/>
                  </a:lnTo>
                  <a:lnTo>
                    <a:pt x="4293362" y="8592414"/>
                  </a:lnTo>
                  <a:lnTo>
                    <a:pt x="4306481" y="8601253"/>
                  </a:lnTo>
                  <a:lnTo>
                    <a:pt x="4322546" y="8604504"/>
                  </a:lnTo>
                  <a:lnTo>
                    <a:pt x="4652619" y="8604504"/>
                  </a:lnTo>
                  <a:lnTo>
                    <a:pt x="4668672" y="8601253"/>
                  </a:lnTo>
                  <a:lnTo>
                    <a:pt x="4681791" y="8592414"/>
                  </a:lnTo>
                  <a:lnTo>
                    <a:pt x="4690630" y="8579307"/>
                  </a:lnTo>
                  <a:lnTo>
                    <a:pt x="4693869" y="8563242"/>
                  </a:lnTo>
                  <a:close/>
                </a:path>
                <a:path w="6938644" h="9264650">
                  <a:moveTo>
                    <a:pt x="4858918" y="8480717"/>
                  </a:moveTo>
                  <a:lnTo>
                    <a:pt x="4850600" y="8439455"/>
                  </a:lnTo>
                  <a:lnTo>
                    <a:pt x="4822672" y="8393189"/>
                  </a:lnTo>
                  <a:lnTo>
                    <a:pt x="4783315" y="8366658"/>
                  </a:lnTo>
                  <a:lnTo>
                    <a:pt x="4776406" y="8365274"/>
                  </a:lnTo>
                  <a:lnTo>
                    <a:pt x="4776406" y="8480717"/>
                  </a:lnTo>
                  <a:lnTo>
                    <a:pt x="4776406" y="9140876"/>
                  </a:lnTo>
                  <a:lnTo>
                    <a:pt x="4773155" y="9156929"/>
                  </a:lnTo>
                  <a:lnTo>
                    <a:pt x="4764316" y="9170048"/>
                  </a:lnTo>
                  <a:lnTo>
                    <a:pt x="4751197" y="9178887"/>
                  </a:lnTo>
                  <a:lnTo>
                    <a:pt x="4735131" y="9182125"/>
                  </a:lnTo>
                  <a:lnTo>
                    <a:pt x="4240022" y="9182125"/>
                  </a:lnTo>
                  <a:lnTo>
                    <a:pt x="4223969" y="9178887"/>
                  </a:lnTo>
                  <a:lnTo>
                    <a:pt x="4210850" y="9170048"/>
                  </a:lnTo>
                  <a:lnTo>
                    <a:pt x="4202011" y="9156929"/>
                  </a:lnTo>
                  <a:lnTo>
                    <a:pt x="4198772" y="9140876"/>
                  </a:lnTo>
                  <a:lnTo>
                    <a:pt x="4198772" y="8480717"/>
                  </a:lnTo>
                  <a:lnTo>
                    <a:pt x="4202011" y="8464652"/>
                  </a:lnTo>
                  <a:lnTo>
                    <a:pt x="4210850" y="8451545"/>
                  </a:lnTo>
                  <a:lnTo>
                    <a:pt x="4223969" y="8442693"/>
                  </a:lnTo>
                  <a:lnTo>
                    <a:pt x="4240022" y="8439455"/>
                  </a:lnTo>
                  <a:lnTo>
                    <a:pt x="4735131" y="8439455"/>
                  </a:lnTo>
                  <a:lnTo>
                    <a:pt x="4751197" y="8442693"/>
                  </a:lnTo>
                  <a:lnTo>
                    <a:pt x="4764316" y="8451545"/>
                  </a:lnTo>
                  <a:lnTo>
                    <a:pt x="4773155" y="8464652"/>
                  </a:lnTo>
                  <a:lnTo>
                    <a:pt x="4776406" y="8480717"/>
                  </a:lnTo>
                  <a:lnTo>
                    <a:pt x="4776406" y="8365274"/>
                  </a:lnTo>
                  <a:lnTo>
                    <a:pt x="4735131" y="8356930"/>
                  </a:lnTo>
                  <a:lnTo>
                    <a:pt x="4240022" y="8356930"/>
                  </a:lnTo>
                  <a:lnTo>
                    <a:pt x="4191838" y="8366658"/>
                  </a:lnTo>
                  <a:lnTo>
                    <a:pt x="4152493" y="8393189"/>
                  </a:lnTo>
                  <a:lnTo>
                    <a:pt x="4125976" y="8432533"/>
                  </a:lnTo>
                  <a:lnTo>
                    <a:pt x="4116247" y="8480717"/>
                  </a:lnTo>
                  <a:lnTo>
                    <a:pt x="4116247" y="9140876"/>
                  </a:lnTo>
                  <a:lnTo>
                    <a:pt x="4125976" y="9189047"/>
                  </a:lnTo>
                  <a:lnTo>
                    <a:pt x="4152493" y="9228391"/>
                  </a:lnTo>
                  <a:lnTo>
                    <a:pt x="4191838" y="9254922"/>
                  </a:lnTo>
                  <a:lnTo>
                    <a:pt x="4240022" y="9264650"/>
                  </a:lnTo>
                  <a:lnTo>
                    <a:pt x="4735131" y="9264650"/>
                  </a:lnTo>
                  <a:lnTo>
                    <a:pt x="4783315" y="9254922"/>
                  </a:lnTo>
                  <a:lnTo>
                    <a:pt x="4822672" y="9228391"/>
                  </a:lnTo>
                  <a:lnTo>
                    <a:pt x="4849190" y="9189047"/>
                  </a:lnTo>
                  <a:lnTo>
                    <a:pt x="4858918" y="9140876"/>
                  </a:lnTo>
                  <a:lnTo>
                    <a:pt x="4858918" y="8480717"/>
                  </a:lnTo>
                  <a:close/>
                </a:path>
                <a:path w="6938644" h="9264650">
                  <a:moveTo>
                    <a:pt x="6938518" y="339864"/>
                  </a:moveTo>
                  <a:lnTo>
                    <a:pt x="6914312" y="303644"/>
                  </a:lnTo>
                  <a:lnTo>
                    <a:pt x="6808635" y="286575"/>
                  </a:lnTo>
                  <a:lnTo>
                    <a:pt x="6808635" y="369963"/>
                  </a:lnTo>
                  <a:lnTo>
                    <a:pt x="6662191" y="512610"/>
                  </a:lnTo>
                  <a:lnTo>
                    <a:pt x="6655905" y="520433"/>
                  </a:lnTo>
                  <a:lnTo>
                    <a:pt x="6651739" y="529399"/>
                  </a:lnTo>
                  <a:lnTo>
                    <a:pt x="6649821" y="539115"/>
                  </a:lnTo>
                  <a:lnTo>
                    <a:pt x="6650304" y="549135"/>
                  </a:lnTo>
                  <a:lnTo>
                    <a:pt x="6684861" y="750595"/>
                  </a:lnTo>
                  <a:lnTo>
                    <a:pt x="6661963" y="738543"/>
                  </a:lnTo>
                  <a:lnTo>
                    <a:pt x="6503873" y="655421"/>
                  </a:lnTo>
                  <a:lnTo>
                    <a:pt x="6494500" y="651865"/>
                  </a:lnTo>
                  <a:lnTo>
                    <a:pt x="6484671" y="650671"/>
                  </a:lnTo>
                  <a:lnTo>
                    <a:pt x="6474854" y="651865"/>
                  </a:lnTo>
                  <a:lnTo>
                    <a:pt x="6465468" y="655421"/>
                  </a:lnTo>
                  <a:lnTo>
                    <a:pt x="6284493" y="750595"/>
                  </a:lnTo>
                  <a:lnTo>
                    <a:pt x="6319050" y="549135"/>
                  </a:lnTo>
                  <a:lnTo>
                    <a:pt x="6307163" y="512610"/>
                  </a:lnTo>
                  <a:lnTo>
                    <a:pt x="6160719" y="369963"/>
                  </a:lnTo>
                  <a:lnTo>
                    <a:pt x="6363144" y="340385"/>
                  </a:lnTo>
                  <a:lnTo>
                    <a:pt x="6394170" y="317817"/>
                  </a:lnTo>
                  <a:lnTo>
                    <a:pt x="6484671" y="134480"/>
                  </a:lnTo>
                  <a:lnTo>
                    <a:pt x="6575158" y="317817"/>
                  </a:lnTo>
                  <a:lnTo>
                    <a:pt x="6606197" y="340385"/>
                  </a:lnTo>
                  <a:lnTo>
                    <a:pt x="6808635" y="369963"/>
                  </a:lnTo>
                  <a:lnTo>
                    <a:pt x="6808635" y="286575"/>
                  </a:lnTo>
                  <a:lnTo>
                    <a:pt x="6639573" y="261861"/>
                  </a:lnTo>
                  <a:lnTo>
                    <a:pt x="6576695" y="134480"/>
                  </a:lnTo>
                  <a:lnTo>
                    <a:pt x="6521666" y="22999"/>
                  </a:lnTo>
                  <a:lnTo>
                    <a:pt x="6484671" y="0"/>
                  </a:lnTo>
                  <a:lnTo>
                    <a:pt x="6473241" y="1612"/>
                  </a:lnTo>
                  <a:lnTo>
                    <a:pt x="6462890" y="6223"/>
                  </a:lnTo>
                  <a:lnTo>
                    <a:pt x="6454178" y="13462"/>
                  </a:lnTo>
                  <a:lnTo>
                    <a:pt x="6447676" y="22999"/>
                  </a:lnTo>
                  <a:lnTo>
                    <a:pt x="6329781" y="261861"/>
                  </a:lnTo>
                  <a:lnTo>
                    <a:pt x="6066117" y="300393"/>
                  </a:lnTo>
                  <a:lnTo>
                    <a:pt x="6032830" y="328498"/>
                  </a:lnTo>
                  <a:lnTo>
                    <a:pt x="6030836" y="339864"/>
                  </a:lnTo>
                  <a:lnTo>
                    <a:pt x="6032017" y="351129"/>
                  </a:lnTo>
                  <a:lnTo>
                    <a:pt x="6036221" y="361657"/>
                  </a:lnTo>
                  <a:lnTo>
                    <a:pt x="6043282" y="370776"/>
                  </a:lnTo>
                  <a:lnTo>
                    <a:pt x="6234049" y="556577"/>
                  </a:lnTo>
                  <a:lnTo>
                    <a:pt x="6189015" y="819048"/>
                  </a:lnTo>
                  <a:lnTo>
                    <a:pt x="6205436" y="859409"/>
                  </a:lnTo>
                  <a:lnTo>
                    <a:pt x="6226721" y="867181"/>
                  </a:lnTo>
                  <a:lnTo>
                    <a:pt x="6238024" y="866432"/>
                  </a:lnTo>
                  <a:lnTo>
                    <a:pt x="6248895" y="862545"/>
                  </a:lnTo>
                  <a:lnTo>
                    <a:pt x="6461773" y="750595"/>
                  </a:lnTo>
                  <a:lnTo>
                    <a:pt x="6484671" y="738543"/>
                  </a:lnTo>
                  <a:lnTo>
                    <a:pt x="6720459" y="862545"/>
                  </a:lnTo>
                  <a:lnTo>
                    <a:pt x="6731317" y="866432"/>
                  </a:lnTo>
                  <a:lnTo>
                    <a:pt x="6742633" y="867181"/>
                  </a:lnTo>
                  <a:lnTo>
                    <a:pt x="6753707" y="864819"/>
                  </a:lnTo>
                  <a:lnTo>
                    <a:pt x="6763918" y="859409"/>
                  </a:lnTo>
                  <a:lnTo>
                    <a:pt x="6772211" y="851395"/>
                  </a:lnTo>
                  <a:lnTo>
                    <a:pt x="6777876" y="841578"/>
                  </a:lnTo>
                  <a:lnTo>
                    <a:pt x="6780670" y="830592"/>
                  </a:lnTo>
                  <a:lnTo>
                    <a:pt x="6780327" y="819048"/>
                  </a:lnTo>
                  <a:lnTo>
                    <a:pt x="6768592" y="750595"/>
                  </a:lnTo>
                  <a:lnTo>
                    <a:pt x="6735305" y="556577"/>
                  </a:lnTo>
                  <a:lnTo>
                    <a:pt x="6926059" y="370776"/>
                  </a:lnTo>
                  <a:lnTo>
                    <a:pt x="6933120" y="361657"/>
                  </a:lnTo>
                  <a:lnTo>
                    <a:pt x="6937324" y="351129"/>
                  </a:lnTo>
                  <a:lnTo>
                    <a:pt x="6938454" y="340385"/>
                  </a:lnTo>
                  <a:lnTo>
                    <a:pt x="6938518" y="33986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lIns="0" tIns="0" rIns="0" bIns="0"/>
            <a:lstStyle/>
            <a:p>
              <a:pPr>
                <a:defRPr/>
              </a:pPr>
              <a:endParaRPr sz="637"/>
            </a:p>
          </p:txBody>
        </p:sp>
        <p:pic>
          <p:nvPicPr>
            <p:cNvPr id="14383" name="object 54">
              <a:extLst>
                <a:ext uri="{FF2B5EF4-FFF2-40B4-BE49-F238E27FC236}">
                  <a16:creationId xmlns:a16="http://schemas.microsoft.com/office/drawing/2014/main" id="{3045CC74-470B-4BB6-949E-AD2CE37BE8B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235765" y="9925954"/>
              <a:ext cx="82510" cy="2475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84" name="object 55">
              <a:extLst>
                <a:ext uri="{FF2B5EF4-FFF2-40B4-BE49-F238E27FC236}">
                  <a16:creationId xmlns:a16="http://schemas.microsoft.com/office/drawing/2014/main" id="{EE18CB9C-7CD7-4C01-AA7A-387321616DF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235761" y="9760922"/>
              <a:ext cx="82929" cy="82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85" name="object 56">
              <a:extLst>
                <a:ext uri="{FF2B5EF4-FFF2-40B4-BE49-F238E27FC236}">
                  <a16:creationId xmlns:a16="http://schemas.microsoft.com/office/drawing/2014/main" id="{E138C837-C49B-4BC9-82A6-B807311E210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70727" y="9760922"/>
              <a:ext cx="82929" cy="82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86" name="object 57">
              <a:extLst>
                <a:ext uri="{FF2B5EF4-FFF2-40B4-BE49-F238E27FC236}">
                  <a16:creationId xmlns:a16="http://schemas.microsoft.com/office/drawing/2014/main" id="{BCAA89D6-DAF0-462B-8130-DDDE3E2CCEB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905682" y="9760922"/>
              <a:ext cx="82929" cy="82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87" name="object 58">
              <a:extLst>
                <a:ext uri="{FF2B5EF4-FFF2-40B4-BE49-F238E27FC236}">
                  <a16:creationId xmlns:a16="http://schemas.microsoft.com/office/drawing/2014/main" id="{B728F0BB-4457-412E-8C8B-134DCD4DB07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70727" y="9925958"/>
              <a:ext cx="82929" cy="82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88" name="object 59">
              <a:extLst>
                <a:ext uri="{FF2B5EF4-FFF2-40B4-BE49-F238E27FC236}">
                  <a16:creationId xmlns:a16="http://schemas.microsoft.com/office/drawing/2014/main" id="{4361CEFA-C9D5-433F-A1A5-26AA5C370DB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905682" y="9925958"/>
              <a:ext cx="82929" cy="82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89" name="object 60">
              <a:extLst>
                <a:ext uri="{FF2B5EF4-FFF2-40B4-BE49-F238E27FC236}">
                  <a16:creationId xmlns:a16="http://schemas.microsoft.com/office/drawing/2014/main" id="{1523DAB1-98CC-4CE2-A7FD-D4F112F7F96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70727" y="10090993"/>
              <a:ext cx="82929" cy="825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90" name="object 61">
              <a:extLst>
                <a:ext uri="{FF2B5EF4-FFF2-40B4-BE49-F238E27FC236}">
                  <a16:creationId xmlns:a16="http://schemas.microsoft.com/office/drawing/2014/main" id="{46C83A30-1C23-4C70-A20C-398D14F5B82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905682" y="10090993"/>
              <a:ext cx="82929" cy="825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91" name="object 62">
              <a:extLst>
                <a:ext uri="{FF2B5EF4-FFF2-40B4-BE49-F238E27FC236}">
                  <a16:creationId xmlns:a16="http://schemas.microsoft.com/office/drawing/2014/main" id="{ACD84171-DF0C-4B43-ACA0-AFD6A99DB6D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4457" y="9809167"/>
              <a:ext cx="175177" cy="175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1" name="object 63">
              <a:extLst>
                <a:ext uri="{FF2B5EF4-FFF2-40B4-BE49-F238E27FC236}">
                  <a16:creationId xmlns:a16="http://schemas.microsoft.com/office/drawing/2014/main" id="{E7586134-BC7A-477C-9953-AE6E8BB3F042}"/>
                </a:ext>
              </a:extLst>
            </p:cNvPr>
            <p:cNvSpPr/>
            <p:nvPr/>
          </p:nvSpPr>
          <p:spPr>
            <a:xfrm>
              <a:off x="429314" y="9604090"/>
              <a:ext cx="6684023" cy="642260"/>
            </a:xfrm>
            <a:custGeom>
              <a:avLst/>
              <a:gdLst/>
              <a:ahLst/>
              <a:cxnLst/>
              <a:rect l="l" t="t" r="r" b="b"/>
              <a:pathLst>
                <a:path w="6685915" h="642620">
                  <a:moveTo>
                    <a:pt x="438226" y="321271"/>
                  </a:moveTo>
                  <a:lnTo>
                    <a:pt x="435914" y="309943"/>
                  </a:lnTo>
                  <a:lnTo>
                    <a:pt x="429653" y="300647"/>
                  </a:lnTo>
                  <a:lnTo>
                    <a:pt x="420370" y="294373"/>
                  </a:lnTo>
                  <a:lnTo>
                    <a:pt x="409028" y="292074"/>
                  </a:lnTo>
                  <a:lnTo>
                    <a:pt x="397446" y="294373"/>
                  </a:lnTo>
                  <a:lnTo>
                    <a:pt x="388264" y="300647"/>
                  </a:lnTo>
                  <a:lnTo>
                    <a:pt x="382092" y="309943"/>
                  </a:lnTo>
                  <a:lnTo>
                    <a:pt x="379831" y="321271"/>
                  </a:lnTo>
                  <a:lnTo>
                    <a:pt x="382143" y="332613"/>
                  </a:lnTo>
                  <a:lnTo>
                    <a:pt x="388404" y="341896"/>
                  </a:lnTo>
                  <a:lnTo>
                    <a:pt x="397687" y="348170"/>
                  </a:lnTo>
                  <a:lnTo>
                    <a:pt x="409028" y="350469"/>
                  </a:lnTo>
                  <a:lnTo>
                    <a:pt x="420370" y="348170"/>
                  </a:lnTo>
                  <a:lnTo>
                    <a:pt x="429653" y="341896"/>
                  </a:lnTo>
                  <a:lnTo>
                    <a:pt x="435914" y="332613"/>
                  </a:lnTo>
                  <a:lnTo>
                    <a:pt x="438226" y="321271"/>
                  </a:lnTo>
                  <a:close/>
                </a:path>
                <a:path w="6685915" h="642620">
                  <a:moveTo>
                    <a:pt x="525805" y="262890"/>
                  </a:moveTo>
                  <a:lnTo>
                    <a:pt x="523506" y="251548"/>
                  </a:lnTo>
                  <a:lnTo>
                    <a:pt x="517232" y="242265"/>
                  </a:lnTo>
                  <a:lnTo>
                    <a:pt x="507961" y="235991"/>
                  </a:lnTo>
                  <a:lnTo>
                    <a:pt x="496620" y="233692"/>
                  </a:lnTo>
                  <a:lnTo>
                    <a:pt x="485038" y="235991"/>
                  </a:lnTo>
                  <a:lnTo>
                    <a:pt x="475856" y="242265"/>
                  </a:lnTo>
                  <a:lnTo>
                    <a:pt x="469684" y="251548"/>
                  </a:lnTo>
                  <a:lnTo>
                    <a:pt x="467423" y="262890"/>
                  </a:lnTo>
                  <a:lnTo>
                    <a:pt x="469722" y="274231"/>
                  </a:lnTo>
                  <a:lnTo>
                    <a:pt x="475996" y="283502"/>
                  </a:lnTo>
                  <a:lnTo>
                    <a:pt x="485279" y="289775"/>
                  </a:lnTo>
                  <a:lnTo>
                    <a:pt x="496620" y="292087"/>
                  </a:lnTo>
                  <a:lnTo>
                    <a:pt x="507961" y="289775"/>
                  </a:lnTo>
                  <a:lnTo>
                    <a:pt x="517232" y="283502"/>
                  </a:lnTo>
                  <a:lnTo>
                    <a:pt x="523506" y="274231"/>
                  </a:lnTo>
                  <a:lnTo>
                    <a:pt x="525805" y="262890"/>
                  </a:lnTo>
                  <a:close/>
                </a:path>
                <a:path w="6685915" h="642620">
                  <a:moveTo>
                    <a:pt x="642315" y="438061"/>
                  </a:moveTo>
                  <a:lnTo>
                    <a:pt x="639826" y="391464"/>
                  </a:lnTo>
                  <a:lnTo>
                    <a:pt x="633971" y="328688"/>
                  </a:lnTo>
                  <a:lnTo>
                    <a:pt x="627164" y="266725"/>
                  </a:lnTo>
                  <a:lnTo>
                    <a:pt x="621880" y="222592"/>
                  </a:lnTo>
                  <a:lnTo>
                    <a:pt x="621588" y="218795"/>
                  </a:lnTo>
                  <a:lnTo>
                    <a:pt x="616496" y="192455"/>
                  </a:lnTo>
                  <a:lnTo>
                    <a:pt x="606691" y="167703"/>
                  </a:lnTo>
                  <a:lnTo>
                    <a:pt x="593115" y="146100"/>
                  </a:lnTo>
                  <a:lnTo>
                    <a:pt x="592518" y="145135"/>
                  </a:lnTo>
                  <a:lnTo>
                    <a:pt x="583920" y="135813"/>
                  </a:lnTo>
                  <a:lnTo>
                    <a:pt x="583920" y="438061"/>
                  </a:lnTo>
                  <a:lnTo>
                    <a:pt x="582790" y="449503"/>
                  </a:lnTo>
                  <a:lnTo>
                    <a:pt x="558012" y="486600"/>
                  </a:lnTo>
                  <a:lnTo>
                    <a:pt x="525538" y="496455"/>
                  </a:lnTo>
                  <a:lnTo>
                    <a:pt x="515594" y="495325"/>
                  </a:lnTo>
                  <a:lnTo>
                    <a:pt x="514985" y="495325"/>
                  </a:lnTo>
                  <a:lnTo>
                    <a:pt x="505891" y="491451"/>
                  </a:lnTo>
                  <a:lnTo>
                    <a:pt x="497370" y="484987"/>
                  </a:lnTo>
                  <a:lnTo>
                    <a:pt x="487578" y="475716"/>
                  </a:lnTo>
                  <a:lnTo>
                    <a:pt x="479120" y="467258"/>
                  </a:lnTo>
                  <a:lnTo>
                    <a:pt x="446417" y="434555"/>
                  </a:lnTo>
                  <a:lnTo>
                    <a:pt x="433006" y="423519"/>
                  </a:lnTo>
                  <a:lnTo>
                    <a:pt x="417982" y="415467"/>
                  </a:lnTo>
                  <a:lnTo>
                    <a:pt x="401701" y="410540"/>
                  </a:lnTo>
                  <a:lnTo>
                    <a:pt x="384517" y="408863"/>
                  </a:lnTo>
                  <a:lnTo>
                    <a:pt x="257810" y="408863"/>
                  </a:lnTo>
                  <a:lnTo>
                    <a:pt x="209067" y="423519"/>
                  </a:lnTo>
                  <a:lnTo>
                    <a:pt x="154444" y="475716"/>
                  </a:lnTo>
                  <a:lnTo>
                    <a:pt x="144830" y="484987"/>
                  </a:lnTo>
                  <a:lnTo>
                    <a:pt x="136385" y="491451"/>
                  </a:lnTo>
                  <a:lnTo>
                    <a:pt x="127330" y="495325"/>
                  </a:lnTo>
                  <a:lnTo>
                    <a:pt x="126707" y="495325"/>
                  </a:lnTo>
                  <a:lnTo>
                    <a:pt x="116776" y="496455"/>
                  </a:lnTo>
                  <a:lnTo>
                    <a:pt x="105791" y="495325"/>
                  </a:lnTo>
                  <a:lnTo>
                    <a:pt x="105511" y="495325"/>
                  </a:lnTo>
                  <a:lnTo>
                    <a:pt x="94907" y="491998"/>
                  </a:lnTo>
                  <a:lnTo>
                    <a:pt x="94767" y="491998"/>
                  </a:lnTo>
                  <a:lnTo>
                    <a:pt x="84785" y="486600"/>
                  </a:lnTo>
                  <a:lnTo>
                    <a:pt x="59524" y="449503"/>
                  </a:lnTo>
                  <a:lnTo>
                    <a:pt x="58394" y="438061"/>
                  </a:lnTo>
                  <a:lnTo>
                    <a:pt x="60147" y="403148"/>
                  </a:lnTo>
                  <a:lnTo>
                    <a:pt x="64706" y="351713"/>
                  </a:lnTo>
                  <a:lnTo>
                    <a:pt x="71081" y="291401"/>
                  </a:lnTo>
                  <a:lnTo>
                    <a:pt x="78244" y="229895"/>
                  </a:lnTo>
                  <a:lnTo>
                    <a:pt x="78841" y="224637"/>
                  </a:lnTo>
                  <a:lnTo>
                    <a:pt x="96227" y="180479"/>
                  </a:lnTo>
                  <a:lnTo>
                    <a:pt x="134416" y="151866"/>
                  </a:lnTo>
                  <a:lnTo>
                    <a:pt x="165836" y="146100"/>
                  </a:lnTo>
                  <a:lnTo>
                    <a:pt x="476478" y="146100"/>
                  </a:lnTo>
                  <a:lnTo>
                    <a:pt x="522262" y="158902"/>
                  </a:lnTo>
                  <a:lnTo>
                    <a:pt x="554621" y="194195"/>
                  </a:lnTo>
                  <a:lnTo>
                    <a:pt x="564095" y="229895"/>
                  </a:lnTo>
                  <a:lnTo>
                    <a:pt x="571233" y="291122"/>
                  </a:lnTo>
                  <a:lnTo>
                    <a:pt x="577608" y="351459"/>
                  </a:lnTo>
                  <a:lnTo>
                    <a:pt x="582168" y="402983"/>
                  </a:lnTo>
                  <a:lnTo>
                    <a:pt x="583920" y="438061"/>
                  </a:lnTo>
                  <a:lnTo>
                    <a:pt x="583920" y="135813"/>
                  </a:lnTo>
                  <a:lnTo>
                    <a:pt x="552767" y="109258"/>
                  </a:lnTo>
                  <a:lnTo>
                    <a:pt x="503262" y="90182"/>
                  </a:lnTo>
                  <a:lnTo>
                    <a:pt x="476478" y="87706"/>
                  </a:lnTo>
                  <a:lnTo>
                    <a:pt x="165836" y="87706"/>
                  </a:lnTo>
                  <a:lnTo>
                    <a:pt x="113423" y="97447"/>
                  </a:lnTo>
                  <a:lnTo>
                    <a:pt x="68033" y="125361"/>
                  </a:lnTo>
                  <a:lnTo>
                    <a:pt x="35725" y="167703"/>
                  </a:lnTo>
                  <a:lnTo>
                    <a:pt x="20726" y="218795"/>
                  </a:lnTo>
                  <a:lnTo>
                    <a:pt x="15024" y="266725"/>
                  </a:lnTo>
                  <a:lnTo>
                    <a:pt x="8318" y="328688"/>
                  </a:lnTo>
                  <a:lnTo>
                    <a:pt x="2489" y="391464"/>
                  </a:lnTo>
                  <a:lnTo>
                    <a:pt x="0" y="438061"/>
                  </a:lnTo>
                  <a:lnTo>
                    <a:pt x="2197" y="460387"/>
                  </a:lnTo>
                  <a:lnTo>
                    <a:pt x="19583" y="502805"/>
                  </a:lnTo>
                  <a:lnTo>
                    <a:pt x="52235" y="535254"/>
                  </a:lnTo>
                  <a:lnTo>
                    <a:pt x="72402" y="545973"/>
                  </a:lnTo>
                  <a:lnTo>
                    <a:pt x="72555" y="545973"/>
                  </a:lnTo>
                  <a:lnTo>
                    <a:pt x="94157" y="552577"/>
                  </a:lnTo>
                  <a:lnTo>
                    <a:pt x="94437" y="552577"/>
                  </a:lnTo>
                  <a:lnTo>
                    <a:pt x="116776" y="554837"/>
                  </a:lnTo>
                  <a:lnTo>
                    <a:pt x="144221" y="551167"/>
                  </a:lnTo>
                  <a:lnTo>
                    <a:pt x="182397" y="529717"/>
                  </a:lnTo>
                  <a:lnTo>
                    <a:pt x="216344" y="496455"/>
                  </a:lnTo>
                  <a:lnTo>
                    <a:pt x="237070" y="475716"/>
                  </a:lnTo>
                  <a:lnTo>
                    <a:pt x="242620" y="470458"/>
                  </a:lnTo>
                  <a:lnTo>
                    <a:pt x="250215" y="467258"/>
                  </a:lnTo>
                  <a:lnTo>
                    <a:pt x="392391" y="467258"/>
                  </a:lnTo>
                  <a:lnTo>
                    <a:pt x="399694" y="470166"/>
                  </a:lnTo>
                  <a:lnTo>
                    <a:pt x="405244" y="476008"/>
                  </a:lnTo>
                  <a:lnTo>
                    <a:pt x="446417" y="517182"/>
                  </a:lnTo>
                  <a:lnTo>
                    <a:pt x="459765" y="529717"/>
                  </a:lnTo>
                  <a:lnTo>
                    <a:pt x="476554" y="541921"/>
                  </a:lnTo>
                  <a:lnTo>
                    <a:pt x="498055" y="551167"/>
                  </a:lnTo>
                  <a:lnTo>
                    <a:pt x="525538" y="554837"/>
                  </a:lnTo>
                  <a:lnTo>
                    <a:pt x="548500" y="552577"/>
                  </a:lnTo>
                  <a:lnTo>
                    <a:pt x="590283" y="535254"/>
                  </a:lnTo>
                  <a:lnTo>
                    <a:pt x="622731" y="502805"/>
                  </a:lnTo>
                  <a:lnTo>
                    <a:pt x="640054" y="461022"/>
                  </a:lnTo>
                  <a:lnTo>
                    <a:pt x="642315" y="438061"/>
                  </a:lnTo>
                  <a:close/>
                </a:path>
                <a:path w="6685915" h="642620">
                  <a:moveTo>
                    <a:pt x="3587407" y="586371"/>
                  </a:moveTo>
                  <a:lnTo>
                    <a:pt x="3529025" y="453250"/>
                  </a:lnTo>
                  <a:lnTo>
                    <a:pt x="3529025" y="584034"/>
                  </a:lnTo>
                  <a:lnTo>
                    <a:pt x="3156191" y="584034"/>
                  </a:lnTo>
                  <a:lnTo>
                    <a:pt x="3214624" y="467258"/>
                  </a:lnTo>
                  <a:lnTo>
                    <a:pt x="3470567" y="467258"/>
                  </a:lnTo>
                  <a:lnTo>
                    <a:pt x="3529025" y="584034"/>
                  </a:lnTo>
                  <a:lnTo>
                    <a:pt x="3529025" y="453250"/>
                  </a:lnTo>
                  <a:lnTo>
                    <a:pt x="3441344" y="277901"/>
                  </a:lnTo>
                  <a:lnTo>
                    <a:pt x="3441344" y="408863"/>
                  </a:lnTo>
                  <a:lnTo>
                    <a:pt x="3243846" y="408863"/>
                  </a:lnTo>
                  <a:lnTo>
                    <a:pt x="3312376" y="271932"/>
                  </a:lnTo>
                  <a:lnTo>
                    <a:pt x="3313557" y="267550"/>
                  </a:lnTo>
                  <a:lnTo>
                    <a:pt x="3313557" y="58508"/>
                  </a:lnTo>
                  <a:lnTo>
                    <a:pt x="3371951" y="58508"/>
                  </a:lnTo>
                  <a:lnTo>
                    <a:pt x="3371951" y="267550"/>
                  </a:lnTo>
                  <a:lnTo>
                    <a:pt x="3372815" y="271932"/>
                  </a:lnTo>
                  <a:lnTo>
                    <a:pt x="3441344" y="408863"/>
                  </a:lnTo>
                  <a:lnTo>
                    <a:pt x="3441344" y="277901"/>
                  </a:lnTo>
                  <a:lnTo>
                    <a:pt x="3430333" y="255879"/>
                  </a:lnTo>
                  <a:lnTo>
                    <a:pt x="3430333" y="58508"/>
                  </a:lnTo>
                  <a:lnTo>
                    <a:pt x="3444925" y="58508"/>
                  </a:lnTo>
                  <a:lnTo>
                    <a:pt x="3456267" y="56210"/>
                  </a:lnTo>
                  <a:lnTo>
                    <a:pt x="3465550" y="49936"/>
                  </a:lnTo>
                  <a:lnTo>
                    <a:pt x="3471824" y="40652"/>
                  </a:lnTo>
                  <a:lnTo>
                    <a:pt x="3474123" y="29311"/>
                  </a:lnTo>
                  <a:lnTo>
                    <a:pt x="3471824" y="17970"/>
                  </a:lnTo>
                  <a:lnTo>
                    <a:pt x="3465550" y="8686"/>
                  </a:lnTo>
                  <a:lnTo>
                    <a:pt x="3456267" y="2413"/>
                  </a:lnTo>
                  <a:lnTo>
                    <a:pt x="3444925" y="114"/>
                  </a:lnTo>
                  <a:lnTo>
                    <a:pt x="3401149" y="114"/>
                  </a:lnTo>
                  <a:lnTo>
                    <a:pt x="3284359" y="114"/>
                  </a:lnTo>
                  <a:lnTo>
                    <a:pt x="3240557" y="114"/>
                  </a:lnTo>
                  <a:lnTo>
                    <a:pt x="3229216" y="2413"/>
                  </a:lnTo>
                  <a:lnTo>
                    <a:pt x="3219945" y="8686"/>
                  </a:lnTo>
                  <a:lnTo>
                    <a:pt x="3213671" y="17970"/>
                  </a:lnTo>
                  <a:lnTo>
                    <a:pt x="3211372" y="29311"/>
                  </a:lnTo>
                  <a:lnTo>
                    <a:pt x="3213671" y="40652"/>
                  </a:lnTo>
                  <a:lnTo>
                    <a:pt x="3219945" y="49936"/>
                  </a:lnTo>
                  <a:lnTo>
                    <a:pt x="3229216" y="56210"/>
                  </a:lnTo>
                  <a:lnTo>
                    <a:pt x="3240557" y="58508"/>
                  </a:lnTo>
                  <a:lnTo>
                    <a:pt x="3255162" y="58508"/>
                  </a:lnTo>
                  <a:lnTo>
                    <a:pt x="3255162" y="255879"/>
                  </a:lnTo>
                  <a:lnTo>
                    <a:pt x="3104223" y="557758"/>
                  </a:lnTo>
                  <a:lnTo>
                    <a:pt x="3098088" y="586663"/>
                  </a:lnTo>
                  <a:lnTo>
                    <a:pt x="3098965" y="594080"/>
                  </a:lnTo>
                  <a:lnTo>
                    <a:pt x="3121876" y="631202"/>
                  </a:lnTo>
                  <a:lnTo>
                    <a:pt x="3156191" y="642429"/>
                  </a:lnTo>
                  <a:lnTo>
                    <a:pt x="3528733" y="642429"/>
                  </a:lnTo>
                  <a:lnTo>
                    <a:pt x="3569170" y="626338"/>
                  </a:lnTo>
                  <a:lnTo>
                    <a:pt x="3586543" y="593915"/>
                  </a:lnTo>
                  <a:lnTo>
                    <a:pt x="3587407" y="586371"/>
                  </a:lnTo>
                  <a:close/>
                </a:path>
                <a:path w="6685915" h="642620">
                  <a:moveTo>
                    <a:pt x="5174627" y="204470"/>
                  </a:moveTo>
                  <a:lnTo>
                    <a:pt x="5170665" y="164401"/>
                  </a:lnTo>
                  <a:lnTo>
                    <a:pt x="5159070" y="126225"/>
                  </a:lnTo>
                  <a:lnTo>
                    <a:pt x="5140274" y="91033"/>
                  </a:lnTo>
                  <a:lnTo>
                    <a:pt x="5116246" y="61722"/>
                  </a:lnTo>
                  <a:lnTo>
                    <a:pt x="5116246" y="204470"/>
                  </a:lnTo>
                  <a:lnTo>
                    <a:pt x="5113413" y="233108"/>
                  </a:lnTo>
                  <a:lnTo>
                    <a:pt x="5105120" y="260375"/>
                  </a:lnTo>
                  <a:lnTo>
                    <a:pt x="5091696" y="285508"/>
                  </a:lnTo>
                  <a:lnTo>
                    <a:pt x="5073421" y="307797"/>
                  </a:lnTo>
                  <a:lnTo>
                    <a:pt x="5001653" y="379780"/>
                  </a:lnTo>
                  <a:lnTo>
                    <a:pt x="4943449" y="379780"/>
                  </a:lnTo>
                  <a:lnTo>
                    <a:pt x="4943449" y="438162"/>
                  </a:lnTo>
                  <a:lnTo>
                    <a:pt x="4885207" y="496582"/>
                  </a:lnTo>
                  <a:lnTo>
                    <a:pt x="4719625" y="496582"/>
                  </a:lnTo>
                  <a:lnTo>
                    <a:pt x="4778045" y="438162"/>
                  </a:lnTo>
                  <a:lnTo>
                    <a:pt x="4943449" y="438162"/>
                  </a:lnTo>
                  <a:lnTo>
                    <a:pt x="4943449" y="379780"/>
                  </a:lnTo>
                  <a:lnTo>
                    <a:pt x="4836426" y="379780"/>
                  </a:lnTo>
                  <a:lnTo>
                    <a:pt x="4990960" y="225247"/>
                  </a:lnTo>
                  <a:lnTo>
                    <a:pt x="4997374" y="215582"/>
                  </a:lnTo>
                  <a:lnTo>
                    <a:pt x="4999507" y="204597"/>
                  </a:lnTo>
                  <a:lnTo>
                    <a:pt x="4997374" y="193611"/>
                  </a:lnTo>
                  <a:lnTo>
                    <a:pt x="4990960" y="183959"/>
                  </a:lnTo>
                  <a:lnTo>
                    <a:pt x="4981295" y="177546"/>
                  </a:lnTo>
                  <a:lnTo>
                    <a:pt x="4970310" y="175412"/>
                  </a:lnTo>
                  <a:lnTo>
                    <a:pt x="4959324" y="177546"/>
                  </a:lnTo>
                  <a:lnTo>
                    <a:pt x="4949672" y="183959"/>
                  </a:lnTo>
                  <a:lnTo>
                    <a:pt x="4745329" y="388302"/>
                  </a:lnTo>
                  <a:lnTo>
                    <a:pt x="4678350" y="455282"/>
                  </a:lnTo>
                  <a:lnTo>
                    <a:pt x="4678350" y="289699"/>
                  </a:lnTo>
                  <a:lnTo>
                    <a:pt x="4866868" y="101180"/>
                  </a:lnTo>
                  <a:lnTo>
                    <a:pt x="4914265" y="69507"/>
                  </a:lnTo>
                  <a:lnTo>
                    <a:pt x="4970157" y="58394"/>
                  </a:lnTo>
                  <a:lnTo>
                    <a:pt x="4998796" y="61226"/>
                  </a:lnTo>
                  <a:lnTo>
                    <a:pt x="5051209" y="82931"/>
                  </a:lnTo>
                  <a:lnTo>
                    <a:pt x="5091696" y="123418"/>
                  </a:lnTo>
                  <a:lnTo>
                    <a:pt x="5113413" y="175844"/>
                  </a:lnTo>
                  <a:lnTo>
                    <a:pt x="5116246" y="204470"/>
                  </a:lnTo>
                  <a:lnTo>
                    <a:pt x="5116246" y="61722"/>
                  </a:lnTo>
                  <a:lnTo>
                    <a:pt x="5114747" y="59893"/>
                  </a:lnTo>
                  <a:lnTo>
                    <a:pt x="5112918" y="58394"/>
                  </a:lnTo>
                  <a:lnTo>
                    <a:pt x="5083607" y="34353"/>
                  </a:lnTo>
                  <a:lnTo>
                    <a:pt x="5048415" y="15570"/>
                  </a:lnTo>
                  <a:lnTo>
                    <a:pt x="5010239" y="3962"/>
                  </a:lnTo>
                  <a:lnTo>
                    <a:pt x="4970157" y="0"/>
                  </a:lnTo>
                  <a:lnTo>
                    <a:pt x="4930089" y="3962"/>
                  </a:lnTo>
                  <a:lnTo>
                    <a:pt x="4891913" y="15570"/>
                  </a:lnTo>
                  <a:lnTo>
                    <a:pt x="4856721" y="34353"/>
                  </a:lnTo>
                  <a:lnTo>
                    <a:pt x="4825581" y="59893"/>
                  </a:lnTo>
                  <a:lnTo>
                    <a:pt x="4623028" y="262432"/>
                  </a:lnTo>
                  <a:lnTo>
                    <a:pt x="4619955" y="269862"/>
                  </a:lnTo>
                  <a:lnTo>
                    <a:pt x="4619955" y="513676"/>
                  </a:lnTo>
                  <a:lnTo>
                    <a:pt x="4540923" y="592709"/>
                  </a:lnTo>
                  <a:lnTo>
                    <a:pt x="4534509" y="602373"/>
                  </a:lnTo>
                  <a:lnTo>
                    <a:pt x="4532363" y="613359"/>
                  </a:lnTo>
                  <a:lnTo>
                    <a:pt x="4534509" y="624344"/>
                  </a:lnTo>
                  <a:lnTo>
                    <a:pt x="4540923" y="633996"/>
                  </a:lnTo>
                  <a:lnTo>
                    <a:pt x="4550575" y="640410"/>
                  </a:lnTo>
                  <a:lnTo>
                    <a:pt x="4561560" y="642543"/>
                  </a:lnTo>
                  <a:lnTo>
                    <a:pt x="4572559" y="640410"/>
                  </a:lnTo>
                  <a:lnTo>
                    <a:pt x="4582211" y="633996"/>
                  </a:lnTo>
                  <a:lnTo>
                    <a:pt x="4661230" y="554977"/>
                  </a:lnTo>
                  <a:lnTo>
                    <a:pt x="4905070" y="554977"/>
                  </a:lnTo>
                  <a:lnTo>
                    <a:pt x="4912525" y="551891"/>
                  </a:lnTo>
                  <a:lnTo>
                    <a:pt x="4967656" y="496582"/>
                  </a:lnTo>
                  <a:lnTo>
                    <a:pt x="5033734" y="430301"/>
                  </a:lnTo>
                  <a:lnTo>
                    <a:pt x="5034750" y="429615"/>
                  </a:lnTo>
                  <a:lnTo>
                    <a:pt x="5035435" y="428599"/>
                  </a:lnTo>
                  <a:lnTo>
                    <a:pt x="5114760" y="349034"/>
                  </a:lnTo>
                  <a:lnTo>
                    <a:pt x="5140287" y="317893"/>
                  </a:lnTo>
                  <a:lnTo>
                    <a:pt x="5159070" y="282702"/>
                  </a:lnTo>
                  <a:lnTo>
                    <a:pt x="5170665" y="244538"/>
                  </a:lnTo>
                  <a:lnTo>
                    <a:pt x="5174627" y="204470"/>
                  </a:lnTo>
                  <a:close/>
                </a:path>
                <a:path w="6685915" h="642620">
                  <a:moveTo>
                    <a:pt x="6597853" y="554837"/>
                  </a:moveTo>
                  <a:lnTo>
                    <a:pt x="6595554" y="543483"/>
                  </a:lnTo>
                  <a:lnTo>
                    <a:pt x="6589293" y="534200"/>
                  </a:lnTo>
                  <a:lnTo>
                    <a:pt x="6580010" y="527939"/>
                  </a:lnTo>
                  <a:lnTo>
                    <a:pt x="6568656" y="525653"/>
                  </a:lnTo>
                  <a:lnTo>
                    <a:pt x="6159906" y="525653"/>
                  </a:lnTo>
                  <a:lnTo>
                    <a:pt x="6148540" y="527939"/>
                  </a:lnTo>
                  <a:lnTo>
                    <a:pt x="6139256" y="534200"/>
                  </a:lnTo>
                  <a:lnTo>
                    <a:pt x="6133008" y="543483"/>
                  </a:lnTo>
                  <a:lnTo>
                    <a:pt x="6130709" y="554837"/>
                  </a:lnTo>
                  <a:lnTo>
                    <a:pt x="6133008" y="566204"/>
                  </a:lnTo>
                  <a:lnTo>
                    <a:pt x="6139256" y="575487"/>
                  </a:lnTo>
                  <a:lnTo>
                    <a:pt x="6148540" y="581748"/>
                  </a:lnTo>
                  <a:lnTo>
                    <a:pt x="6159906" y="584047"/>
                  </a:lnTo>
                  <a:lnTo>
                    <a:pt x="6568656" y="584047"/>
                  </a:lnTo>
                  <a:lnTo>
                    <a:pt x="6580010" y="581748"/>
                  </a:lnTo>
                  <a:lnTo>
                    <a:pt x="6589293" y="575487"/>
                  </a:lnTo>
                  <a:lnTo>
                    <a:pt x="6595554" y="566204"/>
                  </a:lnTo>
                  <a:lnTo>
                    <a:pt x="6597853" y="554837"/>
                  </a:lnTo>
                  <a:close/>
                </a:path>
                <a:path w="6685915" h="642620">
                  <a:moveTo>
                    <a:pt x="6685318" y="84963"/>
                  </a:moveTo>
                  <a:lnTo>
                    <a:pt x="6682841" y="75679"/>
                  </a:lnTo>
                  <a:lnTo>
                    <a:pt x="6677507" y="67703"/>
                  </a:lnTo>
                  <a:lnTo>
                    <a:pt x="6669646" y="61772"/>
                  </a:lnTo>
                  <a:lnTo>
                    <a:pt x="6660248" y="58788"/>
                  </a:lnTo>
                  <a:lnTo>
                    <a:pt x="6650647" y="59055"/>
                  </a:lnTo>
                  <a:lnTo>
                    <a:pt x="6643370" y="61772"/>
                  </a:lnTo>
                  <a:lnTo>
                    <a:pt x="6641592" y="62458"/>
                  </a:lnTo>
                  <a:lnTo>
                    <a:pt x="6634061" y="68694"/>
                  </a:lnTo>
                  <a:lnTo>
                    <a:pt x="6597917" y="110883"/>
                  </a:lnTo>
                  <a:lnTo>
                    <a:pt x="6597917" y="200609"/>
                  </a:lnTo>
                  <a:lnTo>
                    <a:pt x="6545859" y="408851"/>
                  </a:lnTo>
                  <a:lnTo>
                    <a:pt x="6182703" y="408851"/>
                  </a:lnTo>
                  <a:lnTo>
                    <a:pt x="6130633" y="200609"/>
                  </a:lnTo>
                  <a:lnTo>
                    <a:pt x="6225324" y="311073"/>
                  </a:lnTo>
                  <a:lnTo>
                    <a:pt x="6230493" y="315823"/>
                  </a:lnTo>
                  <a:lnTo>
                    <a:pt x="6236563" y="319151"/>
                  </a:lnTo>
                  <a:lnTo>
                    <a:pt x="6243244" y="320967"/>
                  </a:lnTo>
                  <a:lnTo>
                    <a:pt x="6250254" y="321144"/>
                  </a:lnTo>
                  <a:lnTo>
                    <a:pt x="6257112" y="319646"/>
                  </a:lnTo>
                  <a:lnTo>
                    <a:pt x="6309957" y="241630"/>
                  </a:lnTo>
                  <a:lnTo>
                    <a:pt x="6364287" y="146545"/>
                  </a:lnTo>
                  <a:lnTo>
                    <a:pt x="6455715" y="306565"/>
                  </a:lnTo>
                  <a:lnTo>
                    <a:pt x="6459906" y="312191"/>
                  </a:lnTo>
                  <a:lnTo>
                    <a:pt x="6465227" y="316611"/>
                  </a:lnTo>
                  <a:lnTo>
                    <a:pt x="6471450" y="319646"/>
                  </a:lnTo>
                  <a:lnTo>
                    <a:pt x="6478295" y="321144"/>
                  </a:lnTo>
                  <a:lnTo>
                    <a:pt x="6485318" y="320967"/>
                  </a:lnTo>
                  <a:lnTo>
                    <a:pt x="6562763" y="241630"/>
                  </a:lnTo>
                  <a:lnTo>
                    <a:pt x="6597917" y="200609"/>
                  </a:lnTo>
                  <a:lnTo>
                    <a:pt x="6597917" y="110883"/>
                  </a:lnTo>
                  <a:lnTo>
                    <a:pt x="6485864" y="241630"/>
                  </a:lnTo>
                  <a:lnTo>
                    <a:pt x="6431534" y="146545"/>
                  </a:lnTo>
                  <a:lnTo>
                    <a:pt x="6389624" y="73228"/>
                  </a:lnTo>
                  <a:lnTo>
                    <a:pt x="6364287" y="58508"/>
                  </a:lnTo>
                  <a:lnTo>
                    <a:pt x="6356629" y="59524"/>
                  </a:lnTo>
                  <a:lnTo>
                    <a:pt x="6349632" y="62458"/>
                  </a:lnTo>
                  <a:lnTo>
                    <a:pt x="6343612" y="67081"/>
                  </a:lnTo>
                  <a:lnTo>
                    <a:pt x="6338938" y="73228"/>
                  </a:lnTo>
                  <a:lnTo>
                    <a:pt x="6242697" y="241630"/>
                  </a:lnTo>
                  <a:lnTo>
                    <a:pt x="6207544" y="200609"/>
                  </a:lnTo>
                  <a:lnTo>
                    <a:pt x="6094476" y="68694"/>
                  </a:lnTo>
                  <a:lnTo>
                    <a:pt x="6068314" y="58788"/>
                  </a:lnTo>
                  <a:lnTo>
                    <a:pt x="6058916" y="61772"/>
                  </a:lnTo>
                  <a:lnTo>
                    <a:pt x="6051054" y="67703"/>
                  </a:lnTo>
                  <a:lnTo>
                    <a:pt x="6045720" y="75679"/>
                  </a:lnTo>
                  <a:lnTo>
                    <a:pt x="6043244" y="84963"/>
                  </a:lnTo>
                  <a:lnTo>
                    <a:pt x="6043993" y="94780"/>
                  </a:lnTo>
                  <a:lnTo>
                    <a:pt x="6131585" y="445135"/>
                  </a:lnTo>
                  <a:lnTo>
                    <a:pt x="6159906" y="467258"/>
                  </a:lnTo>
                  <a:lnTo>
                    <a:pt x="6568656" y="467258"/>
                  </a:lnTo>
                  <a:lnTo>
                    <a:pt x="6606045" y="408851"/>
                  </a:lnTo>
                  <a:lnTo>
                    <a:pt x="6658115" y="200609"/>
                  </a:lnTo>
                  <a:lnTo>
                    <a:pt x="6684569" y="94780"/>
                  </a:lnTo>
                  <a:lnTo>
                    <a:pt x="6685318" y="8496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lIns="0" tIns="0" rIns="0" bIns="0"/>
            <a:lstStyle/>
            <a:p>
              <a:pPr>
                <a:defRPr/>
              </a:pPr>
              <a:endParaRPr sz="637"/>
            </a:p>
          </p:txBody>
        </p:sp>
        <p:pic>
          <p:nvPicPr>
            <p:cNvPr id="14393" name="object 64">
              <a:extLst>
                <a:ext uri="{FF2B5EF4-FFF2-40B4-BE49-F238E27FC236}">
                  <a16:creationId xmlns:a16="http://schemas.microsoft.com/office/drawing/2014/main" id="{9005869E-259A-4959-9A0A-268F51E1462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18010" y="9984340"/>
              <a:ext cx="233574" cy="2335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3" name="object 65">
              <a:extLst>
                <a:ext uri="{FF2B5EF4-FFF2-40B4-BE49-F238E27FC236}">
                  <a16:creationId xmlns:a16="http://schemas.microsoft.com/office/drawing/2014/main" id="{1E452D7E-6548-43B5-8E9F-7162471675A5}"/>
                </a:ext>
              </a:extLst>
            </p:cNvPr>
            <p:cNvSpPr/>
            <p:nvPr/>
          </p:nvSpPr>
          <p:spPr>
            <a:xfrm>
              <a:off x="1937146" y="9597109"/>
              <a:ext cx="9678745" cy="659714"/>
            </a:xfrm>
            <a:custGeom>
              <a:avLst/>
              <a:gdLst/>
              <a:ahLst/>
              <a:cxnLst/>
              <a:rect l="l" t="t" r="r" b="b"/>
              <a:pathLst>
                <a:path w="9678035" h="660400">
                  <a:moveTo>
                    <a:pt x="642315" y="330073"/>
                  </a:moveTo>
                  <a:lnTo>
                    <a:pt x="638848" y="282841"/>
                  </a:lnTo>
                  <a:lnTo>
                    <a:pt x="638835" y="282613"/>
                  </a:lnTo>
                  <a:lnTo>
                    <a:pt x="628726" y="237324"/>
                  </a:lnTo>
                  <a:lnTo>
                    <a:pt x="612470" y="194678"/>
                  </a:lnTo>
                  <a:lnTo>
                    <a:pt x="590575" y="155206"/>
                  </a:lnTo>
                  <a:lnTo>
                    <a:pt x="583920" y="146392"/>
                  </a:lnTo>
                  <a:lnTo>
                    <a:pt x="583920" y="330073"/>
                  </a:lnTo>
                  <a:lnTo>
                    <a:pt x="579691" y="377304"/>
                  </a:lnTo>
                  <a:lnTo>
                    <a:pt x="567486" y="421767"/>
                  </a:lnTo>
                  <a:lnTo>
                    <a:pt x="548043" y="462699"/>
                  </a:lnTo>
                  <a:lnTo>
                    <a:pt x="522122" y="499376"/>
                  </a:lnTo>
                  <a:lnTo>
                    <a:pt x="490448" y="531037"/>
                  </a:lnTo>
                  <a:lnTo>
                    <a:pt x="453783" y="556971"/>
                  </a:lnTo>
                  <a:lnTo>
                    <a:pt x="412838" y="576402"/>
                  </a:lnTo>
                  <a:lnTo>
                    <a:pt x="368388" y="588606"/>
                  </a:lnTo>
                  <a:lnTo>
                    <a:pt x="321157" y="592836"/>
                  </a:lnTo>
                  <a:lnTo>
                    <a:pt x="321157" y="505256"/>
                  </a:lnTo>
                  <a:lnTo>
                    <a:pt x="319455" y="488086"/>
                  </a:lnTo>
                  <a:lnTo>
                    <a:pt x="295503" y="443318"/>
                  </a:lnTo>
                  <a:lnTo>
                    <a:pt x="262763" y="423024"/>
                  </a:lnTo>
                  <a:lnTo>
                    <a:pt x="262763" y="497509"/>
                  </a:lnTo>
                  <a:lnTo>
                    <a:pt x="262763" y="585546"/>
                  </a:lnTo>
                  <a:lnTo>
                    <a:pt x="188531" y="556971"/>
                  </a:lnTo>
                  <a:lnTo>
                    <a:pt x="151866" y="531037"/>
                  </a:lnTo>
                  <a:lnTo>
                    <a:pt x="120192" y="499376"/>
                  </a:lnTo>
                  <a:lnTo>
                    <a:pt x="94272" y="462699"/>
                  </a:lnTo>
                  <a:lnTo>
                    <a:pt x="74841" y="421767"/>
                  </a:lnTo>
                  <a:lnTo>
                    <a:pt x="62687" y="377532"/>
                  </a:lnTo>
                  <a:lnTo>
                    <a:pt x="58394" y="330073"/>
                  </a:lnTo>
                  <a:lnTo>
                    <a:pt x="124523" y="330073"/>
                  </a:lnTo>
                  <a:lnTo>
                    <a:pt x="131953" y="333146"/>
                  </a:lnTo>
                  <a:lnTo>
                    <a:pt x="142900" y="344106"/>
                  </a:lnTo>
                  <a:lnTo>
                    <a:pt x="145973" y="351523"/>
                  </a:lnTo>
                  <a:lnTo>
                    <a:pt x="145973" y="388467"/>
                  </a:lnTo>
                  <a:lnTo>
                    <a:pt x="147675" y="405638"/>
                  </a:lnTo>
                  <a:lnTo>
                    <a:pt x="171627" y="450405"/>
                  </a:lnTo>
                  <a:lnTo>
                    <a:pt x="216395" y="474357"/>
                  </a:lnTo>
                  <a:lnTo>
                    <a:pt x="233565" y="476059"/>
                  </a:lnTo>
                  <a:lnTo>
                    <a:pt x="241312" y="476059"/>
                  </a:lnTo>
                  <a:lnTo>
                    <a:pt x="248742" y="479132"/>
                  </a:lnTo>
                  <a:lnTo>
                    <a:pt x="259689" y="490093"/>
                  </a:lnTo>
                  <a:lnTo>
                    <a:pt x="262763" y="497509"/>
                  </a:lnTo>
                  <a:lnTo>
                    <a:pt x="262763" y="423024"/>
                  </a:lnTo>
                  <a:lnTo>
                    <a:pt x="250736" y="419366"/>
                  </a:lnTo>
                  <a:lnTo>
                    <a:pt x="233565" y="417664"/>
                  </a:lnTo>
                  <a:lnTo>
                    <a:pt x="225831" y="417664"/>
                  </a:lnTo>
                  <a:lnTo>
                    <a:pt x="218389" y="414578"/>
                  </a:lnTo>
                  <a:lnTo>
                    <a:pt x="207454" y="403644"/>
                  </a:lnTo>
                  <a:lnTo>
                    <a:pt x="204368" y="396201"/>
                  </a:lnTo>
                  <a:lnTo>
                    <a:pt x="204368" y="359283"/>
                  </a:lnTo>
                  <a:lnTo>
                    <a:pt x="202679" y="342099"/>
                  </a:lnTo>
                  <a:lnTo>
                    <a:pt x="178714" y="297345"/>
                  </a:lnTo>
                  <a:lnTo>
                    <a:pt x="133946" y="273380"/>
                  </a:lnTo>
                  <a:lnTo>
                    <a:pt x="116789" y="271691"/>
                  </a:lnTo>
                  <a:lnTo>
                    <a:pt x="65697" y="271691"/>
                  </a:lnTo>
                  <a:lnTo>
                    <a:pt x="74841" y="238391"/>
                  </a:lnTo>
                  <a:lnTo>
                    <a:pt x="94272" y="197446"/>
                  </a:lnTo>
                  <a:lnTo>
                    <a:pt x="120192" y="160782"/>
                  </a:lnTo>
                  <a:lnTo>
                    <a:pt x="145986" y="134988"/>
                  </a:lnTo>
                  <a:lnTo>
                    <a:pt x="145986" y="158203"/>
                  </a:lnTo>
                  <a:lnTo>
                    <a:pt x="146545" y="161480"/>
                  </a:lnTo>
                  <a:lnTo>
                    <a:pt x="165582" y="197497"/>
                  </a:lnTo>
                  <a:lnTo>
                    <a:pt x="209283" y="232067"/>
                  </a:lnTo>
                  <a:lnTo>
                    <a:pt x="270916" y="242658"/>
                  </a:lnTo>
                  <a:lnTo>
                    <a:pt x="278091" y="245719"/>
                  </a:lnTo>
                  <a:lnTo>
                    <a:pt x="288886" y="256514"/>
                  </a:lnTo>
                  <a:lnTo>
                    <a:pt x="291960" y="263944"/>
                  </a:lnTo>
                  <a:lnTo>
                    <a:pt x="291960" y="271678"/>
                  </a:lnTo>
                  <a:lnTo>
                    <a:pt x="293662" y="288848"/>
                  </a:lnTo>
                  <a:lnTo>
                    <a:pt x="317614" y="333616"/>
                  </a:lnTo>
                  <a:lnTo>
                    <a:pt x="362381" y="357568"/>
                  </a:lnTo>
                  <a:lnTo>
                    <a:pt x="379552" y="359270"/>
                  </a:lnTo>
                  <a:lnTo>
                    <a:pt x="396722" y="357568"/>
                  </a:lnTo>
                  <a:lnTo>
                    <a:pt x="441490" y="333616"/>
                  </a:lnTo>
                  <a:lnTo>
                    <a:pt x="465442" y="288848"/>
                  </a:lnTo>
                  <a:lnTo>
                    <a:pt x="467144" y="271678"/>
                  </a:lnTo>
                  <a:lnTo>
                    <a:pt x="467144" y="263944"/>
                  </a:lnTo>
                  <a:lnTo>
                    <a:pt x="470217" y="256514"/>
                  </a:lnTo>
                  <a:lnTo>
                    <a:pt x="481164" y="245567"/>
                  </a:lnTo>
                  <a:lnTo>
                    <a:pt x="488594" y="242493"/>
                  </a:lnTo>
                  <a:lnTo>
                    <a:pt x="568604" y="242493"/>
                  </a:lnTo>
                  <a:lnTo>
                    <a:pt x="579628" y="282613"/>
                  </a:lnTo>
                  <a:lnTo>
                    <a:pt x="579691" y="282841"/>
                  </a:lnTo>
                  <a:lnTo>
                    <a:pt x="583920" y="330073"/>
                  </a:lnTo>
                  <a:lnTo>
                    <a:pt x="583920" y="146392"/>
                  </a:lnTo>
                  <a:lnTo>
                    <a:pt x="563537" y="119380"/>
                  </a:lnTo>
                  <a:lnTo>
                    <a:pt x="538594" y="94437"/>
                  </a:lnTo>
                  <a:lnTo>
                    <a:pt x="538594" y="184099"/>
                  </a:lnTo>
                  <a:lnTo>
                    <a:pt x="496328" y="184099"/>
                  </a:lnTo>
                  <a:lnTo>
                    <a:pt x="447738" y="198818"/>
                  </a:lnTo>
                  <a:lnTo>
                    <a:pt x="415417" y="238163"/>
                  </a:lnTo>
                  <a:lnTo>
                    <a:pt x="408749" y="271678"/>
                  </a:lnTo>
                  <a:lnTo>
                    <a:pt x="408749" y="279438"/>
                  </a:lnTo>
                  <a:lnTo>
                    <a:pt x="405676" y="286854"/>
                  </a:lnTo>
                  <a:lnTo>
                    <a:pt x="394716" y="297802"/>
                  </a:lnTo>
                  <a:lnTo>
                    <a:pt x="387299" y="300888"/>
                  </a:lnTo>
                  <a:lnTo>
                    <a:pt x="371817" y="300888"/>
                  </a:lnTo>
                  <a:lnTo>
                    <a:pt x="364388" y="297802"/>
                  </a:lnTo>
                  <a:lnTo>
                    <a:pt x="353441" y="286854"/>
                  </a:lnTo>
                  <a:lnTo>
                    <a:pt x="350354" y="279438"/>
                  </a:lnTo>
                  <a:lnTo>
                    <a:pt x="350354" y="271678"/>
                  </a:lnTo>
                  <a:lnTo>
                    <a:pt x="348653" y="254520"/>
                  </a:lnTo>
                  <a:lnTo>
                    <a:pt x="324700" y="209753"/>
                  </a:lnTo>
                  <a:lnTo>
                    <a:pt x="279933" y="185788"/>
                  </a:lnTo>
                  <a:lnTo>
                    <a:pt x="262763" y="184099"/>
                  </a:lnTo>
                  <a:lnTo>
                    <a:pt x="262763" y="213296"/>
                  </a:lnTo>
                  <a:lnTo>
                    <a:pt x="261112" y="184150"/>
                  </a:lnTo>
                  <a:lnTo>
                    <a:pt x="218846" y="169341"/>
                  </a:lnTo>
                  <a:lnTo>
                    <a:pt x="204368" y="149390"/>
                  </a:lnTo>
                  <a:lnTo>
                    <a:pt x="204368" y="96507"/>
                  </a:lnTo>
                  <a:lnTo>
                    <a:pt x="204203" y="95745"/>
                  </a:lnTo>
                  <a:lnTo>
                    <a:pt x="229476" y="83743"/>
                  </a:lnTo>
                  <a:lnTo>
                    <a:pt x="273926" y="71539"/>
                  </a:lnTo>
                  <a:lnTo>
                    <a:pt x="321157" y="67310"/>
                  </a:lnTo>
                  <a:lnTo>
                    <a:pt x="368388" y="71539"/>
                  </a:lnTo>
                  <a:lnTo>
                    <a:pt x="412838" y="83743"/>
                  </a:lnTo>
                  <a:lnTo>
                    <a:pt x="453783" y="103187"/>
                  </a:lnTo>
                  <a:lnTo>
                    <a:pt x="490448" y="129108"/>
                  </a:lnTo>
                  <a:lnTo>
                    <a:pt x="522122" y="160782"/>
                  </a:lnTo>
                  <a:lnTo>
                    <a:pt x="538594" y="184099"/>
                  </a:lnTo>
                  <a:lnTo>
                    <a:pt x="538594" y="94437"/>
                  </a:lnTo>
                  <a:lnTo>
                    <a:pt x="531863" y="87693"/>
                  </a:lnTo>
                  <a:lnTo>
                    <a:pt x="504837" y="67310"/>
                  </a:lnTo>
                  <a:lnTo>
                    <a:pt x="496036" y="60655"/>
                  </a:lnTo>
                  <a:lnTo>
                    <a:pt x="456552" y="38773"/>
                  </a:lnTo>
                  <a:lnTo>
                    <a:pt x="413918" y="22517"/>
                  </a:lnTo>
                  <a:lnTo>
                    <a:pt x="368617" y="12407"/>
                  </a:lnTo>
                  <a:lnTo>
                    <a:pt x="321157" y="8915"/>
                  </a:lnTo>
                  <a:lnTo>
                    <a:pt x="273697" y="12407"/>
                  </a:lnTo>
                  <a:lnTo>
                    <a:pt x="228396" y="22517"/>
                  </a:lnTo>
                  <a:lnTo>
                    <a:pt x="185762" y="38773"/>
                  </a:lnTo>
                  <a:lnTo>
                    <a:pt x="146278" y="60655"/>
                  </a:lnTo>
                  <a:lnTo>
                    <a:pt x="110451" y="87693"/>
                  </a:lnTo>
                  <a:lnTo>
                    <a:pt x="78778" y="119380"/>
                  </a:lnTo>
                  <a:lnTo>
                    <a:pt x="51739" y="155206"/>
                  </a:lnTo>
                  <a:lnTo>
                    <a:pt x="29845" y="194678"/>
                  </a:lnTo>
                  <a:lnTo>
                    <a:pt x="13601" y="237324"/>
                  </a:lnTo>
                  <a:lnTo>
                    <a:pt x="3479" y="282613"/>
                  </a:lnTo>
                  <a:lnTo>
                    <a:pt x="0" y="330073"/>
                  </a:lnTo>
                  <a:lnTo>
                    <a:pt x="3467" y="377304"/>
                  </a:lnTo>
                  <a:lnTo>
                    <a:pt x="3479" y="377532"/>
                  </a:lnTo>
                  <a:lnTo>
                    <a:pt x="13601" y="422821"/>
                  </a:lnTo>
                  <a:lnTo>
                    <a:pt x="29845" y="465467"/>
                  </a:lnTo>
                  <a:lnTo>
                    <a:pt x="51739" y="504939"/>
                  </a:lnTo>
                  <a:lnTo>
                    <a:pt x="78778" y="540778"/>
                  </a:lnTo>
                  <a:lnTo>
                    <a:pt x="110451" y="572452"/>
                  </a:lnTo>
                  <a:lnTo>
                    <a:pt x="146278" y="599490"/>
                  </a:lnTo>
                  <a:lnTo>
                    <a:pt x="185762" y="621372"/>
                  </a:lnTo>
                  <a:lnTo>
                    <a:pt x="228396" y="637628"/>
                  </a:lnTo>
                  <a:lnTo>
                    <a:pt x="273697" y="647738"/>
                  </a:lnTo>
                  <a:lnTo>
                    <a:pt x="279425" y="648169"/>
                  </a:lnTo>
                  <a:lnTo>
                    <a:pt x="280593" y="648944"/>
                  </a:lnTo>
                  <a:lnTo>
                    <a:pt x="291960" y="651230"/>
                  </a:lnTo>
                  <a:lnTo>
                    <a:pt x="299770" y="649668"/>
                  </a:lnTo>
                  <a:lnTo>
                    <a:pt x="321157" y="651230"/>
                  </a:lnTo>
                  <a:lnTo>
                    <a:pt x="368617" y="647738"/>
                  </a:lnTo>
                  <a:lnTo>
                    <a:pt x="413918" y="637628"/>
                  </a:lnTo>
                  <a:lnTo>
                    <a:pt x="456552" y="621372"/>
                  </a:lnTo>
                  <a:lnTo>
                    <a:pt x="496036" y="599490"/>
                  </a:lnTo>
                  <a:lnTo>
                    <a:pt x="504837" y="592836"/>
                  </a:lnTo>
                  <a:lnTo>
                    <a:pt x="531863" y="572452"/>
                  </a:lnTo>
                  <a:lnTo>
                    <a:pt x="563537" y="540778"/>
                  </a:lnTo>
                  <a:lnTo>
                    <a:pt x="590575" y="504939"/>
                  </a:lnTo>
                  <a:lnTo>
                    <a:pt x="612470" y="465467"/>
                  </a:lnTo>
                  <a:lnTo>
                    <a:pt x="628726" y="422821"/>
                  </a:lnTo>
                  <a:lnTo>
                    <a:pt x="638835" y="377532"/>
                  </a:lnTo>
                  <a:lnTo>
                    <a:pt x="642315" y="330073"/>
                  </a:lnTo>
                  <a:close/>
                </a:path>
                <a:path w="9678035" h="660400">
                  <a:moveTo>
                    <a:pt x="8188020" y="311302"/>
                  </a:moveTo>
                  <a:lnTo>
                    <a:pt x="8185874" y="300316"/>
                  </a:lnTo>
                  <a:lnTo>
                    <a:pt x="8179460" y="290652"/>
                  </a:lnTo>
                  <a:lnTo>
                    <a:pt x="8169808" y="284238"/>
                  </a:lnTo>
                  <a:lnTo>
                    <a:pt x="8158823" y="282105"/>
                  </a:lnTo>
                  <a:lnTo>
                    <a:pt x="8147837" y="284238"/>
                  </a:lnTo>
                  <a:lnTo>
                    <a:pt x="8138173" y="290652"/>
                  </a:lnTo>
                  <a:lnTo>
                    <a:pt x="7869872" y="558965"/>
                  </a:lnTo>
                  <a:lnTo>
                    <a:pt x="7847622" y="577215"/>
                  </a:lnTo>
                  <a:lnTo>
                    <a:pt x="7822476" y="590626"/>
                  </a:lnTo>
                  <a:lnTo>
                    <a:pt x="7795209" y="598919"/>
                  </a:lnTo>
                  <a:lnTo>
                    <a:pt x="7766571" y="601751"/>
                  </a:lnTo>
                  <a:lnTo>
                    <a:pt x="7737945" y="598919"/>
                  </a:lnTo>
                  <a:lnTo>
                    <a:pt x="7685532" y="577215"/>
                  </a:lnTo>
                  <a:lnTo>
                    <a:pt x="7645044" y="536714"/>
                  </a:lnTo>
                  <a:lnTo>
                    <a:pt x="7623327" y="484301"/>
                  </a:lnTo>
                  <a:lnTo>
                    <a:pt x="7620495" y="455676"/>
                  </a:lnTo>
                  <a:lnTo>
                    <a:pt x="7623327" y="427037"/>
                  </a:lnTo>
                  <a:lnTo>
                    <a:pt x="7645044" y="374624"/>
                  </a:lnTo>
                  <a:lnTo>
                    <a:pt x="7931594" y="84074"/>
                  </a:lnTo>
                  <a:lnTo>
                    <a:pt x="7976400" y="60096"/>
                  </a:lnTo>
                  <a:lnTo>
                    <a:pt x="7993570" y="58394"/>
                  </a:lnTo>
                  <a:lnTo>
                    <a:pt x="8010753" y="60096"/>
                  </a:lnTo>
                  <a:lnTo>
                    <a:pt x="8055546" y="84074"/>
                  </a:lnTo>
                  <a:lnTo>
                    <a:pt x="8079524" y="128866"/>
                  </a:lnTo>
                  <a:lnTo>
                    <a:pt x="8081226" y="146050"/>
                  </a:lnTo>
                  <a:lnTo>
                    <a:pt x="8079524" y="163233"/>
                  </a:lnTo>
                  <a:lnTo>
                    <a:pt x="8055546" y="208026"/>
                  </a:lnTo>
                  <a:lnTo>
                    <a:pt x="7781468" y="481825"/>
                  </a:lnTo>
                  <a:lnTo>
                    <a:pt x="7740142" y="470865"/>
                  </a:lnTo>
                  <a:lnTo>
                    <a:pt x="7993481" y="187439"/>
                  </a:lnTo>
                  <a:lnTo>
                    <a:pt x="7999895" y="177787"/>
                  </a:lnTo>
                  <a:lnTo>
                    <a:pt x="7983842" y="139725"/>
                  </a:lnTo>
                  <a:lnTo>
                    <a:pt x="7704328" y="393712"/>
                  </a:lnTo>
                  <a:lnTo>
                    <a:pt x="7680363" y="438505"/>
                  </a:lnTo>
                  <a:lnTo>
                    <a:pt x="7685329" y="489204"/>
                  </a:lnTo>
                  <a:lnTo>
                    <a:pt x="7717676" y="528574"/>
                  </a:lnTo>
                  <a:lnTo>
                    <a:pt x="7766278" y="543293"/>
                  </a:lnTo>
                  <a:lnTo>
                    <a:pt x="7814894" y="528574"/>
                  </a:lnTo>
                  <a:lnTo>
                    <a:pt x="8096834" y="249326"/>
                  </a:lnTo>
                  <a:lnTo>
                    <a:pt x="8128508" y="201942"/>
                  </a:lnTo>
                  <a:lnTo>
                    <a:pt x="8139620" y="146050"/>
                  </a:lnTo>
                  <a:lnTo>
                    <a:pt x="8128508" y="90157"/>
                  </a:lnTo>
                  <a:lnTo>
                    <a:pt x="8096834" y="42786"/>
                  </a:lnTo>
                  <a:lnTo>
                    <a:pt x="8049463" y="11125"/>
                  </a:lnTo>
                  <a:lnTo>
                    <a:pt x="7993570" y="0"/>
                  </a:lnTo>
                  <a:lnTo>
                    <a:pt x="7964945" y="2832"/>
                  </a:lnTo>
                  <a:lnTo>
                    <a:pt x="7912544" y="24549"/>
                  </a:lnTo>
                  <a:lnTo>
                    <a:pt x="7621994" y="311086"/>
                  </a:lnTo>
                  <a:lnTo>
                    <a:pt x="7596454" y="342226"/>
                  </a:lnTo>
                  <a:lnTo>
                    <a:pt x="7577671" y="377431"/>
                  </a:lnTo>
                  <a:lnTo>
                    <a:pt x="7566063" y="415594"/>
                  </a:lnTo>
                  <a:lnTo>
                    <a:pt x="7562101" y="455676"/>
                  </a:lnTo>
                  <a:lnTo>
                    <a:pt x="7566063" y="495744"/>
                  </a:lnTo>
                  <a:lnTo>
                    <a:pt x="7577671" y="533920"/>
                  </a:lnTo>
                  <a:lnTo>
                    <a:pt x="7596454" y="569112"/>
                  </a:lnTo>
                  <a:lnTo>
                    <a:pt x="7621994" y="600252"/>
                  </a:lnTo>
                  <a:lnTo>
                    <a:pt x="7653134" y="625792"/>
                  </a:lnTo>
                  <a:lnTo>
                    <a:pt x="7688326" y="644575"/>
                  </a:lnTo>
                  <a:lnTo>
                    <a:pt x="7726502" y="656183"/>
                  </a:lnTo>
                  <a:lnTo>
                    <a:pt x="7766571" y="660146"/>
                  </a:lnTo>
                  <a:lnTo>
                    <a:pt x="7806652" y="656183"/>
                  </a:lnTo>
                  <a:lnTo>
                    <a:pt x="7844828" y="644575"/>
                  </a:lnTo>
                  <a:lnTo>
                    <a:pt x="7880020" y="625792"/>
                  </a:lnTo>
                  <a:lnTo>
                    <a:pt x="7911160" y="600252"/>
                  </a:lnTo>
                  <a:lnTo>
                    <a:pt x="8179460" y="331952"/>
                  </a:lnTo>
                  <a:lnTo>
                    <a:pt x="8185874" y="322287"/>
                  </a:lnTo>
                  <a:lnTo>
                    <a:pt x="8188020" y="311302"/>
                  </a:lnTo>
                  <a:close/>
                </a:path>
                <a:path w="9678035" h="660400">
                  <a:moveTo>
                    <a:pt x="9677806" y="58737"/>
                  </a:moveTo>
                  <a:lnTo>
                    <a:pt x="9650158" y="38150"/>
                  </a:lnTo>
                  <a:lnTo>
                    <a:pt x="9643808" y="38519"/>
                  </a:lnTo>
                  <a:lnTo>
                    <a:pt x="9293454" y="96913"/>
                  </a:lnTo>
                  <a:lnTo>
                    <a:pt x="9269057" y="125704"/>
                  </a:lnTo>
                  <a:lnTo>
                    <a:pt x="9269057" y="505256"/>
                  </a:lnTo>
                  <a:lnTo>
                    <a:pt x="9271356" y="516623"/>
                  </a:lnTo>
                  <a:lnTo>
                    <a:pt x="9277604" y="525907"/>
                  </a:lnTo>
                  <a:lnTo>
                    <a:pt x="9286888" y="532155"/>
                  </a:lnTo>
                  <a:lnTo>
                    <a:pt x="9298254" y="534454"/>
                  </a:lnTo>
                  <a:lnTo>
                    <a:pt x="9309621" y="532155"/>
                  </a:lnTo>
                  <a:lnTo>
                    <a:pt x="9318892" y="525907"/>
                  </a:lnTo>
                  <a:lnTo>
                    <a:pt x="9325153" y="516623"/>
                  </a:lnTo>
                  <a:lnTo>
                    <a:pt x="9327439" y="505256"/>
                  </a:lnTo>
                  <a:lnTo>
                    <a:pt x="9327439" y="150431"/>
                  </a:lnTo>
                  <a:lnTo>
                    <a:pt x="9619399" y="101777"/>
                  </a:lnTo>
                  <a:lnTo>
                    <a:pt x="9619399" y="446862"/>
                  </a:lnTo>
                  <a:lnTo>
                    <a:pt x="9621698" y="458228"/>
                  </a:lnTo>
                  <a:lnTo>
                    <a:pt x="9627959" y="467512"/>
                  </a:lnTo>
                  <a:lnTo>
                    <a:pt x="9637243" y="473760"/>
                  </a:lnTo>
                  <a:lnTo>
                    <a:pt x="9648609" y="476059"/>
                  </a:lnTo>
                  <a:lnTo>
                    <a:pt x="9659976" y="473760"/>
                  </a:lnTo>
                  <a:lnTo>
                    <a:pt x="9669247" y="467512"/>
                  </a:lnTo>
                  <a:lnTo>
                    <a:pt x="9675508" y="458228"/>
                  </a:lnTo>
                  <a:lnTo>
                    <a:pt x="9677806" y="446862"/>
                  </a:lnTo>
                  <a:lnTo>
                    <a:pt x="9677806" y="5873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lIns="0" tIns="0" rIns="0" bIns="0"/>
            <a:lstStyle/>
            <a:p>
              <a:pPr>
                <a:defRPr/>
              </a:pPr>
              <a:endParaRPr sz="637"/>
            </a:p>
          </p:txBody>
        </p:sp>
        <p:pic>
          <p:nvPicPr>
            <p:cNvPr id="14395" name="object 66">
              <a:extLst>
                <a:ext uri="{FF2B5EF4-FFF2-40B4-BE49-F238E27FC236}">
                  <a16:creationId xmlns:a16="http://schemas.microsoft.com/office/drawing/2014/main" id="{03765AEF-E271-42C0-AD84-1A15FD08630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32335" y="9984343"/>
              <a:ext cx="233574" cy="2335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96" name="object 67">
              <a:extLst>
                <a:ext uri="{FF2B5EF4-FFF2-40B4-BE49-F238E27FC236}">
                  <a16:creationId xmlns:a16="http://schemas.microsoft.com/office/drawing/2014/main" id="{C27E80C3-7A09-40FF-A6B6-844D1C181C6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82692" y="9925958"/>
              <a:ext cx="233574" cy="2335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6" name="object 68">
              <a:extLst>
                <a:ext uri="{FF2B5EF4-FFF2-40B4-BE49-F238E27FC236}">
                  <a16:creationId xmlns:a16="http://schemas.microsoft.com/office/drawing/2014/main" id="{7B2AFB3F-C3B5-4CAC-8AEA-87A3C657C966}"/>
                </a:ext>
              </a:extLst>
            </p:cNvPr>
            <p:cNvSpPr/>
            <p:nvPr/>
          </p:nvSpPr>
          <p:spPr>
            <a:xfrm>
              <a:off x="8010359" y="9635506"/>
              <a:ext cx="582888" cy="582920"/>
            </a:xfrm>
            <a:custGeom>
              <a:avLst/>
              <a:gdLst/>
              <a:ahLst/>
              <a:cxnLst/>
              <a:rect l="l" t="t" r="r" b="b"/>
              <a:pathLst>
                <a:path w="584200" h="584200">
                  <a:moveTo>
                    <a:pt x="496330" y="0"/>
                  </a:moveTo>
                  <a:lnTo>
                    <a:pt x="87588" y="0"/>
                  </a:lnTo>
                  <a:lnTo>
                    <a:pt x="53494" y="6882"/>
                  </a:lnTo>
                  <a:lnTo>
                    <a:pt x="25653" y="25653"/>
                  </a:lnTo>
                  <a:lnTo>
                    <a:pt x="6882" y="53494"/>
                  </a:lnTo>
                  <a:lnTo>
                    <a:pt x="0" y="87588"/>
                  </a:lnTo>
                  <a:lnTo>
                    <a:pt x="0" y="496330"/>
                  </a:lnTo>
                  <a:lnTo>
                    <a:pt x="6882" y="530424"/>
                  </a:lnTo>
                  <a:lnTo>
                    <a:pt x="25653" y="558265"/>
                  </a:lnTo>
                  <a:lnTo>
                    <a:pt x="53494" y="577036"/>
                  </a:lnTo>
                  <a:lnTo>
                    <a:pt x="87588" y="583919"/>
                  </a:lnTo>
                  <a:lnTo>
                    <a:pt x="496330" y="583919"/>
                  </a:lnTo>
                  <a:lnTo>
                    <a:pt x="530424" y="577036"/>
                  </a:lnTo>
                  <a:lnTo>
                    <a:pt x="558265" y="558265"/>
                  </a:lnTo>
                  <a:lnTo>
                    <a:pt x="577036" y="530424"/>
                  </a:lnTo>
                  <a:lnTo>
                    <a:pt x="578023" y="525533"/>
                  </a:lnTo>
                  <a:lnTo>
                    <a:pt x="87588" y="525533"/>
                  </a:lnTo>
                  <a:lnTo>
                    <a:pt x="76224" y="523238"/>
                  </a:lnTo>
                  <a:lnTo>
                    <a:pt x="66945" y="516979"/>
                  </a:lnTo>
                  <a:lnTo>
                    <a:pt x="60689" y="507696"/>
                  </a:lnTo>
                  <a:lnTo>
                    <a:pt x="58396" y="496330"/>
                  </a:lnTo>
                  <a:lnTo>
                    <a:pt x="58396" y="87588"/>
                  </a:lnTo>
                  <a:lnTo>
                    <a:pt x="60689" y="76224"/>
                  </a:lnTo>
                  <a:lnTo>
                    <a:pt x="66945" y="66945"/>
                  </a:lnTo>
                  <a:lnTo>
                    <a:pt x="76224" y="60689"/>
                  </a:lnTo>
                  <a:lnTo>
                    <a:pt x="87588" y="58396"/>
                  </a:lnTo>
                  <a:lnTo>
                    <a:pt x="578025" y="58396"/>
                  </a:lnTo>
                  <a:lnTo>
                    <a:pt x="577036" y="53494"/>
                  </a:lnTo>
                  <a:lnTo>
                    <a:pt x="558265" y="25653"/>
                  </a:lnTo>
                  <a:lnTo>
                    <a:pt x="530424" y="6882"/>
                  </a:lnTo>
                  <a:lnTo>
                    <a:pt x="496330" y="0"/>
                  </a:lnTo>
                  <a:close/>
                </a:path>
                <a:path w="584200" h="584200">
                  <a:moveTo>
                    <a:pt x="578025" y="58396"/>
                  </a:moveTo>
                  <a:lnTo>
                    <a:pt x="496330" y="58396"/>
                  </a:lnTo>
                  <a:lnTo>
                    <a:pt x="507696" y="60689"/>
                  </a:lnTo>
                  <a:lnTo>
                    <a:pt x="516979" y="66945"/>
                  </a:lnTo>
                  <a:lnTo>
                    <a:pt x="523238" y="76224"/>
                  </a:lnTo>
                  <a:lnTo>
                    <a:pt x="525533" y="87588"/>
                  </a:lnTo>
                  <a:lnTo>
                    <a:pt x="525533" y="496330"/>
                  </a:lnTo>
                  <a:lnTo>
                    <a:pt x="523238" y="507696"/>
                  </a:lnTo>
                  <a:lnTo>
                    <a:pt x="516979" y="516979"/>
                  </a:lnTo>
                  <a:lnTo>
                    <a:pt x="507696" y="523238"/>
                  </a:lnTo>
                  <a:lnTo>
                    <a:pt x="496330" y="525533"/>
                  </a:lnTo>
                  <a:lnTo>
                    <a:pt x="578023" y="525533"/>
                  </a:lnTo>
                  <a:lnTo>
                    <a:pt x="583919" y="496330"/>
                  </a:lnTo>
                  <a:lnTo>
                    <a:pt x="583919" y="87588"/>
                  </a:lnTo>
                  <a:lnTo>
                    <a:pt x="578025" y="5839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lIns="0" tIns="0" rIns="0" bIns="0"/>
            <a:lstStyle/>
            <a:p>
              <a:pPr>
                <a:defRPr/>
              </a:pPr>
              <a:endParaRPr sz="637"/>
            </a:p>
          </p:txBody>
        </p:sp>
        <p:pic>
          <p:nvPicPr>
            <p:cNvPr id="14398" name="object 69">
              <a:extLst>
                <a:ext uri="{FF2B5EF4-FFF2-40B4-BE49-F238E27FC236}">
                  <a16:creationId xmlns:a16="http://schemas.microsoft.com/office/drawing/2014/main" id="{21A32721-E6D3-483D-B1F0-34C686EF585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27565" y="9750772"/>
              <a:ext cx="145985" cy="1459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8" name="object 70">
              <a:extLst>
                <a:ext uri="{FF2B5EF4-FFF2-40B4-BE49-F238E27FC236}">
                  <a16:creationId xmlns:a16="http://schemas.microsoft.com/office/drawing/2014/main" id="{5DC72EF0-AA6C-4738-8C43-C6C3D7C9FBD2}"/>
                </a:ext>
              </a:extLst>
            </p:cNvPr>
            <p:cNvSpPr/>
            <p:nvPr/>
          </p:nvSpPr>
          <p:spPr>
            <a:xfrm>
              <a:off x="8069694" y="9837958"/>
              <a:ext cx="523553" cy="380468"/>
            </a:xfrm>
            <a:custGeom>
              <a:avLst/>
              <a:gdLst/>
              <a:ahLst/>
              <a:cxnLst/>
              <a:rect l="l" t="t" r="r" b="b"/>
              <a:pathLst>
                <a:path w="525779" h="379729">
                  <a:moveTo>
                    <a:pt x="350347" y="0"/>
                  </a:moveTo>
                  <a:lnTo>
                    <a:pt x="8552" y="329715"/>
                  </a:lnTo>
                  <a:lnTo>
                    <a:pt x="0" y="350358"/>
                  </a:lnTo>
                  <a:lnTo>
                    <a:pt x="2138" y="361343"/>
                  </a:lnTo>
                  <a:lnTo>
                    <a:pt x="8552" y="371001"/>
                  </a:lnTo>
                  <a:lnTo>
                    <a:pt x="18205" y="377415"/>
                  </a:lnTo>
                  <a:lnTo>
                    <a:pt x="29191" y="379553"/>
                  </a:lnTo>
                  <a:lnTo>
                    <a:pt x="40179" y="377415"/>
                  </a:lnTo>
                  <a:lnTo>
                    <a:pt x="49838" y="371001"/>
                  </a:lnTo>
                  <a:lnTo>
                    <a:pt x="350353" y="70487"/>
                  </a:lnTo>
                  <a:lnTo>
                    <a:pt x="475689" y="195823"/>
                  </a:lnTo>
                  <a:lnTo>
                    <a:pt x="485347" y="202237"/>
                  </a:lnTo>
                  <a:lnTo>
                    <a:pt x="496333" y="204375"/>
                  </a:lnTo>
                  <a:lnTo>
                    <a:pt x="507318" y="202237"/>
                  </a:lnTo>
                  <a:lnTo>
                    <a:pt x="516976" y="195823"/>
                  </a:lnTo>
                  <a:lnTo>
                    <a:pt x="523390" y="186164"/>
                  </a:lnTo>
                  <a:lnTo>
                    <a:pt x="525528" y="175176"/>
                  </a:lnTo>
                  <a:lnTo>
                    <a:pt x="523390" y="164190"/>
                  </a:lnTo>
                  <a:lnTo>
                    <a:pt x="516976" y="154537"/>
                  </a:lnTo>
                  <a:lnTo>
                    <a:pt x="370991" y="8552"/>
                  </a:lnTo>
                  <a:lnTo>
                    <a:pt x="361333" y="2138"/>
                  </a:lnTo>
                  <a:lnTo>
                    <a:pt x="35034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lIns="0" tIns="0" rIns="0" bIns="0"/>
            <a:lstStyle/>
            <a:p>
              <a:pPr>
                <a:defRPr/>
              </a:pPr>
              <a:endParaRPr sz="637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691</Words>
  <Application>Microsoft Office PowerPoint</Application>
  <PresentationFormat>Произвольный</PresentationFormat>
  <Paragraphs>89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Calibri</vt:lpstr>
      <vt:lpstr>Microsoft Sans Serif</vt:lpstr>
      <vt:lpstr>Tahoma</vt:lpstr>
      <vt:lpstr>Times New Roman</vt:lpstr>
      <vt:lpstr>Trebuchet MS</vt:lpstr>
      <vt:lpstr>Office Theme</vt:lpstr>
      <vt:lpstr>Презентация PowerPoint</vt:lpstr>
      <vt:lpstr>Мастер-класс «Промышленная робототехника»</vt:lpstr>
      <vt:lpstr>ЧЛЕНЫ КОМАНДЫ И ИХ ФУНКЦИИ</vt:lpstr>
      <vt:lpstr>КАКУЮ ПРОБЛЕМУ РЕШАЕТ ПРОЕКТ? АКТУАЛЬНОСТЬ? ЦЕЛЕВАЯ АУДИТОРИЯ</vt:lpstr>
      <vt:lpstr>ДЛЯ КОГО? ЦЕЛЕВАЯ АУДИТОРИЯ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Nurguyana</dc:creator>
  <cp:lastModifiedBy>dnk_novsu@novsu.ru</cp:lastModifiedBy>
  <cp:revision>2</cp:revision>
  <dcterms:created xsi:type="dcterms:W3CDTF">2026-03-21T22:27:21Z</dcterms:created>
  <dcterms:modified xsi:type="dcterms:W3CDTF">2026-03-21T22:31:21Z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2026-03-19T00:00:00Z</vt:filetime>
  </property>
  <property fmtid="{D5CDD505-2E9C-101B-9397-08002B2CF9AE}" pid="3" name="Creator">
    <vt:lpwstr>R7-Office/2024.1.1.375</vt:lpwstr>
  </property>
  <property fmtid="{D5CDD505-2E9C-101B-9397-08002B2CF9AE}" pid="4" name="LastSaved">
    <vt:filetime>2026-03-21T00:00:00Z</vt:filetime>
  </property>
  <property fmtid="{D5CDD505-2E9C-101B-9397-08002B2CF9AE}" pid="5" name="Producer">
    <vt:lpwstr>R7-Office/2024.1.1.375</vt:lpwstr>
  </property>
</Properties>
</file>