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  <p:sldMasterId id="2147483661" r:id="rId2"/>
  </p:sldMasterIdLst>
  <p:sldIdLst>
    <p:sldId id="256" r:id="rId3"/>
    <p:sldId id="257" r:id="rId4"/>
    <p:sldId id="258" r:id="rId5"/>
    <p:sldId id="259" r:id="rId6"/>
    <p:sldId id="260" r:id="rId7"/>
    <p:sldId id="261" r:id="rId8"/>
  </p:sldIdLst>
  <p:sldSz cx="12192000" cy="6858000"/>
  <p:notesSz cx="12192000" cy="6858000"/>
  <p:embeddedFontLst>
    <p:embeddedFont>
      <p:font typeface="Trebuchet MS" panose="020B0603020202020204" pitchFamily="34" charset="0"/>
      <p:regular r:id="rId9"/>
      <p:bold r:id="rId10"/>
      <p:italic r:id="rId11"/>
      <p:boldItalic r:id="rId12"/>
    </p:embeddedFont>
    <p:embeddedFont>
      <p:font typeface="Calibri Light" panose="020F0302020204030204" pitchFamily="34" charset="0"/>
      <p:regular r:id="rId13"/>
      <p:italic r:id="rId14"/>
    </p:embeddedFont>
    <p:embeddedFont>
      <p:font typeface="Calibri" panose="020F0502020204030204" pitchFamily="34" charset="0"/>
      <p:regular r:id="rId15"/>
      <p:bold r:id="rId16"/>
      <p:italic r:id="rId17"/>
      <p:boldItalic r:id="rId18"/>
    </p:embeddedFont>
  </p:embeddedFontLst>
  <p:defaultTextStyle>
    <a:defPPr marR="0" lvl="0" algn="l">
      <a:lnSpc>
        <a:spcPct val="100000"/>
      </a:lnSpc>
      <a:spcBef>
        <a:spcPts val="0"/>
      </a:spcBef>
      <a:spcAft>
        <a:spcPts val="0"/>
      </a:spcAft>
    </a:defPPr>
    <a:lvl1pPr marR="0" lv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</a:defRPr>
    </a:lvl1pPr>
    <a:lvl2pPr marR="0" lvl="1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</a:defRPr>
    </a:lvl2pPr>
    <a:lvl3pPr marR="0" lvl="2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</a:defRPr>
    </a:lvl3pPr>
    <a:lvl4pPr marR="0" lvl="3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</a:defRPr>
    </a:lvl4pPr>
    <a:lvl5pPr marR="0" lvl="4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</a:defRPr>
    </a:lvl5pPr>
    <a:lvl6pPr marR="0" lvl="5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</a:defRPr>
    </a:lvl6pPr>
    <a:lvl7pPr marR="0" lvl="6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</a:defRPr>
    </a:lvl7pPr>
    <a:lvl8pPr marR="0" lvl="7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</a:defRPr>
    </a:lvl8pPr>
    <a:lvl9pPr marR="0" lvl="8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795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658" y="67"/>
      </p:cViewPr>
      <p:guideLst>
        <p:guide orient="horz" pos="2795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font" Target="fonts/font5.fntdata"/><Relationship Id="rId18" Type="http://schemas.openxmlformats.org/officeDocument/2006/relationships/font" Target="fonts/font10.fntdata"/><Relationship Id="rId3" Type="http://schemas.openxmlformats.org/officeDocument/2006/relationships/slide" Target="slides/slide1.xml"/><Relationship Id="rId21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font" Target="fonts/font4.fntdata"/><Relationship Id="rId17" Type="http://schemas.openxmlformats.org/officeDocument/2006/relationships/font" Target="fonts/font9.fntdata"/><Relationship Id="rId2" Type="http://schemas.openxmlformats.org/officeDocument/2006/relationships/slideMaster" Target="slideMasters/slideMaster2.xml"/><Relationship Id="rId16" Type="http://schemas.openxmlformats.org/officeDocument/2006/relationships/font" Target="fonts/font8.fntdata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font" Target="fonts/font3.fntdata"/><Relationship Id="rId5" Type="http://schemas.openxmlformats.org/officeDocument/2006/relationships/slide" Target="slides/slide3.xml"/><Relationship Id="rId15" Type="http://schemas.openxmlformats.org/officeDocument/2006/relationships/font" Target="fonts/font7.fntdata"/><Relationship Id="rId10" Type="http://schemas.openxmlformats.org/officeDocument/2006/relationships/font" Target="fonts/font2.fntdata"/><Relationship Id="rId19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font" Target="fonts/font1.fntdata"/><Relationship Id="rId14" Type="http://schemas.openxmlformats.org/officeDocument/2006/relationships/font" Target="fonts/font6.fntdata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itle" preserve="1" userDrawn="1">
  <p:cSld name="Титульный слайд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 bwMode="auto"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pPr>
              <a:defRPr/>
            </a:pPr>
            <a:r>
              <a:rPr lang="ru-RU"/>
              <a:t>Образец заголовка</a:t>
            </a:r>
            <a:endParaRPr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 bwMode="auto"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>
              <a:defRPr/>
            </a:pPr>
            <a:r>
              <a:rPr lang="ru-RU"/>
              <a:t>Образец подзаголовка</a:t>
            </a:r>
            <a:endParaRPr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3B950A8F-1235-47D6-BFB2-D6A52D589146}" type="datetimeFigureOut">
              <a:rPr lang="ru-RU"/>
              <a:t>19.04.2026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74742F1E-8C5E-4125-B445-1A91C23B802F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vertTx" preserve="1" userDrawn="1">
  <p:cSld name="Заголовок и вертикальный текст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ru-RU"/>
              <a:t>Образец заголовка</a:t>
            </a:r>
            <a:endParaRPr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 bwMode="auto"/>
        <p:txBody>
          <a:bodyPr vert="eaVert"/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3B950A8F-1235-47D6-BFB2-D6A52D589146}" type="datetimeFigureOut">
              <a:rPr lang="ru-RU"/>
              <a:t>19.04.2026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74742F1E-8C5E-4125-B445-1A91C23B802F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vertTitleAndTx" preserve="1" userDrawn="1">
  <p:cSld name="Вертикальный заголовок и текст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 bwMode="auto">
          <a:xfrm>
            <a:off x="8724900" y="365125"/>
            <a:ext cx="2628900" cy="5811838"/>
          </a:xfrm>
        </p:spPr>
        <p:txBody>
          <a:bodyPr vert="eaVert"/>
          <a:lstStyle/>
          <a:p>
            <a:pPr>
              <a:defRPr/>
            </a:pPr>
            <a:r>
              <a:rPr lang="ru-RU"/>
              <a:t>Образец заголовка</a:t>
            </a:r>
            <a:endParaRPr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 bwMode="auto">
          <a:xfrm>
            <a:off x="838200" y="365125"/>
            <a:ext cx="7734300" cy="5811838"/>
          </a:xfrm>
        </p:spPr>
        <p:txBody>
          <a:bodyPr vert="eaVert"/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3B950A8F-1235-47D6-BFB2-D6A52D589146}" type="datetimeFigureOut">
              <a:rPr lang="ru-RU"/>
              <a:t>19.04.2026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74742F1E-8C5E-4125-B445-1A91C23B802F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x" userDrawn="1">
  <p:cSld name="1_Заголовок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1" name="Уровень текста 1…"/>
          <p:cNvSpPr txBox="1">
            <a:spLocks noGrp="1"/>
          </p:cNvSpPr>
          <p:nvPr>
            <p:ph type="body" sz="quarter" idx="1"/>
          </p:nvPr>
        </p:nvSpPr>
        <p:spPr bwMode="auto">
          <a:xfrm>
            <a:off x="600671" y="5929932"/>
            <a:ext cx="10985503" cy="318491"/>
          </a:xfrm>
          <a:prstGeom prst="rect">
            <a:avLst/>
          </a:prstGeom>
        </p:spPr>
        <p:txBody>
          <a:bodyPr lIns="45718" tIns="45718" rIns="45718" bIns="45718" spcCol="38100"/>
          <a:lstStyle>
            <a:lvl1pPr marL="0" indent="0" defTabSz="412731">
              <a:lnSpc>
                <a:spcPct val="100000"/>
              </a:lnSpc>
              <a:spcBef>
                <a:spcPts val="0"/>
              </a:spcBef>
              <a:buSzTx/>
              <a:buNone/>
              <a:defRPr sz="1800" b="1"/>
            </a:lvl1pPr>
            <a:lvl2pPr marL="533375" indent="-228589" defTabSz="412731">
              <a:lnSpc>
                <a:spcPct val="100000"/>
              </a:lnSpc>
              <a:spcBef>
                <a:spcPts val="0"/>
              </a:spcBef>
              <a:defRPr sz="1800" b="1"/>
            </a:lvl2pPr>
            <a:lvl3pPr marL="838161" indent="-228589" defTabSz="412731">
              <a:lnSpc>
                <a:spcPct val="100000"/>
              </a:lnSpc>
              <a:spcBef>
                <a:spcPts val="0"/>
              </a:spcBef>
              <a:defRPr sz="1800" b="1"/>
            </a:lvl3pPr>
            <a:lvl4pPr marL="1142947" indent="-228589" defTabSz="412731">
              <a:lnSpc>
                <a:spcPct val="100000"/>
              </a:lnSpc>
              <a:spcBef>
                <a:spcPts val="0"/>
              </a:spcBef>
              <a:defRPr sz="1800" b="1"/>
            </a:lvl4pPr>
            <a:lvl5pPr marL="1447733" indent="-228589" defTabSz="412731">
              <a:lnSpc>
                <a:spcPct val="100000"/>
              </a:lnSpc>
              <a:spcBef>
                <a:spcPts val="0"/>
              </a:spcBef>
              <a:defRPr sz="1800" b="1"/>
            </a:lvl5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/>
          </a:p>
        </p:txBody>
      </p:sp>
      <p:sp>
        <p:nvSpPr>
          <p:cNvPr id="12" name="Заголовок презентации"/>
          <p:cNvSpPr txBox="1">
            <a:spLocks noGrp="1"/>
          </p:cNvSpPr>
          <p:nvPr>
            <p:ph type="title"/>
          </p:nvPr>
        </p:nvSpPr>
        <p:spPr bwMode="auto">
          <a:xfrm>
            <a:off x="603249" y="1287496"/>
            <a:ext cx="10985503" cy="2324102"/>
          </a:xfrm>
          <a:prstGeom prst="rect">
            <a:avLst/>
          </a:prstGeom>
        </p:spPr>
        <p:txBody>
          <a:bodyPr anchor="b"/>
          <a:lstStyle>
            <a:lvl1pPr>
              <a:defRPr sz="5800" spc="-115">
                <a:latin typeface="Arial"/>
              </a:defRPr>
            </a:lvl1pPr>
          </a:lstStyle>
          <a:p>
            <a:pPr>
              <a:defRPr/>
            </a:pPr>
            <a:r>
              <a:rPr lang="ru-RU"/>
              <a:t>Образец заголовка</a:t>
            </a:r>
            <a:endParaRPr/>
          </a:p>
        </p:txBody>
      </p:sp>
      <p:sp>
        <p:nvSpPr>
          <p:cNvPr id="13" name="Уровень текста 1…"/>
          <p:cNvSpPr txBox="1">
            <a:spLocks noGrp="1"/>
          </p:cNvSpPr>
          <p:nvPr>
            <p:ph type="body" sz="quarter" idx="21"/>
          </p:nvPr>
        </p:nvSpPr>
        <p:spPr bwMode="auto">
          <a:xfrm>
            <a:off x="600672" y="3611595"/>
            <a:ext cx="10985501" cy="952501"/>
          </a:xfrm>
          <a:prstGeom prst="rect">
            <a:avLst/>
          </a:prstGeom>
        </p:spPr>
        <p:txBody>
          <a:bodyPr spcCol="38100"/>
          <a:lstStyle>
            <a:lvl1pPr marL="0" indent="0" defTabSz="412731">
              <a:lnSpc>
                <a:spcPct val="100000"/>
              </a:lnSpc>
              <a:spcBef>
                <a:spcPts val="0"/>
              </a:spcBef>
              <a:buSzTx/>
              <a:buNone/>
              <a:defRPr sz="2750" b="1"/>
            </a:lvl1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</p:txBody>
      </p:sp>
      <p:sp>
        <p:nvSpPr>
          <p:cNvPr id="2" name="Номер слайда"/>
          <p:cNvSpPr txBox="1">
            <a:spLocks noGrp="1"/>
          </p:cNvSpPr>
          <p:nvPr>
            <p:ph type="sldNum" sz="quarter" idx="22"/>
          </p:nvPr>
        </p:nvSpPr>
        <p:spPr bwMode="auto"/>
        <p:txBody>
          <a:bodyPr/>
          <a:lstStyle>
            <a:lvl1pPr>
              <a:defRPr/>
            </a:lvl1pPr>
          </a:lstStyle>
          <a:p>
            <a:pPr defTabSz="554492">
              <a:buClrTx/>
              <a:defRPr/>
            </a:pPr>
            <a:fld id="{B0489526-BA99-4733-AEC4-101D6143F289}" type="slidenum">
              <a:rPr lang="ru-RU" sz="1100">
                <a:solidFill>
                  <a:prstClr val="black"/>
                </a:solidFill>
                <a:latin typeface="Gilroy"/>
                <a:ea typeface="+mn-ea"/>
                <a:cs typeface="+mn-cs"/>
              </a:rPr>
              <a:t>‹#›</a:t>
            </a:fld>
            <a:endParaRPr lang="ru-RU" sz="1100">
              <a:solidFill>
                <a:prstClr val="black"/>
              </a:solidFill>
              <a:latin typeface="Gilroy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Заголовок и объект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Пользовательский макет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 bwMode="auto">
          <a:xfrm>
            <a:off x="202172" y="318641"/>
            <a:ext cx="10514926" cy="799971"/>
          </a:xfrm>
          <a:prstGeom prst="rect">
            <a:avLst/>
          </a:prstGeom>
        </p:spPr>
        <p:txBody>
          <a:bodyPr/>
          <a:lstStyle>
            <a:lvl1pPr>
              <a:defRPr sz="3650" cap="all">
                <a:solidFill>
                  <a:schemeClr val="accent1"/>
                </a:solidFill>
                <a:latin typeface="Arial"/>
              </a:defRPr>
            </a:lvl1pPr>
          </a:lstStyle>
          <a:p>
            <a:pPr>
              <a:defRPr/>
            </a:pPr>
            <a:r>
              <a:rPr lang="ru-RU"/>
              <a:t>Образец заголовка</a:t>
            </a: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userDrawn="1">
  <p:cSld name="Два объекта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x" userDrawn="1">
  <p:cSld name="1_Заголовок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1" name="Уровень текста 1…"/>
          <p:cNvSpPr txBox="1">
            <a:spLocks noGrp="1"/>
          </p:cNvSpPr>
          <p:nvPr>
            <p:ph type="body" sz="quarter" idx="1"/>
          </p:nvPr>
        </p:nvSpPr>
        <p:spPr bwMode="auto">
          <a:xfrm>
            <a:off x="600671" y="5929932"/>
            <a:ext cx="10985503" cy="318491"/>
          </a:xfrm>
          <a:prstGeom prst="rect">
            <a:avLst/>
          </a:prstGeom>
        </p:spPr>
        <p:txBody>
          <a:bodyPr lIns="45718" tIns="45718" rIns="45718" bIns="45718" spcCol="38100"/>
          <a:lstStyle>
            <a:lvl1pPr marL="0" indent="0" defTabSz="412731">
              <a:lnSpc>
                <a:spcPct val="100000"/>
              </a:lnSpc>
              <a:spcBef>
                <a:spcPts val="0"/>
              </a:spcBef>
              <a:buSzTx/>
              <a:buNone/>
              <a:defRPr sz="1800" b="1"/>
            </a:lvl1pPr>
            <a:lvl2pPr marL="533375" indent="-228589" defTabSz="412731">
              <a:lnSpc>
                <a:spcPct val="100000"/>
              </a:lnSpc>
              <a:spcBef>
                <a:spcPts val="0"/>
              </a:spcBef>
              <a:defRPr sz="1800" b="1"/>
            </a:lvl2pPr>
            <a:lvl3pPr marL="838161" indent="-228589" defTabSz="412731">
              <a:lnSpc>
                <a:spcPct val="100000"/>
              </a:lnSpc>
              <a:spcBef>
                <a:spcPts val="0"/>
              </a:spcBef>
              <a:defRPr sz="1800" b="1"/>
            </a:lvl3pPr>
            <a:lvl4pPr marL="1142947" indent="-228589" defTabSz="412731">
              <a:lnSpc>
                <a:spcPct val="100000"/>
              </a:lnSpc>
              <a:spcBef>
                <a:spcPts val="0"/>
              </a:spcBef>
              <a:defRPr sz="1800" b="1"/>
            </a:lvl4pPr>
            <a:lvl5pPr marL="1447733" indent="-228589" defTabSz="412731">
              <a:lnSpc>
                <a:spcPct val="100000"/>
              </a:lnSpc>
              <a:spcBef>
                <a:spcPts val="0"/>
              </a:spcBef>
              <a:defRPr sz="1800" b="1"/>
            </a:lvl5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/>
          </a:p>
        </p:txBody>
      </p:sp>
      <p:sp>
        <p:nvSpPr>
          <p:cNvPr id="12" name="Заголовок презентации"/>
          <p:cNvSpPr txBox="1">
            <a:spLocks noGrp="1"/>
          </p:cNvSpPr>
          <p:nvPr>
            <p:ph type="title"/>
          </p:nvPr>
        </p:nvSpPr>
        <p:spPr bwMode="auto">
          <a:xfrm>
            <a:off x="603249" y="1287496"/>
            <a:ext cx="10985503" cy="2324102"/>
          </a:xfrm>
          <a:prstGeom prst="rect">
            <a:avLst/>
          </a:prstGeom>
        </p:spPr>
        <p:txBody>
          <a:bodyPr anchor="b"/>
          <a:lstStyle>
            <a:lvl1pPr>
              <a:defRPr sz="5800" spc="-115">
                <a:latin typeface="Arial"/>
              </a:defRPr>
            </a:lvl1pPr>
          </a:lstStyle>
          <a:p>
            <a:pPr>
              <a:defRPr/>
            </a:pPr>
            <a:r>
              <a:rPr lang="ru-RU"/>
              <a:t>Образец заголовка</a:t>
            </a:r>
            <a:endParaRPr/>
          </a:p>
        </p:txBody>
      </p:sp>
      <p:sp>
        <p:nvSpPr>
          <p:cNvPr id="13" name="Уровень текста 1…"/>
          <p:cNvSpPr txBox="1">
            <a:spLocks noGrp="1"/>
          </p:cNvSpPr>
          <p:nvPr>
            <p:ph type="body" sz="quarter" idx="21"/>
          </p:nvPr>
        </p:nvSpPr>
        <p:spPr bwMode="auto">
          <a:xfrm>
            <a:off x="600672" y="3611595"/>
            <a:ext cx="10985501" cy="952501"/>
          </a:xfrm>
          <a:prstGeom prst="rect">
            <a:avLst/>
          </a:prstGeom>
        </p:spPr>
        <p:txBody>
          <a:bodyPr spcCol="38100"/>
          <a:lstStyle>
            <a:lvl1pPr marL="0" indent="0" defTabSz="412731">
              <a:lnSpc>
                <a:spcPct val="100000"/>
              </a:lnSpc>
              <a:spcBef>
                <a:spcPts val="0"/>
              </a:spcBef>
              <a:buSzTx/>
              <a:buNone/>
              <a:defRPr sz="2750" b="1"/>
            </a:lvl1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</p:txBody>
      </p:sp>
      <p:sp>
        <p:nvSpPr>
          <p:cNvPr id="2" name="Номер слайда"/>
          <p:cNvSpPr txBox="1">
            <a:spLocks noGrp="1"/>
          </p:cNvSpPr>
          <p:nvPr>
            <p:ph type="sldNum" sz="quarter" idx="22"/>
          </p:nvPr>
        </p:nvSpPr>
        <p:spPr bwMode="auto"/>
        <p:txBody>
          <a:bodyPr/>
          <a:lstStyle>
            <a:lvl1pPr>
              <a:defRPr/>
            </a:lvl1pPr>
          </a:lstStyle>
          <a:p>
            <a:pPr defTabSz="554492">
              <a:buClrTx/>
              <a:defRPr/>
            </a:pPr>
            <a:fld id="{B0489526-BA99-4733-AEC4-101D6143F289}" type="slidenum">
              <a:rPr lang="ru-RU" sz="1100">
                <a:solidFill>
                  <a:prstClr val="black"/>
                </a:solidFill>
                <a:latin typeface="Gilroy"/>
                <a:ea typeface="+mn-ea"/>
                <a:cs typeface="+mn-cs"/>
              </a:rPr>
              <a:t>‹#›</a:t>
            </a:fld>
            <a:endParaRPr lang="ru-RU" sz="1100">
              <a:solidFill>
                <a:prstClr val="black"/>
              </a:solidFill>
              <a:latin typeface="Gilroy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userDrawn="1">
  <p:cSld name="1_Заголовок и объект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1_Пользовательский макет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 bwMode="auto">
          <a:xfrm>
            <a:off x="202172" y="318641"/>
            <a:ext cx="10514926" cy="799971"/>
          </a:xfrm>
          <a:prstGeom prst="rect">
            <a:avLst/>
          </a:prstGeom>
        </p:spPr>
        <p:txBody>
          <a:bodyPr/>
          <a:lstStyle>
            <a:lvl1pPr>
              <a:defRPr sz="3650" cap="all">
                <a:solidFill>
                  <a:schemeClr val="accent1"/>
                </a:solidFill>
                <a:latin typeface="Arial"/>
              </a:defRPr>
            </a:lvl1pPr>
          </a:lstStyle>
          <a:p>
            <a:pPr>
              <a:defRPr/>
            </a:pPr>
            <a:r>
              <a:rPr lang="ru-RU"/>
              <a:t>Образец заголовка</a:t>
            </a: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userDrawn="1">
  <p:cSld name="1_Two Conten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obj" preserve="1" userDrawn="1">
  <p:cSld name="Заголовок и объект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ru-RU"/>
              <a:t>Образец заголовка</a:t>
            </a:r>
            <a:endParaRPr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 bwMode="auto"/>
        <p:txBody>
          <a:bodyPr/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3B950A8F-1235-47D6-BFB2-D6A52D589146}" type="datetimeFigureOut">
              <a:rPr lang="ru-RU"/>
              <a:t>19.04.2026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74742F1E-8C5E-4125-B445-1A91C23B802F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itle" userDrawn="1">
  <p:cSld name="Титульный слайд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1" name="Текст заголовка"/>
          <p:cNvSpPr txBox="1">
            <a:spLocks noGrp="1"/>
          </p:cNvSpPr>
          <p:nvPr>
            <p:ph type="title"/>
          </p:nvPr>
        </p:nvSpPr>
        <p:spPr bwMode="auto">
          <a:xfrm>
            <a:off x="1524000" y="1122362"/>
            <a:ext cx="9144000" cy="2387601"/>
          </a:xfrm>
          <a:prstGeom prst="rect">
            <a:avLst/>
          </a:prstGeom>
        </p:spPr>
        <p:txBody>
          <a:bodyPr anchor="b"/>
          <a:lstStyle>
            <a:lvl1pPr algn="ctr">
              <a:defRPr sz="6000">
                <a:latin typeface="Arial"/>
              </a:defRPr>
            </a:lvl1pPr>
          </a:lstStyle>
          <a:p>
            <a:pPr>
              <a:defRPr/>
            </a:pPr>
            <a:r>
              <a:rPr lang="ru-RU"/>
              <a:t>Образец заголовка</a:t>
            </a:r>
            <a:endParaRPr/>
          </a:p>
        </p:txBody>
      </p:sp>
      <p:sp>
        <p:nvSpPr>
          <p:cNvPr id="12" name="Уровень текста 1…"/>
          <p:cNvSpPr txBox="1">
            <a:spLocks noGrp="1"/>
          </p:cNvSpPr>
          <p:nvPr>
            <p:ph type="body" sz="quarter" idx="1"/>
          </p:nvPr>
        </p:nvSpPr>
        <p:spPr bwMode="auto">
          <a:xfrm>
            <a:off x="1524000" y="3602037"/>
            <a:ext cx="9144000" cy="1655766"/>
          </a:xfrm>
          <a:prstGeom prst="rect">
            <a:avLst/>
          </a:prstGeom>
        </p:spPr>
        <p:txBody>
          <a:bodyPr/>
          <a:lstStyle>
            <a:lvl1pPr marL="0" indent="0" algn="ctr">
              <a:buSzTx/>
              <a:buFontTx/>
              <a:buNone/>
              <a:defRPr sz="2400"/>
            </a:lvl1pPr>
            <a:lvl2pPr marL="0" indent="0" algn="ctr">
              <a:buSzTx/>
              <a:buFontTx/>
              <a:buNone/>
              <a:defRPr sz="2400"/>
            </a:lvl2pPr>
            <a:lvl3pPr marL="0" indent="0" algn="ctr">
              <a:buSzTx/>
              <a:buFontTx/>
              <a:buNone/>
              <a:defRPr sz="2400"/>
            </a:lvl3pPr>
            <a:lvl4pPr marL="0" indent="0" algn="ctr">
              <a:buSzTx/>
              <a:buFontTx/>
              <a:buNone/>
              <a:defRPr sz="2400"/>
            </a:lvl4pPr>
            <a:lvl5pPr marL="0" indent="0" algn="ctr">
              <a:buSzTx/>
              <a:buFontTx/>
              <a:buNone/>
              <a:defRPr sz="2400"/>
            </a:lvl5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/>
          </a:p>
        </p:txBody>
      </p:sp>
      <p:sp>
        <p:nvSpPr>
          <p:cNvPr id="13" name="Номер слайда"/>
          <p:cNvSpPr txBox="1">
            <a:spLocks noGrp="1"/>
          </p:cNvSpPr>
          <p:nvPr>
            <p:ph type="sldNum" sz="quarter" idx="2"/>
          </p:nvPr>
        </p:nvSpPr>
        <p:spPr bwMode="auto">
          <a:prstGeom prst="rect">
            <a:avLst/>
          </a:prstGeom>
        </p:spPr>
        <p:txBody>
          <a:bodyPr/>
          <a:lstStyle/>
          <a:p>
            <a:pPr>
              <a:defRPr/>
            </a:pPr>
            <a:fld id="{86CB4B4D-7CA3-9044-876B-883B54F8677D}" type="slidenum">
              <a:r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secHead" preserve="1" userDrawn="1">
  <p:cSld name="Заголовок раздела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pPr>
              <a:defRPr/>
            </a:pPr>
            <a:r>
              <a:rPr lang="ru-RU"/>
              <a:t>Образец заголовка</a:t>
            </a:r>
            <a:endParaRPr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 bwMode="auto"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3B950A8F-1235-47D6-BFB2-D6A52D589146}" type="datetimeFigureOut">
              <a:rPr lang="ru-RU"/>
              <a:t>19.04.2026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74742F1E-8C5E-4125-B445-1A91C23B802F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woObj" preserve="1" userDrawn="1">
  <p:cSld name="Два объекта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ru-RU"/>
              <a:t>Образец заголовка</a:t>
            </a:r>
            <a:endParaRPr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 bwMode="auto">
          <a:xfrm>
            <a:off x="838200" y="1825625"/>
            <a:ext cx="5181600" cy="4351338"/>
          </a:xfrm>
        </p:spPr>
        <p:txBody>
          <a:bodyPr/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 bwMode="auto">
          <a:xfrm>
            <a:off x="6172200" y="1825625"/>
            <a:ext cx="5181600" cy="4351338"/>
          </a:xfrm>
        </p:spPr>
        <p:txBody>
          <a:bodyPr/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3B950A8F-1235-47D6-BFB2-D6A52D589146}" type="datetimeFigureOut">
              <a:rPr lang="ru-RU"/>
              <a:t>19.04.2026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74742F1E-8C5E-4125-B445-1A91C23B802F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woTxTwoObj" preserve="1" userDrawn="1">
  <p:cSld name="Сравнение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>
          <a:xfrm>
            <a:off x="839788" y="365125"/>
            <a:ext cx="10515600" cy="1325563"/>
          </a:xfrm>
        </p:spPr>
        <p:txBody>
          <a:bodyPr/>
          <a:lstStyle/>
          <a:p>
            <a:pPr>
              <a:defRPr/>
            </a:pPr>
            <a:r>
              <a:rPr lang="ru-RU"/>
              <a:t>Образец заголовка</a:t>
            </a:r>
            <a:endParaRPr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 bwMode="auto"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 bwMode="auto">
          <a:xfrm>
            <a:off x="839788" y="2505074"/>
            <a:ext cx="5157787" cy="3684588"/>
          </a:xfrm>
        </p:spPr>
        <p:txBody>
          <a:bodyPr/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 bwMode="auto"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 bwMode="auto">
          <a:xfrm>
            <a:off x="6172200" y="2505074"/>
            <a:ext cx="5183188" cy="3684588"/>
          </a:xfrm>
        </p:spPr>
        <p:txBody>
          <a:bodyPr/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3B950A8F-1235-47D6-BFB2-D6A52D589146}" type="datetimeFigureOut">
              <a:rPr lang="ru-RU"/>
              <a:t>19.04.2026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74742F1E-8C5E-4125-B445-1A91C23B802F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itleOnly" preserve="1" userDrawn="1">
  <p:cSld name="Только заголовок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ru-RU"/>
              <a:t>Образец заголовка</a:t>
            </a:r>
            <a:endParaRPr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3B950A8F-1235-47D6-BFB2-D6A52D589146}" type="datetimeFigureOut">
              <a:rPr lang="ru-RU"/>
              <a:t>19.04.2026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74742F1E-8C5E-4125-B445-1A91C23B802F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blank" preserve="1" userDrawn="1">
  <p:cSld name="Пустой слайд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3B950A8F-1235-47D6-BFB2-D6A52D589146}" type="datetimeFigureOut">
              <a:rPr lang="ru-RU"/>
              <a:t>19.04.2026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74742F1E-8C5E-4125-B445-1A91C23B802F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objTx" preserve="1" userDrawn="1">
  <p:cSld name="Объект с подписью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pPr>
              <a:defRPr/>
            </a:pPr>
            <a:r>
              <a:rPr lang="ru-RU"/>
              <a:t>Образец заголовка</a:t>
            </a:r>
            <a:endParaRPr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 bwMode="auto"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auto"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3B950A8F-1235-47D6-BFB2-D6A52D589146}" type="datetimeFigureOut">
              <a:rPr lang="ru-RU"/>
              <a:t>19.04.2026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74742F1E-8C5E-4125-B445-1A91C23B802F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picTx" preserve="1" userDrawn="1">
  <p:cSld name="Рисунок с подписью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pPr>
              <a:defRPr/>
            </a:pPr>
            <a:r>
              <a:rPr lang="ru-RU"/>
              <a:t>Образец заголовка</a:t>
            </a:r>
            <a:endParaRPr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 bwMode="auto"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>
              <a:defRPr/>
            </a:pP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auto"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3B950A8F-1235-47D6-BFB2-D6A52D589146}" type="datetimeFigureOut">
              <a:rPr lang="ru-RU"/>
              <a:t>19.04.2026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74742F1E-8C5E-4125-B445-1A91C23B802F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image" Target="../media/image4.png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image" Target="../media/image3.png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image" Target="../media/image2.png"/><Relationship Id="rId5" Type="http://schemas.openxmlformats.org/officeDocument/2006/relationships/slideLayout" Target="../slideLayouts/slideLayout17.xml"/><Relationship Id="rId10" Type="http://schemas.openxmlformats.org/officeDocument/2006/relationships/image" Target="../media/image1.png"/><Relationship Id="rId4" Type="http://schemas.openxmlformats.org/officeDocument/2006/relationships/slideLayout" Target="../slideLayouts/slideLayout16.xml"/><Relationship Id="rId9" Type="http://schemas.openxmlformats.org/officeDocument/2006/relationships/theme" Target="../theme/theme2.xml"/><Relationship Id="rId14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defRPr/>
            </a:pPr>
            <a:r>
              <a:rPr lang="ru-RU"/>
              <a:t>Образец заголовка</a:t>
            </a:r>
            <a:endParaRPr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 bwMode="auto"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3B950A8F-1235-47D6-BFB2-D6A52D589146}" type="datetimeFigureOut">
              <a:rPr lang="ru-RU"/>
              <a:t>19.04.2026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 bwMode="auto"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 bwMode="auto"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74742F1E-8C5E-4125-B445-1A91C23B802F}" type="slidenum">
              <a:rPr lang="ru-RU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>
        <a:lnSpc>
          <a:spcPct val="90000"/>
        </a:lnSpc>
        <a:spcBef>
          <a:spcPts val="0"/>
        </a:spcBef>
        <a:buNone/>
        <a:defRPr sz="44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>
        <a:lnSpc>
          <a:spcPct val="90000"/>
        </a:lnSpc>
        <a:spcBef>
          <a:spcPts val="1000"/>
        </a:spcBef>
        <a:buFont typeface="Arial"/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grpSp>
        <p:nvGrpSpPr>
          <p:cNvPr id="7" name="Группа 6"/>
          <p:cNvGrpSpPr/>
          <p:nvPr userDrawn="1"/>
        </p:nvGrpSpPr>
        <p:grpSpPr bwMode="auto">
          <a:xfrm>
            <a:off x="-15875" y="6554570"/>
            <a:ext cx="12236450" cy="327002"/>
            <a:chOff x="-15875" y="6554788"/>
            <a:chExt cx="12236450" cy="327025"/>
          </a:xfrm>
        </p:grpSpPr>
        <p:sp>
          <p:nvSpPr>
            <p:cNvPr id="8" name="Прямоугольник"/>
            <p:cNvSpPr>
              <a:spLocks noChangeArrowheads="1"/>
            </p:cNvSpPr>
            <p:nvPr/>
          </p:nvSpPr>
          <p:spPr bwMode="auto">
            <a:xfrm>
              <a:off x="-15875" y="6554788"/>
              <a:ext cx="1503363" cy="327025"/>
            </a:xfrm>
            <a:prstGeom prst="rect">
              <a:avLst/>
            </a:prstGeom>
            <a:blipFill>
              <a:blip r:embed="rId10"/>
              <a:stretch/>
            </a:blipFill>
            <a:ln>
              <a:noFill/>
            </a:ln>
          </p:spPr>
          <p:txBody>
            <a:bodyPr lIns="41884" tIns="41884" rIns="41884" bIns="41884" anchor="ctr"/>
            <a:lstStyle>
              <a:lvl1pPr defTabSz="1217613">
                <a:lnSpc>
                  <a:spcPct val="90000"/>
                </a:lnSpc>
                <a:spcBef>
                  <a:spcPts val="1000"/>
                </a:spcBef>
                <a:buFont typeface="Arial"/>
                <a:buChar char="•"/>
                <a:defRPr sz="2800">
                  <a:solidFill>
                    <a:schemeClr val="tx1"/>
                  </a:solidFill>
                  <a:latin typeface="Calibri"/>
                </a:defRPr>
              </a:lvl1pPr>
              <a:lvl2pPr marL="742950" indent="-285750" defTabSz="1217613">
                <a:lnSpc>
                  <a:spcPct val="90000"/>
                </a:lnSpc>
                <a:spcBef>
                  <a:spcPts val="500"/>
                </a:spcBef>
                <a:buFont typeface="Arial"/>
                <a:buChar char="•"/>
                <a:defRPr sz="2400">
                  <a:solidFill>
                    <a:schemeClr val="tx1"/>
                  </a:solidFill>
                  <a:latin typeface="Calibri"/>
                </a:defRPr>
              </a:lvl2pPr>
              <a:lvl3pPr marL="1143000" indent="-228600" defTabSz="1217613">
                <a:lnSpc>
                  <a:spcPct val="90000"/>
                </a:lnSpc>
                <a:spcBef>
                  <a:spcPts val="500"/>
                </a:spcBef>
                <a:buFont typeface="Arial"/>
                <a:buChar char="•"/>
                <a:defRPr sz="2000">
                  <a:solidFill>
                    <a:schemeClr val="tx1"/>
                  </a:solidFill>
                  <a:latin typeface="Calibri"/>
                </a:defRPr>
              </a:lvl3pPr>
              <a:lvl4pPr marL="1600200" indent="-228600" defTabSz="1217613">
                <a:lnSpc>
                  <a:spcPct val="90000"/>
                </a:lnSpc>
                <a:spcBef>
                  <a:spcPts val="500"/>
                </a:spcBef>
                <a:buFont typeface="Arial"/>
                <a:buChar char="•"/>
                <a:defRPr>
                  <a:solidFill>
                    <a:schemeClr val="tx1"/>
                  </a:solidFill>
                  <a:latin typeface="Calibri"/>
                </a:defRPr>
              </a:lvl4pPr>
              <a:lvl5pPr marL="2057400" indent="-228600" defTabSz="1217613">
                <a:lnSpc>
                  <a:spcPct val="90000"/>
                </a:lnSpc>
                <a:spcBef>
                  <a:spcPts val="500"/>
                </a:spcBef>
                <a:buFont typeface="Arial"/>
                <a:buChar char="•"/>
                <a:defRPr>
                  <a:solidFill>
                    <a:schemeClr val="tx1"/>
                  </a:solidFill>
                  <a:latin typeface="Calibri"/>
                </a:defRPr>
              </a:lvl5pPr>
              <a:lvl6pPr marL="2514600" indent="-228600" defTabSz="1217613">
                <a:lnSpc>
                  <a:spcPct val="90000"/>
                </a:lnSpc>
                <a:spcBef>
                  <a:spcPts val="500"/>
                </a:spcBef>
                <a:spcAft>
                  <a:spcPts val="0"/>
                </a:spcAft>
                <a:buFont typeface="Arial"/>
                <a:buChar char="•"/>
                <a:defRPr>
                  <a:solidFill>
                    <a:schemeClr val="tx1"/>
                  </a:solidFill>
                  <a:latin typeface="Calibri"/>
                </a:defRPr>
              </a:lvl6pPr>
              <a:lvl7pPr marL="2971800" indent="-228600" defTabSz="1217613">
                <a:lnSpc>
                  <a:spcPct val="90000"/>
                </a:lnSpc>
                <a:spcBef>
                  <a:spcPts val="500"/>
                </a:spcBef>
                <a:spcAft>
                  <a:spcPts val="0"/>
                </a:spcAft>
                <a:buFont typeface="Arial"/>
                <a:buChar char="•"/>
                <a:defRPr>
                  <a:solidFill>
                    <a:schemeClr val="tx1"/>
                  </a:solidFill>
                  <a:latin typeface="Calibri"/>
                </a:defRPr>
              </a:lvl7pPr>
              <a:lvl8pPr marL="3429000" indent="-228600" defTabSz="1217613">
                <a:lnSpc>
                  <a:spcPct val="90000"/>
                </a:lnSpc>
                <a:spcBef>
                  <a:spcPts val="500"/>
                </a:spcBef>
                <a:spcAft>
                  <a:spcPts val="0"/>
                </a:spcAft>
                <a:buFont typeface="Arial"/>
                <a:buChar char="•"/>
                <a:defRPr>
                  <a:solidFill>
                    <a:schemeClr val="tx1"/>
                  </a:solidFill>
                  <a:latin typeface="Calibri"/>
                </a:defRPr>
              </a:lvl8pPr>
              <a:lvl9pPr marL="3886200" indent="-228600" defTabSz="1217613">
                <a:lnSpc>
                  <a:spcPct val="90000"/>
                </a:lnSpc>
                <a:spcBef>
                  <a:spcPts val="500"/>
                </a:spcBef>
                <a:spcAft>
                  <a:spcPts val="0"/>
                </a:spcAft>
                <a:buFont typeface="Arial"/>
                <a:buChar char="•"/>
                <a:defRPr>
                  <a:solidFill>
                    <a:schemeClr val="tx1"/>
                  </a:solidFill>
                  <a:latin typeface="Calibri"/>
                </a:defRPr>
              </a:lvl9pPr>
            </a:lstStyle>
            <a:p>
              <a:pPr marL="0" marR="0" lvl="0" indent="0" algn="ctr" defTabSz="73836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lang="ru-RU" sz="1200" b="0" i="0" u="none" strike="noStrike" cap="none" spc="0">
                <a:ln>
                  <a:noFill/>
                </a:ln>
                <a:solidFill>
                  <a:srgbClr val="5E5E5E"/>
                </a:solidFill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9" name="Прямоугольник"/>
            <p:cNvSpPr>
              <a:spLocks noChangeArrowheads="1"/>
            </p:cNvSpPr>
            <p:nvPr/>
          </p:nvSpPr>
          <p:spPr bwMode="auto">
            <a:xfrm>
              <a:off x="1481138" y="6554788"/>
              <a:ext cx="1501775" cy="327025"/>
            </a:xfrm>
            <a:prstGeom prst="rect">
              <a:avLst/>
            </a:prstGeom>
            <a:blipFill>
              <a:blip r:embed="rId11"/>
              <a:stretch/>
            </a:blipFill>
            <a:ln>
              <a:noFill/>
            </a:ln>
          </p:spPr>
          <p:txBody>
            <a:bodyPr lIns="41884" tIns="41884" rIns="41884" bIns="41884" anchor="ctr"/>
            <a:lstStyle>
              <a:lvl1pPr defTabSz="1217613">
                <a:lnSpc>
                  <a:spcPct val="90000"/>
                </a:lnSpc>
                <a:spcBef>
                  <a:spcPts val="1000"/>
                </a:spcBef>
                <a:buFont typeface="Arial"/>
                <a:buChar char="•"/>
                <a:defRPr sz="2800">
                  <a:solidFill>
                    <a:schemeClr val="tx1"/>
                  </a:solidFill>
                  <a:latin typeface="Calibri"/>
                </a:defRPr>
              </a:lvl1pPr>
              <a:lvl2pPr marL="742950" indent="-285750" defTabSz="1217613">
                <a:lnSpc>
                  <a:spcPct val="90000"/>
                </a:lnSpc>
                <a:spcBef>
                  <a:spcPts val="500"/>
                </a:spcBef>
                <a:buFont typeface="Arial"/>
                <a:buChar char="•"/>
                <a:defRPr sz="2400">
                  <a:solidFill>
                    <a:schemeClr val="tx1"/>
                  </a:solidFill>
                  <a:latin typeface="Calibri"/>
                </a:defRPr>
              </a:lvl2pPr>
              <a:lvl3pPr marL="1143000" indent="-228600" defTabSz="1217613">
                <a:lnSpc>
                  <a:spcPct val="90000"/>
                </a:lnSpc>
                <a:spcBef>
                  <a:spcPts val="500"/>
                </a:spcBef>
                <a:buFont typeface="Arial"/>
                <a:buChar char="•"/>
                <a:defRPr sz="2000">
                  <a:solidFill>
                    <a:schemeClr val="tx1"/>
                  </a:solidFill>
                  <a:latin typeface="Calibri"/>
                </a:defRPr>
              </a:lvl3pPr>
              <a:lvl4pPr marL="1600200" indent="-228600" defTabSz="1217613">
                <a:lnSpc>
                  <a:spcPct val="90000"/>
                </a:lnSpc>
                <a:spcBef>
                  <a:spcPts val="500"/>
                </a:spcBef>
                <a:buFont typeface="Arial"/>
                <a:buChar char="•"/>
                <a:defRPr>
                  <a:solidFill>
                    <a:schemeClr val="tx1"/>
                  </a:solidFill>
                  <a:latin typeface="Calibri"/>
                </a:defRPr>
              </a:lvl4pPr>
              <a:lvl5pPr marL="2057400" indent="-228600" defTabSz="1217613">
                <a:lnSpc>
                  <a:spcPct val="90000"/>
                </a:lnSpc>
                <a:spcBef>
                  <a:spcPts val="500"/>
                </a:spcBef>
                <a:buFont typeface="Arial"/>
                <a:buChar char="•"/>
                <a:defRPr>
                  <a:solidFill>
                    <a:schemeClr val="tx1"/>
                  </a:solidFill>
                  <a:latin typeface="Calibri"/>
                </a:defRPr>
              </a:lvl5pPr>
              <a:lvl6pPr marL="2514600" indent="-228600" defTabSz="1217613">
                <a:lnSpc>
                  <a:spcPct val="90000"/>
                </a:lnSpc>
                <a:spcBef>
                  <a:spcPts val="500"/>
                </a:spcBef>
                <a:spcAft>
                  <a:spcPts val="0"/>
                </a:spcAft>
                <a:buFont typeface="Arial"/>
                <a:buChar char="•"/>
                <a:defRPr>
                  <a:solidFill>
                    <a:schemeClr val="tx1"/>
                  </a:solidFill>
                  <a:latin typeface="Calibri"/>
                </a:defRPr>
              </a:lvl6pPr>
              <a:lvl7pPr marL="2971800" indent="-228600" defTabSz="1217613">
                <a:lnSpc>
                  <a:spcPct val="90000"/>
                </a:lnSpc>
                <a:spcBef>
                  <a:spcPts val="500"/>
                </a:spcBef>
                <a:spcAft>
                  <a:spcPts val="0"/>
                </a:spcAft>
                <a:buFont typeface="Arial"/>
                <a:buChar char="•"/>
                <a:defRPr>
                  <a:solidFill>
                    <a:schemeClr val="tx1"/>
                  </a:solidFill>
                  <a:latin typeface="Calibri"/>
                </a:defRPr>
              </a:lvl7pPr>
              <a:lvl8pPr marL="3429000" indent="-228600" defTabSz="1217613">
                <a:lnSpc>
                  <a:spcPct val="90000"/>
                </a:lnSpc>
                <a:spcBef>
                  <a:spcPts val="500"/>
                </a:spcBef>
                <a:spcAft>
                  <a:spcPts val="0"/>
                </a:spcAft>
                <a:buFont typeface="Arial"/>
                <a:buChar char="•"/>
                <a:defRPr>
                  <a:solidFill>
                    <a:schemeClr val="tx1"/>
                  </a:solidFill>
                  <a:latin typeface="Calibri"/>
                </a:defRPr>
              </a:lvl8pPr>
              <a:lvl9pPr marL="3886200" indent="-228600" defTabSz="1217613">
                <a:lnSpc>
                  <a:spcPct val="90000"/>
                </a:lnSpc>
                <a:spcBef>
                  <a:spcPts val="500"/>
                </a:spcBef>
                <a:spcAft>
                  <a:spcPts val="0"/>
                </a:spcAft>
                <a:buFont typeface="Arial"/>
                <a:buChar char="•"/>
                <a:defRPr>
                  <a:solidFill>
                    <a:schemeClr val="tx1"/>
                  </a:solidFill>
                  <a:latin typeface="Calibri"/>
                </a:defRPr>
              </a:lvl9pPr>
            </a:lstStyle>
            <a:p>
              <a:pPr marL="0" marR="0" lvl="0" indent="0" algn="ctr" defTabSz="73836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lang="ru-RU" sz="1200" b="0" i="0" u="none" strike="noStrike" cap="none" spc="0">
                <a:ln>
                  <a:noFill/>
                </a:ln>
                <a:solidFill>
                  <a:srgbClr val="5E5E5E"/>
                </a:solidFill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0" name="Прямоугольник"/>
            <p:cNvSpPr>
              <a:spLocks noChangeArrowheads="1"/>
            </p:cNvSpPr>
            <p:nvPr/>
          </p:nvSpPr>
          <p:spPr bwMode="auto">
            <a:xfrm>
              <a:off x="2968625" y="6554788"/>
              <a:ext cx="1501775" cy="327025"/>
            </a:xfrm>
            <a:prstGeom prst="rect">
              <a:avLst/>
            </a:prstGeom>
            <a:blipFill>
              <a:blip r:embed="rId12"/>
              <a:stretch/>
            </a:blipFill>
            <a:ln>
              <a:noFill/>
            </a:ln>
          </p:spPr>
          <p:txBody>
            <a:bodyPr lIns="41884" tIns="41884" rIns="41884" bIns="41884" anchor="ctr"/>
            <a:lstStyle>
              <a:lvl1pPr defTabSz="1217613">
                <a:lnSpc>
                  <a:spcPct val="90000"/>
                </a:lnSpc>
                <a:spcBef>
                  <a:spcPts val="1000"/>
                </a:spcBef>
                <a:buFont typeface="Arial"/>
                <a:buChar char="•"/>
                <a:defRPr sz="2800">
                  <a:solidFill>
                    <a:schemeClr val="tx1"/>
                  </a:solidFill>
                  <a:latin typeface="Calibri"/>
                </a:defRPr>
              </a:lvl1pPr>
              <a:lvl2pPr marL="742950" indent="-285750" defTabSz="1217613">
                <a:lnSpc>
                  <a:spcPct val="90000"/>
                </a:lnSpc>
                <a:spcBef>
                  <a:spcPts val="500"/>
                </a:spcBef>
                <a:buFont typeface="Arial"/>
                <a:buChar char="•"/>
                <a:defRPr sz="2400">
                  <a:solidFill>
                    <a:schemeClr val="tx1"/>
                  </a:solidFill>
                  <a:latin typeface="Calibri"/>
                </a:defRPr>
              </a:lvl2pPr>
              <a:lvl3pPr marL="1143000" indent="-228600" defTabSz="1217613">
                <a:lnSpc>
                  <a:spcPct val="90000"/>
                </a:lnSpc>
                <a:spcBef>
                  <a:spcPts val="500"/>
                </a:spcBef>
                <a:buFont typeface="Arial"/>
                <a:buChar char="•"/>
                <a:defRPr sz="2000">
                  <a:solidFill>
                    <a:schemeClr val="tx1"/>
                  </a:solidFill>
                  <a:latin typeface="Calibri"/>
                </a:defRPr>
              </a:lvl3pPr>
              <a:lvl4pPr marL="1600200" indent="-228600" defTabSz="1217613">
                <a:lnSpc>
                  <a:spcPct val="90000"/>
                </a:lnSpc>
                <a:spcBef>
                  <a:spcPts val="500"/>
                </a:spcBef>
                <a:buFont typeface="Arial"/>
                <a:buChar char="•"/>
                <a:defRPr>
                  <a:solidFill>
                    <a:schemeClr val="tx1"/>
                  </a:solidFill>
                  <a:latin typeface="Calibri"/>
                </a:defRPr>
              </a:lvl4pPr>
              <a:lvl5pPr marL="2057400" indent="-228600" defTabSz="1217613">
                <a:lnSpc>
                  <a:spcPct val="90000"/>
                </a:lnSpc>
                <a:spcBef>
                  <a:spcPts val="500"/>
                </a:spcBef>
                <a:buFont typeface="Arial"/>
                <a:buChar char="•"/>
                <a:defRPr>
                  <a:solidFill>
                    <a:schemeClr val="tx1"/>
                  </a:solidFill>
                  <a:latin typeface="Calibri"/>
                </a:defRPr>
              </a:lvl5pPr>
              <a:lvl6pPr marL="2514600" indent="-228600" defTabSz="1217613">
                <a:lnSpc>
                  <a:spcPct val="90000"/>
                </a:lnSpc>
                <a:spcBef>
                  <a:spcPts val="500"/>
                </a:spcBef>
                <a:spcAft>
                  <a:spcPts val="0"/>
                </a:spcAft>
                <a:buFont typeface="Arial"/>
                <a:buChar char="•"/>
                <a:defRPr>
                  <a:solidFill>
                    <a:schemeClr val="tx1"/>
                  </a:solidFill>
                  <a:latin typeface="Calibri"/>
                </a:defRPr>
              </a:lvl6pPr>
              <a:lvl7pPr marL="2971800" indent="-228600" defTabSz="1217613">
                <a:lnSpc>
                  <a:spcPct val="90000"/>
                </a:lnSpc>
                <a:spcBef>
                  <a:spcPts val="500"/>
                </a:spcBef>
                <a:spcAft>
                  <a:spcPts val="0"/>
                </a:spcAft>
                <a:buFont typeface="Arial"/>
                <a:buChar char="•"/>
                <a:defRPr>
                  <a:solidFill>
                    <a:schemeClr val="tx1"/>
                  </a:solidFill>
                  <a:latin typeface="Calibri"/>
                </a:defRPr>
              </a:lvl7pPr>
              <a:lvl8pPr marL="3429000" indent="-228600" defTabSz="1217613">
                <a:lnSpc>
                  <a:spcPct val="90000"/>
                </a:lnSpc>
                <a:spcBef>
                  <a:spcPts val="500"/>
                </a:spcBef>
                <a:spcAft>
                  <a:spcPts val="0"/>
                </a:spcAft>
                <a:buFont typeface="Arial"/>
                <a:buChar char="•"/>
                <a:defRPr>
                  <a:solidFill>
                    <a:schemeClr val="tx1"/>
                  </a:solidFill>
                  <a:latin typeface="Calibri"/>
                </a:defRPr>
              </a:lvl8pPr>
              <a:lvl9pPr marL="3886200" indent="-228600" defTabSz="1217613">
                <a:lnSpc>
                  <a:spcPct val="90000"/>
                </a:lnSpc>
                <a:spcBef>
                  <a:spcPts val="500"/>
                </a:spcBef>
                <a:spcAft>
                  <a:spcPts val="0"/>
                </a:spcAft>
                <a:buFont typeface="Arial"/>
                <a:buChar char="•"/>
                <a:defRPr>
                  <a:solidFill>
                    <a:schemeClr val="tx1"/>
                  </a:solidFill>
                  <a:latin typeface="Calibri"/>
                </a:defRPr>
              </a:lvl9pPr>
            </a:lstStyle>
            <a:p>
              <a:pPr marL="0" marR="0" lvl="0" indent="0" algn="ctr" defTabSz="73836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lang="ru-RU" sz="1200" b="0" i="0" u="none" strike="noStrike" cap="none" spc="0">
                <a:ln>
                  <a:noFill/>
                </a:ln>
                <a:solidFill>
                  <a:srgbClr val="5E5E5E"/>
                </a:solidFill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1" name="Прямоугольник"/>
            <p:cNvSpPr>
              <a:spLocks noChangeArrowheads="1"/>
            </p:cNvSpPr>
            <p:nvPr/>
          </p:nvSpPr>
          <p:spPr bwMode="auto">
            <a:xfrm>
              <a:off x="4449763" y="6554788"/>
              <a:ext cx="1503362" cy="327025"/>
            </a:xfrm>
            <a:prstGeom prst="rect">
              <a:avLst/>
            </a:prstGeom>
            <a:blipFill>
              <a:blip r:embed="rId13"/>
              <a:stretch/>
            </a:blipFill>
            <a:ln>
              <a:noFill/>
            </a:ln>
          </p:spPr>
          <p:txBody>
            <a:bodyPr lIns="41884" tIns="41884" rIns="41884" bIns="41884" anchor="ctr"/>
            <a:lstStyle>
              <a:lvl1pPr defTabSz="1217613">
                <a:lnSpc>
                  <a:spcPct val="90000"/>
                </a:lnSpc>
                <a:spcBef>
                  <a:spcPts val="1000"/>
                </a:spcBef>
                <a:buFont typeface="Arial"/>
                <a:buChar char="•"/>
                <a:defRPr sz="2800">
                  <a:solidFill>
                    <a:schemeClr val="tx1"/>
                  </a:solidFill>
                  <a:latin typeface="Calibri"/>
                </a:defRPr>
              </a:lvl1pPr>
              <a:lvl2pPr marL="742950" indent="-285750" defTabSz="1217613">
                <a:lnSpc>
                  <a:spcPct val="90000"/>
                </a:lnSpc>
                <a:spcBef>
                  <a:spcPts val="500"/>
                </a:spcBef>
                <a:buFont typeface="Arial"/>
                <a:buChar char="•"/>
                <a:defRPr sz="2400">
                  <a:solidFill>
                    <a:schemeClr val="tx1"/>
                  </a:solidFill>
                  <a:latin typeface="Calibri"/>
                </a:defRPr>
              </a:lvl2pPr>
              <a:lvl3pPr marL="1143000" indent="-228600" defTabSz="1217613">
                <a:lnSpc>
                  <a:spcPct val="90000"/>
                </a:lnSpc>
                <a:spcBef>
                  <a:spcPts val="500"/>
                </a:spcBef>
                <a:buFont typeface="Arial"/>
                <a:buChar char="•"/>
                <a:defRPr sz="2000">
                  <a:solidFill>
                    <a:schemeClr val="tx1"/>
                  </a:solidFill>
                  <a:latin typeface="Calibri"/>
                </a:defRPr>
              </a:lvl3pPr>
              <a:lvl4pPr marL="1600200" indent="-228600" defTabSz="1217613">
                <a:lnSpc>
                  <a:spcPct val="90000"/>
                </a:lnSpc>
                <a:spcBef>
                  <a:spcPts val="500"/>
                </a:spcBef>
                <a:buFont typeface="Arial"/>
                <a:buChar char="•"/>
                <a:defRPr>
                  <a:solidFill>
                    <a:schemeClr val="tx1"/>
                  </a:solidFill>
                  <a:latin typeface="Calibri"/>
                </a:defRPr>
              </a:lvl4pPr>
              <a:lvl5pPr marL="2057400" indent="-228600" defTabSz="1217613">
                <a:lnSpc>
                  <a:spcPct val="90000"/>
                </a:lnSpc>
                <a:spcBef>
                  <a:spcPts val="500"/>
                </a:spcBef>
                <a:buFont typeface="Arial"/>
                <a:buChar char="•"/>
                <a:defRPr>
                  <a:solidFill>
                    <a:schemeClr val="tx1"/>
                  </a:solidFill>
                  <a:latin typeface="Calibri"/>
                </a:defRPr>
              </a:lvl5pPr>
              <a:lvl6pPr marL="2514600" indent="-228600" defTabSz="1217613">
                <a:lnSpc>
                  <a:spcPct val="90000"/>
                </a:lnSpc>
                <a:spcBef>
                  <a:spcPts val="500"/>
                </a:spcBef>
                <a:spcAft>
                  <a:spcPts val="0"/>
                </a:spcAft>
                <a:buFont typeface="Arial"/>
                <a:buChar char="•"/>
                <a:defRPr>
                  <a:solidFill>
                    <a:schemeClr val="tx1"/>
                  </a:solidFill>
                  <a:latin typeface="Calibri"/>
                </a:defRPr>
              </a:lvl6pPr>
              <a:lvl7pPr marL="2971800" indent="-228600" defTabSz="1217613">
                <a:lnSpc>
                  <a:spcPct val="90000"/>
                </a:lnSpc>
                <a:spcBef>
                  <a:spcPts val="500"/>
                </a:spcBef>
                <a:spcAft>
                  <a:spcPts val="0"/>
                </a:spcAft>
                <a:buFont typeface="Arial"/>
                <a:buChar char="•"/>
                <a:defRPr>
                  <a:solidFill>
                    <a:schemeClr val="tx1"/>
                  </a:solidFill>
                  <a:latin typeface="Calibri"/>
                </a:defRPr>
              </a:lvl7pPr>
              <a:lvl8pPr marL="3429000" indent="-228600" defTabSz="1217613">
                <a:lnSpc>
                  <a:spcPct val="90000"/>
                </a:lnSpc>
                <a:spcBef>
                  <a:spcPts val="500"/>
                </a:spcBef>
                <a:spcAft>
                  <a:spcPts val="0"/>
                </a:spcAft>
                <a:buFont typeface="Arial"/>
                <a:buChar char="•"/>
                <a:defRPr>
                  <a:solidFill>
                    <a:schemeClr val="tx1"/>
                  </a:solidFill>
                  <a:latin typeface="Calibri"/>
                </a:defRPr>
              </a:lvl8pPr>
              <a:lvl9pPr marL="3886200" indent="-228600" defTabSz="1217613">
                <a:lnSpc>
                  <a:spcPct val="90000"/>
                </a:lnSpc>
                <a:spcBef>
                  <a:spcPts val="500"/>
                </a:spcBef>
                <a:spcAft>
                  <a:spcPts val="0"/>
                </a:spcAft>
                <a:buFont typeface="Arial"/>
                <a:buChar char="•"/>
                <a:defRPr>
                  <a:solidFill>
                    <a:schemeClr val="tx1"/>
                  </a:solidFill>
                  <a:latin typeface="Calibri"/>
                </a:defRPr>
              </a:lvl9pPr>
            </a:lstStyle>
            <a:p>
              <a:pPr marL="0" marR="0" lvl="0" indent="0" algn="ctr" defTabSz="73836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lang="ru-RU" sz="1200" b="0" i="0" u="none" strike="noStrike" cap="none" spc="0">
                <a:ln>
                  <a:noFill/>
                </a:ln>
                <a:solidFill>
                  <a:srgbClr val="5E5E5E"/>
                </a:solidFill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2" name="Прямоугольник"/>
            <p:cNvSpPr>
              <a:spLocks noChangeArrowheads="1"/>
            </p:cNvSpPr>
            <p:nvPr/>
          </p:nvSpPr>
          <p:spPr bwMode="auto">
            <a:xfrm>
              <a:off x="5951538" y="6554788"/>
              <a:ext cx="1501775" cy="327025"/>
            </a:xfrm>
            <a:prstGeom prst="rect">
              <a:avLst/>
            </a:prstGeom>
            <a:blipFill>
              <a:blip r:embed="rId12"/>
              <a:stretch/>
            </a:blipFill>
            <a:ln>
              <a:noFill/>
            </a:ln>
          </p:spPr>
          <p:txBody>
            <a:bodyPr lIns="41884" tIns="41884" rIns="41884" bIns="41884" anchor="ctr"/>
            <a:lstStyle>
              <a:lvl1pPr defTabSz="1217613">
                <a:lnSpc>
                  <a:spcPct val="90000"/>
                </a:lnSpc>
                <a:spcBef>
                  <a:spcPts val="1000"/>
                </a:spcBef>
                <a:buFont typeface="Arial"/>
                <a:buChar char="•"/>
                <a:defRPr sz="2800">
                  <a:solidFill>
                    <a:schemeClr val="tx1"/>
                  </a:solidFill>
                  <a:latin typeface="Calibri"/>
                </a:defRPr>
              </a:lvl1pPr>
              <a:lvl2pPr marL="742950" indent="-285750" defTabSz="1217613">
                <a:lnSpc>
                  <a:spcPct val="90000"/>
                </a:lnSpc>
                <a:spcBef>
                  <a:spcPts val="500"/>
                </a:spcBef>
                <a:buFont typeface="Arial"/>
                <a:buChar char="•"/>
                <a:defRPr sz="2400">
                  <a:solidFill>
                    <a:schemeClr val="tx1"/>
                  </a:solidFill>
                  <a:latin typeface="Calibri"/>
                </a:defRPr>
              </a:lvl2pPr>
              <a:lvl3pPr marL="1143000" indent="-228600" defTabSz="1217613">
                <a:lnSpc>
                  <a:spcPct val="90000"/>
                </a:lnSpc>
                <a:spcBef>
                  <a:spcPts val="500"/>
                </a:spcBef>
                <a:buFont typeface="Arial"/>
                <a:buChar char="•"/>
                <a:defRPr sz="2000">
                  <a:solidFill>
                    <a:schemeClr val="tx1"/>
                  </a:solidFill>
                  <a:latin typeface="Calibri"/>
                </a:defRPr>
              </a:lvl3pPr>
              <a:lvl4pPr marL="1600200" indent="-228600" defTabSz="1217613">
                <a:lnSpc>
                  <a:spcPct val="90000"/>
                </a:lnSpc>
                <a:spcBef>
                  <a:spcPts val="500"/>
                </a:spcBef>
                <a:buFont typeface="Arial"/>
                <a:buChar char="•"/>
                <a:defRPr>
                  <a:solidFill>
                    <a:schemeClr val="tx1"/>
                  </a:solidFill>
                  <a:latin typeface="Calibri"/>
                </a:defRPr>
              </a:lvl4pPr>
              <a:lvl5pPr marL="2057400" indent="-228600" defTabSz="1217613">
                <a:lnSpc>
                  <a:spcPct val="90000"/>
                </a:lnSpc>
                <a:spcBef>
                  <a:spcPts val="500"/>
                </a:spcBef>
                <a:buFont typeface="Arial"/>
                <a:buChar char="•"/>
                <a:defRPr>
                  <a:solidFill>
                    <a:schemeClr val="tx1"/>
                  </a:solidFill>
                  <a:latin typeface="Calibri"/>
                </a:defRPr>
              </a:lvl5pPr>
              <a:lvl6pPr marL="2514600" indent="-228600" defTabSz="1217613">
                <a:lnSpc>
                  <a:spcPct val="90000"/>
                </a:lnSpc>
                <a:spcBef>
                  <a:spcPts val="500"/>
                </a:spcBef>
                <a:spcAft>
                  <a:spcPts val="0"/>
                </a:spcAft>
                <a:buFont typeface="Arial"/>
                <a:buChar char="•"/>
                <a:defRPr>
                  <a:solidFill>
                    <a:schemeClr val="tx1"/>
                  </a:solidFill>
                  <a:latin typeface="Calibri"/>
                </a:defRPr>
              </a:lvl6pPr>
              <a:lvl7pPr marL="2971800" indent="-228600" defTabSz="1217613">
                <a:lnSpc>
                  <a:spcPct val="90000"/>
                </a:lnSpc>
                <a:spcBef>
                  <a:spcPts val="500"/>
                </a:spcBef>
                <a:spcAft>
                  <a:spcPts val="0"/>
                </a:spcAft>
                <a:buFont typeface="Arial"/>
                <a:buChar char="•"/>
                <a:defRPr>
                  <a:solidFill>
                    <a:schemeClr val="tx1"/>
                  </a:solidFill>
                  <a:latin typeface="Calibri"/>
                </a:defRPr>
              </a:lvl7pPr>
              <a:lvl8pPr marL="3429000" indent="-228600" defTabSz="1217613">
                <a:lnSpc>
                  <a:spcPct val="90000"/>
                </a:lnSpc>
                <a:spcBef>
                  <a:spcPts val="500"/>
                </a:spcBef>
                <a:spcAft>
                  <a:spcPts val="0"/>
                </a:spcAft>
                <a:buFont typeface="Arial"/>
                <a:buChar char="•"/>
                <a:defRPr>
                  <a:solidFill>
                    <a:schemeClr val="tx1"/>
                  </a:solidFill>
                  <a:latin typeface="Calibri"/>
                </a:defRPr>
              </a:lvl8pPr>
              <a:lvl9pPr marL="3886200" indent="-228600" defTabSz="1217613">
                <a:lnSpc>
                  <a:spcPct val="90000"/>
                </a:lnSpc>
                <a:spcBef>
                  <a:spcPts val="500"/>
                </a:spcBef>
                <a:spcAft>
                  <a:spcPts val="0"/>
                </a:spcAft>
                <a:buFont typeface="Arial"/>
                <a:buChar char="•"/>
                <a:defRPr>
                  <a:solidFill>
                    <a:schemeClr val="tx1"/>
                  </a:solidFill>
                  <a:latin typeface="Calibri"/>
                </a:defRPr>
              </a:lvl9pPr>
            </a:lstStyle>
            <a:p>
              <a:pPr marL="0" marR="0" lvl="0" indent="0" algn="ctr" defTabSz="73836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lang="ru-RU" sz="1200" b="0" i="0" u="none" strike="noStrike" cap="none" spc="0">
                <a:ln>
                  <a:noFill/>
                </a:ln>
                <a:solidFill>
                  <a:srgbClr val="5E5E5E"/>
                </a:solidFill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3" name="Прямоугольник"/>
            <p:cNvSpPr>
              <a:spLocks noChangeArrowheads="1"/>
            </p:cNvSpPr>
            <p:nvPr/>
          </p:nvSpPr>
          <p:spPr bwMode="auto">
            <a:xfrm>
              <a:off x="7419975" y="6554788"/>
              <a:ext cx="1501775" cy="327025"/>
            </a:xfrm>
            <a:prstGeom prst="rect">
              <a:avLst/>
            </a:prstGeom>
            <a:blipFill>
              <a:blip r:embed="rId14"/>
              <a:stretch/>
            </a:blipFill>
            <a:ln>
              <a:noFill/>
            </a:ln>
          </p:spPr>
          <p:txBody>
            <a:bodyPr lIns="41884" tIns="41884" rIns="41884" bIns="41884" anchor="ctr"/>
            <a:lstStyle>
              <a:lvl1pPr defTabSz="1217613">
                <a:lnSpc>
                  <a:spcPct val="90000"/>
                </a:lnSpc>
                <a:spcBef>
                  <a:spcPts val="1000"/>
                </a:spcBef>
                <a:buFont typeface="Arial"/>
                <a:buChar char="•"/>
                <a:defRPr sz="2800">
                  <a:solidFill>
                    <a:schemeClr val="tx1"/>
                  </a:solidFill>
                  <a:latin typeface="Calibri"/>
                </a:defRPr>
              </a:lvl1pPr>
              <a:lvl2pPr marL="742950" indent="-285750" defTabSz="1217613">
                <a:lnSpc>
                  <a:spcPct val="90000"/>
                </a:lnSpc>
                <a:spcBef>
                  <a:spcPts val="500"/>
                </a:spcBef>
                <a:buFont typeface="Arial"/>
                <a:buChar char="•"/>
                <a:defRPr sz="2400">
                  <a:solidFill>
                    <a:schemeClr val="tx1"/>
                  </a:solidFill>
                  <a:latin typeface="Calibri"/>
                </a:defRPr>
              </a:lvl2pPr>
              <a:lvl3pPr marL="1143000" indent="-228600" defTabSz="1217613">
                <a:lnSpc>
                  <a:spcPct val="90000"/>
                </a:lnSpc>
                <a:spcBef>
                  <a:spcPts val="500"/>
                </a:spcBef>
                <a:buFont typeface="Arial"/>
                <a:buChar char="•"/>
                <a:defRPr sz="2000">
                  <a:solidFill>
                    <a:schemeClr val="tx1"/>
                  </a:solidFill>
                  <a:latin typeface="Calibri"/>
                </a:defRPr>
              </a:lvl3pPr>
              <a:lvl4pPr marL="1600200" indent="-228600" defTabSz="1217613">
                <a:lnSpc>
                  <a:spcPct val="90000"/>
                </a:lnSpc>
                <a:spcBef>
                  <a:spcPts val="500"/>
                </a:spcBef>
                <a:buFont typeface="Arial"/>
                <a:buChar char="•"/>
                <a:defRPr>
                  <a:solidFill>
                    <a:schemeClr val="tx1"/>
                  </a:solidFill>
                  <a:latin typeface="Calibri"/>
                </a:defRPr>
              </a:lvl4pPr>
              <a:lvl5pPr marL="2057400" indent="-228600" defTabSz="1217613">
                <a:lnSpc>
                  <a:spcPct val="90000"/>
                </a:lnSpc>
                <a:spcBef>
                  <a:spcPts val="500"/>
                </a:spcBef>
                <a:buFont typeface="Arial"/>
                <a:buChar char="•"/>
                <a:defRPr>
                  <a:solidFill>
                    <a:schemeClr val="tx1"/>
                  </a:solidFill>
                  <a:latin typeface="Calibri"/>
                </a:defRPr>
              </a:lvl5pPr>
              <a:lvl6pPr marL="2514600" indent="-228600" defTabSz="1217613">
                <a:lnSpc>
                  <a:spcPct val="90000"/>
                </a:lnSpc>
                <a:spcBef>
                  <a:spcPts val="500"/>
                </a:spcBef>
                <a:spcAft>
                  <a:spcPts val="0"/>
                </a:spcAft>
                <a:buFont typeface="Arial"/>
                <a:buChar char="•"/>
                <a:defRPr>
                  <a:solidFill>
                    <a:schemeClr val="tx1"/>
                  </a:solidFill>
                  <a:latin typeface="Calibri"/>
                </a:defRPr>
              </a:lvl6pPr>
              <a:lvl7pPr marL="2971800" indent="-228600" defTabSz="1217613">
                <a:lnSpc>
                  <a:spcPct val="90000"/>
                </a:lnSpc>
                <a:spcBef>
                  <a:spcPts val="500"/>
                </a:spcBef>
                <a:spcAft>
                  <a:spcPts val="0"/>
                </a:spcAft>
                <a:buFont typeface="Arial"/>
                <a:buChar char="•"/>
                <a:defRPr>
                  <a:solidFill>
                    <a:schemeClr val="tx1"/>
                  </a:solidFill>
                  <a:latin typeface="Calibri"/>
                </a:defRPr>
              </a:lvl7pPr>
              <a:lvl8pPr marL="3429000" indent="-228600" defTabSz="1217613">
                <a:lnSpc>
                  <a:spcPct val="90000"/>
                </a:lnSpc>
                <a:spcBef>
                  <a:spcPts val="500"/>
                </a:spcBef>
                <a:spcAft>
                  <a:spcPts val="0"/>
                </a:spcAft>
                <a:buFont typeface="Arial"/>
                <a:buChar char="•"/>
                <a:defRPr>
                  <a:solidFill>
                    <a:schemeClr val="tx1"/>
                  </a:solidFill>
                  <a:latin typeface="Calibri"/>
                </a:defRPr>
              </a:lvl8pPr>
              <a:lvl9pPr marL="3886200" indent="-228600" defTabSz="1217613">
                <a:lnSpc>
                  <a:spcPct val="90000"/>
                </a:lnSpc>
                <a:spcBef>
                  <a:spcPts val="500"/>
                </a:spcBef>
                <a:spcAft>
                  <a:spcPts val="0"/>
                </a:spcAft>
                <a:buFont typeface="Arial"/>
                <a:buChar char="•"/>
                <a:defRPr>
                  <a:solidFill>
                    <a:schemeClr val="tx1"/>
                  </a:solidFill>
                  <a:latin typeface="Calibri"/>
                </a:defRPr>
              </a:lvl9pPr>
            </a:lstStyle>
            <a:p>
              <a:pPr marL="0" marR="0" lvl="0" indent="0" algn="ctr" defTabSz="73836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lang="ru-RU" sz="1200" b="0" i="0" u="none" strike="noStrike" cap="none" spc="0">
                <a:ln>
                  <a:noFill/>
                </a:ln>
                <a:solidFill>
                  <a:srgbClr val="5E5E5E"/>
                </a:solidFill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4" name="Прямоугольник"/>
            <p:cNvSpPr>
              <a:spLocks noChangeArrowheads="1"/>
            </p:cNvSpPr>
            <p:nvPr/>
          </p:nvSpPr>
          <p:spPr bwMode="auto">
            <a:xfrm>
              <a:off x="8920163" y="6554788"/>
              <a:ext cx="1503362" cy="327025"/>
            </a:xfrm>
            <a:prstGeom prst="rect">
              <a:avLst/>
            </a:prstGeom>
            <a:blipFill>
              <a:blip r:embed="rId10"/>
              <a:stretch/>
            </a:blipFill>
            <a:ln>
              <a:noFill/>
            </a:ln>
          </p:spPr>
          <p:txBody>
            <a:bodyPr lIns="41884" tIns="41884" rIns="41884" bIns="41884" anchor="ctr"/>
            <a:lstStyle>
              <a:lvl1pPr defTabSz="1217613">
                <a:lnSpc>
                  <a:spcPct val="90000"/>
                </a:lnSpc>
                <a:spcBef>
                  <a:spcPts val="1000"/>
                </a:spcBef>
                <a:buFont typeface="Arial"/>
                <a:buChar char="•"/>
                <a:defRPr sz="2800">
                  <a:solidFill>
                    <a:schemeClr val="tx1"/>
                  </a:solidFill>
                  <a:latin typeface="Calibri"/>
                </a:defRPr>
              </a:lvl1pPr>
              <a:lvl2pPr marL="742950" indent="-285750" defTabSz="1217613">
                <a:lnSpc>
                  <a:spcPct val="90000"/>
                </a:lnSpc>
                <a:spcBef>
                  <a:spcPts val="500"/>
                </a:spcBef>
                <a:buFont typeface="Arial"/>
                <a:buChar char="•"/>
                <a:defRPr sz="2400">
                  <a:solidFill>
                    <a:schemeClr val="tx1"/>
                  </a:solidFill>
                  <a:latin typeface="Calibri"/>
                </a:defRPr>
              </a:lvl2pPr>
              <a:lvl3pPr marL="1143000" indent="-228600" defTabSz="1217613">
                <a:lnSpc>
                  <a:spcPct val="90000"/>
                </a:lnSpc>
                <a:spcBef>
                  <a:spcPts val="500"/>
                </a:spcBef>
                <a:buFont typeface="Arial"/>
                <a:buChar char="•"/>
                <a:defRPr sz="2000">
                  <a:solidFill>
                    <a:schemeClr val="tx1"/>
                  </a:solidFill>
                  <a:latin typeface="Calibri"/>
                </a:defRPr>
              </a:lvl3pPr>
              <a:lvl4pPr marL="1600200" indent="-228600" defTabSz="1217613">
                <a:lnSpc>
                  <a:spcPct val="90000"/>
                </a:lnSpc>
                <a:spcBef>
                  <a:spcPts val="500"/>
                </a:spcBef>
                <a:buFont typeface="Arial"/>
                <a:buChar char="•"/>
                <a:defRPr>
                  <a:solidFill>
                    <a:schemeClr val="tx1"/>
                  </a:solidFill>
                  <a:latin typeface="Calibri"/>
                </a:defRPr>
              </a:lvl4pPr>
              <a:lvl5pPr marL="2057400" indent="-228600" defTabSz="1217613">
                <a:lnSpc>
                  <a:spcPct val="90000"/>
                </a:lnSpc>
                <a:spcBef>
                  <a:spcPts val="500"/>
                </a:spcBef>
                <a:buFont typeface="Arial"/>
                <a:buChar char="•"/>
                <a:defRPr>
                  <a:solidFill>
                    <a:schemeClr val="tx1"/>
                  </a:solidFill>
                  <a:latin typeface="Calibri"/>
                </a:defRPr>
              </a:lvl5pPr>
              <a:lvl6pPr marL="2514600" indent="-228600" defTabSz="1217613">
                <a:lnSpc>
                  <a:spcPct val="90000"/>
                </a:lnSpc>
                <a:spcBef>
                  <a:spcPts val="500"/>
                </a:spcBef>
                <a:spcAft>
                  <a:spcPts val="0"/>
                </a:spcAft>
                <a:buFont typeface="Arial"/>
                <a:buChar char="•"/>
                <a:defRPr>
                  <a:solidFill>
                    <a:schemeClr val="tx1"/>
                  </a:solidFill>
                  <a:latin typeface="Calibri"/>
                </a:defRPr>
              </a:lvl6pPr>
              <a:lvl7pPr marL="2971800" indent="-228600" defTabSz="1217613">
                <a:lnSpc>
                  <a:spcPct val="90000"/>
                </a:lnSpc>
                <a:spcBef>
                  <a:spcPts val="500"/>
                </a:spcBef>
                <a:spcAft>
                  <a:spcPts val="0"/>
                </a:spcAft>
                <a:buFont typeface="Arial"/>
                <a:buChar char="•"/>
                <a:defRPr>
                  <a:solidFill>
                    <a:schemeClr val="tx1"/>
                  </a:solidFill>
                  <a:latin typeface="Calibri"/>
                </a:defRPr>
              </a:lvl7pPr>
              <a:lvl8pPr marL="3429000" indent="-228600" defTabSz="1217613">
                <a:lnSpc>
                  <a:spcPct val="90000"/>
                </a:lnSpc>
                <a:spcBef>
                  <a:spcPts val="500"/>
                </a:spcBef>
                <a:spcAft>
                  <a:spcPts val="0"/>
                </a:spcAft>
                <a:buFont typeface="Arial"/>
                <a:buChar char="•"/>
                <a:defRPr>
                  <a:solidFill>
                    <a:schemeClr val="tx1"/>
                  </a:solidFill>
                  <a:latin typeface="Calibri"/>
                </a:defRPr>
              </a:lvl8pPr>
              <a:lvl9pPr marL="3886200" indent="-228600" defTabSz="1217613">
                <a:lnSpc>
                  <a:spcPct val="90000"/>
                </a:lnSpc>
                <a:spcBef>
                  <a:spcPts val="500"/>
                </a:spcBef>
                <a:spcAft>
                  <a:spcPts val="0"/>
                </a:spcAft>
                <a:buFont typeface="Arial"/>
                <a:buChar char="•"/>
                <a:defRPr>
                  <a:solidFill>
                    <a:schemeClr val="tx1"/>
                  </a:solidFill>
                  <a:latin typeface="Calibri"/>
                </a:defRPr>
              </a:lvl9pPr>
            </a:lstStyle>
            <a:p>
              <a:pPr marL="0" marR="0" lvl="0" indent="0" algn="ctr" defTabSz="73836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lang="ru-RU" sz="1200" b="0" i="0" u="none" strike="noStrike" cap="none" spc="0">
                <a:ln>
                  <a:noFill/>
                </a:ln>
                <a:solidFill>
                  <a:srgbClr val="5E5E5E"/>
                </a:solidFill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5" name="Прямоугольник"/>
            <p:cNvSpPr>
              <a:spLocks noChangeArrowheads="1"/>
            </p:cNvSpPr>
            <p:nvPr/>
          </p:nvSpPr>
          <p:spPr bwMode="auto">
            <a:xfrm>
              <a:off x="10234613" y="6554788"/>
              <a:ext cx="1503362" cy="327025"/>
            </a:xfrm>
            <a:prstGeom prst="rect">
              <a:avLst/>
            </a:prstGeom>
            <a:blipFill>
              <a:blip r:embed="rId13"/>
              <a:stretch/>
            </a:blipFill>
            <a:ln>
              <a:noFill/>
            </a:ln>
          </p:spPr>
          <p:txBody>
            <a:bodyPr lIns="41884" tIns="41884" rIns="41884" bIns="41884" anchor="ctr"/>
            <a:lstStyle>
              <a:lvl1pPr defTabSz="1217613">
                <a:lnSpc>
                  <a:spcPct val="90000"/>
                </a:lnSpc>
                <a:spcBef>
                  <a:spcPts val="1000"/>
                </a:spcBef>
                <a:buFont typeface="Arial"/>
                <a:buChar char="•"/>
                <a:defRPr sz="2800">
                  <a:solidFill>
                    <a:schemeClr val="tx1"/>
                  </a:solidFill>
                  <a:latin typeface="Calibri"/>
                </a:defRPr>
              </a:lvl1pPr>
              <a:lvl2pPr marL="742950" indent="-285750" defTabSz="1217613">
                <a:lnSpc>
                  <a:spcPct val="90000"/>
                </a:lnSpc>
                <a:spcBef>
                  <a:spcPts val="500"/>
                </a:spcBef>
                <a:buFont typeface="Arial"/>
                <a:buChar char="•"/>
                <a:defRPr sz="2400">
                  <a:solidFill>
                    <a:schemeClr val="tx1"/>
                  </a:solidFill>
                  <a:latin typeface="Calibri"/>
                </a:defRPr>
              </a:lvl2pPr>
              <a:lvl3pPr marL="1143000" indent="-228600" defTabSz="1217613">
                <a:lnSpc>
                  <a:spcPct val="90000"/>
                </a:lnSpc>
                <a:spcBef>
                  <a:spcPts val="500"/>
                </a:spcBef>
                <a:buFont typeface="Arial"/>
                <a:buChar char="•"/>
                <a:defRPr sz="2000">
                  <a:solidFill>
                    <a:schemeClr val="tx1"/>
                  </a:solidFill>
                  <a:latin typeface="Calibri"/>
                </a:defRPr>
              </a:lvl3pPr>
              <a:lvl4pPr marL="1600200" indent="-228600" defTabSz="1217613">
                <a:lnSpc>
                  <a:spcPct val="90000"/>
                </a:lnSpc>
                <a:spcBef>
                  <a:spcPts val="500"/>
                </a:spcBef>
                <a:buFont typeface="Arial"/>
                <a:buChar char="•"/>
                <a:defRPr>
                  <a:solidFill>
                    <a:schemeClr val="tx1"/>
                  </a:solidFill>
                  <a:latin typeface="Calibri"/>
                </a:defRPr>
              </a:lvl4pPr>
              <a:lvl5pPr marL="2057400" indent="-228600" defTabSz="1217613">
                <a:lnSpc>
                  <a:spcPct val="90000"/>
                </a:lnSpc>
                <a:spcBef>
                  <a:spcPts val="500"/>
                </a:spcBef>
                <a:buFont typeface="Arial"/>
                <a:buChar char="•"/>
                <a:defRPr>
                  <a:solidFill>
                    <a:schemeClr val="tx1"/>
                  </a:solidFill>
                  <a:latin typeface="Calibri"/>
                </a:defRPr>
              </a:lvl5pPr>
              <a:lvl6pPr marL="2514600" indent="-228600" defTabSz="1217613">
                <a:lnSpc>
                  <a:spcPct val="90000"/>
                </a:lnSpc>
                <a:spcBef>
                  <a:spcPts val="500"/>
                </a:spcBef>
                <a:spcAft>
                  <a:spcPts val="0"/>
                </a:spcAft>
                <a:buFont typeface="Arial"/>
                <a:buChar char="•"/>
                <a:defRPr>
                  <a:solidFill>
                    <a:schemeClr val="tx1"/>
                  </a:solidFill>
                  <a:latin typeface="Calibri"/>
                </a:defRPr>
              </a:lvl6pPr>
              <a:lvl7pPr marL="2971800" indent="-228600" defTabSz="1217613">
                <a:lnSpc>
                  <a:spcPct val="90000"/>
                </a:lnSpc>
                <a:spcBef>
                  <a:spcPts val="500"/>
                </a:spcBef>
                <a:spcAft>
                  <a:spcPts val="0"/>
                </a:spcAft>
                <a:buFont typeface="Arial"/>
                <a:buChar char="•"/>
                <a:defRPr>
                  <a:solidFill>
                    <a:schemeClr val="tx1"/>
                  </a:solidFill>
                  <a:latin typeface="Calibri"/>
                </a:defRPr>
              </a:lvl7pPr>
              <a:lvl8pPr marL="3429000" indent="-228600" defTabSz="1217613">
                <a:lnSpc>
                  <a:spcPct val="90000"/>
                </a:lnSpc>
                <a:spcBef>
                  <a:spcPts val="500"/>
                </a:spcBef>
                <a:spcAft>
                  <a:spcPts val="0"/>
                </a:spcAft>
                <a:buFont typeface="Arial"/>
                <a:buChar char="•"/>
                <a:defRPr>
                  <a:solidFill>
                    <a:schemeClr val="tx1"/>
                  </a:solidFill>
                  <a:latin typeface="Calibri"/>
                </a:defRPr>
              </a:lvl8pPr>
              <a:lvl9pPr marL="3886200" indent="-228600" defTabSz="1217613">
                <a:lnSpc>
                  <a:spcPct val="90000"/>
                </a:lnSpc>
                <a:spcBef>
                  <a:spcPts val="500"/>
                </a:spcBef>
                <a:spcAft>
                  <a:spcPts val="0"/>
                </a:spcAft>
                <a:buFont typeface="Arial"/>
                <a:buChar char="•"/>
                <a:defRPr>
                  <a:solidFill>
                    <a:schemeClr val="tx1"/>
                  </a:solidFill>
                  <a:latin typeface="Calibri"/>
                </a:defRPr>
              </a:lvl9pPr>
            </a:lstStyle>
            <a:p>
              <a:pPr marL="0" marR="0" lvl="0" indent="0" algn="ctr" defTabSz="73836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lang="ru-RU" sz="1200" b="0" i="0" u="none" strike="noStrike" cap="none" spc="0">
                <a:ln>
                  <a:noFill/>
                </a:ln>
                <a:solidFill>
                  <a:srgbClr val="5E5E5E"/>
                </a:solidFill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6" name="Прямоугольник"/>
            <p:cNvSpPr>
              <a:spLocks noChangeArrowheads="1"/>
            </p:cNvSpPr>
            <p:nvPr/>
          </p:nvSpPr>
          <p:spPr bwMode="auto">
            <a:xfrm>
              <a:off x="11731625" y="6554788"/>
              <a:ext cx="488950" cy="327025"/>
            </a:xfrm>
            <a:prstGeom prst="rect">
              <a:avLst/>
            </a:prstGeom>
            <a:blipFill>
              <a:blip r:embed="rId10"/>
              <a:stretch/>
            </a:blipFill>
            <a:ln>
              <a:noFill/>
            </a:ln>
          </p:spPr>
          <p:txBody>
            <a:bodyPr lIns="41884" tIns="41884" rIns="41884" bIns="41884" anchor="ctr"/>
            <a:lstStyle>
              <a:lvl1pPr defTabSz="1217613">
                <a:lnSpc>
                  <a:spcPct val="90000"/>
                </a:lnSpc>
                <a:spcBef>
                  <a:spcPts val="1000"/>
                </a:spcBef>
                <a:buFont typeface="Arial"/>
                <a:buChar char="•"/>
                <a:defRPr sz="2800">
                  <a:solidFill>
                    <a:schemeClr val="tx1"/>
                  </a:solidFill>
                  <a:latin typeface="Calibri"/>
                </a:defRPr>
              </a:lvl1pPr>
              <a:lvl2pPr marL="742950" indent="-285750" defTabSz="1217613">
                <a:lnSpc>
                  <a:spcPct val="90000"/>
                </a:lnSpc>
                <a:spcBef>
                  <a:spcPts val="500"/>
                </a:spcBef>
                <a:buFont typeface="Arial"/>
                <a:buChar char="•"/>
                <a:defRPr sz="2400">
                  <a:solidFill>
                    <a:schemeClr val="tx1"/>
                  </a:solidFill>
                  <a:latin typeface="Calibri"/>
                </a:defRPr>
              </a:lvl2pPr>
              <a:lvl3pPr marL="1143000" indent="-228600" defTabSz="1217613">
                <a:lnSpc>
                  <a:spcPct val="90000"/>
                </a:lnSpc>
                <a:spcBef>
                  <a:spcPts val="500"/>
                </a:spcBef>
                <a:buFont typeface="Arial"/>
                <a:buChar char="•"/>
                <a:defRPr sz="2000">
                  <a:solidFill>
                    <a:schemeClr val="tx1"/>
                  </a:solidFill>
                  <a:latin typeface="Calibri"/>
                </a:defRPr>
              </a:lvl3pPr>
              <a:lvl4pPr marL="1600200" indent="-228600" defTabSz="1217613">
                <a:lnSpc>
                  <a:spcPct val="90000"/>
                </a:lnSpc>
                <a:spcBef>
                  <a:spcPts val="500"/>
                </a:spcBef>
                <a:buFont typeface="Arial"/>
                <a:buChar char="•"/>
                <a:defRPr>
                  <a:solidFill>
                    <a:schemeClr val="tx1"/>
                  </a:solidFill>
                  <a:latin typeface="Calibri"/>
                </a:defRPr>
              </a:lvl4pPr>
              <a:lvl5pPr marL="2057400" indent="-228600" defTabSz="1217613">
                <a:lnSpc>
                  <a:spcPct val="90000"/>
                </a:lnSpc>
                <a:spcBef>
                  <a:spcPts val="500"/>
                </a:spcBef>
                <a:buFont typeface="Arial"/>
                <a:buChar char="•"/>
                <a:defRPr>
                  <a:solidFill>
                    <a:schemeClr val="tx1"/>
                  </a:solidFill>
                  <a:latin typeface="Calibri"/>
                </a:defRPr>
              </a:lvl5pPr>
              <a:lvl6pPr marL="2514600" indent="-228600" defTabSz="1217613">
                <a:lnSpc>
                  <a:spcPct val="90000"/>
                </a:lnSpc>
                <a:spcBef>
                  <a:spcPts val="500"/>
                </a:spcBef>
                <a:spcAft>
                  <a:spcPts val="0"/>
                </a:spcAft>
                <a:buFont typeface="Arial"/>
                <a:buChar char="•"/>
                <a:defRPr>
                  <a:solidFill>
                    <a:schemeClr val="tx1"/>
                  </a:solidFill>
                  <a:latin typeface="Calibri"/>
                </a:defRPr>
              </a:lvl6pPr>
              <a:lvl7pPr marL="2971800" indent="-228600" defTabSz="1217613">
                <a:lnSpc>
                  <a:spcPct val="90000"/>
                </a:lnSpc>
                <a:spcBef>
                  <a:spcPts val="500"/>
                </a:spcBef>
                <a:spcAft>
                  <a:spcPts val="0"/>
                </a:spcAft>
                <a:buFont typeface="Arial"/>
                <a:buChar char="•"/>
                <a:defRPr>
                  <a:solidFill>
                    <a:schemeClr val="tx1"/>
                  </a:solidFill>
                  <a:latin typeface="Calibri"/>
                </a:defRPr>
              </a:lvl7pPr>
              <a:lvl8pPr marL="3429000" indent="-228600" defTabSz="1217613">
                <a:lnSpc>
                  <a:spcPct val="90000"/>
                </a:lnSpc>
                <a:spcBef>
                  <a:spcPts val="500"/>
                </a:spcBef>
                <a:spcAft>
                  <a:spcPts val="0"/>
                </a:spcAft>
                <a:buFont typeface="Arial"/>
                <a:buChar char="•"/>
                <a:defRPr>
                  <a:solidFill>
                    <a:schemeClr val="tx1"/>
                  </a:solidFill>
                  <a:latin typeface="Calibri"/>
                </a:defRPr>
              </a:lvl8pPr>
              <a:lvl9pPr marL="3886200" indent="-228600" defTabSz="1217613">
                <a:lnSpc>
                  <a:spcPct val="90000"/>
                </a:lnSpc>
                <a:spcBef>
                  <a:spcPts val="500"/>
                </a:spcBef>
                <a:spcAft>
                  <a:spcPts val="0"/>
                </a:spcAft>
                <a:buFont typeface="Arial"/>
                <a:buChar char="•"/>
                <a:defRPr>
                  <a:solidFill>
                    <a:schemeClr val="tx1"/>
                  </a:solidFill>
                  <a:latin typeface="Calibri"/>
                </a:defRPr>
              </a:lvl9pPr>
            </a:lstStyle>
            <a:p>
              <a:pPr marL="0" marR="0" lvl="0" indent="0" algn="ctr" defTabSz="73836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lang="ru-RU" sz="1200" b="0" i="0" u="none" strike="noStrike" cap="none" spc="0">
                <a:ln>
                  <a:noFill/>
                </a:ln>
                <a:solidFill>
                  <a:srgbClr val="5E5E5E"/>
                </a:solidFill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17" name="Прямоугольник"/>
          <p:cNvSpPr>
            <a:spLocks noChangeArrowheads="1"/>
          </p:cNvSpPr>
          <p:nvPr userDrawn="1"/>
        </p:nvSpPr>
        <p:spPr bwMode="auto">
          <a:xfrm>
            <a:off x="11496718" y="-7697"/>
            <a:ext cx="696871" cy="1760415"/>
          </a:xfrm>
          <a:prstGeom prst="rect">
            <a:avLst/>
          </a:prstGeom>
          <a:blipFill>
            <a:blip r:embed="rId12"/>
            <a:stretch/>
          </a:blipFill>
          <a:ln>
            <a:noFill/>
          </a:ln>
        </p:spPr>
        <p:txBody>
          <a:bodyPr lIns="25398" tIns="25398" rIns="25398" bIns="25398" anchor="ctr"/>
          <a:lstStyle>
            <a:lvl1pPr defTabSz="1217613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>
                <a:solidFill>
                  <a:schemeClr val="tx1"/>
                </a:solidFill>
                <a:latin typeface="Calibri"/>
              </a:defRPr>
            </a:lvl1pPr>
            <a:lvl2pPr marL="742950" indent="-285750" defTabSz="1217613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>
                <a:solidFill>
                  <a:schemeClr val="tx1"/>
                </a:solidFill>
                <a:latin typeface="Calibri"/>
              </a:defRPr>
            </a:lvl2pPr>
            <a:lvl3pPr marL="1143000" indent="-228600" defTabSz="1217613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>
                <a:solidFill>
                  <a:schemeClr val="tx1"/>
                </a:solidFill>
                <a:latin typeface="Calibri"/>
              </a:defRPr>
            </a:lvl3pPr>
            <a:lvl4pPr marL="1600200" indent="-228600" defTabSz="1217613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>
                <a:solidFill>
                  <a:schemeClr val="tx1"/>
                </a:solidFill>
                <a:latin typeface="Calibri"/>
              </a:defRPr>
            </a:lvl4pPr>
            <a:lvl5pPr marL="2057400" indent="-228600" defTabSz="1217613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>
                <a:solidFill>
                  <a:schemeClr val="tx1"/>
                </a:solidFill>
                <a:latin typeface="Calibri"/>
              </a:defRPr>
            </a:lvl5pPr>
            <a:lvl6pPr marL="2514600" indent="-228600" defTabSz="1217613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Font typeface="Arial"/>
              <a:buChar char="•"/>
              <a:defRPr>
                <a:solidFill>
                  <a:schemeClr val="tx1"/>
                </a:solidFill>
                <a:latin typeface="Calibri"/>
              </a:defRPr>
            </a:lvl6pPr>
            <a:lvl7pPr marL="2971800" indent="-228600" defTabSz="1217613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Font typeface="Arial"/>
              <a:buChar char="•"/>
              <a:defRPr>
                <a:solidFill>
                  <a:schemeClr val="tx1"/>
                </a:solidFill>
                <a:latin typeface="Calibri"/>
              </a:defRPr>
            </a:lvl7pPr>
            <a:lvl8pPr marL="3429000" indent="-228600" defTabSz="1217613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Font typeface="Arial"/>
              <a:buChar char="•"/>
              <a:defRPr>
                <a:solidFill>
                  <a:schemeClr val="tx1"/>
                </a:solidFill>
                <a:latin typeface="Calibri"/>
              </a:defRPr>
            </a:lvl8pPr>
            <a:lvl9pPr marL="3886200" indent="-228600" defTabSz="1217613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Font typeface="Arial"/>
              <a:buChar char="•"/>
              <a:defRPr>
                <a:solidFill>
                  <a:schemeClr val="tx1"/>
                </a:solidFill>
                <a:latin typeface="Calibri"/>
              </a:defRPr>
            </a:lvl9pPr>
          </a:lstStyle>
          <a:p>
            <a:pPr marL="0" marR="0" lvl="0" indent="0" algn="ctr" defTabSz="73836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ru-RU" sz="1200" b="0" i="0" u="none" strike="noStrike" cap="none" spc="0">
              <a:ln>
                <a:noFill/>
              </a:ln>
              <a:solidFill>
                <a:srgbClr val="5E5E5E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18" name="Прямоугольник"/>
          <p:cNvSpPr>
            <a:spLocks noChangeArrowheads="1"/>
          </p:cNvSpPr>
          <p:nvPr userDrawn="1"/>
        </p:nvSpPr>
        <p:spPr bwMode="auto">
          <a:xfrm>
            <a:off x="11496718" y="1751131"/>
            <a:ext cx="696871" cy="1760413"/>
          </a:xfrm>
          <a:prstGeom prst="rect">
            <a:avLst/>
          </a:prstGeom>
          <a:blipFill>
            <a:blip r:embed="rId10"/>
            <a:stretch/>
          </a:blipFill>
          <a:ln>
            <a:noFill/>
          </a:ln>
        </p:spPr>
        <p:txBody>
          <a:bodyPr lIns="25398" tIns="25398" rIns="25398" bIns="25398" anchor="ctr"/>
          <a:lstStyle>
            <a:lvl1pPr defTabSz="1217613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>
                <a:solidFill>
                  <a:schemeClr val="tx1"/>
                </a:solidFill>
                <a:latin typeface="Calibri"/>
              </a:defRPr>
            </a:lvl1pPr>
            <a:lvl2pPr marL="742950" indent="-285750" defTabSz="1217613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>
                <a:solidFill>
                  <a:schemeClr val="tx1"/>
                </a:solidFill>
                <a:latin typeface="Calibri"/>
              </a:defRPr>
            </a:lvl2pPr>
            <a:lvl3pPr marL="1143000" indent="-228600" defTabSz="1217613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>
                <a:solidFill>
                  <a:schemeClr val="tx1"/>
                </a:solidFill>
                <a:latin typeface="Calibri"/>
              </a:defRPr>
            </a:lvl3pPr>
            <a:lvl4pPr marL="1600200" indent="-228600" defTabSz="1217613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>
                <a:solidFill>
                  <a:schemeClr val="tx1"/>
                </a:solidFill>
                <a:latin typeface="Calibri"/>
              </a:defRPr>
            </a:lvl4pPr>
            <a:lvl5pPr marL="2057400" indent="-228600" defTabSz="1217613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>
                <a:solidFill>
                  <a:schemeClr val="tx1"/>
                </a:solidFill>
                <a:latin typeface="Calibri"/>
              </a:defRPr>
            </a:lvl5pPr>
            <a:lvl6pPr marL="2514600" indent="-228600" defTabSz="1217613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Font typeface="Arial"/>
              <a:buChar char="•"/>
              <a:defRPr>
                <a:solidFill>
                  <a:schemeClr val="tx1"/>
                </a:solidFill>
                <a:latin typeface="Calibri"/>
              </a:defRPr>
            </a:lvl6pPr>
            <a:lvl7pPr marL="2971800" indent="-228600" defTabSz="1217613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Font typeface="Arial"/>
              <a:buChar char="•"/>
              <a:defRPr>
                <a:solidFill>
                  <a:schemeClr val="tx1"/>
                </a:solidFill>
                <a:latin typeface="Calibri"/>
              </a:defRPr>
            </a:lvl7pPr>
            <a:lvl8pPr marL="3429000" indent="-228600" defTabSz="1217613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Font typeface="Arial"/>
              <a:buChar char="•"/>
              <a:defRPr>
                <a:solidFill>
                  <a:schemeClr val="tx1"/>
                </a:solidFill>
                <a:latin typeface="Calibri"/>
              </a:defRPr>
            </a:lvl8pPr>
            <a:lvl9pPr marL="3886200" indent="-228600" defTabSz="1217613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Font typeface="Arial"/>
              <a:buChar char="•"/>
              <a:defRPr>
                <a:solidFill>
                  <a:schemeClr val="tx1"/>
                </a:solidFill>
                <a:latin typeface="Calibri"/>
              </a:defRPr>
            </a:lvl9pPr>
          </a:lstStyle>
          <a:p>
            <a:pPr marL="0" marR="0" lvl="0" indent="0" algn="ctr" defTabSz="73836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ru-RU" sz="1200" b="0" i="0" u="none" strike="noStrike" cap="none" spc="0">
              <a:ln>
                <a:noFill/>
              </a:ln>
              <a:solidFill>
                <a:srgbClr val="5E5E5E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19" name="Прямоугольник"/>
          <p:cNvSpPr>
            <a:spLocks noChangeArrowheads="1"/>
          </p:cNvSpPr>
          <p:nvPr userDrawn="1"/>
        </p:nvSpPr>
        <p:spPr bwMode="auto">
          <a:xfrm>
            <a:off x="11496718" y="3505195"/>
            <a:ext cx="696871" cy="1760415"/>
          </a:xfrm>
          <a:prstGeom prst="rect">
            <a:avLst/>
          </a:prstGeom>
          <a:blipFill>
            <a:blip r:embed="rId14"/>
            <a:stretch/>
          </a:blipFill>
          <a:ln>
            <a:noFill/>
          </a:ln>
        </p:spPr>
        <p:txBody>
          <a:bodyPr lIns="25398" tIns="25398" rIns="25398" bIns="25398" anchor="ctr"/>
          <a:lstStyle>
            <a:lvl1pPr defTabSz="1217613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>
                <a:solidFill>
                  <a:schemeClr val="tx1"/>
                </a:solidFill>
                <a:latin typeface="Calibri"/>
              </a:defRPr>
            </a:lvl1pPr>
            <a:lvl2pPr marL="742950" indent="-285750" defTabSz="1217613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>
                <a:solidFill>
                  <a:schemeClr val="tx1"/>
                </a:solidFill>
                <a:latin typeface="Calibri"/>
              </a:defRPr>
            </a:lvl2pPr>
            <a:lvl3pPr marL="1143000" indent="-228600" defTabSz="1217613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>
                <a:solidFill>
                  <a:schemeClr val="tx1"/>
                </a:solidFill>
                <a:latin typeface="Calibri"/>
              </a:defRPr>
            </a:lvl3pPr>
            <a:lvl4pPr marL="1600200" indent="-228600" defTabSz="1217613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>
                <a:solidFill>
                  <a:schemeClr val="tx1"/>
                </a:solidFill>
                <a:latin typeface="Calibri"/>
              </a:defRPr>
            </a:lvl4pPr>
            <a:lvl5pPr marL="2057400" indent="-228600" defTabSz="1217613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>
                <a:solidFill>
                  <a:schemeClr val="tx1"/>
                </a:solidFill>
                <a:latin typeface="Calibri"/>
              </a:defRPr>
            </a:lvl5pPr>
            <a:lvl6pPr marL="2514600" indent="-228600" defTabSz="1217613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Font typeface="Arial"/>
              <a:buChar char="•"/>
              <a:defRPr>
                <a:solidFill>
                  <a:schemeClr val="tx1"/>
                </a:solidFill>
                <a:latin typeface="Calibri"/>
              </a:defRPr>
            </a:lvl6pPr>
            <a:lvl7pPr marL="2971800" indent="-228600" defTabSz="1217613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Font typeface="Arial"/>
              <a:buChar char="•"/>
              <a:defRPr>
                <a:solidFill>
                  <a:schemeClr val="tx1"/>
                </a:solidFill>
                <a:latin typeface="Calibri"/>
              </a:defRPr>
            </a:lvl7pPr>
            <a:lvl8pPr marL="3429000" indent="-228600" defTabSz="1217613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Font typeface="Arial"/>
              <a:buChar char="•"/>
              <a:defRPr>
                <a:solidFill>
                  <a:schemeClr val="tx1"/>
                </a:solidFill>
                <a:latin typeface="Calibri"/>
              </a:defRPr>
            </a:lvl8pPr>
            <a:lvl9pPr marL="3886200" indent="-228600" defTabSz="1217613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Font typeface="Arial"/>
              <a:buChar char="•"/>
              <a:defRPr>
                <a:solidFill>
                  <a:schemeClr val="tx1"/>
                </a:solidFill>
                <a:latin typeface="Calibri"/>
              </a:defRPr>
            </a:lvl9pPr>
          </a:lstStyle>
          <a:p>
            <a:pPr marL="0" marR="0" lvl="0" indent="0" algn="ctr" defTabSz="73836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ru-RU" sz="1200" b="0" i="0" u="none" strike="noStrike" cap="none" spc="0">
              <a:ln>
                <a:noFill/>
              </a:ln>
              <a:solidFill>
                <a:srgbClr val="5E5E5E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20" name="Прямоугольник"/>
          <p:cNvSpPr>
            <a:spLocks noChangeArrowheads="1"/>
          </p:cNvSpPr>
          <p:nvPr userDrawn="1"/>
        </p:nvSpPr>
        <p:spPr bwMode="auto">
          <a:xfrm>
            <a:off x="11496718" y="5264021"/>
            <a:ext cx="696871" cy="1290547"/>
          </a:xfrm>
          <a:prstGeom prst="rect">
            <a:avLst/>
          </a:prstGeom>
          <a:blipFill>
            <a:blip r:embed="rId12"/>
            <a:stretch/>
          </a:blipFill>
          <a:ln>
            <a:noFill/>
          </a:ln>
        </p:spPr>
        <p:txBody>
          <a:bodyPr lIns="25398" tIns="25398" rIns="25398" bIns="25398" anchor="ctr"/>
          <a:lstStyle>
            <a:lvl1pPr defTabSz="1217613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>
                <a:solidFill>
                  <a:schemeClr val="tx1"/>
                </a:solidFill>
                <a:latin typeface="Calibri"/>
              </a:defRPr>
            </a:lvl1pPr>
            <a:lvl2pPr marL="742950" indent="-285750" defTabSz="1217613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>
                <a:solidFill>
                  <a:schemeClr val="tx1"/>
                </a:solidFill>
                <a:latin typeface="Calibri"/>
              </a:defRPr>
            </a:lvl2pPr>
            <a:lvl3pPr marL="1143000" indent="-228600" defTabSz="1217613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>
                <a:solidFill>
                  <a:schemeClr val="tx1"/>
                </a:solidFill>
                <a:latin typeface="Calibri"/>
              </a:defRPr>
            </a:lvl3pPr>
            <a:lvl4pPr marL="1600200" indent="-228600" defTabSz="1217613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>
                <a:solidFill>
                  <a:schemeClr val="tx1"/>
                </a:solidFill>
                <a:latin typeface="Calibri"/>
              </a:defRPr>
            </a:lvl4pPr>
            <a:lvl5pPr marL="2057400" indent="-228600" defTabSz="1217613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>
                <a:solidFill>
                  <a:schemeClr val="tx1"/>
                </a:solidFill>
                <a:latin typeface="Calibri"/>
              </a:defRPr>
            </a:lvl5pPr>
            <a:lvl6pPr marL="2514600" indent="-228600" defTabSz="1217613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Font typeface="Arial"/>
              <a:buChar char="•"/>
              <a:defRPr>
                <a:solidFill>
                  <a:schemeClr val="tx1"/>
                </a:solidFill>
                <a:latin typeface="Calibri"/>
              </a:defRPr>
            </a:lvl6pPr>
            <a:lvl7pPr marL="2971800" indent="-228600" defTabSz="1217613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Font typeface="Arial"/>
              <a:buChar char="•"/>
              <a:defRPr>
                <a:solidFill>
                  <a:schemeClr val="tx1"/>
                </a:solidFill>
                <a:latin typeface="Calibri"/>
              </a:defRPr>
            </a:lvl7pPr>
            <a:lvl8pPr marL="3429000" indent="-228600" defTabSz="1217613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Font typeface="Arial"/>
              <a:buChar char="•"/>
              <a:defRPr>
                <a:solidFill>
                  <a:schemeClr val="tx1"/>
                </a:solidFill>
                <a:latin typeface="Calibri"/>
              </a:defRPr>
            </a:lvl8pPr>
            <a:lvl9pPr marL="3886200" indent="-228600" defTabSz="1217613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Font typeface="Arial"/>
              <a:buChar char="•"/>
              <a:defRPr>
                <a:solidFill>
                  <a:schemeClr val="tx1"/>
                </a:solidFill>
                <a:latin typeface="Calibri"/>
              </a:defRPr>
            </a:lvl9pPr>
          </a:lstStyle>
          <a:p>
            <a:pPr marL="0" marR="0" lvl="0" indent="0" algn="ctr" defTabSz="73836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ru-RU" sz="1200" b="0" i="0" u="none" strike="noStrike" cap="none" spc="0">
              <a:ln>
                <a:noFill/>
              </a:ln>
              <a:solidFill>
                <a:srgbClr val="5E5E5E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21" name="Номер слайда 135"/>
          <p:cNvSpPr txBox="1"/>
          <p:nvPr userDrawn="1"/>
        </p:nvSpPr>
        <p:spPr bwMode="auto">
          <a:xfrm>
            <a:off x="8988425" y="6564183"/>
            <a:ext cx="2743200" cy="307771"/>
          </a:xfrm>
          <a:prstGeom prst="rect">
            <a:avLst/>
          </a:prstGeom>
        </p:spPr>
        <p:txBody>
          <a:bodyPr vert="horz" wrap="square" lIns="91434" tIns="45717" rIns="91434" bIns="45717" rtlCol="0" anchor="ctr">
            <a:spAutoFit/>
          </a:bodyPr>
          <a:lstStyle>
            <a:defPPr>
              <a:defRPr lang="ru-RU"/>
            </a:defPPr>
            <a:lvl1pPr marL="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55449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B0489526-BA99-4733-AEC4-101D6143F289}" type="slidenum">
              <a:rPr lang="ru-RU" sz="1400" b="1" i="0" u="none" strike="noStrike" cap="none" spc="0">
                <a:ln>
                  <a:noFill/>
                </a:ln>
                <a:solidFill>
                  <a:prstClr val="white"/>
                </a:solidFill>
                <a:latin typeface="Gilroy"/>
                <a:ea typeface="+mn-ea"/>
                <a:cs typeface="+mn-cs"/>
              </a:rPr>
              <a:t>‹#›</a:t>
            </a:fld>
            <a:endParaRPr lang="ru-RU" sz="1400" b="1" i="0" u="none" strike="noStrike" cap="none" spc="0">
              <a:ln>
                <a:noFill/>
              </a:ln>
              <a:solidFill>
                <a:prstClr val="white"/>
              </a:solidFill>
              <a:latin typeface="Gilroy"/>
              <a:ea typeface="+mn-ea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</p:sldLayoutIdLst>
  <p:txStyles>
    <p:titleStyle>
      <a:lvl1pPr algn="l" defTabSz="914358">
        <a:lnSpc>
          <a:spcPct val="90000"/>
        </a:lnSpc>
        <a:spcBef>
          <a:spcPts val="0"/>
        </a:spcBef>
        <a:buNone/>
        <a:defRPr sz="44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89" indent="-228589" algn="l" defTabSz="914358">
        <a:lnSpc>
          <a:spcPct val="90000"/>
        </a:lnSpc>
        <a:spcBef>
          <a:spcPts val="1000"/>
        </a:spcBef>
        <a:buFont typeface="Arial"/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685768" indent="-228589" algn="l" defTabSz="914358">
        <a:lnSpc>
          <a:spcPct val="90000"/>
        </a:lnSpc>
        <a:spcBef>
          <a:spcPts val="500"/>
        </a:spcBef>
        <a:buFont typeface="Arial"/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2pPr>
      <a:lvl3pPr marL="1142947" indent="-228589" algn="l" defTabSz="914358">
        <a:lnSpc>
          <a:spcPct val="90000"/>
        </a:lnSpc>
        <a:spcBef>
          <a:spcPts val="500"/>
        </a:spcBef>
        <a:buFont typeface="Arial"/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3pPr>
      <a:lvl4pPr marL="1600126" indent="-228589" algn="l" defTabSz="914358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4pPr>
      <a:lvl5pPr marL="2057305" indent="-228589" algn="l" defTabSz="914358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5pPr>
      <a:lvl6pPr marL="2514483" indent="-228589" algn="l" defTabSz="914358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6pPr>
      <a:lvl7pPr marL="2971662" indent="-228589" algn="l" defTabSz="914358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7pPr>
      <a:lvl8pPr marL="3428841" indent="-228589" algn="l" defTabSz="914358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8pPr>
      <a:lvl9pPr marL="3886019" indent="-228589" algn="l" defTabSz="914358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358">
        <a:defRPr sz="1800">
          <a:solidFill>
            <a:schemeClr val="tx1"/>
          </a:solidFill>
          <a:latin typeface="+mn-lt"/>
          <a:ea typeface="+mn-ea"/>
          <a:cs typeface="+mn-cs"/>
        </a:defRPr>
      </a:lvl1pPr>
      <a:lvl2pPr marL="457179" algn="l" defTabSz="914358">
        <a:defRPr sz="1800">
          <a:solidFill>
            <a:schemeClr val="tx1"/>
          </a:solidFill>
          <a:latin typeface="+mn-lt"/>
          <a:ea typeface="+mn-ea"/>
          <a:cs typeface="+mn-cs"/>
        </a:defRPr>
      </a:lvl2pPr>
      <a:lvl3pPr marL="914358" algn="l" defTabSz="914358">
        <a:defRPr sz="1800">
          <a:solidFill>
            <a:schemeClr val="tx1"/>
          </a:solidFill>
          <a:latin typeface="+mn-lt"/>
          <a:ea typeface="+mn-ea"/>
          <a:cs typeface="+mn-cs"/>
        </a:defRPr>
      </a:lvl3pPr>
      <a:lvl4pPr marL="1371536" algn="l" defTabSz="914358">
        <a:defRPr sz="1800">
          <a:solidFill>
            <a:schemeClr val="tx1"/>
          </a:solidFill>
          <a:latin typeface="+mn-lt"/>
          <a:ea typeface="+mn-ea"/>
          <a:cs typeface="+mn-cs"/>
        </a:defRPr>
      </a:lvl4pPr>
      <a:lvl5pPr marL="1828715" algn="l" defTabSz="914358">
        <a:defRPr sz="1800">
          <a:solidFill>
            <a:schemeClr val="tx1"/>
          </a:solidFill>
          <a:latin typeface="+mn-lt"/>
          <a:ea typeface="+mn-ea"/>
          <a:cs typeface="+mn-cs"/>
        </a:defRPr>
      </a:lvl5pPr>
      <a:lvl6pPr marL="2285894" algn="l" defTabSz="914358">
        <a:defRPr sz="1800">
          <a:solidFill>
            <a:schemeClr val="tx1"/>
          </a:solidFill>
          <a:latin typeface="+mn-lt"/>
          <a:ea typeface="+mn-ea"/>
          <a:cs typeface="+mn-cs"/>
        </a:defRPr>
      </a:lvl6pPr>
      <a:lvl7pPr marL="2743073" algn="l" defTabSz="914358">
        <a:defRPr sz="1800">
          <a:solidFill>
            <a:schemeClr val="tx1"/>
          </a:solidFill>
          <a:latin typeface="+mn-lt"/>
          <a:ea typeface="+mn-ea"/>
          <a:cs typeface="+mn-cs"/>
        </a:defRPr>
      </a:lvl7pPr>
      <a:lvl8pPr marL="3200252" algn="l" defTabSz="914358">
        <a:defRPr sz="1800">
          <a:solidFill>
            <a:schemeClr val="tx1"/>
          </a:solidFill>
          <a:latin typeface="+mn-lt"/>
          <a:ea typeface="+mn-ea"/>
          <a:cs typeface="+mn-cs"/>
        </a:defRPr>
      </a:lvl8pPr>
      <a:lvl9pPr marL="3657430" algn="l" defTabSz="914358">
        <a:defRPr sz="18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6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7.png"/><Relationship Id="rId18" Type="http://schemas.openxmlformats.org/officeDocument/2006/relationships/image" Target="../media/image27.svg"/><Relationship Id="rId26" Type="http://schemas.openxmlformats.org/officeDocument/2006/relationships/image" Target="../media/image35.svg"/><Relationship Id="rId39" Type="http://schemas.openxmlformats.org/officeDocument/2006/relationships/image" Target="../media/image30.png"/><Relationship Id="rId21" Type="http://schemas.openxmlformats.org/officeDocument/2006/relationships/image" Target="../media/image21.png"/><Relationship Id="rId34" Type="http://schemas.openxmlformats.org/officeDocument/2006/relationships/image" Target="../media/image43.svg"/><Relationship Id="rId42" Type="http://schemas.openxmlformats.org/officeDocument/2006/relationships/image" Target="../media/image51.svg"/><Relationship Id="rId47" Type="http://schemas.openxmlformats.org/officeDocument/2006/relationships/image" Target="../media/image34.png"/><Relationship Id="rId50" Type="http://schemas.openxmlformats.org/officeDocument/2006/relationships/image" Target="../media/image59.svg"/><Relationship Id="rId55" Type="http://schemas.openxmlformats.org/officeDocument/2006/relationships/image" Target="../media/image38.png"/><Relationship Id="rId63" Type="http://schemas.openxmlformats.org/officeDocument/2006/relationships/image" Target="../media/image42.png"/><Relationship Id="rId68" Type="http://schemas.openxmlformats.org/officeDocument/2006/relationships/image" Target="../media/image77.svg"/><Relationship Id="rId76" Type="http://schemas.openxmlformats.org/officeDocument/2006/relationships/image" Target="../media/image85.svg"/><Relationship Id="rId84" Type="http://schemas.openxmlformats.org/officeDocument/2006/relationships/image" Target="../media/image93.svg"/><Relationship Id="rId89" Type="http://schemas.openxmlformats.org/officeDocument/2006/relationships/image" Target="../media/image55.png"/><Relationship Id="rId7" Type="http://schemas.openxmlformats.org/officeDocument/2006/relationships/image" Target="../media/image14.png"/><Relationship Id="rId71" Type="http://schemas.openxmlformats.org/officeDocument/2006/relationships/image" Target="../media/image46.png"/><Relationship Id="rId92" Type="http://schemas.openxmlformats.org/officeDocument/2006/relationships/hyperlink" Target="https://vk.ru/refa_blood" TargetMode="External"/><Relationship Id="rId2" Type="http://schemas.openxmlformats.org/officeDocument/2006/relationships/image" Target="../media/image11.png"/><Relationship Id="rId16" Type="http://schemas.openxmlformats.org/officeDocument/2006/relationships/image" Target="../media/image25.svg"/><Relationship Id="rId29" Type="http://schemas.openxmlformats.org/officeDocument/2006/relationships/image" Target="../media/image25.png"/><Relationship Id="rId11" Type="http://schemas.openxmlformats.org/officeDocument/2006/relationships/image" Target="../media/image16.png"/><Relationship Id="rId24" Type="http://schemas.openxmlformats.org/officeDocument/2006/relationships/image" Target="../media/image33.svg"/><Relationship Id="rId32" Type="http://schemas.openxmlformats.org/officeDocument/2006/relationships/image" Target="../media/image41.svg"/><Relationship Id="rId37" Type="http://schemas.openxmlformats.org/officeDocument/2006/relationships/image" Target="../media/image29.png"/><Relationship Id="rId40" Type="http://schemas.openxmlformats.org/officeDocument/2006/relationships/image" Target="../media/image49.svg"/><Relationship Id="rId45" Type="http://schemas.openxmlformats.org/officeDocument/2006/relationships/image" Target="../media/image33.png"/><Relationship Id="rId53" Type="http://schemas.openxmlformats.org/officeDocument/2006/relationships/image" Target="../media/image37.png"/><Relationship Id="rId58" Type="http://schemas.openxmlformats.org/officeDocument/2006/relationships/image" Target="../media/image67.svg"/><Relationship Id="rId66" Type="http://schemas.openxmlformats.org/officeDocument/2006/relationships/image" Target="../media/image75.svg"/><Relationship Id="rId74" Type="http://schemas.openxmlformats.org/officeDocument/2006/relationships/image" Target="../media/image83.svg"/><Relationship Id="rId79" Type="http://schemas.openxmlformats.org/officeDocument/2006/relationships/image" Target="../media/image50.png"/><Relationship Id="rId87" Type="http://schemas.openxmlformats.org/officeDocument/2006/relationships/image" Target="../media/image54.png"/><Relationship Id="rId5" Type="http://schemas.openxmlformats.org/officeDocument/2006/relationships/image" Target="../media/image13.png"/><Relationship Id="rId61" Type="http://schemas.openxmlformats.org/officeDocument/2006/relationships/image" Target="../media/image41.png"/><Relationship Id="rId82" Type="http://schemas.openxmlformats.org/officeDocument/2006/relationships/image" Target="../media/image91.svg"/><Relationship Id="rId90" Type="http://schemas.openxmlformats.org/officeDocument/2006/relationships/image" Target="../media/image99.svg"/><Relationship Id="rId19" Type="http://schemas.openxmlformats.org/officeDocument/2006/relationships/image" Target="../media/image20.png"/><Relationship Id="rId14" Type="http://schemas.openxmlformats.org/officeDocument/2006/relationships/image" Target="../media/image23.svg"/><Relationship Id="rId22" Type="http://schemas.openxmlformats.org/officeDocument/2006/relationships/image" Target="../media/image31.svg"/><Relationship Id="rId27" Type="http://schemas.openxmlformats.org/officeDocument/2006/relationships/image" Target="../media/image24.png"/><Relationship Id="rId30" Type="http://schemas.openxmlformats.org/officeDocument/2006/relationships/image" Target="../media/image39.svg"/><Relationship Id="rId35" Type="http://schemas.openxmlformats.org/officeDocument/2006/relationships/image" Target="../media/image28.png"/><Relationship Id="rId43" Type="http://schemas.openxmlformats.org/officeDocument/2006/relationships/image" Target="../media/image32.png"/><Relationship Id="rId48" Type="http://schemas.openxmlformats.org/officeDocument/2006/relationships/image" Target="../media/image57.svg"/><Relationship Id="rId56" Type="http://schemas.openxmlformats.org/officeDocument/2006/relationships/image" Target="../media/image65.svg"/><Relationship Id="rId64" Type="http://schemas.openxmlformats.org/officeDocument/2006/relationships/image" Target="../media/image73.svg"/><Relationship Id="rId69" Type="http://schemas.openxmlformats.org/officeDocument/2006/relationships/image" Target="../media/image45.png"/><Relationship Id="rId77" Type="http://schemas.openxmlformats.org/officeDocument/2006/relationships/image" Target="../media/image49.png"/><Relationship Id="rId8" Type="http://schemas.openxmlformats.org/officeDocument/2006/relationships/image" Target="../media/image17.svg"/><Relationship Id="rId51" Type="http://schemas.openxmlformats.org/officeDocument/2006/relationships/image" Target="../media/image36.png"/><Relationship Id="rId72" Type="http://schemas.openxmlformats.org/officeDocument/2006/relationships/image" Target="../media/image81.svg"/><Relationship Id="rId80" Type="http://schemas.openxmlformats.org/officeDocument/2006/relationships/image" Target="../media/image89.svg"/><Relationship Id="rId85" Type="http://schemas.openxmlformats.org/officeDocument/2006/relationships/image" Target="../media/image53.png"/><Relationship Id="rId93" Type="http://schemas.openxmlformats.org/officeDocument/2006/relationships/image" Target="../media/image56.jpg"/><Relationship Id="rId3" Type="http://schemas.openxmlformats.org/officeDocument/2006/relationships/image" Target="../media/image12.png"/><Relationship Id="rId12" Type="http://schemas.openxmlformats.org/officeDocument/2006/relationships/image" Target="../media/image21.svg"/><Relationship Id="rId17" Type="http://schemas.openxmlformats.org/officeDocument/2006/relationships/image" Target="../media/image19.png"/><Relationship Id="rId25" Type="http://schemas.openxmlformats.org/officeDocument/2006/relationships/image" Target="../media/image23.png"/><Relationship Id="rId33" Type="http://schemas.openxmlformats.org/officeDocument/2006/relationships/image" Target="../media/image27.png"/><Relationship Id="rId38" Type="http://schemas.openxmlformats.org/officeDocument/2006/relationships/image" Target="../media/image47.svg"/><Relationship Id="rId46" Type="http://schemas.openxmlformats.org/officeDocument/2006/relationships/image" Target="../media/image55.svg"/><Relationship Id="rId59" Type="http://schemas.openxmlformats.org/officeDocument/2006/relationships/image" Target="../media/image40.png"/><Relationship Id="rId67" Type="http://schemas.openxmlformats.org/officeDocument/2006/relationships/image" Target="../media/image44.png"/><Relationship Id="rId20" Type="http://schemas.openxmlformats.org/officeDocument/2006/relationships/image" Target="../media/image29.svg"/><Relationship Id="rId41" Type="http://schemas.openxmlformats.org/officeDocument/2006/relationships/image" Target="../media/image31.png"/><Relationship Id="rId54" Type="http://schemas.openxmlformats.org/officeDocument/2006/relationships/image" Target="../media/image63.svg"/><Relationship Id="rId62" Type="http://schemas.openxmlformats.org/officeDocument/2006/relationships/image" Target="../media/image71.svg"/><Relationship Id="rId70" Type="http://schemas.openxmlformats.org/officeDocument/2006/relationships/image" Target="../media/image79.svg"/><Relationship Id="rId75" Type="http://schemas.openxmlformats.org/officeDocument/2006/relationships/image" Target="../media/image48.png"/><Relationship Id="rId83" Type="http://schemas.openxmlformats.org/officeDocument/2006/relationships/image" Target="../media/image52.png"/><Relationship Id="rId88" Type="http://schemas.openxmlformats.org/officeDocument/2006/relationships/image" Target="../media/image97.svg"/><Relationship Id="rId91" Type="http://schemas.openxmlformats.org/officeDocument/2006/relationships/hyperlink" Target="https://vk.ru/nastyakondratuchka" TargetMode="External"/><Relationship Id="rId1" Type="http://schemas.openxmlformats.org/officeDocument/2006/relationships/slideLayout" Target="../slideLayouts/slideLayout20.xml"/><Relationship Id="rId6" Type="http://schemas.openxmlformats.org/officeDocument/2006/relationships/image" Target="../media/image15.svg"/><Relationship Id="rId15" Type="http://schemas.openxmlformats.org/officeDocument/2006/relationships/image" Target="../media/image18.png"/><Relationship Id="rId23" Type="http://schemas.openxmlformats.org/officeDocument/2006/relationships/image" Target="../media/image22.png"/><Relationship Id="rId28" Type="http://schemas.openxmlformats.org/officeDocument/2006/relationships/image" Target="../media/image37.svg"/><Relationship Id="rId36" Type="http://schemas.openxmlformats.org/officeDocument/2006/relationships/image" Target="../media/image45.svg"/><Relationship Id="rId49" Type="http://schemas.openxmlformats.org/officeDocument/2006/relationships/image" Target="../media/image35.png"/><Relationship Id="rId57" Type="http://schemas.openxmlformats.org/officeDocument/2006/relationships/image" Target="../media/image39.png"/><Relationship Id="rId10" Type="http://schemas.openxmlformats.org/officeDocument/2006/relationships/image" Target="../media/image19.svg"/><Relationship Id="rId31" Type="http://schemas.openxmlformats.org/officeDocument/2006/relationships/image" Target="../media/image26.png"/><Relationship Id="rId44" Type="http://schemas.openxmlformats.org/officeDocument/2006/relationships/image" Target="../media/image53.svg"/><Relationship Id="rId52" Type="http://schemas.openxmlformats.org/officeDocument/2006/relationships/image" Target="../media/image61.svg"/><Relationship Id="rId60" Type="http://schemas.openxmlformats.org/officeDocument/2006/relationships/image" Target="../media/image69.svg"/><Relationship Id="rId65" Type="http://schemas.openxmlformats.org/officeDocument/2006/relationships/image" Target="../media/image43.png"/><Relationship Id="rId73" Type="http://schemas.openxmlformats.org/officeDocument/2006/relationships/image" Target="../media/image47.png"/><Relationship Id="rId78" Type="http://schemas.openxmlformats.org/officeDocument/2006/relationships/image" Target="../media/image87.svg"/><Relationship Id="rId81" Type="http://schemas.openxmlformats.org/officeDocument/2006/relationships/image" Target="../media/image51.png"/><Relationship Id="rId86" Type="http://schemas.openxmlformats.org/officeDocument/2006/relationships/image" Target="../media/image95.svg"/><Relationship Id="rId4" Type="http://schemas.openxmlformats.org/officeDocument/2006/relationships/image" Target="../media/image13.svg"/><Relationship Id="rId9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4098" name="IMG_6814.png" descr="IMG_6814.png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-59894" y="0"/>
            <a:ext cx="12251465" cy="6892441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 flipH="1">
            <a:off x="2359672" y="3455485"/>
            <a:ext cx="2437805" cy="34290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/>
          <a:stretch/>
        </p:blipFill>
        <p:spPr bwMode="auto">
          <a:xfrm>
            <a:off x="49380" y="387244"/>
            <a:ext cx="2104735" cy="1658507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 bwMode="auto">
          <a:xfrm>
            <a:off x="-77907" y="2888663"/>
            <a:ext cx="12385376" cy="566822"/>
          </a:xfrm>
          <a:prstGeom prst="rect">
            <a:avLst/>
          </a:prstGeom>
          <a:solidFill>
            <a:srgbClr val="FFC000"/>
          </a:solidFill>
        </p:spPr>
        <p:txBody>
          <a:bodyPr wrap="square">
            <a:spAutoFit/>
          </a:bodyPr>
          <a:lstStyle/>
          <a:p>
            <a:pPr marL="7701" algn="ctr" defTabSz="554492">
              <a:lnSpc>
                <a:spcPts val="3708"/>
              </a:lnSpc>
              <a:spcBef>
                <a:spcPts val="55"/>
              </a:spcBef>
              <a:buClrTx/>
              <a:defRPr/>
            </a:pPr>
            <a:r>
              <a:rPr lang="ru-RU" sz="3650" b="1" cap="all" smtClean="0">
                <a:solidFill>
                  <a:schemeClr val="bg1"/>
                </a:solidFill>
                <a:latin typeface="Arial"/>
                <a:ea typeface="+mn-ea"/>
                <a:cs typeface="Trebuchet MS"/>
              </a:rPr>
              <a:t>Мобильное Приложение «</a:t>
            </a:r>
            <a:r>
              <a:rPr lang="ru-RU" sz="3650" b="1" cap="all" smtClean="0">
                <a:solidFill>
                  <a:schemeClr val="bg1"/>
                </a:solidFill>
                <a:ea typeface="+mn-ea"/>
                <a:cs typeface="Trebuchet MS"/>
              </a:rPr>
              <a:t>Сам</a:t>
            </a:r>
            <a:r>
              <a:rPr lang="ru-RU" sz="3650" b="1" cap="all" dirty="0" smtClean="0">
                <a:solidFill>
                  <a:schemeClr val="bg1"/>
                </a:solidFill>
                <a:ea typeface="+mn-ea"/>
                <a:cs typeface="Trebuchet MS"/>
              </a:rPr>
              <a:t> </a:t>
            </a:r>
            <a:r>
              <a:rPr lang="ru-RU" sz="3650" b="1" cap="all" dirty="0">
                <a:solidFill>
                  <a:schemeClr val="bg1"/>
                </a:solidFill>
                <a:ea typeface="+mn-ea"/>
                <a:cs typeface="Trebuchet MS"/>
              </a:rPr>
              <a:t>себе врач</a:t>
            </a:r>
            <a:r>
              <a:rPr lang="ru-RU" sz="3650" b="1" cap="all" dirty="0">
                <a:solidFill>
                  <a:schemeClr val="bg1"/>
                </a:solidFill>
                <a:latin typeface="Arial"/>
                <a:ea typeface="+mn-ea"/>
                <a:cs typeface="Trebuchet MS"/>
              </a:rPr>
              <a:t>»</a:t>
            </a:r>
            <a:endParaRPr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5"/>
          <a:stretch/>
        </p:blipFill>
        <p:spPr bwMode="auto">
          <a:xfrm>
            <a:off x="2352966" y="788999"/>
            <a:ext cx="2232248" cy="854996"/>
          </a:xfrm>
          <a:prstGeom prst="rect">
            <a:avLst/>
          </a:prstGeom>
        </p:spPr>
      </p:pic>
      <p:sp>
        <p:nvSpPr>
          <p:cNvPr id="11" name="Прямоугольник 10"/>
          <p:cNvSpPr/>
          <p:nvPr/>
        </p:nvSpPr>
        <p:spPr bwMode="auto">
          <a:xfrm>
            <a:off x="4797477" y="0"/>
            <a:ext cx="2478769" cy="288866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 txBox="1"/>
          <p:nvPr/>
        </p:nvSpPr>
        <p:spPr bwMode="auto">
          <a:xfrm>
            <a:off x="119336" y="30934"/>
            <a:ext cx="11089232" cy="646327"/>
          </a:xfrm>
          <a:prstGeom prst="rect">
            <a:avLst/>
          </a:prstGeom>
          <a:ln w="12700">
            <a:miter lim="400000"/>
          </a:ln>
        </p:spPr>
        <p:txBody>
          <a:bodyPr wrap="square" lIns="45718" tIns="45718" rIns="45718" bIns="45718" anchor="ctr">
            <a:spAutoFit/>
          </a:bodyPr>
          <a:lstStyle>
            <a:lvl1pPr algn="ctr">
              <a:defRPr sz="4800">
                <a:solidFill>
                  <a:srgbClr val="8F00FF"/>
                </a:solidFill>
                <a:latin typeface="Gilroy-ExtraBold"/>
                <a:ea typeface="Gilroy-ExtraBold"/>
                <a:cs typeface="Gilroy-ExtraBold"/>
              </a:defRPr>
            </a:lvl1pPr>
          </a:lstStyle>
          <a:p>
            <a:pPr algn="l">
              <a:defRPr/>
            </a:pPr>
            <a:r>
              <a:rPr lang="ru-RU" sz="3600" b="1" dirty="0">
                <a:latin typeface="Arial"/>
                <a:cs typeface="Arial"/>
              </a:rPr>
              <a:t>Цель и краткая суть проекта</a:t>
            </a:r>
            <a:endParaRPr sz="3600" b="1" dirty="0">
              <a:latin typeface="Arial"/>
              <a:cs typeface="Arial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1643BBD-9B89-4A89-9CA2-DCEABD83E71B}"/>
              </a:ext>
            </a:extLst>
          </p:cNvPr>
          <p:cNvSpPr txBox="1"/>
          <p:nvPr/>
        </p:nvSpPr>
        <p:spPr>
          <a:xfrm>
            <a:off x="119336" y="431142"/>
            <a:ext cx="7776864" cy="61247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/>
            </a:r>
            <a:br>
              <a:rPr lang="ru-RU" dirty="0"/>
            </a:br>
            <a:r>
              <a:rPr lang="ru-RU" sz="1800" b="0" i="0" dirty="0">
                <a:solidFill>
                  <a:srgbClr val="000000"/>
                </a:solidFill>
                <a:effectLst/>
                <a:latin typeface="-apple-system"/>
              </a:rPr>
              <a:t>Разработать и запустить мобильное приложение для управления персональным здоровьем: оно будет содержать инструкции к медицинским препаратам, собирать результаты анализов из разных медучреждений в едином профиле и напоминать о приёме лекарств. </a:t>
            </a:r>
            <a:r>
              <a:rPr lang="ru-RU" sz="1800" dirty="0">
                <a:latin typeface="-apple-system"/>
              </a:rPr>
              <a:t>Данное приложение </a:t>
            </a:r>
            <a:r>
              <a:rPr lang="ru-RU" sz="1800" b="0" i="0" dirty="0">
                <a:solidFill>
                  <a:srgbClr val="000000"/>
                </a:solidFill>
                <a:effectLst/>
                <a:latin typeface="-apple-system"/>
              </a:rPr>
              <a:t>решает реальную проблемы: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800" b="0" i="0" dirty="0">
                <a:solidFill>
                  <a:srgbClr val="000000"/>
                </a:solidFill>
                <a:effectLst/>
                <a:latin typeface="-apple-system"/>
              </a:rPr>
              <a:t>фрагментации медицинских данных (анализы в разных клиниках, бумажная история);</a:t>
            </a:r>
            <a:endParaRPr lang="ru-RU" sz="1800" dirty="0">
              <a:latin typeface="-apple-system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800" b="0" i="0" dirty="0">
                <a:solidFill>
                  <a:srgbClr val="000000"/>
                </a:solidFill>
                <a:effectLst/>
                <a:latin typeface="-apple-system"/>
              </a:rPr>
              <a:t>снижает риск пропуска приёма лекарств (актуально для пожилых и пациентов с хроническими заболеваниями);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800" b="0" i="0" dirty="0">
                <a:solidFill>
                  <a:srgbClr val="000000"/>
                </a:solidFill>
                <a:effectLst/>
                <a:latin typeface="-apple-system"/>
              </a:rPr>
              <a:t>соответствует тренду на цифровизацию здравоохранения и персональную медицину;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800" b="0" i="0" dirty="0">
                <a:solidFill>
                  <a:srgbClr val="000000"/>
                </a:solidFill>
                <a:effectLst/>
                <a:latin typeface="-apple-system"/>
              </a:rPr>
              <a:t>создаёт базу для дополнительных сервисов (телемедицина, персонализированные рекомендации).</a:t>
            </a:r>
          </a:p>
          <a:p>
            <a:endParaRPr lang="ru-RU" sz="1800" dirty="0">
              <a:latin typeface="-apple-system"/>
            </a:endParaRPr>
          </a:p>
          <a:p>
            <a:r>
              <a:rPr lang="ru-RU" sz="1800" b="1" dirty="0">
                <a:solidFill>
                  <a:schemeClr val="accent1">
                    <a:lumMod val="75000"/>
                  </a:schemeClr>
                </a:solidFill>
              </a:rPr>
              <a:t>Цель:</a:t>
            </a:r>
            <a:r>
              <a:rPr lang="ru-RU" sz="1800" dirty="0"/>
              <a:t/>
            </a:r>
            <a:br>
              <a:rPr lang="ru-RU" sz="1800" dirty="0"/>
            </a:br>
            <a:r>
              <a:rPr lang="ru-RU" sz="1800" b="0" i="0" dirty="0">
                <a:solidFill>
                  <a:srgbClr val="000000"/>
                </a:solidFill>
                <a:effectLst/>
                <a:latin typeface="-apple-system"/>
              </a:rPr>
              <a:t>К концу 2026 года запустить мобильное приложение для управления персональным здоровьем с функциями: инструкции к препаратам, сбор анализов из медучреждений, напоминания о приёме лекарств. Достичь 25000 активных еженедельных пользователей, интеграции с 3 сетями лабораторий и 2 региональными медкартами, рейтинга 4,5+ звёзд (на основе 500+ отзывов) при бюджете 5 млн руб. и команде из 6 специалистов.</a:t>
            </a:r>
            <a:endParaRPr lang="ru-RU" sz="1800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5AEB3433-39EB-4FAC-B52C-0600DD506BD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96200" y="279309"/>
            <a:ext cx="3380130" cy="5702322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 txBox="1"/>
          <p:nvPr/>
        </p:nvSpPr>
        <p:spPr bwMode="auto">
          <a:xfrm>
            <a:off x="1415480" y="44298"/>
            <a:ext cx="11089232" cy="1200325"/>
          </a:xfrm>
          <a:prstGeom prst="rect">
            <a:avLst/>
          </a:prstGeom>
          <a:ln w="12700">
            <a:miter lim="400000"/>
          </a:ln>
        </p:spPr>
        <p:txBody>
          <a:bodyPr wrap="square" lIns="45718" tIns="45718" rIns="45718" bIns="45718" anchor="ctr">
            <a:spAutoFit/>
          </a:bodyPr>
          <a:lstStyle>
            <a:lvl1pPr algn="ctr">
              <a:defRPr sz="4800">
                <a:solidFill>
                  <a:srgbClr val="8F00FF"/>
                </a:solidFill>
                <a:latin typeface="Gilroy-ExtraBold"/>
                <a:ea typeface="Gilroy-ExtraBold"/>
                <a:cs typeface="Gilroy-ExtraBold"/>
              </a:defRPr>
            </a:lvl1pPr>
          </a:lstStyle>
          <a:p>
            <a:pPr algn="l">
              <a:defRPr/>
            </a:pPr>
            <a:r>
              <a:rPr lang="ru-RU" sz="3600" b="1" dirty="0">
                <a:latin typeface="Arial"/>
                <a:cs typeface="Arial"/>
              </a:rPr>
              <a:t>Целевые потребительские сегменты</a:t>
            </a:r>
            <a:br>
              <a:rPr lang="ru-RU" sz="3600" b="1" dirty="0">
                <a:latin typeface="Arial"/>
                <a:cs typeface="Arial"/>
              </a:rPr>
            </a:br>
            <a:r>
              <a:rPr lang="ru-RU" sz="3600" b="1" dirty="0">
                <a:latin typeface="Arial"/>
                <a:cs typeface="Arial"/>
              </a:rPr>
              <a:t>Проблемы, которые решает проект</a:t>
            </a:r>
            <a:endParaRPr sz="3600" b="1" dirty="0">
              <a:latin typeface="Arial"/>
              <a:cs typeface="Arial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D8387FE-159C-4BBC-A6DD-71773653D7D1}"/>
              </a:ext>
            </a:extLst>
          </p:cNvPr>
          <p:cNvSpPr txBox="1"/>
          <p:nvPr/>
        </p:nvSpPr>
        <p:spPr>
          <a:xfrm>
            <a:off x="174604" y="1226575"/>
            <a:ext cx="5939875" cy="54784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ru-RU" sz="2800" b="1" dirty="0">
                <a:solidFill>
                  <a:schemeClr val="accent1">
                    <a:lumMod val="75000"/>
                  </a:schemeClr>
                </a:solidFill>
                <a:effectLst/>
                <a:latin typeface="-apple-system"/>
              </a:rPr>
              <a:t>Решаемые проблемы</a:t>
            </a:r>
          </a:p>
          <a:p>
            <a:pPr algn="l"/>
            <a:r>
              <a:rPr lang="ru-RU" b="1" i="0" dirty="0">
                <a:effectLst/>
                <a:latin typeface="-apple-system"/>
              </a:rPr>
              <a:t>Организация приема лекарств</a:t>
            </a:r>
            <a:endParaRPr lang="ru-RU" b="0" i="0" dirty="0">
              <a:effectLst/>
              <a:latin typeface="-apple-system"/>
            </a:endParaRPr>
          </a:p>
          <a:p>
            <a:pPr marL="742950" lvl="1" indent="-285750" algn="l">
              <a:buFont typeface="Arial" panose="020B0604020202020204" pitchFamily="34" charset="0"/>
              <a:buChar char="•"/>
            </a:pPr>
            <a:r>
              <a:rPr lang="ru-RU" b="0" i="0" dirty="0">
                <a:effectLst/>
                <a:latin typeface="-apple-system"/>
              </a:rPr>
              <a:t>Забывание времени приема медикаментов</a:t>
            </a:r>
          </a:p>
          <a:p>
            <a:pPr marL="742950" lvl="1" indent="-285750" algn="l">
              <a:buFont typeface="Arial" panose="020B0604020202020204" pitchFamily="34" charset="0"/>
              <a:buChar char="•"/>
            </a:pPr>
            <a:r>
              <a:rPr lang="ru-RU" b="0" i="0" dirty="0">
                <a:effectLst/>
                <a:latin typeface="-apple-system"/>
              </a:rPr>
              <a:t>Несоблюдение графика приема</a:t>
            </a:r>
          </a:p>
          <a:p>
            <a:pPr marL="742950" lvl="1" indent="-285750" algn="l">
              <a:buFont typeface="Arial" panose="020B0604020202020204" pitchFamily="34" charset="0"/>
              <a:buChar char="•"/>
            </a:pPr>
            <a:r>
              <a:rPr lang="ru-RU" b="0" i="0" dirty="0">
                <a:effectLst/>
                <a:latin typeface="-apple-system"/>
              </a:rPr>
              <a:t>Необходимость напоминаний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ru-RU" b="1" i="0" dirty="0">
                <a:effectLst/>
                <a:latin typeface="-apple-system"/>
              </a:rPr>
              <a:t>Управление медицинской информацией</a:t>
            </a:r>
            <a:endParaRPr lang="ru-RU" b="0" i="0" dirty="0">
              <a:effectLst/>
              <a:latin typeface="-apple-system"/>
            </a:endParaRPr>
          </a:p>
          <a:p>
            <a:pPr marL="742950" lvl="1" indent="-285750" algn="l">
              <a:buFont typeface="Arial" panose="020B0604020202020204" pitchFamily="34" charset="0"/>
              <a:buChar char="•"/>
            </a:pPr>
            <a:r>
              <a:rPr lang="ru-RU" b="0" i="0" dirty="0">
                <a:effectLst/>
                <a:latin typeface="-apple-system"/>
              </a:rPr>
              <a:t>Хранение результатов анализов в разрозненных документах</a:t>
            </a:r>
          </a:p>
          <a:p>
            <a:pPr marL="742950" lvl="1" indent="-285750" algn="l">
              <a:buFont typeface="Arial" panose="020B0604020202020204" pitchFamily="34" charset="0"/>
              <a:buChar char="•"/>
            </a:pPr>
            <a:r>
              <a:rPr lang="ru-RU" b="0" i="0" dirty="0">
                <a:effectLst/>
                <a:latin typeface="-apple-system"/>
              </a:rPr>
              <a:t>Потеря важной медицинской информации</a:t>
            </a:r>
          </a:p>
          <a:p>
            <a:pPr marL="742950" lvl="1" indent="-285750" algn="l">
              <a:buFont typeface="Arial" panose="020B0604020202020204" pitchFamily="34" charset="0"/>
              <a:buChar char="•"/>
            </a:pPr>
            <a:r>
              <a:rPr lang="ru-RU" b="0" i="0" dirty="0">
                <a:effectLst/>
                <a:latin typeface="-apple-system"/>
              </a:rPr>
              <a:t>Отсутствие систематизации данных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ru-RU" b="1" i="0" dirty="0">
                <a:effectLst/>
                <a:latin typeface="-apple-system"/>
              </a:rPr>
              <a:t>Информационная поддержка</a:t>
            </a:r>
            <a:endParaRPr lang="ru-RU" b="0" i="0" dirty="0">
              <a:effectLst/>
              <a:latin typeface="-apple-system"/>
            </a:endParaRPr>
          </a:p>
          <a:p>
            <a:pPr marL="742950" lvl="1" indent="-285750" algn="l">
              <a:buFont typeface="Arial" panose="020B0604020202020204" pitchFamily="34" charset="0"/>
              <a:buChar char="•"/>
            </a:pPr>
            <a:r>
              <a:rPr lang="ru-RU" b="0" i="0" dirty="0">
                <a:effectLst/>
                <a:latin typeface="-apple-system"/>
              </a:rPr>
              <a:t>Поиск инструкций к лекарствам</a:t>
            </a:r>
          </a:p>
          <a:p>
            <a:pPr marL="742950" lvl="1" indent="-285750" algn="l">
              <a:buFont typeface="Arial" panose="020B0604020202020204" pitchFamily="34" charset="0"/>
              <a:buChar char="•"/>
            </a:pPr>
            <a:r>
              <a:rPr lang="ru-RU" b="0" i="0" dirty="0">
                <a:effectLst/>
                <a:latin typeface="-apple-system"/>
              </a:rPr>
              <a:t>Понимание побочных эффектов</a:t>
            </a:r>
          </a:p>
          <a:p>
            <a:pPr marL="742950" lvl="1" indent="-285750" algn="l">
              <a:buFont typeface="Arial" panose="020B0604020202020204" pitchFamily="34" charset="0"/>
              <a:buChar char="•"/>
            </a:pPr>
            <a:r>
              <a:rPr lang="ru-RU" b="0" i="0" dirty="0">
                <a:effectLst/>
                <a:latin typeface="-apple-system"/>
              </a:rPr>
              <a:t>Совместимость препаратов</a:t>
            </a:r>
          </a:p>
          <a:p>
            <a:pPr marL="742950" lvl="1" indent="-285750" algn="l">
              <a:buFont typeface="Arial" panose="020B0604020202020204" pitchFamily="34" charset="0"/>
              <a:buChar char="•"/>
            </a:pPr>
            <a:r>
              <a:rPr lang="ru-RU" b="0" i="0" dirty="0">
                <a:effectLst/>
                <a:latin typeface="-apple-system"/>
              </a:rPr>
              <a:t>Правильное хранение медикаментов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ru-RU" b="1" i="0" dirty="0">
                <a:effectLst/>
                <a:latin typeface="-apple-system"/>
              </a:rPr>
              <a:t>Контроль здоровья</a:t>
            </a:r>
            <a:endParaRPr lang="ru-RU" b="0" i="0" dirty="0">
              <a:effectLst/>
              <a:latin typeface="-apple-system"/>
            </a:endParaRPr>
          </a:p>
          <a:p>
            <a:pPr marL="742950" lvl="1" indent="-285750" algn="l">
              <a:buFont typeface="Arial" panose="020B0604020202020204" pitchFamily="34" charset="0"/>
              <a:buChar char="•"/>
            </a:pPr>
            <a:r>
              <a:rPr lang="ru-RU" b="0" i="0" dirty="0">
                <a:effectLst/>
                <a:latin typeface="-apple-system"/>
              </a:rPr>
              <a:t>Мониторинг приема лекарств</a:t>
            </a:r>
          </a:p>
          <a:p>
            <a:pPr marL="742950" lvl="1" indent="-285750" algn="l">
              <a:buFont typeface="Arial" panose="020B0604020202020204" pitchFamily="34" charset="0"/>
              <a:buChar char="•"/>
            </a:pPr>
            <a:r>
              <a:rPr lang="ru-RU" b="0" i="0" dirty="0">
                <a:effectLst/>
                <a:latin typeface="-apple-system"/>
              </a:rPr>
              <a:t>Отслеживание побочных эффектов</a:t>
            </a:r>
          </a:p>
          <a:p>
            <a:pPr marL="742950" lvl="1" indent="-285750" algn="l">
              <a:buFont typeface="Arial" panose="020B0604020202020204" pitchFamily="34" charset="0"/>
              <a:buChar char="•"/>
            </a:pPr>
            <a:r>
              <a:rPr lang="ru-RU" b="0" i="0" dirty="0">
                <a:effectLst/>
                <a:latin typeface="-apple-system"/>
              </a:rPr>
              <a:t>Контроль соблюдения врачебных предписаний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ru-RU" b="1" i="0" dirty="0">
                <a:effectLst/>
                <a:latin typeface="-apple-system"/>
              </a:rPr>
              <a:t>Удобство использования</a:t>
            </a:r>
            <a:endParaRPr lang="ru-RU" b="0" i="0" dirty="0">
              <a:effectLst/>
              <a:latin typeface="-apple-system"/>
            </a:endParaRPr>
          </a:p>
          <a:p>
            <a:pPr marL="742950" lvl="1" indent="-285750" algn="l">
              <a:buFont typeface="Arial" panose="020B0604020202020204" pitchFamily="34" charset="0"/>
              <a:buChar char="•"/>
            </a:pPr>
            <a:r>
              <a:rPr lang="ru-RU" b="0" i="0" dirty="0">
                <a:effectLst/>
                <a:latin typeface="-apple-system"/>
              </a:rPr>
              <a:t>Доступ к информации с любого устройства</a:t>
            </a:r>
          </a:p>
          <a:p>
            <a:pPr marL="742950" lvl="1" indent="-285750" algn="l">
              <a:buFont typeface="Arial" panose="020B0604020202020204" pitchFamily="34" charset="0"/>
              <a:buChar char="•"/>
            </a:pPr>
            <a:r>
              <a:rPr lang="ru-RU" b="0" i="0" dirty="0">
                <a:effectLst/>
                <a:latin typeface="-apple-system"/>
              </a:rPr>
              <a:t>Синхронизация данных</a:t>
            </a:r>
          </a:p>
          <a:p>
            <a:pPr marL="742950" lvl="1" indent="-285750" algn="l">
              <a:buFont typeface="Arial" panose="020B0604020202020204" pitchFamily="34" charset="0"/>
              <a:buChar char="•"/>
            </a:pPr>
            <a:r>
              <a:rPr lang="ru-RU" b="0" i="0" dirty="0">
                <a:effectLst/>
                <a:latin typeface="-apple-system"/>
              </a:rPr>
              <a:t>Простота использования интерфейса</a:t>
            </a:r>
          </a:p>
          <a:p>
            <a:pPr marL="742950" lvl="1" indent="-285750" algn="l">
              <a:buFont typeface="Arial" panose="020B0604020202020204" pitchFamily="34" charset="0"/>
              <a:buChar char="•"/>
            </a:pPr>
            <a:r>
              <a:rPr lang="ru-RU" b="0" i="0" dirty="0">
                <a:effectLst/>
                <a:latin typeface="-apple-system"/>
              </a:rPr>
              <a:t>Безопасность хранения персональных данных</a:t>
            </a:r>
          </a:p>
          <a:p>
            <a:endParaRPr lang="ru-RU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E9EE96C-6B16-4C8F-BD95-727CDCB4297C}"/>
              </a:ext>
            </a:extLst>
          </p:cNvPr>
          <p:cNvSpPr txBox="1"/>
          <p:nvPr/>
        </p:nvSpPr>
        <p:spPr>
          <a:xfrm>
            <a:off x="6096000" y="1226575"/>
            <a:ext cx="5196116" cy="526297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ru-RU" sz="2800" b="1" dirty="0">
                <a:solidFill>
                  <a:schemeClr val="accent1">
                    <a:lumMod val="75000"/>
                  </a:schemeClr>
                </a:solidFill>
                <a:effectLst/>
                <a:latin typeface="-apple-system"/>
              </a:rPr>
              <a:t>Основные целевые сегменты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ru-RU" b="1" i="0" dirty="0">
                <a:effectLst/>
                <a:latin typeface="-apple-system"/>
              </a:rPr>
              <a:t>Пациенты с хроническими заболеваниями</a:t>
            </a:r>
            <a:endParaRPr lang="ru-RU" b="0" i="0" dirty="0">
              <a:effectLst/>
              <a:latin typeface="-apple-system"/>
            </a:endParaRPr>
          </a:p>
          <a:p>
            <a:pPr marL="742950" lvl="1" indent="-285750" algn="l">
              <a:buFont typeface="Arial" panose="020B0604020202020204" pitchFamily="34" charset="0"/>
              <a:buChar char="•"/>
            </a:pPr>
            <a:r>
              <a:rPr lang="ru-RU" b="0" i="0" dirty="0">
                <a:effectLst/>
                <a:latin typeface="-apple-system"/>
              </a:rPr>
              <a:t>Люди, регулярно принимающие лекарства</a:t>
            </a:r>
          </a:p>
          <a:p>
            <a:pPr marL="742950" lvl="1" indent="-285750" algn="l">
              <a:buFont typeface="Arial" panose="020B0604020202020204" pitchFamily="34" charset="0"/>
              <a:buChar char="•"/>
            </a:pPr>
            <a:r>
              <a:rPr lang="ru-RU" b="0" i="0" dirty="0">
                <a:effectLst/>
                <a:latin typeface="-apple-system"/>
              </a:rPr>
              <a:t>Пациенты, нуждающиеся в строгом соблюдении графика приема медикаментов</a:t>
            </a:r>
          </a:p>
          <a:p>
            <a:pPr marL="742950" lvl="1" indent="-285750" algn="l">
              <a:buFont typeface="Arial" panose="020B0604020202020204" pitchFamily="34" charset="0"/>
              <a:buChar char="•"/>
            </a:pPr>
            <a:r>
              <a:rPr lang="ru-RU" b="0" i="0" dirty="0">
                <a:effectLst/>
                <a:latin typeface="-apple-system"/>
              </a:rPr>
              <a:t>Лица с несколькими диагностированными заболеваниями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ru-RU" b="1" i="0" dirty="0">
                <a:effectLst/>
                <a:latin typeface="-apple-system"/>
              </a:rPr>
              <a:t>Пожилые люди</a:t>
            </a:r>
            <a:endParaRPr lang="ru-RU" b="0" i="0" dirty="0">
              <a:effectLst/>
              <a:latin typeface="-apple-system"/>
            </a:endParaRPr>
          </a:p>
          <a:p>
            <a:pPr marL="742950" lvl="1" indent="-285750" algn="l">
              <a:buFont typeface="Arial" panose="020B0604020202020204" pitchFamily="34" charset="0"/>
              <a:buChar char="•"/>
            </a:pPr>
            <a:r>
              <a:rPr lang="ru-RU" b="0" i="0" dirty="0">
                <a:effectLst/>
                <a:latin typeface="-apple-system"/>
              </a:rPr>
              <a:t>Люди старше 60 лет</a:t>
            </a:r>
          </a:p>
          <a:p>
            <a:pPr marL="742950" lvl="1" indent="-285750" algn="l">
              <a:buFont typeface="Arial" panose="020B0604020202020204" pitchFamily="34" charset="0"/>
              <a:buChar char="•"/>
            </a:pPr>
            <a:r>
              <a:rPr lang="ru-RU" b="0" i="0" dirty="0">
                <a:effectLst/>
                <a:latin typeface="-apple-system"/>
              </a:rPr>
              <a:t>Лица, испытывающие трудности с запоминанием приема лекарств</a:t>
            </a:r>
          </a:p>
          <a:p>
            <a:pPr marL="742950" lvl="1" indent="-285750" algn="l">
              <a:buFont typeface="Arial" panose="020B0604020202020204" pitchFamily="34" charset="0"/>
              <a:buChar char="•"/>
            </a:pPr>
            <a:r>
              <a:rPr lang="ru-RU" b="0" i="0" dirty="0">
                <a:effectLst/>
                <a:latin typeface="-apple-system"/>
              </a:rPr>
              <a:t>Пожилые люди, живущие одни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ru-RU" b="1" i="0" dirty="0">
                <a:effectLst/>
                <a:latin typeface="-apple-system"/>
              </a:rPr>
              <a:t>Занятые профессионалы</a:t>
            </a:r>
            <a:endParaRPr lang="ru-RU" b="0" i="0" dirty="0">
              <a:effectLst/>
              <a:latin typeface="-apple-system"/>
            </a:endParaRPr>
          </a:p>
          <a:p>
            <a:pPr marL="742950" lvl="1" indent="-285750" algn="l">
              <a:buFont typeface="Arial" panose="020B0604020202020204" pitchFamily="34" charset="0"/>
              <a:buChar char="•"/>
            </a:pPr>
            <a:r>
              <a:rPr lang="ru-RU" b="0" i="0" dirty="0">
                <a:effectLst/>
                <a:latin typeface="-apple-system"/>
              </a:rPr>
              <a:t>Работающие люди с плотным графиком</a:t>
            </a:r>
          </a:p>
          <a:p>
            <a:pPr marL="742950" lvl="1" indent="-285750" algn="l">
              <a:buFont typeface="Arial" panose="020B0604020202020204" pitchFamily="34" charset="0"/>
              <a:buChar char="•"/>
            </a:pPr>
            <a:r>
              <a:rPr lang="ru-RU" b="0" i="0" dirty="0">
                <a:effectLst/>
                <a:latin typeface="-apple-system"/>
              </a:rPr>
              <a:t>Бизнесмены и менеджеры</a:t>
            </a:r>
          </a:p>
          <a:p>
            <a:pPr marL="742950" lvl="1" indent="-285750" algn="l">
              <a:buFont typeface="Arial" panose="020B0604020202020204" pitchFamily="34" charset="0"/>
              <a:buChar char="•"/>
            </a:pPr>
            <a:r>
              <a:rPr lang="ru-RU" b="0" i="0" dirty="0">
                <a:effectLst/>
                <a:latin typeface="-apple-system"/>
              </a:rPr>
              <a:t>Люди, часто путешествующие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ru-RU" b="1" i="0" dirty="0">
                <a:effectLst/>
                <a:latin typeface="-apple-system"/>
              </a:rPr>
              <a:t>Родители с детьми</a:t>
            </a:r>
            <a:endParaRPr lang="ru-RU" b="0" i="0" dirty="0">
              <a:effectLst/>
              <a:latin typeface="-apple-system"/>
            </a:endParaRPr>
          </a:p>
          <a:p>
            <a:pPr marL="742950" lvl="1" indent="-285750" algn="l">
              <a:buFont typeface="Arial" panose="020B0604020202020204" pitchFamily="34" charset="0"/>
              <a:buChar char="•"/>
            </a:pPr>
            <a:r>
              <a:rPr lang="ru-RU" b="0" i="0" dirty="0">
                <a:effectLst/>
                <a:latin typeface="-apple-system"/>
              </a:rPr>
              <a:t>Семьи с детьми, имеющими хронические заболевания</a:t>
            </a:r>
          </a:p>
          <a:p>
            <a:pPr marL="742950" lvl="1" indent="-285750" algn="l">
              <a:buFont typeface="Arial" panose="020B0604020202020204" pitchFamily="34" charset="0"/>
              <a:buChar char="•"/>
            </a:pPr>
            <a:r>
              <a:rPr lang="ru-RU" b="0" i="0" dirty="0">
                <a:effectLst/>
                <a:latin typeface="-apple-system"/>
              </a:rPr>
              <a:t>Родители, следящие за здоровьем детей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ru-RU" b="1" i="0" dirty="0">
                <a:effectLst/>
                <a:latin typeface="-apple-system"/>
              </a:rPr>
              <a:t>Люди, проходящие длительное лечение</a:t>
            </a:r>
            <a:endParaRPr lang="ru-RU" b="0" i="0" dirty="0">
              <a:effectLst/>
              <a:latin typeface="-apple-system"/>
            </a:endParaRPr>
          </a:p>
          <a:p>
            <a:pPr marL="742950" lvl="1" indent="-285750" algn="l">
              <a:buFont typeface="Arial" panose="020B0604020202020204" pitchFamily="34" charset="0"/>
              <a:buChar char="•"/>
            </a:pPr>
            <a:r>
              <a:rPr lang="ru-RU" b="0" i="0" dirty="0">
                <a:effectLst/>
                <a:latin typeface="-apple-system"/>
              </a:rPr>
              <a:t>Пациенты реабилитационного периода</a:t>
            </a:r>
          </a:p>
          <a:p>
            <a:pPr marL="742950" lvl="1" indent="-285750" algn="l">
              <a:buFont typeface="Arial" panose="020B0604020202020204" pitchFamily="34" charset="0"/>
              <a:buChar char="•"/>
            </a:pPr>
            <a:r>
              <a:rPr lang="ru-RU" b="0" i="0" dirty="0">
                <a:effectLst/>
                <a:latin typeface="-apple-system"/>
              </a:rPr>
              <a:t>Лица, проходящие длительную терапию</a:t>
            </a:r>
          </a:p>
          <a:p>
            <a:pPr marL="742950" lvl="1" indent="-285750" algn="l">
              <a:buFont typeface="Arial" panose="020B0604020202020204" pitchFamily="34" charset="0"/>
              <a:buChar char="•"/>
            </a:pPr>
            <a:r>
              <a:rPr lang="ru-RU" b="0" i="0" dirty="0">
                <a:effectLst/>
                <a:latin typeface="-apple-system"/>
              </a:rPr>
              <a:t>Люди после операций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 txBox="1"/>
          <p:nvPr/>
        </p:nvSpPr>
        <p:spPr bwMode="auto">
          <a:xfrm>
            <a:off x="335360" y="332656"/>
            <a:ext cx="11089232" cy="1200325"/>
          </a:xfrm>
          <a:prstGeom prst="rect">
            <a:avLst/>
          </a:prstGeom>
          <a:ln w="12700">
            <a:miter lim="400000"/>
          </a:ln>
        </p:spPr>
        <p:txBody>
          <a:bodyPr wrap="square" lIns="45718" tIns="45718" rIns="45718" bIns="45718" anchor="ctr">
            <a:spAutoFit/>
          </a:bodyPr>
          <a:lstStyle>
            <a:lvl1pPr algn="ctr">
              <a:defRPr sz="4800">
                <a:solidFill>
                  <a:srgbClr val="8F00FF"/>
                </a:solidFill>
                <a:latin typeface="Gilroy-ExtraBold"/>
                <a:ea typeface="Gilroy-ExtraBold"/>
                <a:cs typeface="Gilroy-ExtraBold"/>
              </a:defRPr>
            </a:lvl1pPr>
          </a:lstStyle>
          <a:p>
            <a:pPr algn="l">
              <a:defRPr/>
            </a:pPr>
            <a:r>
              <a:rPr lang="ru-RU" sz="3600" b="1" dirty="0">
                <a:latin typeface="Arial"/>
                <a:cs typeface="Arial"/>
              </a:rPr>
              <a:t>Финансовая модель</a:t>
            </a:r>
            <a:br>
              <a:rPr lang="ru-RU" sz="3600" b="1" dirty="0">
                <a:latin typeface="Arial"/>
                <a:cs typeface="Arial"/>
              </a:rPr>
            </a:br>
            <a:endParaRPr sz="3600" b="1" dirty="0">
              <a:latin typeface="Arial"/>
              <a:cs typeface="Arial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65A2317-1DEF-466A-BCDE-16F42708A690}"/>
              </a:ext>
            </a:extLst>
          </p:cNvPr>
          <p:cNvSpPr txBox="1"/>
          <p:nvPr/>
        </p:nvSpPr>
        <p:spPr>
          <a:xfrm>
            <a:off x="747553" y="1532981"/>
            <a:ext cx="5328592" cy="40934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ru-RU" sz="1800" b="1" dirty="0">
                <a:solidFill>
                  <a:schemeClr val="accent1">
                    <a:lumMod val="75000"/>
                  </a:schemeClr>
                </a:solidFill>
                <a:effectLst/>
                <a:latin typeface="-apple-system"/>
              </a:rPr>
              <a:t>1. Затраты на разработку и запуск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ru-RU" b="0" i="0" dirty="0">
                <a:effectLst/>
                <a:latin typeface="-apple-system"/>
              </a:rPr>
              <a:t>Разработка MVP: </a:t>
            </a:r>
            <a:r>
              <a:rPr lang="ru-RU" b="1" i="0" dirty="0">
                <a:effectLst/>
                <a:latin typeface="-apple-system"/>
              </a:rPr>
              <a:t>8–10 млн руб.</a:t>
            </a:r>
            <a:endParaRPr lang="ru-RU" b="0" i="0" dirty="0">
              <a:effectLst/>
              <a:latin typeface="-apple-system"/>
            </a:endParaRPr>
          </a:p>
          <a:p>
            <a:pPr algn="l">
              <a:buFont typeface="Arial" panose="020B0604020202020204" pitchFamily="34" charset="0"/>
              <a:buChar char="•"/>
            </a:pPr>
            <a:r>
              <a:rPr lang="ru-RU" b="0" i="0" dirty="0">
                <a:effectLst/>
                <a:latin typeface="-apple-system"/>
              </a:rPr>
              <a:t>Маркетинг и продвижение: </a:t>
            </a:r>
            <a:r>
              <a:rPr lang="ru-RU" b="1" i="0" dirty="0">
                <a:effectLst/>
                <a:latin typeface="-apple-system"/>
              </a:rPr>
              <a:t>2–3 млн руб.</a:t>
            </a:r>
            <a:endParaRPr lang="ru-RU" b="0" i="0" dirty="0">
              <a:effectLst/>
              <a:latin typeface="-apple-system"/>
            </a:endParaRPr>
          </a:p>
          <a:p>
            <a:pPr algn="l">
              <a:buFont typeface="Arial" panose="020B0604020202020204" pitchFamily="34" charset="0"/>
              <a:buChar char="•"/>
            </a:pPr>
            <a:r>
              <a:rPr lang="ru-RU" b="0" i="0" dirty="0">
                <a:effectLst/>
                <a:latin typeface="-apple-system"/>
              </a:rPr>
              <a:t>Юридические расходы: </a:t>
            </a:r>
            <a:r>
              <a:rPr lang="ru-RU" b="1" i="0" dirty="0">
                <a:effectLst/>
                <a:latin typeface="-apple-system"/>
              </a:rPr>
              <a:t>0,5 млн руб.</a:t>
            </a:r>
            <a:endParaRPr lang="ru-RU" b="0" i="0" dirty="0">
              <a:effectLst/>
              <a:latin typeface="-apple-system"/>
            </a:endParaRPr>
          </a:p>
          <a:p>
            <a:pPr algn="l">
              <a:buFont typeface="Arial" panose="020B0604020202020204" pitchFamily="34" charset="0"/>
              <a:buChar char="•"/>
            </a:pPr>
            <a:r>
              <a:rPr lang="ru-RU" b="0" i="0" dirty="0">
                <a:effectLst/>
                <a:latin typeface="-apple-system"/>
              </a:rPr>
              <a:t>Серверное оборудование и инфраструктура: </a:t>
            </a:r>
            <a:r>
              <a:rPr lang="ru-RU" b="1" i="0" dirty="0">
                <a:effectLst/>
                <a:latin typeface="-apple-system"/>
              </a:rPr>
              <a:t>1–1,5 млн руб.</a:t>
            </a:r>
            <a:endParaRPr lang="ru-RU" b="0" i="0" dirty="0">
              <a:effectLst/>
              <a:latin typeface="-apple-system"/>
            </a:endParaRPr>
          </a:p>
          <a:p>
            <a:pPr algn="l"/>
            <a:r>
              <a:rPr lang="ru-RU" b="1" dirty="0">
                <a:effectLst/>
                <a:latin typeface="-apple-system"/>
              </a:rPr>
              <a:t>Итого первоначальные инвестиции:</a:t>
            </a:r>
            <a:r>
              <a:rPr lang="ru-RU" b="0" dirty="0">
                <a:effectLst/>
                <a:latin typeface="-apple-system"/>
              </a:rPr>
              <a:t> 12–15 млн руб.</a:t>
            </a:r>
          </a:p>
          <a:p>
            <a:pPr algn="l"/>
            <a:endParaRPr lang="ru-RU" b="0" dirty="0">
              <a:effectLst/>
              <a:latin typeface="-apple-system"/>
            </a:endParaRPr>
          </a:p>
          <a:p>
            <a:pPr algn="l"/>
            <a:r>
              <a:rPr lang="ru-RU" sz="1800" b="1" dirty="0">
                <a:solidFill>
                  <a:schemeClr val="accent1">
                    <a:lumMod val="75000"/>
                  </a:schemeClr>
                </a:solidFill>
                <a:effectLst/>
                <a:latin typeface="-apple-system"/>
              </a:rPr>
              <a:t>2. Прогноз выручки (первый год)</a:t>
            </a:r>
          </a:p>
          <a:p>
            <a:pPr algn="l"/>
            <a:r>
              <a:rPr lang="ru-RU" b="1" dirty="0">
                <a:effectLst/>
                <a:latin typeface="-apple-system"/>
              </a:rPr>
              <a:t>Источники дохода:</a:t>
            </a:r>
            <a:endParaRPr lang="ru-RU" b="0" dirty="0">
              <a:effectLst/>
              <a:latin typeface="-apple-system"/>
            </a:endParaRPr>
          </a:p>
          <a:p>
            <a:pPr algn="l">
              <a:buFont typeface="Arial" panose="020B0604020202020204" pitchFamily="34" charset="0"/>
              <a:buChar char="•"/>
            </a:pPr>
            <a:r>
              <a:rPr lang="ru-RU" b="0" i="0" dirty="0">
                <a:effectLst/>
                <a:latin typeface="-apple-system"/>
              </a:rPr>
              <a:t>Премиум-подписка: </a:t>
            </a:r>
            <a:r>
              <a:rPr lang="ru-RU" b="1" i="0" dirty="0">
                <a:effectLst/>
                <a:latin typeface="-apple-system"/>
              </a:rPr>
              <a:t>199–499 руб./мес.</a:t>
            </a:r>
            <a:endParaRPr lang="ru-RU" b="0" i="0" dirty="0">
              <a:effectLst/>
              <a:latin typeface="-apple-system"/>
            </a:endParaRPr>
          </a:p>
          <a:p>
            <a:pPr marL="742950" lvl="1" indent="-285750" algn="l">
              <a:buFont typeface="Arial" panose="020B0604020202020204" pitchFamily="34" charset="0"/>
              <a:buChar char="•"/>
            </a:pPr>
            <a:r>
              <a:rPr lang="ru-RU" b="0" i="0" dirty="0">
                <a:effectLst/>
                <a:latin typeface="-apple-system"/>
              </a:rPr>
              <a:t>Ожидаемое количество подписчиков: 50 000–100 000</a:t>
            </a:r>
          </a:p>
          <a:p>
            <a:pPr marL="742950" lvl="1" indent="-285750" algn="l">
              <a:buFont typeface="Arial" panose="020B0604020202020204" pitchFamily="34" charset="0"/>
              <a:buChar char="•"/>
            </a:pPr>
            <a:r>
              <a:rPr lang="ru-RU" b="0" i="0" dirty="0">
                <a:effectLst/>
                <a:latin typeface="-apple-system"/>
              </a:rPr>
              <a:t>Ежемесячная выручка: 9,95–49,9 млн руб.</a:t>
            </a:r>
          </a:p>
          <a:p>
            <a:pPr marL="742950" lvl="1" indent="-285750" algn="l">
              <a:buFont typeface="Arial" panose="020B0604020202020204" pitchFamily="34" charset="0"/>
              <a:buChar char="•"/>
            </a:pPr>
            <a:r>
              <a:rPr lang="ru-RU" b="0" i="0" dirty="0">
                <a:effectLst/>
                <a:latin typeface="-apple-system"/>
              </a:rPr>
              <a:t>Годовая выручка: 119,4–598,8 млн руб.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ru-RU" b="0" i="0" dirty="0">
                <a:effectLst/>
                <a:latin typeface="-apple-system"/>
              </a:rPr>
              <a:t>Реклама: </a:t>
            </a:r>
            <a:r>
              <a:rPr lang="ru-RU" b="1" i="0" dirty="0">
                <a:effectLst/>
                <a:latin typeface="-apple-system"/>
              </a:rPr>
              <a:t>5–10 млн руб./год</a:t>
            </a:r>
            <a:endParaRPr lang="ru-RU" b="0" i="0" dirty="0">
              <a:effectLst/>
              <a:latin typeface="-apple-system"/>
            </a:endParaRPr>
          </a:p>
          <a:p>
            <a:pPr algn="l">
              <a:buFont typeface="Arial" panose="020B0604020202020204" pitchFamily="34" charset="0"/>
              <a:buChar char="•"/>
            </a:pPr>
            <a:r>
              <a:rPr lang="ru-RU" b="0" i="0" dirty="0">
                <a:effectLst/>
                <a:latin typeface="-apple-system"/>
              </a:rPr>
              <a:t>Партнёрские программы с аптеками: </a:t>
            </a:r>
            <a:r>
              <a:rPr lang="ru-RU" b="1" i="0" dirty="0">
                <a:effectLst/>
                <a:latin typeface="-apple-system"/>
              </a:rPr>
              <a:t>3–5 млн руб./год</a:t>
            </a:r>
            <a:endParaRPr lang="ru-RU" b="0" i="0" dirty="0">
              <a:effectLst/>
              <a:latin typeface="-apple-system"/>
            </a:endParaRPr>
          </a:p>
          <a:p>
            <a:pPr algn="l"/>
            <a:r>
              <a:rPr lang="ru-RU" b="1" dirty="0">
                <a:effectLst/>
                <a:latin typeface="-apple-system"/>
              </a:rPr>
              <a:t>Общая годовая выручка:</a:t>
            </a:r>
            <a:r>
              <a:rPr lang="ru-RU" b="0" dirty="0">
                <a:effectLst/>
                <a:latin typeface="-apple-system"/>
              </a:rPr>
              <a:t> 127,4–613,8 млн руб.</a:t>
            </a:r>
          </a:p>
          <a:p>
            <a:pPr algn="l"/>
            <a:endParaRPr lang="ru-RU" b="0" dirty="0">
              <a:effectLst/>
              <a:latin typeface="-apple-system"/>
            </a:endParaRPr>
          </a:p>
          <a:p>
            <a:pPr algn="l"/>
            <a:endParaRPr lang="ru-RU" b="0" dirty="0">
              <a:effectLst/>
              <a:latin typeface="-apple-system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DA9130D-3255-4FF6-9D5A-9F2608FA039D}"/>
              </a:ext>
            </a:extLst>
          </p:cNvPr>
          <p:cNvSpPr txBox="1"/>
          <p:nvPr/>
        </p:nvSpPr>
        <p:spPr>
          <a:xfrm>
            <a:off x="6862011" y="1529393"/>
            <a:ext cx="4824536" cy="43704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ru-RU" sz="1800" b="1" dirty="0">
                <a:solidFill>
                  <a:schemeClr val="accent1">
                    <a:lumMod val="75000"/>
                  </a:schemeClr>
                </a:solidFill>
                <a:effectLst/>
                <a:latin typeface="-apple-system"/>
              </a:rPr>
              <a:t>3. Операционные расходы</a:t>
            </a:r>
          </a:p>
          <a:p>
            <a:pPr algn="l"/>
            <a:r>
              <a:rPr lang="ru-RU" b="1" dirty="0">
                <a:effectLst/>
                <a:latin typeface="-apple-system"/>
              </a:rPr>
              <a:t>Постоянные расходы:</a:t>
            </a:r>
            <a:endParaRPr lang="ru-RU" b="0" dirty="0">
              <a:effectLst/>
              <a:latin typeface="-apple-system"/>
            </a:endParaRPr>
          </a:p>
          <a:p>
            <a:pPr algn="l">
              <a:buFont typeface="Arial" panose="020B0604020202020204" pitchFamily="34" charset="0"/>
              <a:buChar char="•"/>
            </a:pPr>
            <a:r>
              <a:rPr lang="ru-RU" b="0" i="0" dirty="0">
                <a:effectLst/>
                <a:latin typeface="-apple-system"/>
              </a:rPr>
              <a:t>Зарплата команды (7 человек): </a:t>
            </a:r>
            <a:r>
              <a:rPr lang="ru-RU" b="1" dirty="0">
                <a:latin typeface="-apple-system"/>
              </a:rPr>
              <a:t>8</a:t>
            </a:r>
            <a:r>
              <a:rPr lang="ru-RU" b="1" i="0" dirty="0">
                <a:effectLst/>
                <a:latin typeface="-apple-system"/>
              </a:rPr>
              <a:t>– 12млн руб./мес.</a:t>
            </a:r>
            <a:endParaRPr lang="ru-RU" b="0" i="0" dirty="0">
              <a:effectLst/>
              <a:latin typeface="-apple-system"/>
            </a:endParaRPr>
          </a:p>
          <a:p>
            <a:pPr algn="l">
              <a:buFont typeface="Arial" panose="020B0604020202020204" pitchFamily="34" charset="0"/>
              <a:buChar char="•"/>
            </a:pPr>
            <a:r>
              <a:rPr lang="ru-RU" b="0" i="0" dirty="0">
                <a:effectLst/>
                <a:latin typeface="-apple-system"/>
              </a:rPr>
              <a:t>Аренда офиса: </a:t>
            </a:r>
            <a:r>
              <a:rPr lang="ru-RU" b="1" i="0" dirty="0">
                <a:effectLst/>
                <a:latin typeface="-apple-system"/>
              </a:rPr>
              <a:t>500 000–1 млн </a:t>
            </a:r>
            <a:r>
              <a:rPr lang="ru-RU" b="1" i="0" dirty="0" err="1">
                <a:effectLst/>
                <a:latin typeface="-apple-system"/>
              </a:rPr>
              <a:t>ру</a:t>
            </a:r>
            <a:r>
              <a:rPr lang="ru-RU" b="1" i="0" dirty="0">
                <a:effectLst/>
                <a:latin typeface="-apple-system"/>
              </a:rPr>
              <a:t> б./мес.</a:t>
            </a:r>
            <a:endParaRPr lang="ru-RU" b="0" i="0" dirty="0">
              <a:effectLst/>
              <a:latin typeface="-apple-system"/>
            </a:endParaRPr>
          </a:p>
          <a:p>
            <a:pPr algn="l">
              <a:buFont typeface="Arial" panose="020B0604020202020204" pitchFamily="34" charset="0"/>
              <a:buChar char="•"/>
            </a:pPr>
            <a:r>
              <a:rPr lang="ru-RU" b="0" i="0" dirty="0">
                <a:effectLst/>
                <a:latin typeface="-apple-system"/>
              </a:rPr>
              <a:t>Поддержка серверов: </a:t>
            </a:r>
            <a:r>
              <a:rPr lang="ru-RU" b="1" i="0" dirty="0">
                <a:effectLst/>
                <a:latin typeface="-apple-system"/>
              </a:rPr>
              <a:t>300 000–500 000 руб./мес.</a:t>
            </a:r>
            <a:endParaRPr lang="ru-RU" b="0" i="0" dirty="0">
              <a:effectLst/>
              <a:latin typeface="-apple-system"/>
            </a:endParaRPr>
          </a:p>
          <a:p>
            <a:pPr algn="l">
              <a:buFont typeface="Arial" panose="020B0604020202020204" pitchFamily="34" charset="0"/>
              <a:buChar char="•"/>
            </a:pPr>
            <a:r>
              <a:rPr lang="ru-RU" b="0" i="0" dirty="0">
                <a:effectLst/>
                <a:latin typeface="-apple-system"/>
              </a:rPr>
              <a:t>Маркетинг: </a:t>
            </a:r>
            <a:r>
              <a:rPr lang="ru-RU" b="1" i="0" dirty="0">
                <a:effectLst/>
                <a:latin typeface="-apple-system"/>
              </a:rPr>
              <a:t>2–3 млн руб./мес.</a:t>
            </a:r>
            <a:endParaRPr lang="ru-RU" b="0" i="0" dirty="0">
              <a:effectLst/>
              <a:latin typeface="-apple-system"/>
            </a:endParaRPr>
          </a:p>
          <a:p>
            <a:pPr algn="l"/>
            <a:r>
              <a:rPr lang="ru-RU" b="1" dirty="0">
                <a:effectLst/>
                <a:latin typeface="-apple-system"/>
              </a:rPr>
              <a:t>Переменные расходы:</a:t>
            </a:r>
            <a:endParaRPr lang="ru-RU" b="0" dirty="0">
              <a:effectLst/>
              <a:latin typeface="-apple-system"/>
            </a:endParaRPr>
          </a:p>
          <a:p>
            <a:pPr algn="l">
              <a:buFont typeface="Arial" panose="020B0604020202020204" pitchFamily="34" charset="0"/>
              <a:buChar char="•"/>
            </a:pPr>
            <a:r>
              <a:rPr lang="ru-RU" b="0" i="0" dirty="0">
                <a:effectLst/>
                <a:latin typeface="-apple-system"/>
              </a:rPr>
              <a:t>Оплата хостинга: </a:t>
            </a:r>
            <a:r>
              <a:rPr lang="ru-RU" b="1" i="0" dirty="0">
                <a:effectLst/>
                <a:latin typeface="-apple-system"/>
              </a:rPr>
              <a:t>100 000–200 000 руб./мес.</a:t>
            </a:r>
            <a:endParaRPr lang="ru-RU" b="0" i="0" dirty="0">
              <a:effectLst/>
              <a:latin typeface="-apple-system"/>
            </a:endParaRPr>
          </a:p>
          <a:p>
            <a:pPr algn="l">
              <a:buFont typeface="Arial" panose="020B0604020202020204" pitchFamily="34" charset="0"/>
              <a:buChar char="•"/>
            </a:pPr>
            <a:r>
              <a:rPr lang="ru-RU" b="0" i="0" dirty="0">
                <a:effectLst/>
                <a:latin typeface="-apple-system"/>
              </a:rPr>
              <a:t>Комиссии платёжных систем: </a:t>
            </a:r>
            <a:r>
              <a:rPr lang="ru-RU" b="1" i="0" dirty="0">
                <a:effectLst/>
                <a:latin typeface="-apple-system"/>
              </a:rPr>
              <a:t>2–3% от выручки</a:t>
            </a:r>
            <a:endParaRPr lang="ru-RU" b="0" i="0" dirty="0">
              <a:effectLst/>
              <a:latin typeface="-apple-system"/>
            </a:endParaRPr>
          </a:p>
          <a:p>
            <a:pPr algn="l">
              <a:buFont typeface="Arial" panose="020B0604020202020204" pitchFamily="34" charset="0"/>
              <a:buChar char="•"/>
            </a:pPr>
            <a:r>
              <a:rPr lang="ru-RU" b="0" i="0" dirty="0">
                <a:effectLst/>
                <a:latin typeface="-apple-system"/>
              </a:rPr>
              <a:t>Поддержка пользователей: </a:t>
            </a:r>
            <a:r>
              <a:rPr lang="ru-RU" b="1" i="0" dirty="0">
                <a:effectLst/>
                <a:latin typeface="-apple-system"/>
              </a:rPr>
              <a:t>500 000–1 млн руб./мес.</a:t>
            </a:r>
            <a:endParaRPr lang="ru-RU" b="0" i="0" dirty="0">
              <a:effectLst/>
              <a:latin typeface="-apple-system"/>
            </a:endParaRPr>
          </a:p>
          <a:p>
            <a:pPr algn="l"/>
            <a:r>
              <a:rPr lang="ru-RU" b="1" dirty="0">
                <a:effectLst/>
                <a:latin typeface="-apple-system"/>
              </a:rPr>
              <a:t>Общие ежемесячные расходы:</a:t>
            </a:r>
            <a:r>
              <a:rPr lang="ru-RU" b="0" dirty="0">
                <a:effectLst/>
                <a:latin typeface="-apple-system"/>
              </a:rPr>
              <a:t> 15,3–19,6 млн руб.</a:t>
            </a:r>
          </a:p>
          <a:p>
            <a:pPr algn="l"/>
            <a:endParaRPr lang="ru-RU" sz="1800" b="1" dirty="0">
              <a:solidFill>
                <a:schemeClr val="accent1">
                  <a:lumMod val="75000"/>
                </a:schemeClr>
              </a:solidFill>
              <a:effectLst/>
              <a:latin typeface="-apple-system"/>
            </a:endParaRPr>
          </a:p>
          <a:p>
            <a:pPr algn="l"/>
            <a:r>
              <a:rPr lang="ru-RU" sz="1800" b="1" dirty="0">
                <a:solidFill>
                  <a:schemeClr val="accent1">
                    <a:lumMod val="75000"/>
                  </a:schemeClr>
                </a:solidFill>
                <a:effectLst/>
                <a:latin typeface="-apple-system"/>
              </a:rPr>
              <a:t>4. Показатели эффективности</a:t>
            </a:r>
          </a:p>
          <a:p>
            <a:pPr algn="l"/>
            <a:r>
              <a:rPr lang="ru-RU" b="1" dirty="0">
                <a:effectLst/>
                <a:latin typeface="-apple-system"/>
              </a:rPr>
              <a:t>Срок окупаемости:</a:t>
            </a:r>
            <a:r>
              <a:rPr lang="ru-RU" b="0" dirty="0">
                <a:effectLst/>
                <a:latin typeface="-apple-system"/>
              </a:rPr>
              <a:t> 18–24 месяца при оптимистичном сценарии</a:t>
            </a:r>
          </a:p>
          <a:p>
            <a:pPr algn="l"/>
            <a:r>
              <a:rPr lang="ru-RU" b="1" dirty="0">
                <a:effectLst/>
                <a:latin typeface="-apple-system"/>
              </a:rPr>
              <a:t>Чистая прибыль за первый год:</a:t>
            </a:r>
            <a:endParaRPr lang="ru-RU" b="0" dirty="0">
              <a:effectLst/>
              <a:latin typeface="-apple-system"/>
            </a:endParaRPr>
          </a:p>
          <a:p>
            <a:pPr algn="l">
              <a:buFont typeface="Arial" panose="020B0604020202020204" pitchFamily="34" charset="0"/>
              <a:buChar char="•"/>
            </a:pPr>
            <a:r>
              <a:rPr lang="ru-RU" b="0" i="0" dirty="0">
                <a:effectLst/>
                <a:latin typeface="-apple-system"/>
              </a:rPr>
              <a:t>При консервативном сценарии: </a:t>
            </a:r>
            <a:r>
              <a:rPr lang="ru-RU" b="1" i="0" dirty="0">
                <a:effectLst/>
                <a:latin typeface="-apple-system"/>
              </a:rPr>
              <a:t>30–50 млн руб.</a:t>
            </a:r>
            <a:endParaRPr lang="ru-RU" b="0" i="0" dirty="0">
              <a:effectLst/>
              <a:latin typeface="-apple-system"/>
            </a:endParaRPr>
          </a:p>
          <a:p>
            <a:pPr algn="l">
              <a:buFont typeface="Arial" panose="020B0604020202020204" pitchFamily="34" charset="0"/>
              <a:buChar char="•"/>
            </a:pPr>
            <a:r>
              <a:rPr lang="ru-RU" b="0" i="0" dirty="0">
                <a:effectLst/>
                <a:latin typeface="-apple-system"/>
              </a:rPr>
              <a:t>При оптимистичном сценарии: </a:t>
            </a:r>
            <a:r>
              <a:rPr lang="ru-RU" b="1" i="0" dirty="0">
                <a:effectLst/>
                <a:latin typeface="-apple-system"/>
              </a:rPr>
              <a:t>150–200 млн руб.</a:t>
            </a:r>
            <a:endParaRPr lang="ru-RU" b="0" i="0" dirty="0">
              <a:effectLst/>
              <a:latin typeface="-apple-system"/>
            </a:endParaRPr>
          </a:p>
          <a:p>
            <a:pPr algn="l"/>
            <a:endParaRPr lang="ru-RU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 txBox="1"/>
          <p:nvPr/>
        </p:nvSpPr>
        <p:spPr bwMode="auto">
          <a:xfrm>
            <a:off x="263352" y="332656"/>
            <a:ext cx="11089232" cy="646327"/>
          </a:xfrm>
          <a:prstGeom prst="rect">
            <a:avLst/>
          </a:prstGeom>
          <a:ln w="12700">
            <a:miter lim="400000"/>
          </a:ln>
        </p:spPr>
        <p:txBody>
          <a:bodyPr wrap="square" lIns="45718" tIns="45718" rIns="45718" bIns="45718" anchor="ctr">
            <a:spAutoFit/>
          </a:bodyPr>
          <a:lstStyle>
            <a:lvl1pPr algn="ctr">
              <a:defRPr sz="4800">
                <a:solidFill>
                  <a:srgbClr val="8F00FF"/>
                </a:solidFill>
                <a:latin typeface="Gilroy-ExtraBold"/>
                <a:ea typeface="Gilroy-ExtraBold"/>
                <a:cs typeface="Gilroy-ExtraBold"/>
              </a:defRPr>
            </a:lvl1pPr>
          </a:lstStyle>
          <a:p>
            <a:pPr algn="l">
              <a:defRPr/>
            </a:pPr>
            <a:r>
              <a:rPr lang="ru-RU" sz="3600" b="1">
                <a:latin typeface="Arial"/>
                <a:cs typeface="Arial"/>
              </a:rPr>
              <a:t>Команда проекта</a:t>
            </a:r>
            <a:endParaRPr sz="3600" b="1">
              <a:latin typeface="Arial"/>
              <a:cs typeface="Arial"/>
            </a:endParaRPr>
          </a:p>
        </p:txBody>
      </p:sp>
      <p:sp>
        <p:nvSpPr>
          <p:cNvPr id="2" name="TextBox 1"/>
          <p:cNvSpPr txBox="1"/>
          <p:nvPr/>
        </p:nvSpPr>
        <p:spPr bwMode="auto">
          <a:xfrm>
            <a:off x="284694" y="1916832"/>
            <a:ext cx="10369152" cy="26776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2400" dirty="0">
                <a:solidFill>
                  <a:schemeClr val="accent1">
                    <a:lumMod val="75000"/>
                  </a:schemeClr>
                </a:solidFill>
              </a:rPr>
              <a:t>Охраменко Анастасия</a:t>
            </a:r>
          </a:p>
          <a:p>
            <a:pPr algn="ctr">
              <a:defRPr/>
            </a:pPr>
            <a:r>
              <a:rPr lang="ru-RU" sz="2400" dirty="0">
                <a:solidFill>
                  <a:schemeClr val="accent1">
                    <a:lumMod val="75000"/>
                  </a:schemeClr>
                </a:solidFill>
              </a:rPr>
              <a:t>Орлов Денис</a:t>
            </a:r>
          </a:p>
          <a:p>
            <a:pPr algn="ctr">
              <a:defRPr/>
            </a:pPr>
            <a:r>
              <a:rPr lang="ru-RU" sz="2400" dirty="0">
                <a:solidFill>
                  <a:schemeClr val="accent1">
                    <a:lumMod val="75000"/>
                  </a:schemeClr>
                </a:solidFill>
              </a:rPr>
              <a:t>Короткова Варвара </a:t>
            </a:r>
          </a:p>
          <a:p>
            <a:pPr algn="ctr">
              <a:defRPr/>
            </a:pPr>
            <a:r>
              <a:rPr lang="ru-RU" sz="2400" dirty="0">
                <a:solidFill>
                  <a:schemeClr val="accent1">
                    <a:lumMod val="75000"/>
                  </a:schemeClr>
                </a:solidFill>
              </a:rPr>
              <a:t>Суслов Никита</a:t>
            </a:r>
          </a:p>
          <a:p>
            <a:pPr>
              <a:defRPr/>
            </a:pPr>
            <a:endParaRPr lang="ru-RU" sz="2400" dirty="0">
              <a:solidFill>
                <a:schemeClr val="accent1">
                  <a:lumMod val="75000"/>
                </a:schemeClr>
              </a:solidFill>
            </a:endParaRPr>
          </a:p>
          <a:p>
            <a:pPr>
              <a:defRPr/>
            </a:pPr>
            <a:endParaRPr lang="ru-RU" sz="2400" dirty="0">
              <a:solidFill>
                <a:schemeClr val="accent1">
                  <a:lumMod val="75000"/>
                </a:schemeClr>
              </a:solidFill>
            </a:endParaRPr>
          </a:p>
          <a:p>
            <a:pPr>
              <a:defRPr/>
            </a:pPr>
            <a:r>
              <a:rPr lang="ru-RU" sz="2400" dirty="0" err="1">
                <a:solidFill>
                  <a:schemeClr val="accent1">
                    <a:lumMod val="75000"/>
                  </a:schemeClr>
                </a:solidFill>
              </a:rPr>
              <a:t>Трекер</a:t>
            </a:r>
            <a:r>
              <a:rPr lang="ru-RU" sz="2400" dirty="0">
                <a:solidFill>
                  <a:schemeClr val="accent1">
                    <a:lumMod val="75000"/>
                  </a:schemeClr>
                </a:solidFill>
              </a:rPr>
              <a:t>:  Маргарита Быкова 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310" name="Рисунок 309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-16405" y="0"/>
            <a:ext cx="12208405" cy="6867228"/>
          </a:xfrm>
          <a:prstGeom prst="rect">
            <a:avLst/>
          </a:prstGeom>
        </p:spPr>
      </p:pic>
      <p:sp>
        <p:nvSpPr>
          <p:cNvPr id="262" name="Текст 2"/>
          <p:cNvSpPr txBox="1"/>
          <p:nvPr/>
        </p:nvSpPr>
        <p:spPr bwMode="auto">
          <a:xfrm>
            <a:off x="360040" y="223086"/>
            <a:ext cx="9205343" cy="646327"/>
          </a:xfrm>
          <a:prstGeom prst="rect">
            <a:avLst/>
          </a:prstGeom>
          <a:ln w="12700">
            <a:miter lim="400000"/>
          </a:ln>
        </p:spPr>
        <p:txBody>
          <a:bodyPr wrap="square" lIns="45718" tIns="45718" rIns="45718" bIns="45718" anchor="ctr">
            <a:spAutoFit/>
          </a:bodyPr>
          <a:lstStyle>
            <a:lvl1pPr algn="ctr">
              <a:defRPr sz="4800">
                <a:solidFill>
                  <a:srgbClr val="8F00FF"/>
                </a:solidFill>
                <a:latin typeface="Gilroy-ExtraBold"/>
                <a:ea typeface="Gilroy-ExtraBold"/>
                <a:cs typeface="Gilroy-ExtraBold"/>
              </a:defRPr>
            </a:lvl1pPr>
          </a:lstStyle>
          <a:p>
            <a:pPr algn="l">
              <a:defRPr/>
            </a:pPr>
            <a:r>
              <a:rPr lang="ru-RU" sz="3600" b="1" dirty="0">
                <a:latin typeface="Arial"/>
                <a:cs typeface="Arial"/>
              </a:rPr>
              <a:t>Контакты для связи</a:t>
            </a:r>
          </a:p>
        </p:txBody>
      </p:sp>
      <p:sp>
        <p:nvSpPr>
          <p:cNvPr id="23" name="TextBox 22"/>
          <p:cNvSpPr txBox="1"/>
          <p:nvPr/>
        </p:nvSpPr>
        <p:spPr bwMode="auto">
          <a:xfrm>
            <a:off x="3301584" y="3248081"/>
            <a:ext cx="6663126" cy="369332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none"/>
        </p:style>
        <p:txBody>
          <a:bodyPr wrap="square">
            <a:spAutoFit/>
          </a:bodyPr>
          <a:lstStyle/>
          <a:p>
            <a:pPr>
              <a:defRPr/>
            </a:pPr>
            <a:endParaRPr lang="ru-RU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/>
        </p:blipFill>
        <p:spPr bwMode="auto">
          <a:xfrm>
            <a:off x="6819934" y="2286562"/>
            <a:ext cx="720000" cy="720000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xmlns="" r:embed="rId6"/>
              </a:ext>
            </a:extLst>
          </a:blip>
          <a:stretch/>
        </p:blipFill>
        <p:spPr bwMode="auto">
          <a:xfrm>
            <a:off x="10229203" y="4674799"/>
            <a:ext cx="720000" cy="720000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xmlns="" r:embed="rId8"/>
              </a:ext>
            </a:extLst>
          </a:blip>
          <a:stretch/>
        </p:blipFill>
        <p:spPr bwMode="auto">
          <a:xfrm>
            <a:off x="9110621" y="4674799"/>
            <a:ext cx="720000" cy="720000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xmlns="" r:embed="rId10"/>
              </a:ext>
            </a:extLst>
          </a:blip>
          <a:stretch/>
        </p:blipFill>
        <p:spPr bwMode="auto">
          <a:xfrm>
            <a:off x="9036872" y="5896157"/>
            <a:ext cx="720000" cy="720000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xmlns="" r:embed="rId12"/>
              </a:ext>
            </a:extLst>
          </a:blip>
          <a:stretch/>
        </p:blipFill>
        <p:spPr bwMode="auto">
          <a:xfrm>
            <a:off x="6818145" y="5896157"/>
            <a:ext cx="720000" cy="720000"/>
          </a:xfrm>
          <a:prstGeom prst="rect">
            <a:avLst/>
          </a:prstGeom>
        </p:spPr>
      </p:pic>
      <p:pic>
        <p:nvPicPr>
          <p:cNvPr id="26" name="Рисунок 25"/>
          <p:cNvPicPr>
            <a:picLocks noChangeAspect="1"/>
          </p:cNvPicPr>
          <p:nvPr/>
        </p:nvPicPr>
        <p:blipFill>
          <a:blip r:embed="rId13">
            <a:extLst>
              <a:ext uri="{96DAC541-7B7A-43D3-8B79-37D633B846F1}">
                <asvg:svgBlip xmlns:asvg="http://schemas.microsoft.com/office/drawing/2016/SVG/main" xmlns="" r:embed="rId14"/>
              </a:ext>
            </a:extLst>
          </a:blip>
          <a:stretch/>
        </p:blipFill>
        <p:spPr bwMode="auto">
          <a:xfrm>
            <a:off x="5708781" y="5896157"/>
            <a:ext cx="720000" cy="720000"/>
          </a:xfrm>
          <a:prstGeom prst="rect">
            <a:avLst/>
          </a:prstGeom>
        </p:spPr>
      </p:pic>
      <p:pic>
        <p:nvPicPr>
          <p:cNvPr id="28" name="Рисунок 27"/>
          <p:cNvPicPr>
            <a:picLocks noChangeAspect="1"/>
          </p:cNvPicPr>
          <p:nvPr/>
        </p:nvPicPr>
        <p:blipFill>
          <a:blip r:embed="rId15">
            <a:extLst>
              <a:ext uri="{96DAC541-7B7A-43D3-8B79-37D633B846F1}">
                <asvg:svgBlip xmlns:asvg="http://schemas.microsoft.com/office/drawing/2016/SVG/main" xmlns="" r:embed="rId16"/>
              </a:ext>
            </a:extLst>
          </a:blip>
          <a:stretch/>
        </p:blipFill>
        <p:spPr bwMode="auto">
          <a:xfrm>
            <a:off x="5754875" y="4674799"/>
            <a:ext cx="720000" cy="720000"/>
          </a:xfrm>
          <a:prstGeom prst="rect">
            <a:avLst/>
          </a:prstGeom>
        </p:spPr>
      </p:pic>
      <p:pic>
        <p:nvPicPr>
          <p:cNvPr id="30" name="Рисунок 29"/>
          <p:cNvPicPr>
            <a:picLocks noChangeAspect="1"/>
          </p:cNvPicPr>
          <p:nvPr/>
        </p:nvPicPr>
        <p:blipFill>
          <a:blip r:embed="rId17">
            <a:extLst>
              <a:ext uri="{96DAC541-7B7A-43D3-8B79-37D633B846F1}">
                <asvg:svgBlip xmlns:asvg="http://schemas.microsoft.com/office/drawing/2016/SVG/main" xmlns="" r:embed="rId18"/>
              </a:ext>
            </a:extLst>
          </a:blip>
          <a:stretch/>
        </p:blipFill>
        <p:spPr bwMode="auto">
          <a:xfrm>
            <a:off x="4636293" y="4674799"/>
            <a:ext cx="720000" cy="720000"/>
          </a:xfrm>
          <a:prstGeom prst="rect">
            <a:avLst/>
          </a:prstGeom>
        </p:spPr>
      </p:pic>
      <p:pic>
        <p:nvPicPr>
          <p:cNvPr id="32" name="Рисунок 31"/>
          <p:cNvPicPr>
            <a:picLocks noChangeAspect="1"/>
          </p:cNvPicPr>
          <p:nvPr/>
        </p:nvPicPr>
        <p:blipFill>
          <a:blip r:embed="rId19">
            <a:extLst>
              <a:ext uri="{96DAC541-7B7A-43D3-8B79-37D633B846F1}">
                <asvg:svgBlip xmlns:asvg="http://schemas.microsoft.com/office/drawing/2016/SVG/main" xmlns="" r:embed="rId20"/>
              </a:ext>
            </a:extLst>
          </a:blip>
          <a:stretch/>
        </p:blipFill>
        <p:spPr bwMode="auto">
          <a:xfrm>
            <a:off x="2380691" y="5896157"/>
            <a:ext cx="720000" cy="720000"/>
          </a:xfrm>
          <a:prstGeom prst="rect">
            <a:avLst/>
          </a:prstGeom>
        </p:spPr>
      </p:pic>
      <p:pic>
        <p:nvPicPr>
          <p:cNvPr id="34" name="Рисунок 33"/>
          <p:cNvPicPr>
            <a:picLocks noChangeAspect="1"/>
          </p:cNvPicPr>
          <p:nvPr/>
        </p:nvPicPr>
        <p:blipFill>
          <a:blip r:embed="rId21">
            <a:extLst>
              <a:ext uri="{96DAC541-7B7A-43D3-8B79-37D633B846F1}">
                <asvg:svgBlip xmlns:asvg="http://schemas.microsoft.com/office/drawing/2016/SVG/main" xmlns="" r:embed="rId22"/>
              </a:ext>
            </a:extLst>
          </a:blip>
          <a:stretch/>
        </p:blipFill>
        <p:spPr bwMode="auto">
          <a:xfrm>
            <a:off x="2399129" y="4674799"/>
            <a:ext cx="720000" cy="720000"/>
          </a:xfrm>
          <a:prstGeom prst="rect">
            <a:avLst/>
          </a:prstGeom>
        </p:spPr>
      </p:pic>
      <p:pic>
        <p:nvPicPr>
          <p:cNvPr id="36" name="Рисунок 35"/>
          <p:cNvPicPr>
            <a:picLocks noChangeAspect="1"/>
          </p:cNvPicPr>
          <p:nvPr/>
        </p:nvPicPr>
        <p:blipFill>
          <a:blip r:embed="rId23">
            <a:extLst>
              <a:ext uri="{96DAC541-7B7A-43D3-8B79-37D633B846F1}">
                <asvg:svgBlip xmlns:asvg="http://schemas.microsoft.com/office/drawing/2016/SVG/main" xmlns="" r:embed="rId24"/>
              </a:ext>
            </a:extLst>
          </a:blip>
          <a:stretch/>
        </p:blipFill>
        <p:spPr bwMode="auto">
          <a:xfrm>
            <a:off x="166432" y="2286562"/>
            <a:ext cx="720000" cy="720000"/>
          </a:xfrm>
          <a:prstGeom prst="rect">
            <a:avLst/>
          </a:prstGeom>
        </p:spPr>
      </p:pic>
      <p:pic>
        <p:nvPicPr>
          <p:cNvPr id="38" name="Рисунок 37"/>
          <p:cNvPicPr>
            <a:picLocks noChangeAspect="1"/>
          </p:cNvPicPr>
          <p:nvPr/>
        </p:nvPicPr>
        <p:blipFill>
          <a:blip r:embed="rId25">
            <a:extLst>
              <a:ext uri="{96DAC541-7B7A-43D3-8B79-37D633B846F1}">
                <asvg:svgBlip xmlns:asvg="http://schemas.microsoft.com/office/drawing/2016/SVG/main" xmlns="" r:embed="rId26"/>
              </a:ext>
            </a:extLst>
          </a:blip>
          <a:stretch/>
        </p:blipFill>
        <p:spPr bwMode="auto">
          <a:xfrm>
            <a:off x="1280546" y="4674799"/>
            <a:ext cx="720000" cy="720000"/>
          </a:xfrm>
          <a:prstGeom prst="rect">
            <a:avLst/>
          </a:prstGeom>
        </p:spPr>
      </p:pic>
      <p:pic>
        <p:nvPicPr>
          <p:cNvPr id="40" name="Рисунок 39"/>
          <p:cNvPicPr>
            <a:picLocks noChangeAspect="1"/>
          </p:cNvPicPr>
          <p:nvPr/>
        </p:nvPicPr>
        <p:blipFill>
          <a:blip r:embed="rId27">
            <a:extLst>
              <a:ext uri="{96DAC541-7B7A-43D3-8B79-37D633B846F1}">
                <asvg:svgBlip xmlns:asvg="http://schemas.microsoft.com/office/drawing/2016/SVG/main" xmlns="" r:embed="rId28"/>
              </a:ext>
            </a:extLst>
          </a:blip>
          <a:stretch/>
        </p:blipFill>
        <p:spPr bwMode="auto">
          <a:xfrm>
            <a:off x="11347789" y="4674799"/>
            <a:ext cx="720000" cy="720000"/>
          </a:xfrm>
          <a:prstGeom prst="rect">
            <a:avLst/>
          </a:prstGeom>
        </p:spPr>
      </p:pic>
      <p:pic>
        <p:nvPicPr>
          <p:cNvPr id="42" name="Рисунок 41"/>
          <p:cNvPicPr>
            <a:picLocks noChangeAspect="1"/>
          </p:cNvPicPr>
          <p:nvPr/>
        </p:nvPicPr>
        <p:blipFill>
          <a:blip r:embed="rId29">
            <a:extLst>
              <a:ext uri="{96DAC541-7B7A-43D3-8B79-37D633B846F1}">
                <asvg:svgBlip xmlns:asvg="http://schemas.microsoft.com/office/drawing/2016/SVG/main" xmlns="" r:embed="rId30"/>
              </a:ext>
            </a:extLst>
          </a:blip>
          <a:stretch/>
        </p:blipFill>
        <p:spPr bwMode="auto">
          <a:xfrm>
            <a:off x="7927508" y="5896157"/>
            <a:ext cx="720000" cy="720000"/>
          </a:xfrm>
          <a:prstGeom prst="rect">
            <a:avLst/>
          </a:prstGeom>
        </p:spPr>
      </p:pic>
      <p:pic>
        <p:nvPicPr>
          <p:cNvPr id="44" name="Рисунок 43"/>
          <p:cNvPicPr>
            <a:picLocks noChangeAspect="1"/>
          </p:cNvPicPr>
          <p:nvPr/>
        </p:nvPicPr>
        <p:blipFill>
          <a:blip r:embed="rId31">
            <a:extLst>
              <a:ext uri="{96DAC541-7B7A-43D3-8B79-37D633B846F1}">
                <asvg:svgBlip xmlns:asvg="http://schemas.microsoft.com/office/drawing/2016/SVG/main" xmlns="" r:embed="rId32"/>
              </a:ext>
            </a:extLst>
          </a:blip>
          <a:stretch/>
        </p:blipFill>
        <p:spPr bwMode="auto">
          <a:xfrm>
            <a:off x="4599417" y="5896157"/>
            <a:ext cx="720000" cy="720000"/>
          </a:xfrm>
          <a:prstGeom prst="rect">
            <a:avLst/>
          </a:prstGeom>
        </p:spPr>
      </p:pic>
      <p:pic>
        <p:nvPicPr>
          <p:cNvPr id="46" name="Рисунок 45"/>
          <p:cNvPicPr>
            <a:picLocks noChangeAspect="1"/>
          </p:cNvPicPr>
          <p:nvPr/>
        </p:nvPicPr>
        <p:blipFill>
          <a:blip r:embed="rId33">
            <a:extLst>
              <a:ext uri="{96DAC541-7B7A-43D3-8B79-37D633B846F1}">
                <asvg:svgBlip xmlns:asvg="http://schemas.microsoft.com/office/drawing/2016/SVG/main" xmlns="" r:embed="rId34"/>
              </a:ext>
            </a:extLst>
          </a:blip>
          <a:stretch/>
        </p:blipFill>
        <p:spPr bwMode="auto">
          <a:xfrm>
            <a:off x="7992039" y="4674799"/>
            <a:ext cx="720000" cy="720000"/>
          </a:xfrm>
          <a:prstGeom prst="rect">
            <a:avLst/>
          </a:prstGeom>
        </p:spPr>
      </p:pic>
      <p:pic>
        <p:nvPicPr>
          <p:cNvPr id="48" name="Рисунок 47"/>
          <p:cNvPicPr>
            <a:picLocks noChangeAspect="1"/>
          </p:cNvPicPr>
          <p:nvPr/>
        </p:nvPicPr>
        <p:blipFill>
          <a:blip r:embed="rId35">
            <a:extLst>
              <a:ext uri="{96DAC541-7B7A-43D3-8B79-37D633B846F1}">
                <asvg:svgBlip xmlns:asvg="http://schemas.microsoft.com/office/drawing/2016/SVG/main" xmlns="" r:embed="rId36"/>
              </a:ext>
            </a:extLst>
          </a:blip>
          <a:stretch/>
        </p:blipFill>
        <p:spPr bwMode="auto">
          <a:xfrm>
            <a:off x="6873457" y="4674799"/>
            <a:ext cx="720000" cy="720000"/>
          </a:xfrm>
          <a:prstGeom prst="rect">
            <a:avLst/>
          </a:prstGeom>
        </p:spPr>
      </p:pic>
      <p:pic>
        <p:nvPicPr>
          <p:cNvPr id="50" name="Рисунок 49"/>
          <p:cNvPicPr>
            <a:picLocks noChangeAspect="1"/>
          </p:cNvPicPr>
          <p:nvPr/>
        </p:nvPicPr>
        <p:blipFill>
          <a:blip r:embed="rId37">
            <a:extLst>
              <a:ext uri="{96DAC541-7B7A-43D3-8B79-37D633B846F1}">
                <asvg:svgBlip xmlns:asvg="http://schemas.microsoft.com/office/drawing/2016/SVG/main" xmlns="" r:embed="rId38"/>
              </a:ext>
            </a:extLst>
          </a:blip>
          <a:stretch/>
        </p:blipFill>
        <p:spPr bwMode="auto">
          <a:xfrm>
            <a:off x="3517711" y="4674799"/>
            <a:ext cx="720000" cy="720000"/>
          </a:xfrm>
          <a:prstGeom prst="rect">
            <a:avLst/>
          </a:prstGeom>
        </p:spPr>
      </p:pic>
      <p:pic>
        <p:nvPicPr>
          <p:cNvPr id="52" name="Рисунок 51"/>
          <p:cNvPicPr>
            <a:picLocks noChangeAspect="1"/>
          </p:cNvPicPr>
          <p:nvPr/>
        </p:nvPicPr>
        <p:blipFill>
          <a:blip r:embed="rId39">
            <a:extLst>
              <a:ext uri="{96DAC541-7B7A-43D3-8B79-37D633B846F1}">
                <asvg:svgBlip xmlns:asvg="http://schemas.microsoft.com/office/drawing/2016/SVG/main" xmlns="" r:embed="rId40"/>
              </a:ext>
            </a:extLst>
          </a:blip>
          <a:stretch/>
        </p:blipFill>
        <p:spPr bwMode="auto">
          <a:xfrm>
            <a:off x="3490054" y="5896157"/>
            <a:ext cx="720000" cy="720000"/>
          </a:xfrm>
          <a:prstGeom prst="rect">
            <a:avLst/>
          </a:prstGeom>
        </p:spPr>
      </p:pic>
      <p:pic>
        <p:nvPicPr>
          <p:cNvPr id="54" name="Рисунок 53"/>
          <p:cNvPicPr>
            <a:picLocks noChangeAspect="1"/>
          </p:cNvPicPr>
          <p:nvPr/>
        </p:nvPicPr>
        <p:blipFill>
          <a:blip r:embed="rId41">
            <a:extLst>
              <a:ext uri="{96DAC541-7B7A-43D3-8B79-37D633B846F1}">
                <asvg:svgBlip xmlns:asvg="http://schemas.microsoft.com/office/drawing/2016/SVG/main" xmlns="" r:embed="rId42"/>
              </a:ext>
            </a:extLst>
          </a:blip>
          <a:stretch/>
        </p:blipFill>
        <p:spPr bwMode="auto">
          <a:xfrm>
            <a:off x="1271328" y="5896157"/>
            <a:ext cx="720000" cy="720000"/>
          </a:xfrm>
          <a:prstGeom prst="rect">
            <a:avLst/>
          </a:prstGeom>
        </p:spPr>
      </p:pic>
      <p:pic>
        <p:nvPicPr>
          <p:cNvPr id="56" name="Рисунок 55"/>
          <p:cNvPicPr>
            <a:picLocks noChangeAspect="1"/>
          </p:cNvPicPr>
          <p:nvPr/>
        </p:nvPicPr>
        <p:blipFill>
          <a:blip r:embed="rId43">
            <a:extLst>
              <a:ext uri="{96DAC541-7B7A-43D3-8B79-37D633B846F1}">
                <asvg:svgBlip xmlns:asvg="http://schemas.microsoft.com/office/drawing/2016/SVG/main" xmlns="" r:embed="rId44"/>
              </a:ext>
            </a:extLst>
          </a:blip>
          <a:stretch/>
        </p:blipFill>
        <p:spPr bwMode="auto">
          <a:xfrm>
            <a:off x="161965" y="5896157"/>
            <a:ext cx="720000" cy="720000"/>
          </a:xfrm>
          <a:prstGeom prst="rect">
            <a:avLst/>
          </a:prstGeom>
        </p:spPr>
      </p:pic>
      <p:pic>
        <p:nvPicPr>
          <p:cNvPr id="58" name="Рисунок 57"/>
          <p:cNvPicPr>
            <a:picLocks noChangeAspect="1"/>
          </p:cNvPicPr>
          <p:nvPr/>
        </p:nvPicPr>
        <p:blipFill>
          <a:blip r:embed="rId45">
            <a:extLst>
              <a:ext uri="{96DAC541-7B7A-43D3-8B79-37D633B846F1}">
                <asvg:svgBlip xmlns:asvg="http://schemas.microsoft.com/office/drawing/2016/SVG/main" xmlns="" r:embed="rId46"/>
              </a:ext>
            </a:extLst>
          </a:blip>
          <a:stretch/>
        </p:blipFill>
        <p:spPr bwMode="auto">
          <a:xfrm>
            <a:off x="1275349" y="2286562"/>
            <a:ext cx="720000" cy="720000"/>
          </a:xfrm>
          <a:prstGeom prst="rect">
            <a:avLst/>
          </a:prstGeom>
        </p:spPr>
      </p:pic>
      <p:pic>
        <p:nvPicPr>
          <p:cNvPr id="60" name="Рисунок 59"/>
          <p:cNvPicPr>
            <a:picLocks noChangeAspect="1"/>
          </p:cNvPicPr>
          <p:nvPr/>
        </p:nvPicPr>
        <p:blipFill>
          <a:blip r:embed="rId47">
            <a:extLst>
              <a:ext uri="{96DAC541-7B7A-43D3-8B79-37D633B846F1}">
                <asvg:svgBlip xmlns:asvg="http://schemas.microsoft.com/office/drawing/2016/SVG/main" xmlns="" r:embed="rId48"/>
              </a:ext>
            </a:extLst>
          </a:blip>
          <a:stretch/>
        </p:blipFill>
        <p:spPr bwMode="auto">
          <a:xfrm>
            <a:off x="10146685" y="3468663"/>
            <a:ext cx="720000" cy="720000"/>
          </a:xfrm>
          <a:prstGeom prst="rect">
            <a:avLst/>
          </a:prstGeom>
        </p:spPr>
      </p:pic>
      <p:pic>
        <p:nvPicPr>
          <p:cNvPr id="62" name="Рисунок 61"/>
          <p:cNvPicPr>
            <a:picLocks noChangeAspect="1"/>
          </p:cNvPicPr>
          <p:nvPr/>
        </p:nvPicPr>
        <p:blipFill>
          <a:blip r:embed="rId49">
            <a:extLst>
              <a:ext uri="{96DAC541-7B7A-43D3-8B79-37D633B846F1}">
                <asvg:svgBlip xmlns:asvg="http://schemas.microsoft.com/office/drawing/2016/SVG/main" xmlns="" r:embed="rId50"/>
              </a:ext>
            </a:extLst>
          </a:blip>
          <a:stretch/>
        </p:blipFill>
        <p:spPr bwMode="auto">
          <a:xfrm>
            <a:off x="11255600" y="5896157"/>
            <a:ext cx="720000" cy="720000"/>
          </a:xfrm>
          <a:prstGeom prst="rect">
            <a:avLst/>
          </a:prstGeom>
        </p:spPr>
      </p:pic>
      <p:pic>
        <p:nvPicPr>
          <p:cNvPr id="256" name="Рисунок 255"/>
          <p:cNvPicPr>
            <a:picLocks noChangeAspect="1"/>
          </p:cNvPicPr>
          <p:nvPr/>
        </p:nvPicPr>
        <p:blipFill>
          <a:blip r:embed="rId51">
            <a:extLst>
              <a:ext uri="{96DAC541-7B7A-43D3-8B79-37D633B846F1}">
                <asvg:svgBlip xmlns:asvg="http://schemas.microsoft.com/office/drawing/2016/SVG/main" xmlns="" r:embed="rId52"/>
              </a:ext>
            </a:extLst>
          </a:blip>
          <a:stretch/>
        </p:blipFill>
        <p:spPr bwMode="auto">
          <a:xfrm>
            <a:off x="7928851" y="3468663"/>
            <a:ext cx="720000" cy="720000"/>
          </a:xfrm>
          <a:prstGeom prst="rect">
            <a:avLst/>
          </a:prstGeom>
        </p:spPr>
      </p:pic>
      <p:pic>
        <p:nvPicPr>
          <p:cNvPr id="258" name="Рисунок 257"/>
          <p:cNvPicPr>
            <a:picLocks noChangeAspect="1"/>
          </p:cNvPicPr>
          <p:nvPr/>
        </p:nvPicPr>
        <p:blipFill>
          <a:blip r:embed="rId53">
            <a:extLst>
              <a:ext uri="{96DAC541-7B7A-43D3-8B79-37D633B846F1}">
                <asvg:svgBlip xmlns:asvg="http://schemas.microsoft.com/office/drawing/2016/SVG/main" xmlns="" r:embed="rId54"/>
              </a:ext>
            </a:extLst>
          </a:blip>
          <a:stretch/>
        </p:blipFill>
        <p:spPr bwMode="auto">
          <a:xfrm>
            <a:off x="10146236" y="5896157"/>
            <a:ext cx="720000" cy="720000"/>
          </a:xfrm>
          <a:prstGeom prst="rect">
            <a:avLst/>
          </a:prstGeom>
        </p:spPr>
      </p:pic>
      <p:pic>
        <p:nvPicPr>
          <p:cNvPr id="260" name="Рисунок 259"/>
          <p:cNvPicPr>
            <a:picLocks noChangeAspect="1"/>
          </p:cNvPicPr>
          <p:nvPr/>
        </p:nvPicPr>
        <p:blipFill>
          <a:blip r:embed="rId55">
            <a:extLst>
              <a:ext uri="{96DAC541-7B7A-43D3-8B79-37D633B846F1}">
                <asvg:svgBlip xmlns:asvg="http://schemas.microsoft.com/office/drawing/2016/SVG/main" xmlns="" r:embed="rId56"/>
              </a:ext>
            </a:extLst>
          </a:blip>
          <a:stretch/>
        </p:blipFill>
        <p:spPr bwMode="auto">
          <a:xfrm>
            <a:off x="6819934" y="3468663"/>
            <a:ext cx="720000" cy="720000"/>
          </a:xfrm>
          <a:prstGeom prst="rect">
            <a:avLst/>
          </a:prstGeom>
        </p:spPr>
      </p:pic>
      <p:pic>
        <p:nvPicPr>
          <p:cNvPr id="273" name="Рисунок 272"/>
          <p:cNvPicPr>
            <a:picLocks noChangeAspect="1"/>
          </p:cNvPicPr>
          <p:nvPr/>
        </p:nvPicPr>
        <p:blipFill>
          <a:blip r:embed="rId57">
            <a:extLst>
              <a:ext uri="{96DAC541-7B7A-43D3-8B79-37D633B846F1}">
                <asvg:svgBlip xmlns:asvg="http://schemas.microsoft.com/office/drawing/2016/SVG/main" xmlns="" r:embed="rId58"/>
              </a:ext>
            </a:extLst>
          </a:blip>
          <a:stretch/>
        </p:blipFill>
        <p:spPr bwMode="auto">
          <a:xfrm>
            <a:off x="5711017" y="2286562"/>
            <a:ext cx="720000" cy="720000"/>
          </a:xfrm>
          <a:prstGeom prst="rect">
            <a:avLst/>
          </a:prstGeom>
        </p:spPr>
      </p:pic>
      <p:pic>
        <p:nvPicPr>
          <p:cNvPr id="275" name="Рисунок 274"/>
          <p:cNvPicPr>
            <a:picLocks noChangeAspect="1"/>
          </p:cNvPicPr>
          <p:nvPr/>
        </p:nvPicPr>
        <p:blipFill>
          <a:blip r:embed="rId59">
            <a:extLst>
              <a:ext uri="{96DAC541-7B7A-43D3-8B79-37D633B846F1}">
                <asvg:svgBlip xmlns:asvg="http://schemas.microsoft.com/office/drawing/2016/SVG/main" xmlns="" r:embed="rId60"/>
              </a:ext>
            </a:extLst>
          </a:blip>
          <a:stretch/>
        </p:blipFill>
        <p:spPr bwMode="auto">
          <a:xfrm>
            <a:off x="4602100" y="3468663"/>
            <a:ext cx="720000" cy="720000"/>
          </a:xfrm>
          <a:prstGeom prst="rect">
            <a:avLst/>
          </a:prstGeom>
        </p:spPr>
      </p:pic>
      <p:pic>
        <p:nvPicPr>
          <p:cNvPr id="277" name="Рисунок 276"/>
          <p:cNvPicPr>
            <a:picLocks noChangeAspect="1"/>
          </p:cNvPicPr>
          <p:nvPr/>
        </p:nvPicPr>
        <p:blipFill>
          <a:blip r:embed="rId61">
            <a:extLst>
              <a:ext uri="{96DAC541-7B7A-43D3-8B79-37D633B846F1}">
                <asvg:svgBlip xmlns:asvg="http://schemas.microsoft.com/office/drawing/2016/SVG/main" xmlns="" r:embed="rId62"/>
              </a:ext>
            </a:extLst>
          </a:blip>
          <a:stretch/>
        </p:blipFill>
        <p:spPr bwMode="auto">
          <a:xfrm>
            <a:off x="3493183" y="3468663"/>
            <a:ext cx="720000" cy="720000"/>
          </a:xfrm>
          <a:prstGeom prst="rect">
            <a:avLst/>
          </a:prstGeom>
        </p:spPr>
      </p:pic>
      <p:pic>
        <p:nvPicPr>
          <p:cNvPr id="279" name="Рисунок 278"/>
          <p:cNvPicPr>
            <a:picLocks noChangeAspect="1"/>
          </p:cNvPicPr>
          <p:nvPr/>
        </p:nvPicPr>
        <p:blipFill>
          <a:blip r:embed="rId63">
            <a:extLst>
              <a:ext uri="{96DAC541-7B7A-43D3-8B79-37D633B846F1}">
                <asvg:svgBlip xmlns:asvg="http://schemas.microsoft.com/office/drawing/2016/SVG/main" xmlns="" r:embed="rId64"/>
              </a:ext>
            </a:extLst>
          </a:blip>
          <a:stretch/>
        </p:blipFill>
        <p:spPr bwMode="auto">
          <a:xfrm>
            <a:off x="3493183" y="2286562"/>
            <a:ext cx="720000" cy="720000"/>
          </a:xfrm>
          <a:prstGeom prst="rect">
            <a:avLst/>
          </a:prstGeom>
        </p:spPr>
      </p:pic>
      <p:pic>
        <p:nvPicPr>
          <p:cNvPr id="281" name="Рисунок 280"/>
          <p:cNvPicPr>
            <a:picLocks noChangeAspect="1"/>
          </p:cNvPicPr>
          <p:nvPr/>
        </p:nvPicPr>
        <p:blipFill>
          <a:blip r:embed="rId65">
            <a:extLst>
              <a:ext uri="{96DAC541-7B7A-43D3-8B79-37D633B846F1}">
                <asvg:svgBlip xmlns:asvg="http://schemas.microsoft.com/office/drawing/2016/SVG/main" xmlns="" r:embed="rId66"/>
              </a:ext>
            </a:extLst>
          </a:blip>
          <a:stretch/>
        </p:blipFill>
        <p:spPr bwMode="auto">
          <a:xfrm>
            <a:off x="1275349" y="3468663"/>
            <a:ext cx="720000" cy="720000"/>
          </a:xfrm>
          <a:prstGeom prst="rect">
            <a:avLst/>
          </a:prstGeom>
        </p:spPr>
      </p:pic>
      <p:pic>
        <p:nvPicPr>
          <p:cNvPr id="283" name="Рисунок 282"/>
          <p:cNvPicPr>
            <a:picLocks noChangeAspect="1"/>
          </p:cNvPicPr>
          <p:nvPr/>
        </p:nvPicPr>
        <p:blipFill>
          <a:blip r:embed="rId67">
            <a:extLst>
              <a:ext uri="{96DAC541-7B7A-43D3-8B79-37D633B846F1}">
                <asvg:svgBlip xmlns:asvg="http://schemas.microsoft.com/office/drawing/2016/SVG/main" xmlns="" r:embed="rId68"/>
              </a:ext>
            </a:extLst>
          </a:blip>
          <a:stretch/>
        </p:blipFill>
        <p:spPr bwMode="auto">
          <a:xfrm>
            <a:off x="166432" y="3468663"/>
            <a:ext cx="720000" cy="720000"/>
          </a:xfrm>
          <a:prstGeom prst="rect">
            <a:avLst/>
          </a:prstGeom>
        </p:spPr>
      </p:pic>
      <p:pic>
        <p:nvPicPr>
          <p:cNvPr id="285" name="Рисунок 284"/>
          <p:cNvPicPr>
            <a:picLocks noChangeAspect="1"/>
          </p:cNvPicPr>
          <p:nvPr/>
        </p:nvPicPr>
        <p:blipFill>
          <a:blip r:embed="rId69">
            <a:extLst>
              <a:ext uri="{96DAC541-7B7A-43D3-8B79-37D633B846F1}">
                <asvg:svgBlip xmlns:asvg="http://schemas.microsoft.com/office/drawing/2016/SVG/main" xmlns="" r:embed="rId70"/>
              </a:ext>
            </a:extLst>
          </a:blip>
          <a:stretch/>
        </p:blipFill>
        <p:spPr bwMode="auto">
          <a:xfrm>
            <a:off x="9037768" y="3468663"/>
            <a:ext cx="720000" cy="720000"/>
          </a:xfrm>
          <a:prstGeom prst="rect">
            <a:avLst/>
          </a:prstGeom>
        </p:spPr>
      </p:pic>
      <p:pic>
        <p:nvPicPr>
          <p:cNvPr id="287" name="Рисунок 286"/>
          <p:cNvPicPr>
            <a:picLocks noChangeAspect="1"/>
          </p:cNvPicPr>
          <p:nvPr/>
        </p:nvPicPr>
        <p:blipFill>
          <a:blip r:embed="rId71">
            <a:extLst>
              <a:ext uri="{96DAC541-7B7A-43D3-8B79-37D633B846F1}">
                <asvg:svgBlip xmlns:asvg="http://schemas.microsoft.com/office/drawing/2016/SVG/main" xmlns="" r:embed="rId72"/>
              </a:ext>
            </a:extLst>
          </a:blip>
          <a:stretch/>
        </p:blipFill>
        <p:spPr bwMode="auto">
          <a:xfrm>
            <a:off x="11255598" y="3468663"/>
            <a:ext cx="720000" cy="720000"/>
          </a:xfrm>
          <a:prstGeom prst="rect">
            <a:avLst/>
          </a:prstGeom>
        </p:spPr>
      </p:pic>
      <p:pic>
        <p:nvPicPr>
          <p:cNvPr id="289" name="Рисунок 288"/>
          <p:cNvPicPr>
            <a:picLocks noChangeAspect="1"/>
          </p:cNvPicPr>
          <p:nvPr/>
        </p:nvPicPr>
        <p:blipFill>
          <a:blip r:embed="rId73">
            <a:extLst>
              <a:ext uri="{96DAC541-7B7A-43D3-8B79-37D633B846F1}">
                <asvg:svgBlip xmlns:asvg="http://schemas.microsoft.com/office/drawing/2016/SVG/main" xmlns="" r:embed="rId74"/>
              </a:ext>
            </a:extLst>
          </a:blip>
          <a:stretch/>
        </p:blipFill>
        <p:spPr bwMode="auto">
          <a:xfrm>
            <a:off x="11255598" y="2286562"/>
            <a:ext cx="720000" cy="720000"/>
          </a:xfrm>
          <a:prstGeom prst="rect">
            <a:avLst/>
          </a:prstGeom>
        </p:spPr>
      </p:pic>
      <p:pic>
        <p:nvPicPr>
          <p:cNvPr id="291" name="Рисунок 290"/>
          <p:cNvPicPr>
            <a:picLocks noChangeAspect="1"/>
          </p:cNvPicPr>
          <p:nvPr/>
        </p:nvPicPr>
        <p:blipFill>
          <a:blip r:embed="rId75">
            <a:extLst>
              <a:ext uri="{96DAC541-7B7A-43D3-8B79-37D633B846F1}">
                <asvg:svgBlip xmlns:asvg="http://schemas.microsoft.com/office/drawing/2016/SVG/main" xmlns="" r:embed="rId76"/>
              </a:ext>
            </a:extLst>
          </a:blip>
          <a:stretch/>
        </p:blipFill>
        <p:spPr bwMode="auto">
          <a:xfrm>
            <a:off x="10146685" y="2286562"/>
            <a:ext cx="720000" cy="720000"/>
          </a:xfrm>
          <a:prstGeom prst="rect">
            <a:avLst/>
          </a:prstGeom>
        </p:spPr>
      </p:pic>
      <p:pic>
        <p:nvPicPr>
          <p:cNvPr id="293" name="Рисунок 292"/>
          <p:cNvPicPr>
            <a:picLocks noChangeAspect="1"/>
          </p:cNvPicPr>
          <p:nvPr/>
        </p:nvPicPr>
        <p:blipFill>
          <a:blip r:embed="rId77">
            <a:extLst>
              <a:ext uri="{96DAC541-7B7A-43D3-8B79-37D633B846F1}">
                <asvg:svgBlip xmlns:asvg="http://schemas.microsoft.com/office/drawing/2016/SVG/main" xmlns="" r:embed="rId78"/>
              </a:ext>
            </a:extLst>
          </a:blip>
          <a:stretch/>
        </p:blipFill>
        <p:spPr bwMode="auto">
          <a:xfrm>
            <a:off x="7928851" y="2286562"/>
            <a:ext cx="720000" cy="720000"/>
          </a:xfrm>
          <a:prstGeom prst="rect">
            <a:avLst/>
          </a:prstGeom>
        </p:spPr>
      </p:pic>
      <p:pic>
        <p:nvPicPr>
          <p:cNvPr id="295" name="Рисунок 294"/>
          <p:cNvPicPr>
            <a:picLocks noChangeAspect="1"/>
          </p:cNvPicPr>
          <p:nvPr/>
        </p:nvPicPr>
        <p:blipFill>
          <a:blip r:embed="rId79">
            <a:extLst>
              <a:ext uri="{96DAC541-7B7A-43D3-8B79-37D633B846F1}">
                <asvg:svgBlip xmlns:asvg="http://schemas.microsoft.com/office/drawing/2016/SVG/main" xmlns="" r:embed="rId80"/>
              </a:ext>
            </a:extLst>
          </a:blip>
          <a:stretch/>
        </p:blipFill>
        <p:spPr bwMode="auto">
          <a:xfrm>
            <a:off x="9037768" y="2286562"/>
            <a:ext cx="720000" cy="720000"/>
          </a:xfrm>
          <a:prstGeom prst="rect">
            <a:avLst/>
          </a:prstGeom>
        </p:spPr>
      </p:pic>
      <p:pic>
        <p:nvPicPr>
          <p:cNvPr id="297" name="Рисунок 296"/>
          <p:cNvPicPr>
            <a:picLocks noChangeAspect="1"/>
          </p:cNvPicPr>
          <p:nvPr/>
        </p:nvPicPr>
        <p:blipFill>
          <a:blip r:embed="rId81">
            <a:extLst>
              <a:ext uri="{96DAC541-7B7A-43D3-8B79-37D633B846F1}">
                <asvg:svgBlip xmlns:asvg="http://schemas.microsoft.com/office/drawing/2016/SVG/main" xmlns="" r:embed="rId82"/>
              </a:ext>
            </a:extLst>
          </a:blip>
          <a:stretch/>
        </p:blipFill>
        <p:spPr bwMode="auto">
          <a:xfrm>
            <a:off x="161965" y="4674799"/>
            <a:ext cx="720000" cy="720000"/>
          </a:xfrm>
          <a:prstGeom prst="rect">
            <a:avLst/>
          </a:prstGeom>
        </p:spPr>
      </p:pic>
      <p:pic>
        <p:nvPicPr>
          <p:cNvPr id="299" name="Рисунок 298"/>
          <p:cNvPicPr>
            <a:picLocks noChangeAspect="1"/>
          </p:cNvPicPr>
          <p:nvPr/>
        </p:nvPicPr>
        <p:blipFill>
          <a:blip r:embed="rId83">
            <a:extLst>
              <a:ext uri="{96DAC541-7B7A-43D3-8B79-37D633B846F1}">
                <asvg:svgBlip xmlns:asvg="http://schemas.microsoft.com/office/drawing/2016/SVG/main" xmlns="" r:embed="rId84"/>
              </a:ext>
            </a:extLst>
          </a:blip>
          <a:stretch/>
        </p:blipFill>
        <p:spPr bwMode="auto">
          <a:xfrm>
            <a:off x="2384266" y="3468663"/>
            <a:ext cx="720000" cy="720000"/>
          </a:xfrm>
          <a:prstGeom prst="rect">
            <a:avLst/>
          </a:prstGeom>
        </p:spPr>
      </p:pic>
      <p:pic>
        <p:nvPicPr>
          <p:cNvPr id="301" name="Рисунок 300"/>
          <p:cNvPicPr>
            <a:picLocks noChangeAspect="1"/>
          </p:cNvPicPr>
          <p:nvPr/>
        </p:nvPicPr>
        <p:blipFill>
          <a:blip r:embed="rId85">
            <a:extLst>
              <a:ext uri="{96DAC541-7B7A-43D3-8B79-37D633B846F1}">
                <asvg:svgBlip xmlns:asvg="http://schemas.microsoft.com/office/drawing/2016/SVG/main" xmlns="" r:embed="rId86"/>
              </a:ext>
            </a:extLst>
          </a:blip>
          <a:stretch/>
        </p:blipFill>
        <p:spPr bwMode="auto">
          <a:xfrm>
            <a:off x="2384266" y="2286562"/>
            <a:ext cx="720000" cy="720000"/>
          </a:xfrm>
          <a:prstGeom prst="rect">
            <a:avLst/>
          </a:prstGeom>
        </p:spPr>
      </p:pic>
      <p:pic>
        <p:nvPicPr>
          <p:cNvPr id="303" name="Рисунок 302"/>
          <p:cNvPicPr>
            <a:picLocks noChangeAspect="1"/>
          </p:cNvPicPr>
          <p:nvPr/>
        </p:nvPicPr>
        <p:blipFill>
          <a:blip r:embed="rId87">
            <a:extLst>
              <a:ext uri="{96DAC541-7B7A-43D3-8B79-37D633B846F1}">
                <asvg:svgBlip xmlns:asvg="http://schemas.microsoft.com/office/drawing/2016/SVG/main" xmlns="" r:embed="rId88"/>
              </a:ext>
            </a:extLst>
          </a:blip>
          <a:stretch/>
        </p:blipFill>
        <p:spPr bwMode="auto">
          <a:xfrm>
            <a:off x="4602100" y="2286562"/>
            <a:ext cx="720000" cy="720000"/>
          </a:xfrm>
          <a:prstGeom prst="rect">
            <a:avLst/>
          </a:prstGeom>
        </p:spPr>
      </p:pic>
      <p:pic>
        <p:nvPicPr>
          <p:cNvPr id="305" name="Рисунок 304"/>
          <p:cNvPicPr>
            <a:picLocks noChangeAspect="1"/>
          </p:cNvPicPr>
          <p:nvPr/>
        </p:nvPicPr>
        <p:blipFill>
          <a:blip r:embed="rId89">
            <a:extLst>
              <a:ext uri="{96DAC541-7B7A-43D3-8B79-37D633B846F1}">
                <asvg:svgBlip xmlns:asvg="http://schemas.microsoft.com/office/drawing/2016/SVG/main" xmlns="" r:embed="rId90"/>
              </a:ext>
            </a:extLst>
          </a:blip>
          <a:stretch/>
        </p:blipFill>
        <p:spPr bwMode="auto">
          <a:xfrm>
            <a:off x="5711017" y="3468663"/>
            <a:ext cx="720000" cy="720000"/>
          </a:xfrm>
          <a:prstGeom prst="rect">
            <a:avLst/>
          </a:prstGeom>
        </p:spPr>
      </p:pic>
      <p:sp>
        <p:nvSpPr>
          <p:cNvPr id="51" name="TextBox 50">
            <a:extLst>
              <a:ext uri="{FF2B5EF4-FFF2-40B4-BE49-F238E27FC236}">
                <a16:creationId xmlns:a16="http://schemas.microsoft.com/office/drawing/2014/main" id="{C320532B-AFCC-4E3D-8D99-89BF75AD15CF}"/>
              </a:ext>
            </a:extLst>
          </p:cNvPr>
          <p:cNvSpPr txBox="1"/>
          <p:nvPr/>
        </p:nvSpPr>
        <p:spPr>
          <a:xfrm>
            <a:off x="223433" y="815293"/>
            <a:ext cx="3266621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0" i="0" u="none" strike="noStrike" dirty="0">
                <a:solidFill>
                  <a:srgbClr val="2A5885"/>
                </a:solidFill>
                <a:effectLst/>
                <a:latin typeface="-apple-system"/>
                <a:hlinkClick r:id="rId91"/>
              </a:rPr>
              <a:t>https://vk.ru/nastyakondratuchka</a:t>
            </a:r>
            <a:endParaRPr lang="ru-RU" dirty="0"/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991F463F-C66F-48E0-B770-5BFCC694145D}"/>
              </a:ext>
            </a:extLst>
          </p:cNvPr>
          <p:cNvSpPr txBox="1"/>
          <p:nvPr/>
        </p:nvSpPr>
        <p:spPr>
          <a:xfrm>
            <a:off x="224192" y="1278927"/>
            <a:ext cx="617927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0" i="0" u="none" strike="noStrike" dirty="0">
                <a:solidFill>
                  <a:srgbClr val="2A5885"/>
                </a:solidFill>
                <a:effectLst/>
                <a:latin typeface="-apple-system"/>
                <a:hlinkClick r:id="rId92"/>
              </a:rPr>
              <a:t>https://vk.ru/refa_blood</a:t>
            </a:r>
            <a:endParaRPr lang="ru-RU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DD2B1E6D-AA07-49B2-829B-CF897E75925E}"/>
              </a:ext>
            </a:extLst>
          </p:cNvPr>
          <p:cNvPicPr>
            <a:picLocks noChangeAspect="1"/>
          </p:cNvPicPr>
          <p:nvPr/>
        </p:nvPicPr>
        <p:blipFill rotWithShape="1">
          <a:blip r:embed="rId93"/>
          <a:srcRect t="4827" r="-436"/>
          <a:stretch/>
        </p:blipFill>
        <p:spPr>
          <a:xfrm>
            <a:off x="9513150" y="116632"/>
            <a:ext cx="1911442" cy="1796198"/>
          </a:xfrm>
          <a:prstGeom prst="roundRect">
            <a:avLst>
              <a:gd name="adj" fmla="val 32749"/>
            </a:avLst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Специальное оформление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Arial"/>
        <a:cs typeface="Arial"/>
      </a:majorFont>
      <a:minorFont>
        <a:latin typeface="Calibri"/>
        <a:ea typeface="Arial"/>
        <a:cs typeface="Arial"/>
      </a:minorFont>
    </a:fontScheme>
    <a:fmtScheme name="Стандартная">
      <a:fillStyleLst>
        <a:solidFill>
          <a:schemeClr val="phClr"/>
        </a:solidFill>
        <a:gradFill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Другая 13">
      <a:dk1>
        <a:sysClr val="windowText" lastClr="000000"/>
      </a:dk1>
      <a:lt1>
        <a:sysClr val="window" lastClr="FFFFFF"/>
      </a:lt1>
      <a:dk2>
        <a:srgbClr val="000000"/>
      </a:dk2>
      <a:lt2>
        <a:srgbClr val="E7E6E6"/>
      </a:lt2>
      <a:accent1>
        <a:srgbClr val="8F00FF"/>
      </a:accent1>
      <a:accent2>
        <a:srgbClr val="FD493D"/>
      </a:accent2>
      <a:accent3>
        <a:srgbClr val="FCAF17"/>
      </a:accent3>
      <a:accent4>
        <a:srgbClr val="FBB3C1"/>
      </a:accent4>
      <a:accent5>
        <a:srgbClr val="B5D8E1"/>
      </a:accent5>
      <a:accent6>
        <a:srgbClr val="1B1B1B"/>
      </a:accent6>
      <a:hlink>
        <a:srgbClr val="0563C1"/>
      </a:hlink>
      <a:folHlink>
        <a:srgbClr val="954F72"/>
      </a:folHlink>
    </a:clrScheme>
    <a:fontScheme name="Другая 4">
      <a:majorFont>
        <a:latin typeface="Gilroy-Black"/>
        <a:ea typeface="Arial"/>
        <a:cs typeface="Arial"/>
      </a:majorFont>
      <a:minorFont>
        <a:latin typeface="Gilroy"/>
        <a:ea typeface="Arial"/>
        <a:cs typeface="Arial"/>
      </a:minorFont>
    </a:fontScheme>
    <a:fmtScheme name="Стандартная">
      <a:fillStyleLst>
        <a:solidFill>
          <a:schemeClr val="phClr"/>
        </a:solidFill>
        <a:gradFill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Презентация 2 этап</Template>
  <TotalTime>31</TotalTime>
  <Words>838</Words>
  <Application>Microsoft Office PowerPoint</Application>
  <DocSecurity>0</DocSecurity>
  <PresentationFormat>Широкоэкранный</PresentationFormat>
  <Paragraphs>98</Paragraphs>
  <Slides>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6</vt:i4>
      </vt:variant>
    </vt:vector>
  </HeadingPairs>
  <TitlesOfParts>
    <vt:vector size="15" baseType="lpstr">
      <vt:lpstr>Gilroy</vt:lpstr>
      <vt:lpstr>-apple-system</vt:lpstr>
      <vt:lpstr>Gilroy-ExtraBold</vt:lpstr>
      <vt:lpstr>Trebuchet MS</vt:lpstr>
      <vt:lpstr>Arial</vt:lpstr>
      <vt:lpstr>Calibri Light</vt:lpstr>
      <vt:lpstr>Calibri</vt:lpstr>
      <vt:lpstr>Специальное оформление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subject/>
  <dc:creator>Мария Дрепа</dc:creator>
  <cp:keywords/>
  <dc:description/>
  <cp:lastModifiedBy>user417</cp:lastModifiedBy>
  <cp:revision>21</cp:revision>
  <dcterms:created xsi:type="dcterms:W3CDTF">2024-09-05T17:14:08Z</dcterms:created>
  <dcterms:modified xsi:type="dcterms:W3CDTF">2026-04-19T08:57:40Z</dcterms:modified>
  <cp:category/>
  <dc:identifier/>
  <cp:contentStatus/>
  <dc:language/>
  <cp:version/>
</cp:coreProperties>
</file>