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1315700" cx="20116800"/>
  <p:notesSz cx="20116800" cy="113157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000000"/>
          </p15:clr>
        </p15:guide>
        <p15:guide id="2" pos="2448">
          <p15:clr>
            <a:srgbClr val="000000"/>
          </p15:clr>
        </p15:guide>
      </p15:sldGuideLst>
    </p:ext>
    <p:ext uri="GoogleSlidesCustomDataVersion2">
      <go:slidesCustomData xmlns:go="http://customooxmlschemas.google.com/" r:id="rId17" roundtripDataSignature="AMtx7miUXQMZHw5pbILNgs2Szmpqg3Be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353450" y="848675"/>
            <a:ext cx="13411850" cy="4243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2011675" y="5374950"/>
            <a:ext cx="16093425" cy="50920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:notes"/>
          <p:cNvSpPr txBox="1"/>
          <p:nvPr>
            <p:ph idx="1" type="body"/>
          </p:nvPr>
        </p:nvSpPr>
        <p:spPr>
          <a:xfrm>
            <a:off x="2011675" y="5374950"/>
            <a:ext cx="16093425" cy="50920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:notes"/>
          <p:cNvSpPr/>
          <p:nvPr>
            <p:ph idx="2" type="sldImg"/>
          </p:nvPr>
        </p:nvSpPr>
        <p:spPr>
          <a:xfrm>
            <a:off x="3353450" y="848675"/>
            <a:ext cx="13411850" cy="4243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:notes"/>
          <p:cNvSpPr txBox="1"/>
          <p:nvPr>
            <p:ph idx="1" type="body"/>
          </p:nvPr>
        </p:nvSpPr>
        <p:spPr>
          <a:xfrm>
            <a:off x="2011675" y="5374950"/>
            <a:ext cx="16093425" cy="50920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3:notes"/>
          <p:cNvSpPr/>
          <p:nvPr>
            <p:ph idx="2" type="sldImg"/>
          </p:nvPr>
        </p:nvSpPr>
        <p:spPr>
          <a:xfrm>
            <a:off x="3353450" y="848675"/>
            <a:ext cx="13411850" cy="4243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:notes"/>
          <p:cNvSpPr txBox="1"/>
          <p:nvPr>
            <p:ph idx="1" type="body"/>
          </p:nvPr>
        </p:nvSpPr>
        <p:spPr>
          <a:xfrm>
            <a:off x="2011675" y="5374950"/>
            <a:ext cx="16093425" cy="50920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:notes"/>
          <p:cNvSpPr/>
          <p:nvPr>
            <p:ph idx="2" type="sldImg"/>
          </p:nvPr>
        </p:nvSpPr>
        <p:spPr>
          <a:xfrm>
            <a:off x="3353450" y="848675"/>
            <a:ext cx="13411850" cy="4243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:notes"/>
          <p:cNvSpPr txBox="1"/>
          <p:nvPr>
            <p:ph idx="1" type="body"/>
          </p:nvPr>
        </p:nvSpPr>
        <p:spPr>
          <a:xfrm>
            <a:off x="2011675" y="5374950"/>
            <a:ext cx="16093425" cy="50920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5:notes"/>
          <p:cNvSpPr/>
          <p:nvPr>
            <p:ph idx="2" type="sldImg"/>
          </p:nvPr>
        </p:nvSpPr>
        <p:spPr>
          <a:xfrm>
            <a:off x="3353450" y="848675"/>
            <a:ext cx="13411850" cy="4243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:notes"/>
          <p:cNvSpPr txBox="1"/>
          <p:nvPr>
            <p:ph idx="1" type="body"/>
          </p:nvPr>
        </p:nvSpPr>
        <p:spPr>
          <a:xfrm>
            <a:off x="2011675" y="5374950"/>
            <a:ext cx="16093425" cy="50920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6:notes"/>
          <p:cNvSpPr/>
          <p:nvPr>
            <p:ph idx="2" type="sldImg"/>
          </p:nvPr>
        </p:nvSpPr>
        <p:spPr>
          <a:xfrm>
            <a:off x="3353450" y="848675"/>
            <a:ext cx="13411850" cy="4243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:notes"/>
          <p:cNvSpPr txBox="1"/>
          <p:nvPr>
            <p:ph idx="1" type="body"/>
          </p:nvPr>
        </p:nvSpPr>
        <p:spPr>
          <a:xfrm>
            <a:off x="2011675" y="5374950"/>
            <a:ext cx="16093425" cy="50920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7:notes"/>
          <p:cNvSpPr/>
          <p:nvPr>
            <p:ph idx="2" type="sldImg"/>
          </p:nvPr>
        </p:nvSpPr>
        <p:spPr>
          <a:xfrm>
            <a:off x="3353450" y="848675"/>
            <a:ext cx="13411850" cy="4243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:notes"/>
          <p:cNvSpPr txBox="1"/>
          <p:nvPr>
            <p:ph idx="1" type="body"/>
          </p:nvPr>
        </p:nvSpPr>
        <p:spPr>
          <a:xfrm>
            <a:off x="2011675" y="5374950"/>
            <a:ext cx="16093425" cy="50920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8:notes"/>
          <p:cNvSpPr/>
          <p:nvPr>
            <p:ph idx="2" type="sldImg"/>
          </p:nvPr>
        </p:nvSpPr>
        <p:spPr>
          <a:xfrm>
            <a:off x="3353450" y="848675"/>
            <a:ext cx="13411850" cy="4243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:notes"/>
          <p:cNvSpPr txBox="1"/>
          <p:nvPr>
            <p:ph idx="1" type="body"/>
          </p:nvPr>
        </p:nvSpPr>
        <p:spPr>
          <a:xfrm>
            <a:off x="2011675" y="5374950"/>
            <a:ext cx="16093425" cy="50920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9:notes"/>
          <p:cNvSpPr/>
          <p:nvPr>
            <p:ph idx="2" type="sldImg"/>
          </p:nvPr>
        </p:nvSpPr>
        <p:spPr>
          <a:xfrm>
            <a:off x="3353450" y="848675"/>
            <a:ext cx="13411850" cy="4243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:notes"/>
          <p:cNvSpPr txBox="1"/>
          <p:nvPr>
            <p:ph idx="1" type="body"/>
          </p:nvPr>
        </p:nvSpPr>
        <p:spPr>
          <a:xfrm>
            <a:off x="2011675" y="5374950"/>
            <a:ext cx="16093425" cy="50920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0:notes"/>
          <p:cNvSpPr/>
          <p:nvPr>
            <p:ph idx="2" type="sldImg"/>
          </p:nvPr>
        </p:nvSpPr>
        <p:spPr>
          <a:xfrm>
            <a:off x="3353450" y="848675"/>
            <a:ext cx="13411850" cy="4243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:notes"/>
          <p:cNvSpPr txBox="1"/>
          <p:nvPr>
            <p:ph idx="1" type="body"/>
          </p:nvPr>
        </p:nvSpPr>
        <p:spPr>
          <a:xfrm>
            <a:off x="2011675" y="5374950"/>
            <a:ext cx="16093425" cy="50920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1:notes"/>
          <p:cNvSpPr/>
          <p:nvPr>
            <p:ph idx="2" type="sldImg"/>
          </p:nvPr>
        </p:nvSpPr>
        <p:spPr>
          <a:xfrm>
            <a:off x="3353450" y="848675"/>
            <a:ext cx="13411850" cy="4243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:notes"/>
          <p:cNvSpPr txBox="1"/>
          <p:nvPr>
            <p:ph idx="1" type="body"/>
          </p:nvPr>
        </p:nvSpPr>
        <p:spPr>
          <a:xfrm>
            <a:off x="2011675" y="5374950"/>
            <a:ext cx="16093425" cy="50920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:notes"/>
          <p:cNvSpPr/>
          <p:nvPr>
            <p:ph idx="2" type="sldImg"/>
          </p:nvPr>
        </p:nvSpPr>
        <p:spPr>
          <a:xfrm>
            <a:off x="3353450" y="848675"/>
            <a:ext cx="13411850" cy="4243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/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5"/>
          <p:cNvSpPr txBox="1"/>
          <p:nvPr>
            <p:ph idx="1" type="body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5"/>
          <p:cNvSpPr txBox="1"/>
          <p:nvPr>
            <p:ph idx="10" type="dt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5"/>
          <p:cNvSpPr txBox="1"/>
          <p:nvPr>
            <p:ph idx="11" type="ft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5"/>
          <p:cNvSpPr txBox="1"/>
          <p:nvPr>
            <p:ph idx="12" type="sldNum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1" type="ft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4"/>
          <p:cNvSpPr txBox="1"/>
          <p:nvPr>
            <p:ph idx="10" type="dt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0" y="0"/>
            <a:ext cx="20116800" cy="1094516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/>
          <p:nvPr/>
        </p:nvSpPr>
        <p:spPr>
          <a:xfrm>
            <a:off x="0" y="0"/>
            <a:ext cx="20116800" cy="11315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eme Office">
  <a:themeElements>
    <a:clrScheme name="Standard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doc2pdf</dc:creator>
</cp:coreProperties>
</file>