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handoutMasters/handoutMaster1.xml" ContentType="application/vnd.openxmlformats-officedocument.presentationml.handoutMaster+xml"/>
  <Override PartName="/ppt/media/image10.svg" ContentType="image/svg+xml"/>
  <Override PartName="/ppt/media/image14.svg" ContentType="image/svg+xml"/>
  <Override PartName="/ppt/media/image17.svg" ContentType="image/svg+xml"/>
  <Override PartName="/ppt/media/image19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6.svg" ContentType="image/svg+xml"/>
  <Override PartName="/ppt/media/image5.svg" ContentType="image/svg+xml"/>
  <Override PartName="/ppt/media/image50.svg" ContentType="image/svg+xml"/>
  <Override PartName="/ppt/media/image53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67.svg" ContentType="image/svg+xml"/>
  <Override PartName="/ppt/media/image69.svg" ContentType="image/svg+xml"/>
  <Override PartName="/ppt/media/image7.svg" ContentType="image/svg+xml"/>
  <Override PartName="/ppt/media/image75.svg" ContentType="image/svg+xml"/>
  <Override PartName="/ppt/media/image8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  <p:sldMasterId id="2147483669" r:id="rId3"/>
  </p:sldMasterIdLst>
  <p:notesMasterIdLst>
    <p:notesMasterId r:id="rId5"/>
  </p:notesMasterIdLst>
  <p:handoutMasterIdLst>
    <p:handoutMasterId r:id="rId17"/>
  </p:handoutMasterIdLst>
  <p:sldIdLst>
    <p:sldId id="295" r:id="rId4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32" r:id="rId16"/>
  </p:sldIdLst>
  <p:sldSz cx="12192000" cy="6858000"/>
  <p:notesSz cx="6858000" cy="9144000"/>
  <p:embeddedFontLst>
    <p:embeddedFont>
      <p:font typeface="Arial Black" panose="020B0A04020102020204" charset="0"/>
      <p:bold r:id="rId21"/>
    </p:embeddedFont>
    <p:embeddedFont>
      <p:font typeface="Montserrat Bold" panose="00000800000000000000" pitchFamily="2" charset="-52"/>
      <p:bold r:id="rId22"/>
    </p:embeddedFont>
    <p:embeddedFont>
      <p:font typeface="Montserrat" panose="00000500000000000000" charset="0"/>
      <p:regular r:id="rId23"/>
      <p:bold r:id="rId24"/>
      <p:italic r:id="rId25"/>
      <p:boldItalic r:id="rId2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445A7E1-430C-4FE2-87AD-01A1CADC6E30}">
          <p14:sldIdLst>
            <p14:sldId id="295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332"/>
          </p14:sldIdLst>
        </p14:section>
        <p14:section name="Элементы" id="{D390C301-BCE6-4332-829B-6D1D26DFEEBF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8D3B"/>
    <a:srgbClr val="3D2E13"/>
    <a:srgbClr val="8BBBEC"/>
    <a:srgbClr val="DC3912"/>
    <a:srgbClr val="3366CC"/>
    <a:srgbClr val="E6556F"/>
    <a:srgbClr val="1821A6"/>
    <a:srgbClr val="E8E8E8"/>
    <a:srgbClr val="F09BAA"/>
    <a:srgbClr val="8A4D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42" autoAdjust="0"/>
    <p:restoredTop sz="94850" autoAdjust="0"/>
  </p:normalViewPr>
  <p:slideViewPr>
    <p:cSldViewPr snapToGrid="0">
      <p:cViewPr>
        <p:scale>
          <a:sx n="100" d="100"/>
          <a:sy n="100" d="100"/>
        </p:scale>
        <p:origin x="1116" y="3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2" d="100"/>
          <a:sy n="122" d="100"/>
        </p:scale>
        <p:origin x="4998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9" Type="http://schemas.openxmlformats.org/officeDocument/2006/relationships/customXml" Target="../customXml/item3.xml"/><Relationship Id="rId28" Type="http://schemas.openxmlformats.org/officeDocument/2006/relationships/customXml" Target="../customXml/item2.xml"/><Relationship Id="rId27" Type="http://schemas.openxmlformats.org/officeDocument/2006/relationships/customXml" Target="../customXml/item1.xml"/><Relationship Id="rId26" Type="http://schemas.openxmlformats.org/officeDocument/2006/relationships/font" Target="fonts/font6.fntdata"/><Relationship Id="rId25" Type="http://schemas.openxmlformats.org/officeDocument/2006/relationships/font" Target="fonts/font5.fntdata"/><Relationship Id="rId24" Type="http://schemas.openxmlformats.org/officeDocument/2006/relationships/font" Target="fonts/font4.fntdata"/><Relationship Id="rId23" Type="http://schemas.openxmlformats.org/officeDocument/2006/relationships/font" Target="fonts/font3.fntdata"/><Relationship Id="rId22" Type="http://schemas.openxmlformats.org/officeDocument/2006/relationships/font" Target="fonts/font2.fntdata"/><Relationship Id="rId21" Type="http://schemas.openxmlformats.org/officeDocument/2006/relationships/font" Target="fonts/font1.fntdata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3A1885-8F4E-4FE4-9468-C51C61B78FE9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/>
              <a:t>Название презентации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80B3BD-B4E8-4572-9864-CC2B0459586E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ECBBAE-1C6D-46C8-9CB0-8327F4A01E2A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/>
              <a:t>Название презентации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745385-2381-4A17-9311-D8FEE424220A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ru-RU"/>
              <a:t>Название презентации</a:t>
            </a:r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p>
            <a:r>
              <a:rPr lang="ru-RU"/>
              <a:t>Название презентации</a:t>
            </a:r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ru-RU"/>
              <a:t>Название презентации</a:t>
            </a:r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ru-RU"/>
              <a:t>Название презентации</a:t>
            </a:r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7" Type="http://schemas.openxmlformats.org/officeDocument/2006/relationships/image" Target="../media/image6.png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sv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7" Type="http://schemas.openxmlformats.org/officeDocument/2006/relationships/image" Target="../media/image6.png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5.png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7" Type="http://schemas.openxmlformats.org/officeDocument/2006/relationships/image" Target="../media/image6.png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8.png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6.png"/><Relationship Id="rId7" Type="http://schemas.openxmlformats.org/officeDocument/2006/relationships/image" Target="../media/image5.svg"/><Relationship Id="rId6" Type="http://schemas.openxmlformats.org/officeDocument/2006/relationships/image" Target="../media/image4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7" Type="http://schemas.openxmlformats.org/officeDocument/2006/relationships/image" Target="../media/image6.png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0.sv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20.png"/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svg"/><Relationship Id="rId8" Type="http://schemas.openxmlformats.org/officeDocument/2006/relationships/image" Target="../media/image9.png"/><Relationship Id="rId7" Type="http://schemas.openxmlformats.org/officeDocument/2006/relationships/image" Target="../media/image26.svg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3" Type="http://schemas.openxmlformats.org/officeDocument/2006/relationships/image" Target="../media/image22.svg"/><Relationship Id="rId25" Type="http://schemas.openxmlformats.org/officeDocument/2006/relationships/image" Target="../media/image42.svg"/><Relationship Id="rId24" Type="http://schemas.openxmlformats.org/officeDocument/2006/relationships/image" Target="../media/image41.png"/><Relationship Id="rId23" Type="http://schemas.openxmlformats.org/officeDocument/2006/relationships/image" Target="../media/image40.svg"/><Relationship Id="rId22" Type="http://schemas.openxmlformats.org/officeDocument/2006/relationships/image" Target="../media/image39.png"/><Relationship Id="rId21" Type="http://schemas.openxmlformats.org/officeDocument/2006/relationships/image" Target="../media/image38.svg"/><Relationship Id="rId20" Type="http://schemas.openxmlformats.org/officeDocument/2006/relationships/image" Target="../media/image37.png"/><Relationship Id="rId2" Type="http://schemas.openxmlformats.org/officeDocument/2006/relationships/image" Target="../media/image21.png"/><Relationship Id="rId19" Type="http://schemas.openxmlformats.org/officeDocument/2006/relationships/image" Target="../media/image36.svg"/><Relationship Id="rId18" Type="http://schemas.openxmlformats.org/officeDocument/2006/relationships/image" Target="../media/image35.png"/><Relationship Id="rId17" Type="http://schemas.openxmlformats.org/officeDocument/2006/relationships/image" Target="../media/image34.svg"/><Relationship Id="rId16" Type="http://schemas.openxmlformats.org/officeDocument/2006/relationships/image" Target="../media/image33.png"/><Relationship Id="rId15" Type="http://schemas.openxmlformats.org/officeDocument/2006/relationships/image" Target="../media/image32.svg"/><Relationship Id="rId14" Type="http://schemas.openxmlformats.org/officeDocument/2006/relationships/image" Target="../media/image31.png"/><Relationship Id="rId13" Type="http://schemas.openxmlformats.org/officeDocument/2006/relationships/image" Target="../media/image30.svg"/><Relationship Id="rId12" Type="http://schemas.openxmlformats.org/officeDocument/2006/relationships/image" Target="../media/image29.png"/><Relationship Id="rId11" Type="http://schemas.openxmlformats.org/officeDocument/2006/relationships/image" Target="../media/image28.svg"/><Relationship Id="rId10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6.png"/><Relationship Id="rId7" Type="http://schemas.openxmlformats.org/officeDocument/2006/relationships/image" Target="../media/image30.svg"/><Relationship Id="rId6" Type="http://schemas.openxmlformats.org/officeDocument/2006/relationships/image" Target="../media/image29.png"/><Relationship Id="rId5" Type="http://schemas.openxmlformats.org/officeDocument/2006/relationships/image" Target="../media/image43.png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image" Target="../media/image11.png"/><Relationship Id="rId7" Type="http://schemas.openxmlformats.org/officeDocument/2006/relationships/image" Target="../media/image43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0.sv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0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4.png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4.png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4.png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7" Type="http://schemas.openxmlformats.org/officeDocument/2006/relationships/image" Target="../media/image45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4.png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4.png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4.png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4.png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4.png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4.png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svg"/><Relationship Id="rId8" Type="http://schemas.openxmlformats.org/officeDocument/2006/relationships/image" Target="../media/image4.png"/><Relationship Id="rId7" Type="http://schemas.openxmlformats.org/officeDocument/2006/relationships/image" Target="../media/image7.svg"/><Relationship Id="rId6" Type="http://schemas.openxmlformats.org/officeDocument/2006/relationships/image" Target="../media/image6.png"/><Relationship Id="rId5" Type="http://schemas.openxmlformats.org/officeDocument/2006/relationships/image" Target="../media/image44.png"/><Relationship Id="rId4" Type="http://schemas.openxmlformats.org/officeDocument/2006/relationships/image" Target="../media/image8.png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image" Target="../media/image7.svg"/><Relationship Id="rId7" Type="http://schemas.openxmlformats.org/officeDocument/2006/relationships/image" Target="../media/image6.png"/><Relationship Id="rId6" Type="http://schemas.openxmlformats.org/officeDocument/2006/relationships/image" Target="../media/image44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0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4.png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4.png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6.png"/><Relationship Id="rId5" Type="http://schemas.openxmlformats.org/officeDocument/2006/relationships/image" Target="../media/image43.png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svg"/><Relationship Id="rId6" Type="http://schemas.openxmlformats.org/officeDocument/2006/relationships/image" Target="../media/image6.png"/><Relationship Id="rId5" Type="http://schemas.openxmlformats.org/officeDocument/2006/relationships/image" Target="../media/image43.png"/><Relationship Id="rId4" Type="http://schemas.openxmlformats.org/officeDocument/2006/relationships/image" Target="../media/image10.sv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4.png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bject 5"/>
          <p:cNvSpPr/>
          <p:nvPr userDrawn="1"/>
        </p:nvSpPr>
        <p:spPr>
          <a:xfrm>
            <a:off x="5534025" y="0"/>
            <a:ext cx="6657975" cy="5941699"/>
          </a:xfrm>
          <a:custGeom>
            <a:avLst/>
            <a:gdLst/>
            <a:ahLst/>
            <a:cxnLst/>
            <a:rect l="l" t="t" r="r" b="b"/>
            <a:pathLst>
              <a:path w="11963400" h="11290300">
                <a:moveTo>
                  <a:pt x="11963028" y="11289792"/>
                </a:moveTo>
                <a:lnTo>
                  <a:pt x="0" y="11289792"/>
                </a:lnTo>
                <a:lnTo>
                  <a:pt x="6518165" y="0"/>
                </a:lnTo>
                <a:lnTo>
                  <a:pt x="11963015" y="0"/>
                </a:lnTo>
                <a:lnTo>
                  <a:pt x="11963028" y="11289792"/>
                </a:lnTo>
                <a:close/>
              </a:path>
            </a:pathLst>
          </a:custGeom>
          <a:solidFill>
            <a:srgbClr val="E6E9EB"/>
          </a:solidFill>
        </p:spPr>
        <p:txBody>
          <a:bodyPr wrap="square" lIns="0" tIns="0" rIns="0" bIns="0" rtlCol="0"/>
          <a:lstStyle/>
          <a:p>
            <a:endParaRPr sz="1090" dirty="0"/>
          </a:p>
        </p:txBody>
      </p:sp>
      <p:sp>
        <p:nvSpPr>
          <p:cNvPr id="57" name="Прямоугольник 56"/>
          <p:cNvSpPr/>
          <p:nvPr userDrawn="1"/>
        </p:nvSpPr>
        <p:spPr>
          <a:xfrm>
            <a:off x="0" y="265384"/>
            <a:ext cx="12192000" cy="166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6838950" y="3679461"/>
            <a:ext cx="5353050" cy="2262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7200900" y="4922167"/>
            <a:ext cx="3225533" cy="559023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 Отчество</a:t>
            </a:r>
            <a:endParaRPr lang="ru-RU" dirty="0"/>
          </a:p>
        </p:txBody>
      </p:sp>
      <p:pic>
        <p:nvPicPr>
          <p:cNvPr id="23" name="object 3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4"/>
          <a:stretch>
            <a:fillRect/>
          </a:stretch>
        </p:blipFill>
        <p:spPr>
          <a:xfrm>
            <a:off x="492249" y="3679461"/>
            <a:ext cx="6429960" cy="2262238"/>
          </a:xfrm>
          <a:prstGeom prst="rect">
            <a:avLst/>
          </a:prstGeom>
        </p:spPr>
      </p:pic>
      <p:sp>
        <p:nvSpPr>
          <p:cNvPr id="43" name="Текст 42"/>
          <p:cNvSpPr>
            <a:spLocks noGrp="1"/>
          </p:cNvSpPr>
          <p:nvPr>
            <p:ph type="body" sz="quarter" idx="15" hasCustomPrompt="1"/>
          </p:nvPr>
        </p:nvSpPr>
        <p:spPr>
          <a:xfrm>
            <a:off x="7200900" y="5561299"/>
            <a:ext cx="4121150" cy="380399"/>
          </a:xfrm>
        </p:spPr>
        <p:txBody>
          <a:bodyPr>
            <a:normAutofit/>
          </a:bodyPr>
          <a:lstStyle>
            <a:lvl1pPr marL="0" indent="0">
              <a:buNone/>
              <a:defRPr sz="1000" i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Должность</a:t>
            </a:r>
            <a:endParaRPr lang="ru-RU" dirty="0"/>
          </a:p>
        </p:txBody>
      </p:sp>
      <p:sp>
        <p:nvSpPr>
          <p:cNvPr id="65" name="Заголовок 64"/>
          <p:cNvSpPr>
            <a:spLocks noGrp="1"/>
          </p:cNvSpPr>
          <p:nvPr>
            <p:ph type="title" hasCustomPrompt="1"/>
          </p:nvPr>
        </p:nvSpPr>
        <p:spPr>
          <a:xfrm>
            <a:off x="492249" y="695123"/>
            <a:ext cx="7746876" cy="1192206"/>
          </a:xfrm>
          <a:prstGeom prst="rect">
            <a:avLst/>
          </a:prstGeom>
        </p:spPr>
        <p:txBody>
          <a:bodyPr/>
          <a:lstStyle>
            <a:lvl1pPr>
              <a:defRPr sz="3200" spc="-150"/>
            </a:lvl1pPr>
          </a:lstStyle>
          <a:p>
            <a:r>
              <a:rPr lang="ru-RU" dirty="0"/>
              <a:t>НАЗВАНИЕ </a:t>
            </a:r>
            <a:br>
              <a:rPr lang="ru-RU" dirty="0"/>
            </a:br>
            <a:r>
              <a:rPr lang="ru-RU" dirty="0"/>
              <a:t>ПРЕЗЕНТАЦИИ</a:t>
            </a:r>
            <a:endParaRPr lang="ru-RU" dirty="0"/>
          </a:p>
        </p:txBody>
      </p:sp>
      <p:sp>
        <p:nvSpPr>
          <p:cNvPr id="74" name="Текст 42"/>
          <p:cNvSpPr>
            <a:spLocks noGrp="1"/>
          </p:cNvSpPr>
          <p:nvPr>
            <p:ph type="body" sz="quarter" idx="16" hasCustomPrompt="1"/>
          </p:nvPr>
        </p:nvSpPr>
        <p:spPr>
          <a:xfrm>
            <a:off x="7934325" y="6262132"/>
            <a:ext cx="4121150" cy="330484"/>
          </a:xfrm>
        </p:spPr>
        <p:txBody>
          <a:bodyPr>
            <a:normAutofit/>
          </a:bodyPr>
          <a:lstStyle>
            <a:lvl1pPr marL="0" indent="0" algn="r">
              <a:buNone/>
              <a:defRPr sz="15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Дата (</a:t>
            </a:r>
            <a:r>
              <a:rPr lang="ru-RU" dirty="0" err="1"/>
              <a:t>дд.мм.гг</a:t>
            </a:r>
            <a:r>
              <a:rPr lang="ru-RU" dirty="0"/>
              <a:t>.)</a:t>
            </a:r>
            <a:endParaRPr lang="ru-RU" dirty="0"/>
          </a:p>
        </p:txBody>
      </p:sp>
      <p:pic>
        <p:nvPicPr>
          <p:cNvPr id="96" name="Рисунок 95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13637"/>
          <a:stretch>
            <a:fillRect/>
          </a:stretch>
        </p:blipFill>
        <p:spPr>
          <a:xfrm flipH="1">
            <a:off x="-1" y="2978627"/>
            <a:ext cx="1569159" cy="2262239"/>
          </a:xfrm>
          <a:prstGeom prst="rect">
            <a:avLst/>
          </a:prstGeom>
        </p:spPr>
      </p:pic>
      <p:pic>
        <p:nvPicPr>
          <p:cNvPr id="97" name="Рисунок 96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711"/>
          <a:stretch>
            <a:fillRect/>
          </a:stretch>
        </p:blipFill>
        <p:spPr>
          <a:xfrm flipV="1">
            <a:off x="10423264" y="3839676"/>
            <a:ext cx="1767680" cy="2262239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23264" y="916301"/>
            <a:ext cx="1400682" cy="64781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24864" y="888821"/>
            <a:ext cx="765045" cy="70277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704919" y="5476191"/>
            <a:ext cx="3225533" cy="613333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 Отчество</a:t>
            </a:r>
            <a:endParaRPr lang="ru-RU" dirty="0"/>
          </a:p>
        </p:txBody>
      </p:sp>
      <p:sp>
        <p:nvSpPr>
          <p:cNvPr id="43" name="Текст 42"/>
          <p:cNvSpPr>
            <a:spLocks noGrp="1"/>
          </p:cNvSpPr>
          <p:nvPr>
            <p:ph type="body" sz="quarter" idx="15" hasCustomPrompt="1"/>
          </p:nvPr>
        </p:nvSpPr>
        <p:spPr>
          <a:xfrm>
            <a:off x="704919" y="6070720"/>
            <a:ext cx="4121150" cy="301854"/>
          </a:xfrm>
        </p:spPr>
        <p:txBody>
          <a:bodyPr>
            <a:normAutofit/>
          </a:bodyPr>
          <a:lstStyle>
            <a:lvl1pPr marL="0" indent="0">
              <a:buNone/>
              <a:defRPr sz="1500" i="1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Должность</a:t>
            </a:r>
            <a:endParaRPr lang="ru-RU" dirty="0"/>
          </a:p>
        </p:txBody>
      </p:sp>
      <p:sp>
        <p:nvSpPr>
          <p:cNvPr id="65" name="Заголовок 64"/>
          <p:cNvSpPr>
            <a:spLocks noGrp="1"/>
          </p:cNvSpPr>
          <p:nvPr>
            <p:ph type="title" hasCustomPrompt="1"/>
          </p:nvPr>
        </p:nvSpPr>
        <p:spPr>
          <a:xfrm>
            <a:off x="516124" y="2401981"/>
            <a:ext cx="6237014" cy="1192206"/>
          </a:xfrm>
          <a:prstGeom prst="rect">
            <a:avLst/>
          </a:prstGeom>
        </p:spPr>
        <p:txBody>
          <a:bodyPr/>
          <a:lstStyle>
            <a:lvl1pPr algn="l">
              <a:defRPr sz="3200" spc="-150"/>
            </a:lvl1pPr>
          </a:lstStyle>
          <a:p>
            <a:r>
              <a:rPr lang="ru-RU" dirty="0"/>
              <a:t>НАЗВАНИЕ </a:t>
            </a:r>
            <a:br>
              <a:rPr lang="ru-RU" dirty="0"/>
            </a:br>
            <a:r>
              <a:rPr lang="ru-RU" dirty="0"/>
              <a:t>ПРЕЗЕНТАЦИИ</a:t>
            </a:r>
            <a:endParaRPr lang="ru-RU" dirty="0"/>
          </a:p>
        </p:txBody>
      </p:sp>
      <p:sp>
        <p:nvSpPr>
          <p:cNvPr id="74" name="Текст 42"/>
          <p:cNvSpPr>
            <a:spLocks noGrp="1"/>
          </p:cNvSpPr>
          <p:nvPr>
            <p:ph type="body" sz="quarter" idx="16" hasCustomPrompt="1"/>
          </p:nvPr>
        </p:nvSpPr>
        <p:spPr>
          <a:xfrm>
            <a:off x="8629184" y="6030329"/>
            <a:ext cx="1303151" cy="330484"/>
          </a:xfrm>
          <a:prstGeom prst="round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l">
              <a:buNone/>
              <a:defRPr sz="150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(</a:t>
            </a:r>
            <a:r>
              <a:rPr lang="ru-RU" dirty="0" err="1"/>
              <a:t>дд.мм.гг</a:t>
            </a:r>
            <a:r>
              <a:rPr lang="ru-RU" dirty="0"/>
              <a:t>.)</a:t>
            </a:r>
            <a:endParaRPr lang="ru-RU" dirty="0"/>
          </a:p>
        </p:txBody>
      </p:sp>
      <p:pic>
        <p:nvPicPr>
          <p:cNvPr id="78" name="Рисунок 7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9"/>
          <a:stretch>
            <a:fillRect/>
          </a:stretch>
        </p:blipFill>
        <p:spPr>
          <a:xfrm flipV="1">
            <a:off x="516123" y="6464709"/>
            <a:ext cx="11513951" cy="137637"/>
          </a:xfrm>
          <a:prstGeom prst="roundRect">
            <a:avLst>
              <a:gd name="adj" fmla="val 50000"/>
            </a:avLst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0138" r="25431" b="121"/>
          <a:stretch>
            <a:fillRect/>
          </a:stretch>
        </p:blipFill>
        <p:spPr>
          <a:xfrm>
            <a:off x="9384191" y="0"/>
            <a:ext cx="2807810" cy="3741420"/>
          </a:xfrm>
          <a:prstGeom prst="rect">
            <a:avLst/>
          </a:prstGeom>
        </p:spPr>
      </p:pic>
      <p:sp>
        <p:nvSpPr>
          <p:cNvPr id="13" name="Текст 42"/>
          <p:cNvSpPr>
            <a:spLocks noGrp="1"/>
          </p:cNvSpPr>
          <p:nvPr>
            <p:ph type="body" sz="quarter" idx="17" hasCustomPrompt="1"/>
          </p:nvPr>
        </p:nvSpPr>
        <p:spPr>
          <a:xfrm>
            <a:off x="10056711" y="6030329"/>
            <a:ext cx="1973363" cy="330484"/>
          </a:xfrm>
          <a:prstGeom prst="round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l">
              <a:buNone/>
              <a:defRPr sz="150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Город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20"/>
          </p:nvPr>
        </p:nvSpPr>
        <p:spPr>
          <a:xfrm>
            <a:off x="6690335" y="1198496"/>
            <a:ext cx="4093601" cy="4093601"/>
          </a:xfrm>
          <a:prstGeom prst="ellipse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ru-RU" dirty="0"/>
          </a:p>
        </p:txBody>
      </p:sp>
      <p:pic>
        <p:nvPicPr>
          <p:cNvPr id="7" name="Рисунок 6" descr="Изображение выглядит как текст, Графика, логотип, Шрифт&#10;&#10;Контент, сгенерированный ИИ, может содержать ошибки.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30" y="519977"/>
            <a:ext cx="910791" cy="836657"/>
          </a:xfrm>
          <a:prstGeom prst="rect">
            <a:avLst/>
          </a:prstGeom>
        </p:spPr>
      </p:pic>
      <p:pic>
        <p:nvPicPr>
          <p:cNvPr id="9" name="Рисунок 8" descr="Изображение выглядит как Графика, графический дизайн, Шрифт, круг&#10;&#10;Контент, сгенерированный ИИ, может содержать ошибки.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186" y="595003"/>
            <a:ext cx="1484928" cy="68660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+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бъект 2"/>
          <p:cNvSpPr>
            <a:spLocks noGrp="1"/>
          </p:cNvSpPr>
          <p:nvPr>
            <p:ph sz="quarter" idx="19"/>
          </p:nvPr>
        </p:nvSpPr>
        <p:spPr>
          <a:xfrm>
            <a:off x="7086907" y="1936511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  <a:alpha val="30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sz="quarter" idx="18"/>
          </p:nvPr>
        </p:nvSpPr>
        <p:spPr>
          <a:xfrm>
            <a:off x="6964145" y="1808284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  <a:alpha val="48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5" name="Объект 2"/>
          <p:cNvSpPr>
            <a:spLocks noGrp="1"/>
          </p:cNvSpPr>
          <p:nvPr>
            <p:ph sz="quarter" idx="16"/>
          </p:nvPr>
        </p:nvSpPr>
        <p:spPr>
          <a:xfrm>
            <a:off x="6841383" y="1683529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229895" y="1808284"/>
            <a:ext cx="5872454" cy="43589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idx="17" hasCustomPrompt="1"/>
          </p:nvPr>
        </p:nvSpPr>
        <p:spPr>
          <a:xfrm>
            <a:off x="223545" y="1120780"/>
            <a:ext cx="5872455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  <a:endParaRPr lang="ru-RU" dirty="0"/>
          </a:p>
        </p:txBody>
      </p:sp>
      <p:sp>
        <p:nvSpPr>
          <p:cNvPr id="17" name="Рисунок 26"/>
          <p:cNvSpPr>
            <a:spLocks noGrp="1"/>
          </p:cNvSpPr>
          <p:nvPr>
            <p:ph type="pic" sz="quarter" idx="20" hasCustomPrompt="1"/>
          </p:nvPr>
        </p:nvSpPr>
        <p:spPr>
          <a:xfrm>
            <a:off x="6718621" y="1526223"/>
            <a:ext cx="4480167" cy="4214813"/>
          </a:xfrm>
          <a:prstGeom prst="roundRect">
            <a:avLst>
              <a:gd name="adj" fmla="val 3334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Место для изображения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+ показат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7" name="Объект 2"/>
          <p:cNvSpPr>
            <a:spLocks noGrp="1"/>
          </p:cNvSpPr>
          <p:nvPr>
            <p:ph sz="quarter" idx="21"/>
          </p:nvPr>
        </p:nvSpPr>
        <p:spPr>
          <a:xfrm>
            <a:off x="334963" y="1261722"/>
            <a:ext cx="4562995" cy="4552547"/>
          </a:xfrm>
          <a:prstGeom prst="ellipse">
            <a:avLst/>
          </a:prstGeom>
          <a:gradFill flip="none" rotWithShape="1">
            <a:gsLst>
              <a:gs pos="0">
                <a:srgbClr val="7030A0"/>
              </a:gs>
              <a:gs pos="100000">
                <a:schemeClr val="accent1"/>
              </a:gs>
              <a:gs pos="51000">
                <a:schemeClr val="accent3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6" name="Рисунок 2"/>
          <p:cNvSpPr>
            <a:spLocks noGrp="1"/>
          </p:cNvSpPr>
          <p:nvPr>
            <p:ph type="pic" sz="quarter" idx="41" hasCustomPrompt="1"/>
          </p:nvPr>
        </p:nvSpPr>
        <p:spPr>
          <a:xfrm>
            <a:off x="534017" y="1345048"/>
            <a:ext cx="4469222" cy="4469221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Изображение</a:t>
            </a:r>
            <a:endParaRPr lang="ru-RU" dirty="0"/>
          </a:p>
        </p:txBody>
      </p:sp>
      <p:sp>
        <p:nvSpPr>
          <p:cNvPr id="8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  <a:endParaRPr lang="ru-RU" dirty="0"/>
          </a:p>
        </p:txBody>
      </p:sp>
      <p:sp>
        <p:nvSpPr>
          <p:cNvPr id="11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7" hasCustomPrompt="1"/>
          </p:nvPr>
        </p:nvSpPr>
        <p:spPr>
          <a:xfrm>
            <a:off x="6743700" y="1510787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16" name="Объект 2"/>
          <p:cNvSpPr>
            <a:spLocks noGrp="1"/>
          </p:cNvSpPr>
          <p:nvPr>
            <p:ph idx="45" hasCustomPrompt="1"/>
          </p:nvPr>
        </p:nvSpPr>
        <p:spPr>
          <a:xfrm>
            <a:off x="5294889" y="1510785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  <a:endParaRPr lang="ru-RU" dirty="0"/>
          </a:p>
        </p:txBody>
      </p:sp>
      <p:sp>
        <p:nvSpPr>
          <p:cNvPr id="19" name="Объект 2"/>
          <p:cNvSpPr>
            <a:spLocks noGrp="1"/>
          </p:cNvSpPr>
          <p:nvPr>
            <p:ph idx="46" hasCustomPrompt="1"/>
          </p:nvPr>
        </p:nvSpPr>
        <p:spPr>
          <a:xfrm>
            <a:off x="8192511" y="3034788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20" name="Объект 2"/>
          <p:cNvSpPr>
            <a:spLocks noGrp="1"/>
          </p:cNvSpPr>
          <p:nvPr>
            <p:ph idx="47" hasCustomPrompt="1"/>
          </p:nvPr>
        </p:nvSpPr>
        <p:spPr>
          <a:xfrm>
            <a:off x="6743700" y="3034786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  <a:endParaRPr lang="ru-RU" dirty="0"/>
          </a:p>
        </p:txBody>
      </p:sp>
      <p:sp>
        <p:nvSpPr>
          <p:cNvPr id="21" name="Объект 2"/>
          <p:cNvSpPr>
            <a:spLocks noGrp="1"/>
          </p:cNvSpPr>
          <p:nvPr>
            <p:ph idx="48" hasCustomPrompt="1"/>
          </p:nvPr>
        </p:nvSpPr>
        <p:spPr>
          <a:xfrm>
            <a:off x="9108832" y="4558785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22" name="Объект 2"/>
          <p:cNvSpPr>
            <a:spLocks noGrp="1"/>
          </p:cNvSpPr>
          <p:nvPr>
            <p:ph idx="49" hasCustomPrompt="1"/>
          </p:nvPr>
        </p:nvSpPr>
        <p:spPr>
          <a:xfrm>
            <a:off x="7660021" y="4558783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лефон+фото+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17"/>
          <p:cNvSpPr>
            <a:spLocks noGrp="1"/>
          </p:cNvSpPr>
          <p:nvPr>
            <p:ph type="pic" sz="quarter" idx="20"/>
          </p:nvPr>
        </p:nvSpPr>
        <p:spPr>
          <a:xfrm>
            <a:off x="1206500" y="1860296"/>
            <a:ext cx="3241675" cy="5614953"/>
          </a:xfrm>
          <a:custGeom>
            <a:avLst/>
            <a:gdLst>
              <a:gd name="connsiteX0" fmla="*/ 0 w 3146425"/>
              <a:gd name="connsiteY0" fmla="*/ 441727 h 5614953"/>
              <a:gd name="connsiteX1" fmla="*/ 441727 w 3146425"/>
              <a:gd name="connsiteY1" fmla="*/ 0 h 5614953"/>
              <a:gd name="connsiteX2" fmla="*/ 2704698 w 3146425"/>
              <a:gd name="connsiteY2" fmla="*/ 0 h 5614953"/>
              <a:gd name="connsiteX3" fmla="*/ 3146425 w 3146425"/>
              <a:gd name="connsiteY3" fmla="*/ 441727 h 5614953"/>
              <a:gd name="connsiteX4" fmla="*/ 3146425 w 3146425"/>
              <a:gd name="connsiteY4" fmla="*/ 5173226 h 5614953"/>
              <a:gd name="connsiteX5" fmla="*/ 2704698 w 3146425"/>
              <a:gd name="connsiteY5" fmla="*/ 5614953 h 5614953"/>
              <a:gd name="connsiteX6" fmla="*/ 441727 w 3146425"/>
              <a:gd name="connsiteY6" fmla="*/ 5614953 h 5614953"/>
              <a:gd name="connsiteX7" fmla="*/ 0 w 3146425"/>
              <a:gd name="connsiteY7" fmla="*/ 5173226 h 5614953"/>
              <a:gd name="connsiteX8" fmla="*/ 0 w 3146425"/>
              <a:gd name="connsiteY8" fmla="*/ 441727 h 5614953"/>
              <a:gd name="connsiteX0-1" fmla="*/ 95250 w 3241675"/>
              <a:gd name="connsiteY0-2" fmla="*/ 441727 h 5614953"/>
              <a:gd name="connsiteX1-3" fmla="*/ 536977 w 3241675"/>
              <a:gd name="connsiteY1-4" fmla="*/ 0 h 5614953"/>
              <a:gd name="connsiteX2-5" fmla="*/ 2799948 w 3241675"/>
              <a:gd name="connsiteY2-6" fmla="*/ 0 h 5614953"/>
              <a:gd name="connsiteX3-7" fmla="*/ 3241675 w 3241675"/>
              <a:gd name="connsiteY3-8" fmla="*/ 441727 h 5614953"/>
              <a:gd name="connsiteX4-9" fmla="*/ 3241675 w 3241675"/>
              <a:gd name="connsiteY4-10" fmla="*/ 5173226 h 5614953"/>
              <a:gd name="connsiteX5-11" fmla="*/ 2799948 w 3241675"/>
              <a:gd name="connsiteY5-12" fmla="*/ 5614953 h 5614953"/>
              <a:gd name="connsiteX6-13" fmla="*/ 536977 w 3241675"/>
              <a:gd name="connsiteY6-14" fmla="*/ 5614953 h 5614953"/>
              <a:gd name="connsiteX7-15" fmla="*/ 0 w 3241675"/>
              <a:gd name="connsiteY7-16" fmla="*/ 5182751 h 5614953"/>
              <a:gd name="connsiteX8-17" fmla="*/ 95250 w 3241675"/>
              <a:gd name="connsiteY8-18" fmla="*/ 441727 h 561495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3241675" h="5614953">
                <a:moveTo>
                  <a:pt x="95250" y="441727"/>
                </a:moveTo>
                <a:cubicBezTo>
                  <a:pt x="95250" y="197768"/>
                  <a:pt x="293018" y="0"/>
                  <a:pt x="536977" y="0"/>
                </a:cubicBezTo>
                <a:lnTo>
                  <a:pt x="2799948" y="0"/>
                </a:lnTo>
                <a:cubicBezTo>
                  <a:pt x="3043907" y="0"/>
                  <a:pt x="3241675" y="197768"/>
                  <a:pt x="3241675" y="441727"/>
                </a:cubicBezTo>
                <a:lnTo>
                  <a:pt x="3241675" y="5173226"/>
                </a:lnTo>
                <a:cubicBezTo>
                  <a:pt x="3241675" y="5417185"/>
                  <a:pt x="3043907" y="5614953"/>
                  <a:pt x="2799948" y="5614953"/>
                </a:cubicBezTo>
                <a:lnTo>
                  <a:pt x="536977" y="5614953"/>
                </a:lnTo>
                <a:cubicBezTo>
                  <a:pt x="293018" y="5614953"/>
                  <a:pt x="0" y="5426710"/>
                  <a:pt x="0" y="5182751"/>
                </a:cubicBezTo>
                <a:cubicBezTo>
                  <a:pt x="0" y="3605585"/>
                  <a:pt x="95250" y="2018893"/>
                  <a:pt x="95250" y="441727"/>
                </a:cubicBezTo>
                <a:close/>
              </a:path>
            </a:pathLst>
          </a:custGeom>
          <a:ln>
            <a:solidFill>
              <a:schemeClr val="tx2"/>
            </a:solidFill>
          </a:ln>
          <a:scene3d>
            <a:camera prst="isometricOffAxis1Right">
              <a:rot lat="1080000" lon="2880000" rev="1440000"/>
            </a:camera>
            <a:lightRig rig="threePt" dir="t"/>
          </a:scene3d>
        </p:spPr>
        <p:txBody>
          <a:bodyPr lIns="72000"/>
          <a:lstStyle>
            <a:lvl1pPr marL="0" indent="0">
              <a:buNone/>
              <a:defRPr>
                <a:ln>
                  <a:noFill/>
                </a:ln>
                <a:noFill/>
              </a:defRPr>
            </a:lvl1pPr>
          </a:lstStyle>
          <a:p>
            <a:endParaRPr lang="ru-RU" dirty="0"/>
          </a:p>
        </p:txBody>
      </p:sp>
      <p:sp>
        <p:nvSpPr>
          <p:cNvPr id="16" name="Объект 2"/>
          <p:cNvSpPr>
            <a:spLocks noGrp="1"/>
          </p:cNvSpPr>
          <p:nvPr>
            <p:ph sz="quarter" idx="19"/>
          </p:nvPr>
        </p:nvSpPr>
        <p:spPr>
          <a:xfrm>
            <a:off x="5777961" y="4853557"/>
            <a:ext cx="6079076" cy="1347218"/>
          </a:xfrm>
          <a:prstGeom prst="roundRect">
            <a:avLst>
              <a:gd name="adj" fmla="val 2934"/>
            </a:avLst>
          </a:prstGeom>
          <a:gradFill>
            <a:gsLst>
              <a:gs pos="0">
                <a:srgbClr val="7030A0">
                  <a:alpha val="70000"/>
                </a:srgbClr>
              </a:gs>
              <a:gs pos="51000">
                <a:schemeClr val="accent3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0" scaled="1"/>
          </a:gra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  <a:endParaRPr lang="ru-RU" dirty="0"/>
          </a:p>
        </p:txBody>
      </p:sp>
      <p:sp>
        <p:nvSpPr>
          <p:cNvPr id="25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idx="17" hasCustomPrompt="1"/>
          </p:nvPr>
        </p:nvSpPr>
        <p:spPr>
          <a:xfrm>
            <a:off x="223546" y="1120780"/>
            <a:ext cx="4477838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sz="quarter" idx="18"/>
          </p:nvPr>
        </p:nvSpPr>
        <p:spPr>
          <a:xfrm>
            <a:off x="5655199" y="4725330"/>
            <a:ext cx="6079076" cy="1347218"/>
          </a:xfrm>
          <a:prstGeom prst="roundRect">
            <a:avLst>
              <a:gd name="adj" fmla="val 2934"/>
            </a:avLst>
          </a:prstGeom>
          <a:gradFill>
            <a:gsLst>
              <a:gs pos="0">
                <a:srgbClr val="7030A0">
                  <a:alpha val="50000"/>
                </a:srgbClr>
              </a:gs>
              <a:gs pos="51000">
                <a:schemeClr val="accent3">
                  <a:alpha val="50000"/>
                </a:schemeClr>
              </a:gs>
              <a:gs pos="100000">
                <a:schemeClr val="accent1">
                  <a:alpha val="50000"/>
                </a:schemeClr>
              </a:gs>
            </a:gsLst>
            <a:lin ang="0" scaled="1"/>
          </a:gra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5" name="Объект 2"/>
          <p:cNvSpPr>
            <a:spLocks noGrp="1"/>
          </p:cNvSpPr>
          <p:nvPr>
            <p:ph sz="quarter" idx="16" hasCustomPrompt="1"/>
          </p:nvPr>
        </p:nvSpPr>
        <p:spPr>
          <a:xfrm>
            <a:off x="5532437" y="4600575"/>
            <a:ext cx="6079076" cy="1347218"/>
          </a:xfrm>
          <a:prstGeom prst="roundRect">
            <a:avLst>
              <a:gd name="adj" fmla="val 2934"/>
            </a:avLst>
          </a:prstGeom>
          <a:gradFill flip="none" rotWithShape="1">
            <a:gsLst>
              <a:gs pos="0">
                <a:srgbClr val="7030A0"/>
              </a:gs>
              <a:gs pos="5100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Ваш текст</a:t>
            </a:r>
            <a:endParaRPr lang="ru-RU" dirty="0"/>
          </a:p>
        </p:txBody>
      </p:sp>
      <p:sp>
        <p:nvSpPr>
          <p:cNvPr id="33" name="Рисунок 31"/>
          <p:cNvSpPr>
            <a:spLocks noGrp="1"/>
          </p:cNvSpPr>
          <p:nvPr>
            <p:ph type="pic" sz="quarter" idx="23"/>
          </p:nvPr>
        </p:nvSpPr>
        <p:spPr>
          <a:xfrm>
            <a:off x="10564562" y="1403484"/>
            <a:ext cx="2778378" cy="2778379"/>
          </a:xfrm>
          <a:prstGeom prst="roundRect">
            <a:avLst>
              <a:gd name="adj" fmla="val 5471"/>
            </a:avLst>
          </a:prstGeom>
          <a:noFill/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35" name="Рисунок 31"/>
          <p:cNvSpPr>
            <a:spLocks noGrp="1"/>
          </p:cNvSpPr>
          <p:nvPr>
            <p:ph type="pic" sz="quarter" idx="24"/>
          </p:nvPr>
        </p:nvSpPr>
        <p:spPr>
          <a:xfrm>
            <a:off x="7684043" y="1403483"/>
            <a:ext cx="2778378" cy="2778379"/>
          </a:xfrm>
          <a:prstGeom prst="roundRect">
            <a:avLst>
              <a:gd name="adj" fmla="val 5471"/>
            </a:avLst>
          </a:prstGeom>
          <a:noFill/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36" name="Рисунок 31"/>
          <p:cNvSpPr>
            <a:spLocks noGrp="1"/>
          </p:cNvSpPr>
          <p:nvPr>
            <p:ph type="pic" sz="quarter" idx="25"/>
          </p:nvPr>
        </p:nvSpPr>
        <p:spPr>
          <a:xfrm>
            <a:off x="4803524" y="1403482"/>
            <a:ext cx="2778378" cy="2778379"/>
          </a:xfrm>
          <a:prstGeom prst="roundRect">
            <a:avLst>
              <a:gd name="adj" fmla="val 5471"/>
            </a:avLst>
          </a:prstGeom>
          <a:noFill/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pic>
        <p:nvPicPr>
          <p:cNvPr id="1028" name="Picture 4" descr="Стрелка – Бесплатные иконки: ui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320383" y="2602171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Стрелка – Бесплатные иконки: ui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11780881" y="2411671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казат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9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334962" y="1681777"/>
            <a:ext cx="9418637" cy="159609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idx="17" hasCustomPrompt="1"/>
          </p:nvPr>
        </p:nvSpPr>
        <p:spPr>
          <a:xfrm>
            <a:off x="334963" y="1044566"/>
            <a:ext cx="9418637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3533775"/>
            <a:ext cx="12192000" cy="332422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3" name="Объект 2"/>
          <p:cNvSpPr>
            <a:spLocks noGrp="1"/>
          </p:cNvSpPr>
          <p:nvPr>
            <p:ph idx="18" hasCustomPrompt="1"/>
          </p:nvPr>
        </p:nvSpPr>
        <p:spPr>
          <a:xfrm>
            <a:off x="334961" y="4479012"/>
            <a:ext cx="9418637" cy="159609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idx="19" hasCustomPrompt="1"/>
          </p:nvPr>
        </p:nvSpPr>
        <p:spPr>
          <a:xfrm>
            <a:off x="334962" y="3841801"/>
            <a:ext cx="9418637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  <a:endParaRPr lang="ru-RU" dirty="0"/>
          </a:p>
        </p:txBody>
      </p:sp>
      <p:sp>
        <p:nvSpPr>
          <p:cNvPr id="16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казат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9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0" name="Объект 13"/>
          <p:cNvSpPr>
            <a:spLocks noGrp="1"/>
          </p:cNvSpPr>
          <p:nvPr>
            <p:ph sz="quarter" idx="22" hasCustomPrompt="1"/>
          </p:nvPr>
        </p:nvSpPr>
        <p:spPr>
          <a:xfrm>
            <a:off x="317960" y="1038225"/>
            <a:ext cx="11650493" cy="5132135"/>
          </a:xfrm>
          <a:prstGeom prst="roundRect">
            <a:avLst>
              <a:gd name="adj" fmla="val 1209"/>
            </a:avLst>
          </a:prstGeom>
          <a:solidFill>
            <a:schemeClr val="bg1">
              <a:lumMod val="95000"/>
            </a:schemeClr>
          </a:solidFill>
          <a:ln w="6350">
            <a:noFill/>
          </a:ln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noFill/>
              </a:defRPr>
            </a:lvl1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3" hasCustomPrompt="1"/>
          </p:nvPr>
        </p:nvSpPr>
        <p:spPr>
          <a:xfrm>
            <a:off x="514350" y="12668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ru-RU" dirty="0"/>
              <a:t>Текс</a:t>
            </a:r>
            <a:endParaRPr lang="ru-RU" dirty="0"/>
          </a:p>
        </p:txBody>
      </p:sp>
      <p:sp>
        <p:nvSpPr>
          <p:cNvPr id="18" name="Объект 3"/>
          <p:cNvSpPr>
            <a:spLocks noGrp="1"/>
          </p:cNvSpPr>
          <p:nvPr>
            <p:ph sz="quarter" idx="24"/>
          </p:nvPr>
        </p:nvSpPr>
        <p:spPr>
          <a:xfrm>
            <a:off x="514350" y="24479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9" name="Объект 3"/>
          <p:cNvSpPr>
            <a:spLocks noGrp="1"/>
          </p:cNvSpPr>
          <p:nvPr>
            <p:ph sz="quarter" idx="25"/>
          </p:nvPr>
        </p:nvSpPr>
        <p:spPr>
          <a:xfrm>
            <a:off x="514350" y="36290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2" name="Объект 3"/>
          <p:cNvSpPr>
            <a:spLocks noGrp="1"/>
          </p:cNvSpPr>
          <p:nvPr>
            <p:ph sz="quarter" idx="26"/>
          </p:nvPr>
        </p:nvSpPr>
        <p:spPr>
          <a:xfrm>
            <a:off x="514350" y="48101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3" name="Объект 2"/>
          <p:cNvSpPr>
            <a:spLocks noGrp="1"/>
          </p:cNvSpPr>
          <p:nvPr>
            <p:ph idx="1" hasCustomPrompt="1"/>
          </p:nvPr>
        </p:nvSpPr>
        <p:spPr>
          <a:xfrm>
            <a:off x="1819275" y="1341136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24" name="Объект 2"/>
          <p:cNvSpPr>
            <a:spLocks noGrp="1"/>
          </p:cNvSpPr>
          <p:nvPr>
            <p:ph idx="28" hasCustomPrompt="1"/>
          </p:nvPr>
        </p:nvSpPr>
        <p:spPr>
          <a:xfrm>
            <a:off x="1819275" y="2520925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26" name="Объект 2"/>
          <p:cNvSpPr>
            <a:spLocks noGrp="1"/>
          </p:cNvSpPr>
          <p:nvPr>
            <p:ph idx="30" hasCustomPrompt="1"/>
          </p:nvPr>
        </p:nvSpPr>
        <p:spPr>
          <a:xfrm>
            <a:off x="1819275" y="3700714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28" name="Объект 2"/>
          <p:cNvSpPr>
            <a:spLocks noGrp="1"/>
          </p:cNvSpPr>
          <p:nvPr>
            <p:ph idx="32" hasCustomPrompt="1"/>
          </p:nvPr>
        </p:nvSpPr>
        <p:spPr>
          <a:xfrm>
            <a:off x="1819275" y="4880503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33" name="Объект 2"/>
          <p:cNvSpPr>
            <a:spLocks noGrp="1"/>
          </p:cNvSpPr>
          <p:nvPr>
            <p:ph sz="quarter" idx="16"/>
          </p:nvPr>
        </p:nvSpPr>
        <p:spPr>
          <a:xfrm>
            <a:off x="609616" y="133459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4" name="Объект 2"/>
          <p:cNvSpPr>
            <a:spLocks noGrp="1"/>
          </p:cNvSpPr>
          <p:nvPr>
            <p:ph sz="quarter" idx="33"/>
          </p:nvPr>
        </p:nvSpPr>
        <p:spPr>
          <a:xfrm>
            <a:off x="609616" y="252092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5" name="Объект 2"/>
          <p:cNvSpPr>
            <a:spLocks noGrp="1"/>
          </p:cNvSpPr>
          <p:nvPr>
            <p:ph sz="quarter" idx="34"/>
          </p:nvPr>
        </p:nvSpPr>
        <p:spPr>
          <a:xfrm>
            <a:off x="609616" y="370725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6" name="Объект 2"/>
          <p:cNvSpPr>
            <a:spLocks noGrp="1"/>
          </p:cNvSpPr>
          <p:nvPr>
            <p:ph sz="quarter" idx="35"/>
          </p:nvPr>
        </p:nvSpPr>
        <p:spPr>
          <a:xfrm>
            <a:off x="609616" y="489358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1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локи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Объект 3"/>
          <p:cNvSpPr>
            <a:spLocks noGrp="1"/>
          </p:cNvSpPr>
          <p:nvPr>
            <p:ph sz="quarter" idx="43"/>
          </p:nvPr>
        </p:nvSpPr>
        <p:spPr>
          <a:xfrm>
            <a:off x="514350" y="1200437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9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8" name="Объект 3"/>
          <p:cNvSpPr>
            <a:spLocks noGrp="1"/>
          </p:cNvSpPr>
          <p:nvPr>
            <p:ph sz="quarter" idx="24"/>
          </p:nvPr>
        </p:nvSpPr>
        <p:spPr>
          <a:xfrm>
            <a:off x="514350" y="2447925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2" name="Объект 3"/>
          <p:cNvSpPr>
            <a:spLocks noGrp="1"/>
          </p:cNvSpPr>
          <p:nvPr>
            <p:ph sz="quarter" idx="26"/>
          </p:nvPr>
        </p:nvSpPr>
        <p:spPr>
          <a:xfrm>
            <a:off x="514350" y="4810125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3" name="Объект 2"/>
          <p:cNvSpPr>
            <a:spLocks noGrp="1"/>
          </p:cNvSpPr>
          <p:nvPr>
            <p:ph idx="1" hasCustomPrompt="1"/>
          </p:nvPr>
        </p:nvSpPr>
        <p:spPr>
          <a:xfrm>
            <a:off x="1819275" y="1264875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ysClr val="windowText" lastClr="000000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24" name="Объект 2"/>
          <p:cNvSpPr>
            <a:spLocks noGrp="1"/>
          </p:cNvSpPr>
          <p:nvPr>
            <p:ph idx="28" hasCustomPrompt="1"/>
          </p:nvPr>
        </p:nvSpPr>
        <p:spPr>
          <a:xfrm>
            <a:off x="1819275" y="2520925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28" name="Объект 2"/>
          <p:cNvSpPr>
            <a:spLocks noGrp="1"/>
          </p:cNvSpPr>
          <p:nvPr>
            <p:ph idx="32" hasCustomPrompt="1"/>
          </p:nvPr>
        </p:nvSpPr>
        <p:spPr>
          <a:xfrm>
            <a:off x="1819275" y="4880503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33" name="Объект 2"/>
          <p:cNvSpPr>
            <a:spLocks noGrp="1"/>
          </p:cNvSpPr>
          <p:nvPr>
            <p:ph sz="quarter" idx="16"/>
          </p:nvPr>
        </p:nvSpPr>
        <p:spPr>
          <a:xfrm>
            <a:off x="609616" y="1258334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4" name="Объект 2"/>
          <p:cNvSpPr>
            <a:spLocks noGrp="1"/>
          </p:cNvSpPr>
          <p:nvPr>
            <p:ph sz="quarter" idx="33"/>
          </p:nvPr>
        </p:nvSpPr>
        <p:spPr>
          <a:xfrm>
            <a:off x="609616" y="252092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6" name="Объект 2"/>
          <p:cNvSpPr>
            <a:spLocks noGrp="1"/>
          </p:cNvSpPr>
          <p:nvPr>
            <p:ph sz="quarter" idx="35"/>
          </p:nvPr>
        </p:nvSpPr>
        <p:spPr>
          <a:xfrm>
            <a:off x="609616" y="489358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41" hasCustomPrompt="1"/>
          </p:nvPr>
        </p:nvSpPr>
        <p:spPr>
          <a:xfrm>
            <a:off x="7654795" y="2151687"/>
            <a:ext cx="3273950" cy="3273949"/>
          </a:xfrm>
          <a:prstGeom prst="ellipse">
            <a:avLst/>
          </a:prstGeom>
          <a:effectLst>
            <a:outerShdw blurRad="215900" dist="304800" dir="5400000" sx="90000" sy="-19000" rotWithShape="0">
              <a:prstClr val="black">
                <a:alpha val="9000"/>
              </a:prstClr>
            </a:outerShdw>
          </a:effectLst>
        </p:spPr>
        <p:txBody>
          <a:bodyPr/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Изображение</a:t>
            </a:r>
            <a:endParaRPr lang="ru-RU" dirty="0"/>
          </a:p>
        </p:txBody>
      </p:sp>
      <p:sp>
        <p:nvSpPr>
          <p:cNvPr id="27" name="Объект 2"/>
          <p:cNvSpPr>
            <a:spLocks noGrp="1"/>
          </p:cNvSpPr>
          <p:nvPr>
            <p:ph sz="quarter" idx="21"/>
          </p:nvPr>
        </p:nvSpPr>
        <p:spPr>
          <a:xfrm>
            <a:off x="7099833" y="1319747"/>
            <a:ext cx="1271789" cy="1268877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0" name="Объект 2"/>
          <p:cNvSpPr>
            <a:spLocks noGrp="1"/>
          </p:cNvSpPr>
          <p:nvPr>
            <p:ph sz="quarter" idx="39"/>
          </p:nvPr>
        </p:nvSpPr>
        <p:spPr>
          <a:xfrm>
            <a:off x="10735689" y="2024822"/>
            <a:ext cx="386112" cy="385228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1" name="Объект 2"/>
          <p:cNvSpPr>
            <a:spLocks noGrp="1"/>
          </p:cNvSpPr>
          <p:nvPr>
            <p:ph sz="quarter" idx="40"/>
          </p:nvPr>
        </p:nvSpPr>
        <p:spPr>
          <a:xfrm>
            <a:off x="10117789" y="4678028"/>
            <a:ext cx="876480" cy="874473"/>
          </a:xfrm>
          <a:prstGeom prst="ellipse">
            <a:avLst/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9" name="Объект 3"/>
          <p:cNvSpPr>
            <a:spLocks noGrp="1"/>
          </p:cNvSpPr>
          <p:nvPr>
            <p:ph sz="quarter" idx="44"/>
          </p:nvPr>
        </p:nvSpPr>
        <p:spPr>
          <a:xfrm>
            <a:off x="510112" y="3629025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2" name="Объект 2"/>
          <p:cNvSpPr>
            <a:spLocks noGrp="1"/>
          </p:cNvSpPr>
          <p:nvPr>
            <p:ph idx="45" hasCustomPrompt="1"/>
          </p:nvPr>
        </p:nvSpPr>
        <p:spPr>
          <a:xfrm>
            <a:off x="1815037" y="3693463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ysClr val="windowText" lastClr="000000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35" name="Объект 2"/>
          <p:cNvSpPr>
            <a:spLocks noGrp="1"/>
          </p:cNvSpPr>
          <p:nvPr>
            <p:ph sz="quarter" idx="46"/>
          </p:nvPr>
        </p:nvSpPr>
        <p:spPr>
          <a:xfrm>
            <a:off x="605378" y="3686922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5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+ 2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6719526" y="1834980"/>
            <a:ext cx="5008792" cy="43589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  <a:endParaRPr lang="ru-RU" dirty="0"/>
          </a:p>
        </p:txBody>
      </p:sp>
      <p:sp>
        <p:nvSpPr>
          <p:cNvPr id="25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idx="17" hasCustomPrompt="1"/>
          </p:nvPr>
        </p:nvSpPr>
        <p:spPr>
          <a:xfrm>
            <a:off x="6719526" y="1163411"/>
            <a:ext cx="5008792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  <a:endParaRPr lang="ru-RU" dirty="0"/>
          </a:p>
        </p:txBody>
      </p:sp>
      <p:sp>
        <p:nvSpPr>
          <p:cNvPr id="15" name="Объект 2"/>
          <p:cNvSpPr>
            <a:spLocks noGrp="1"/>
          </p:cNvSpPr>
          <p:nvPr>
            <p:ph sz="quarter" idx="16"/>
          </p:nvPr>
        </p:nvSpPr>
        <p:spPr>
          <a:xfrm>
            <a:off x="310219" y="1163411"/>
            <a:ext cx="3299736" cy="2873614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7" name="Рисунок 26"/>
          <p:cNvSpPr>
            <a:spLocks noGrp="1"/>
          </p:cNvSpPr>
          <p:nvPr>
            <p:ph type="pic" sz="quarter" idx="20" hasCustomPrompt="1"/>
          </p:nvPr>
        </p:nvSpPr>
        <p:spPr>
          <a:xfrm>
            <a:off x="463682" y="1318748"/>
            <a:ext cx="3299914" cy="2873614"/>
          </a:xfrm>
          <a:prstGeom prst="roundRect">
            <a:avLst>
              <a:gd name="adj" fmla="val 3334"/>
            </a:avLst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ru-RU" sz="16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Место для изображения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quarter" idx="21"/>
          </p:nvPr>
        </p:nvSpPr>
        <p:spPr>
          <a:xfrm>
            <a:off x="2641309" y="3143378"/>
            <a:ext cx="3299736" cy="2873614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1" name="Рисунок 26"/>
          <p:cNvSpPr>
            <a:spLocks noGrp="1"/>
          </p:cNvSpPr>
          <p:nvPr>
            <p:ph type="pic" sz="quarter" idx="22" hasCustomPrompt="1"/>
          </p:nvPr>
        </p:nvSpPr>
        <p:spPr>
          <a:xfrm>
            <a:off x="2892119" y="3297604"/>
            <a:ext cx="3299914" cy="2873614"/>
          </a:xfrm>
          <a:prstGeom prst="roundRect">
            <a:avLst>
              <a:gd name="adj" fmla="val 3334"/>
            </a:avLst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Место для изображения</a:t>
            </a:r>
            <a:endParaRPr lang="ru-RU" dirty="0"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23" hasCustomPrompt="1"/>
          </p:nvPr>
        </p:nvSpPr>
        <p:spPr>
          <a:xfrm>
            <a:off x="4124325" y="1353739"/>
            <a:ext cx="1457325" cy="14573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Место для иконки (изображения)</a:t>
            </a:r>
            <a:endParaRPr lang="ru-RU" dirty="0"/>
          </a:p>
        </p:txBody>
      </p:sp>
      <p:sp>
        <p:nvSpPr>
          <p:cNvPr id="22" name="Рисунок 3"/>
          <p:cNvSpPr>
            <a:spLocks noGrp="1"/>
          </p:cNvSpPr>
          <p:nvPr>
            <p:ph type="pic" sz="quarter" idx="24" hasCustomPrompt="1"/>
          </p:nvPr>
        </p:nvSpPr>
        <p:spPr>
          <a:xfrm>
            <a:off x="656314" y="4559667"/>
            <a:ext cx="1457325" cy="14573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Место для иконки (изображения)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+3 фото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Объект 2"/>
          <p:cNvSpPr>
            <a:spLocks noGrp="1"/>
          </p:cNvSpPr>
          <p:nvPr>
            <p:ph sz="quarter" idx="20"/>
          </p:nvPr>
        </p:nvSpPr>
        <p:spPr>
          <a:xfrm>
            <a:off x="1613809" y="3309377"/>
            <a:ext cx="2676525" cy="2670396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26" name="Объект 2"/>
          <p:cNvSpPr>
            <a:spLocks noGrp="1"/>
          </p:cNvSpPr>
          <p:nvPr>
            <p:ph sz="quarter" idx="22"/>
          </p:nvPr>
        </p:nvSpPr>
        <p:spPr>
          <a:xfrm>
            <a:off x="7510927" y="3309377"/>
            <a:ext cx="2676525" cy="2670396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5" name="Объект 2"/>
          <p:cNvSpPr>
            <a:spLocks noGrp="1"/>
          </p:cNvSpPr>
          <p:nvPr>
            <p:ph sz="quarter" idx="21"/>
          </p:nvPr>
        </p:nvSpPr>
        <p:spPr>
          <a:xfrm>
            <a:off x="4562368" y="3309377"/>
            <a:ext cx="2676525" cy="2670396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3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0" name="Рисунок 19"/>
          <p:cNvSpPr>
            <a:spLocks noGrp="1"/>
          </p:cNvSpPr>
          <p:nvPr>
            <p:ph type="pic" sz="quarter" idx="16" hasCustomPrompt="1"/>
          </p:nvPr>
        </p:nvSpPr>
        <p:spPr>
          <a:xfrm>
            <a:off x="1741196" y="3384303"/>
            <a:ext cx="2676525" cy="2676525"/>
          </a:xfrm>
          <a:prstGeom prst="ellipse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Ваше фото</a:t>
            </a:r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17" hasCustomPrompt="1"/>
          </p:nvPr>
        </p:nvSpPr>
        <p:spPr>
          <a:xfrm>
            <a:off x="4689755" y="3384303"/>
            <a:ext cx="2676525" cy="2676525"/>
          </a:xfrm>
          <a:prstGeom prst="ellipse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Ваше фото</a:t>
            </a:r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18" hasCustomPrompt="1"/>
          </p:nvPr>
        </p:nvSpPr>
        <p:spPr>
          <a:xfrm>
            <a:off x="7638314" y="3384303"/>
            <a:ext cx="2676525" cy="2676525"/>
          </a:xfrm>
          <a:prstGeom prst="ellipse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Ваше фото</a:t>
            </a:r>
            <a:endParaRPr lang="ru-RU" dirty="0"/>
          </a:p>
        </p:txBody>
      </p:sp>
      <p:sp>
        <p:nvSpPr>
          <p:cNvPr id="19" name="Объект 2"/>
          <p:cNvSpPr>
            <a:spLocks noGrp="1"/>
          </p:cNvSpPr>
          <p:nvPr>
            <p:ph idx="1" hasCustomPrompt="1"/>
          </p:nvPr>
        </p:nvSpPr>
        <p:spPr>
          <a:xfrm>
            <a:off x="334962" y="1834981"/>
            <a:ext cx="8332787" cy="119635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23" name="Объект 2"/>
          <p:cNvSpPr>
            <a:spLocks noGrp="1"/>
          </p:cNvSpPr>
          <p:nvPr>
            <p:ph idx="19" hasCustomPrompt="1"/>
          </p:nvPr>
        </p:nvSpPr>
        <p:spPr>
          <a:xfrm>
            <a:off x="334963" y="1163411"/>
            <a:ext cx="5008792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  <a:endParaRPr lang="ru-RU" dirty="0"/>
          </a:p>
        </p:txBody>
      </p:sp>
      <p:sp>
        <p:nvSpPr>
          <p:cNvPr id="18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 +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10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2" name="Диаграмма 11"/>
          <p:cNvSpPr>
            <a:spLocks noGrp="1"/>
          </p:cNvSpPr>
          <p:nvPr>
            <p:ph type="chart" sz="quarter" idx="16" hasCustomPrompt="1"/>
          </p:nvPr>
        </p:nvSpPr>
        <p:spPr>
          <a:xfrm>
            <a:off x="334962" y="1076325"/>
            <a:ext cx="8370887" cy="512921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Диаграмма</a:t>
            </a:r>
            <a:endParaRPr lang="ru-RU" dirty="0"/>
          </a:p>
        </p:txBody>
      </p:sp>
      <p:sp>
        <p:nvSpPr>
          <p:cNvPr id="14" name="Объект 13"/>
          <p:cNvSpPr>
            <a:spLocks noGrp="1"/>
          </p:cNvSpPr>
          <p:nvPr>
            <p:ph sz="quarter" idx="17" hasCustomPrompt="1"/>
          </p:nvPr>
        </p:nvSpPr>
        <p:spPr>
          <a:xfrm>
            <a:off x="8991438" y="1076325"/>
            <a:ext cx="2828925" cy="2286000"/>
          </a:xfrm>
          <a:prstGeom prst="roundRect">
            <a:avLst>
              <a:gd name="adj" fmla="val 3873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13" name="Объект 13"/>
          <p:cNvSpPr>
            <a:spLocks noGrp="1"/>
          </p:cNvSpPr>
          <p:nvPr>
            <p:ph sz="quarter" idx="18" hasCustomPrompt="1"/>
          </p:nvPr>
        </p:nvSpPr>
        <p:spPr>
          <a:xfrm>
            <a:off x="8994370" y="3598294"/>
            <a:ext cx="2828925" cy="2607243"/>
          </a:xfrm>
          <a:prstGeom prst="roundRect">
            <a:avLst>
              <a:gd name="adj" fmla="val 3873"/>
            </a:avLst>
          </a:prstGeom>
          <a:solidFill>
            <a:schemeClr val="bg2"/>
          </a:solidFill>
          <a:ln w="6350">
            <a:noFill/>
          </a:ln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11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тка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  <a:endParaRPr lang="ru-RU" dirty="0"/>
          </a:p>
        </p:txBody>
      </p:sp>
      <p:sp>
        <p:nvSpPr>
          <p:cNvPr id="15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5" name="Рисунок 24"/>
          <p:cNvSpPr>
            <a:spLocks noGrp="1"/>
          </p:cNvSpPr>
          <p:nvPr>
            <p:ph type="pic" sz="quarter" idx="21" hasCustomPrompt="1"/>
          </p:nvPr>
        </p:nvSpPr>
        <p:spPr>
          <a:xfrm>
            <a:off x="8153398" y="4175832"/>
            <a:ext cx="3703638" cy="2063750"/>
          </a:xfrm>
          <a:prstGeom prst="roundRect">
            <a:avLst>
              <a:gd name="adj" fmla="val 7436"/>
            </a:avLst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ru-RU" sz="1800" dirty="0"/>
              <a:t>Изображение</a:t>
            </a:r>
            <a:endParaRPr lang="ru-RU" dirty="0"/>
          </a:p>
        </p:txBody>
      </p:sp>
      <p:sp>
        <p:nvSpPr>
          <p:cNvPr id="26" name="Рисунок 24"/>
          <p:cNvSpPr>
            <a:spLocks noGrp="1"/>
          </p:cNvSpPr>
          <p:nvPr>
            <p:ph type="pic" sz="quarter" idx="22" hasCustomPrompt="1"/>
          </p:nvPr>
        </p:nvSpPr>
        <p:spPr>
          <a:xfrm>
            <a:off x="223546" y="4175832"/>
            <a:ext cx="3703638" cy="2063750"/>
          </a:xfrm>
          <a:prstGeom prst="roundRect">
            <a:avLst>
              <a:gd name="adj" fmla="val 7436"/>
            </a:avLst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ru-RU" sz="1800" dirty="0"/>
              <a:t>Изображение</a:t>
            </a:r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33" name="Объект 32"/>
          <p:cNvSpPr>
            <a:spLocks noGrp="1"/>
          </p:cNvSpPr>
          <p:nvPr>
            <p:ph sz="quarter" idx="26" hasCustomPrompt="1"/>
          </p:nvPr>
        </p:nvSpPr>
        <p:spPr>
          <a:xfrm>
            <a:off x="223838" y="1365250"/>
            <a:ext cx="3703637" cy="2063750"/>
          </a:xfrm>
          <a:prstGeom prst="roundRect">
            <a:avLst>
              <a:gd name="adj" fmla="val 5129"/>
            </a:avLst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8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  <a:endParaRPr lang="ru-RU" dirty="0"/>
          </a:p>
        </p:txBody>
      </p:sp>
      <p:sp>
        <p:nvSpPr>
          <p:cNvPr id="35" name="Объект 32"/>
          <p:cNvSpPr>
            <a:spLocks noGrp="1"/>
          </p:cNvSpPr>
          <p:nvPr>
            <p:ph sz="quarter" idx="28" hasCustomPrompt="1"/>
          </p:nvPr>
        </p:nvSpPr>
        <p:spPr>
          <a:xfrm>
            <a:off x="8153399" y="1365250"/>
            <a:ext cx="3703637" cy="2063750"/>
          </a:xfrm>
          <a:prstGeom prst="roundRect">
            <a:avLst>
              <a:gd name="adj" fmla="val 5129"/>
            </a:avLst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8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  <a:endParaRPr lang="ru-RU" dirty="0"/>
          </a:p>
        </p:txBody>
      </p:sp>
      <p:sp>
        <p:nvSpPr>
          <p:cNvPr id="36" name="Объект 32"/>
          <p:cNvSpPr>
            <a:spLocks noGrp="1"/>
          </p:cNvSpPr>
          <p:nvPr>
            <p:ph sz="quarter" idx="29" hasCustomPrompt="1"/>
          </p:nvPr>
        </p:nvSpPr>
        <p:spPr>
          <a:xfrm>
            <a:off x="4188472" y="4175832"/>
            <a:ext cx="3703637" cy="2063750"/>
          </a:xfrm>
          <a:prstGeom prst="roundRect">
            <a:avLst>
              <a:gd name="adj" fmla="val 5129"/>
            </a:avLst>
          </a:prstGeom>
          <a:ln w="6350">
            <a:solidFill>
              <a:srgbClr val="E8E8E8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16" name="Рисунок 24"/>
          <p:cNvSpPr>
            <a:spLocks noGrp="1"/>
          </p:cNvSpPr>
          <p:nvPr>
            <p:ph type="pic" sz="quarter" idx="30" hasCustomPrompt="1"/>
          </p:nvPr>
        </p:nvSpPr>
        <p:spPr>
          <a:xfrm>
            <a:off x="4188471" y="1365250"/>
            <a:ext cx="3703638" cy="2063750"/>
          </a:xfrm>
          <a:prstGeom prst="roundRect">
            <a:avLst>
              <a:gd name="adj" fmla="val 7436"/>
            </a:avLst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ru-RU" sz="1800" dirty="0"/>
              <a:t>Изображение</a:t>
            </a:r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9"/>
          <a:stretch>
            <a:fillRect/>
          </a:stretch>
        </p:blipFill>
        <p:spPr>
          <a:xfrm flipV="1">
            <a:off x="223546" y="3705713"/>
            <a:ext cx="11633490" cy="139066"/>
          </a:xfrm>
          <a:prstGeom prst="roundRect">
            <a:avLst>
              <a:gd name="adj" fmla="val 50000"/>
            </a:avLst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тка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1929"/>
          <a:stretch>
            <a:fillRect/>
          </a:stretch>
        </p:blipFill>
        <p:spPr>
          <a:xfrm flipV="1">
            <a:off x="10647954" y="2020796"/>
            <a:ext cx="1544046" cy="3313203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2163" r="31235"/>
          <a:stretch>
            <a:fillRect/>
          </a:stretch>
        </p:blipFill>
        <p:spPr>
          <a:xfrm flipH="1" flipV="1">
            <a:off x="-2" y="4610422"/>
            <a:ext cx="1828401" cy="2247577"/>
          </a:xfrm>
          <a:prstGeom prst="rect">
            <a:avLst/>
          </a:prstGeom>
        </p:spPr>
      </p:pic>
      <p:sp>
        <p:nvSpPr>
          <p:cNvPr id="2" name="Объект 2"/>
          <p:cNvSpPr>
            <a:spLocks noGrp="1"/>
          </p:cNvSpPr>
          <p:nvPr>
            <p:ph sz="quarter" idx="23" hasCustomPrompt="1"/>
          </p:nvPr>
        </p:nvSpPr>
        <p:spPr>
          <a:xfrm>
            <a:off x="4605362" y="1939949"/>
            <a:ext cx="2913063" cy="2183281"/>
          </a:xfrm>
          <a:prstGeom prst="rect">
            <a:avLst/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8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  <a:endParaRPr lang="ru-RU" dirty="0"/>
          </a:p>
        </p:txBody>
      </p:sp>
      <p:sp>
        <p:nvSpPr>
          <p:cNvPr id="12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  <a:endParaRPr lang="ru-RU" dirty="0"/>
          </a:p>
        </p:txBody>
      </p:sp>
      <p:sp>
        <p:nvSpPr>
          <p:cNvPr id="15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26" hasCustomPrompt="1"/>
          </p:nvPr>
        </p:nvSpPr>
        <p:spPr>
          <a:xfrm>
            <a:off x="4605362" y="1524001"/>
            <a:ext cx="2913062" cy="415948"/>
          </a:xfrm>
          <a:prstGeom prst="round2SameRect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lang="ru-RU" sz="2000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/>
            <a:r>
              <a:rPr lang="ru-RU" dirty="0"/>
              <a:t>Заголовок 2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quarter" idx="27" hasCustomPrompt="1"/>
          </p:nvPr>
        </p:nvSpPr>
        <p:spPr>
          <a:xfrm>
            <a:off x="7904821" y="1939949"/>
            <a:ext cx="2913063" cy="2183281"/>
          </a:xfrm>
          <a:prstGeom prst="rect">
            <a:avLst/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8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  <a:endParaRPr lang="ru-RU" dirty="0"/>
          </a:p>
        </p:txBody>
      </p:sp>
      <p:sp>
        <p:nvSpPr>
          <p:cNvPr id="20" name="Объект 2"/>
          <p:cNvSpPr>
            <a:spLocks noGrp="1"/>
          </p:cNvSpPr>
          <p:nvPr>
            <p:ph sz="quarter" idx="29" hasCustomPrompt="1"/>
          </p:nvPr>
        </p:nvSpPr>
        <p:spPr>
          <a:xfrm>
            <a:off x="1305902" y="1939949"/>
            <a:ext cx="2913063" cy="2183281"/>
          </a:xfrm>
          <a:prstGeom prst="rect">
            <a:avLst/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8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  <a:endParaRPr lang="ru-RU" dirty="0"/>
          </a:p>
        </p:txBody>
      </p:sp>
      <p:sp>
        <p:nvSpPr>
          <p:cNvPr id="21" name="Объект 2"/>
          <p:cNvSpPr>
            <a:spLocks noGrp="1"/>
          </p:cNvSpPr>
          <p:nvPr>
            <p:ph sz="quarter" idx="30" hasCustomPrompt="1"/>
          </p:nvPr>
        </p:nvSpPr>
        <p:spPr>
          <a:xfrm>
            <a:off x="1305902" y="1524001"/>
            <a:ext cx="2913062" cy="415948"/>
          </a:xfrm>
          <a:prstGeom prst="round2SameRect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ru-RU" sz="2000" dirty="0">
                <a:solidFill>
                  <a:schemeClr val="tx2"/>
                </a:solidFill>
                <a:latin typeface="+mj-lt"/>
              </a:defRPr>
            </a:lvl1pPr>
          </a:lstStyle>
          <a:p>
            <a:pPr marL="0" lvl="0" indent="0">
              <a:buNone/>
            </a:pPr>
            <a:r>
              <a:rPr lang="ru-RU" dirty="0"/>
              <a:t>Заголовок 1</a:t>
            </a:r>
            <a:endParaRPr lang="ru-RU" dirty="0"/>
          </a:p>
        </p:txBody>
      </p:sp>
      <p:sp>
        <p:nvSpPr>
          <p:cNvPr id="22" name="Объект 2"/>
          <p:cNvSpPr>
            <a:spLocks noGrp="1"/>
          </p:cNvSpPr>
          <p:nvPr>
            <p:ph idx="1" hasCustomPrompt="1"/>
          </p:nvPr>
        </p:nvSpPr>
        <p:spPr>
          <a:xfrm>
            <a:off x="1305901" y="4353868"/>
            <a:ext cx="9511981" cy="165695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39" name="Объект 2"/>
          <p:cNvSpPr>
            <a:spLocks noGrp="1"/>
          </p:cNvSpPr>
          <p:nvPr>
            <p:ph sz="quarter" idx="31" hasCustomPrompt="1"/>
          </p:nvPr>
        </p:nvSpPr>
        <p:spPr>
          <a:xfrm>
            <a:off x="7904821" y="1524001"/>
            <a:ext cx="2913062" cy="415948"/>
          </a:xfrm>
          <a:prstGeom prst="round2SameRect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ru-RU" sz="2000" dirty="0">
                <a:solidFill>
                  <a:schemeClr val="tx2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ru-RU" dirty="0"/>
              <a:t>Заголовок 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тка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2" name="Объект 2"/>
          <p:cNvSpPr>
            <a:spLocks noGrp="1"/>
          </p:cNvSpPr>
          <p:nvPr>
            <p:ph sz="quarter" idx="23" hasCustomPrompt="1"/>
          </p:nvPr>
        </p:nvSpPr>
        <p:spPr>
          <a:xfrm>
            <a:off x="334963" y="1232203"/>
            <a:ext cx="2218356" cy="1989629"/>
          </a:xfrm>
          <a:prstGeom prst="roundRect">
            <a:avLst>
              <a:gd name="adj" fmla="val 2934"/>
            </a:avLst>
          </a:prstGeom>
          <a:noFill/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quarter" idx="24"/>
          </p:nvPr>
        </p:nvSpPr>
        <p:spPr>
          <a:xfrm>
            <a:off x="2705719" y="1591771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16" name="Объект 2"/>
          <p:cNvSpPr>
            <a:spLocks noGrp="1"/>
          </p:cNvSpPr>
          <p:nvPr>
            <p:ph sz="quarter" idx="25"/>
          </p:nvPr>
        </p:nvSpPr>
        <p:spPr>
          <a:xfrm>
            <a:off x="334963" y="3429000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quarter" idx="26" hasCustomPrompt="1"/>
          </p:nvPr>
        </p:nvSpPr>
        <p:spPr>
          <a:xfrm>
            <a:off x="2705719" y="3774092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quarter" idx="27" hasCustomPrompt="1"/>
          </p:nvPr>
        </p:nvSpPr>
        <p:spPr>
          <a:xfrm>
            <a:off x="331334" y="5625797"/>
            <a:ext cx="2218356" cy="1403653"/>
          </a:xfrm>
          <a:prstGeom prst="roundRect">
            <a:avLst>
              <a:gd name="adj" fmla="val 2934"/>
            </a:avLst>
          </a:prstGeom>
          <a:noFill/>
          <a:ln w="6350">
            <a:solidFill>
              <a:schemeClr val="tx2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  <a:endParaRPr lang="ru-RU" dirty="0"/>
          </a:p>
        </p:txBody>
      </p:sp>
      <p:sp>
        <p:nvSpPr>
          <p:cNvPr id="19" name="Объект 2"/>
          <p:cNvSpPr>
            <a:spLocks noGrp="1"/>
          </p:cNvSpPr>
          <p:nvPr>
            <p:ph sz="quarter" idx="28"/>
          </p:nvPr>
        </p:nvSpPr>
        <p:spPr>
          <a:xfrm>
            <a:off x="2705719" y="5956413"/>
            <a:ext cx="2218356" cy="901587"/>
          </a:xfrm>
          <a:prstGeom prst="roundRect">
            <a:avLst>
              <a:gd name="adj" fmla="val 2934"/>
            </a:avLst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0" name="Объект 2"/>
          <p:cNvSpPr>
            <a:spLocks noGrp="1"/>
          </p:cNvSpPr>
          <p:nvPr>
            <p:ph sz="quarter" idx="29" hasCustomPrompt="1"/>
          </p:nvPr>
        </p:nvSpPr>
        <p:spPr>
          <a:xfrm>
            <a:off x="5076475" y="1232203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  <a:endParaRPr lang="ru-RU" dirty="0"/>
          </a:p>
        </p:txBody>
      </p:sp>
      <p:sp>
        <p:nvSpPr>
          <p:cNvPr id="21" name="Объект 2"/>
          <p:cNvSpPr>
            <a:spLocks noGrp="1"/>
          </p:cNvSpPr>
          <p:nvPr>
            <p:ph sz="quarter" idx="30"/>
          </p:nvPr>
        </p:nvSpPr>
        <p:spPr>
          <a:xfrm>
            <a:off x="5076475" y="3414524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3" name="Объект 2"/>
          <p:cNvSpPr>
            <a:spLocks noGrp="1"/>
          </p:cNvSpPr>
          <p:nvPr>
            <p:ph sz="quarter" idx="31" hasCustomPrompt="1"/>
          </p:nvPr>
        </p:nvSpPr>
        <p:spPr>
          <a:xfrm>
            <a:off x="5076475" y="5596845"/>
            <a:ext cx="2218356" cy="1261155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  <a:endParaRPr lang="ru-RU" dirty="0"/>
          </a:p>
        </p:txBody>
      </p:sp>
      <p:sp>
        <p:nvSpPr>
          <p:cNvPr id="24" name="Объект 2"/>
          <p:cNvSpPr>
            <a:spLocks noGrp="1"/>
          </p:cNvSpPr>
          <p:nvPr>
            <p:ph sz="quarter" idx="32"/>
          </p:nvPr>
        </p:nvSpPr>
        <p:spPr>
          <a:xfrm>
            <a:off x="7447231" y="1591771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1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5" name="Объект 2"/>
          <p:cNvSpPr>
            <a:spLocks noGrp="1"/>
          </p:cNvSpPr>
          <p:nvPr>
            <p:ph sz="quarter" idx="33" hasCustomPrompt="1"/>
          </p:nvPr>
        </p:nvSpPr>
        <p:spPr>
          <a:xfrm>
            <a:off x="7447231" y="3774092"/>
            <a:ext cx="2218356" cy="1989629"/>
          </a:xfrm>
          <a:prstGeom prst="roundRect">
            <a:avLst>
              <a:gd name="adj" fmla="val 2934"/>
            </a:avLst>
          </a:prstGeom>
          <a:noFill/>
          <a:ln w="6350">
            <a:solidFill>
              <a:schemeClr val="tx2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  <a:endParaRPr lang="ru-RU" dirty="0"/>
          </a:p>
        </p:txBody>
      </p:sp>
      <p:sp>
        <p:nvSpPr>
          <p:cNvPr id="26" name="Объект 2"/>
          <p:cNvSpPr>
            <a:spLocks noGrp="1"/>
          </p:cNvSpPr>
          <p:nvPr>
            <p:ph sz="quarter" idx="34"/>
          </p:nvPr>
        </p:nvSpPr>
        <p:spPr>
          <a:xfrm>
            <a:off x="7447231" y="5956413"/>
            <a:ext cx="2218356" cy="901587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7" name="Объект 2"/>
          <p:cNvSpPr>
            <a:spLocks noGrp="1"/>
          </p:cNvSpPr>
          <p:nvPr>
            <p:ph sz="quarter" idx="35" hasCustomPrompt="1"/>
          </p:nvPr>
        </p:nvSpPr>
        <p:spPr>
          <a:xfrm>
            <a:off x="9817987" y="1951339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  <a:endParaRPr lang="ru-RU" dirty="0"/>
          </a:p>
        </p:txBody>
      </p:sp>
      <p:sp>
        <p:nvSpPr>
          <p:cNvPr id="28" name="Объект 2"/>
          <p:cNvSpPr>
            <a:spLocks noGrp="1"/>
          </p:cNvSpPr>
          <p:nvPr>
            <p:ph sz="quarter" idx="36"/>
          </p:nvPr>
        </p:nvSpPr>
        <p:spPr>
          <a:xfrm>
            <a:off x="9817987" y="4133660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684000" y="6356350"/>
            <a:ext cx="457200" cy="365125"/>
          </a:xfrm>
        </p:spPr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29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+бл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13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5" name="Диаграмма 14"/>
          <p:cNvSpPr>
            <a:spLocks noGrp="1"/>
          </p:cNvSpPr>
          <p:nvPr>
            <p:ph type="chart" sz="quarter" idx="16" hasCustomPrompt="1"/>
          </p:nvPr>
        </p:nvSpPr>
        <p:spPr>
          <a:xfrm>
            <a:off x="3857625" y="1573213"/>
            <a:ext cx="4476750" cy="4476750"/>
          </a:xfrm>
        </p:spPr>
        <p:txBody>
          <a:bodyPr/>
          <a:lstStyle>
            <a:lvl1pPr marL="0" indent="0">
              <a:buNone/>
              <a:defRPr lang="ru-RU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Диаграмма</a:t>
            </a:r>
            <a:endParaRPr lang="ru-RU" dirty="0"/>
          </a:p>
        </p:txBody>
      </p:sp>
      <p:sp>
        <p:nvSpPr>
          <p:cNvPr id="16" name="Объект 32"/>
          <p:cNvSpPr>
            <a:spLocks noGrp="1"/>
          </p:cNvSpPr>
          <p:nvPr>
            <p:ph sz="quarter" idx="27" hasCustomPrompt="1"/>
          </p:nvPr>
        </p:nvSpPr>
        <p:spPr>
          <a:xfrm>
            <a:off x="334963" y="1573213"/>
            <a:ext cx="3300704" cy="2151062"/>
          </a:xfrm>
          <a:prstGeom prst="roundRect">
            <a:avLst>
              <a:gd name="adj" fmla="val 5129"/>
            </a:avLst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  <a:endParaRPr lang="ru-RU" dirty="0"/>
          </a:p>
        </p:txBody>
      </p:sp>
      <p:sp>
        <p:nvSpPr>
          <p:cNvPr id="17" name="Объект 32"/>
          <p:cNvSpPr>
            <a:spLocks noGrp="1"/>
          </p:cNvSpPr>
          <p:nvPr>
            <p:ph sz="quarter" idx="28" hasCustomPrompt="1"/>
          </p:nvPr>
        </p:nvSpPr>
        <p:spPr>
          <a:xfrm>
            <a:off x="334963" y="3924048"/>
            <a:ext cx="3300704" cy="2151062"/>
          </a:xfrm>
          <a:prstGeom prst="roundRect">
            <a:avLst>
              <a:gd name="adj" fmla="val 5129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18" name="Объект 32"/>
          <p:cNvSpPr>
            <a:spLocks noGrp="1"/>
          </p:cNvSpPr>
          <p:nvPr>
            <p:ph sz="quarter" idx="29" hasCustomPrompt="1"/>
          </p:nvPr>
        </p:nvSpPr>
        <p:spPr>
          <a:xfrm>
            <a:off x="8556333" y="1573213"/>
            <a:ext cx="3300704" cy="2151062"/>
          </a:xfrm>
          <a:prstGeom prst="roundRect">
            <a:avLst>
              <a:gd name="adj" fmla="val 5129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19" name="Объект 32"/>
          <p:cNvSpPr>
            <a:spLocks noGrp="1"/>
          </p:cNvSpPr>
          <p:nvPr>
            <p:ph sz="quarter" idx="30" hasCustomPrompt="1"/>
          </p:nvPr>
        </p:nvSpPr>
        <p:spPr>
          <a:xfrm>
            <a:off x="8556333" y="3924048"/>
            <a:ext cx="3300704" cy="2125915"/>
          </a:xfrm>
          <a:prstGeom prst="roundRect">
            <a:avLst>
              <a:gd name="adj" fmla="val 5129"/>
            </a:avLst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  <a:endParaRPr lang="ru-RU" dirty="0"/>
          </a:p>
        </p:txBody>
      </p:sp>
      <p:sp>
        <p:nvSpPr>
          <p:cNvPr id="14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475" y="410112"/>
            <a:ext cx="872980" cy="40375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34638" y="404854"/>
            <a:ext cx="476816" cy="4380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bject 5"/>
          <p:cNvSpPr/>
          <p:nvPr userDrawn="1"/>
        </p:nvSpPr>
        <p:spPr>
          <a:xfrm>
            <a:off x="5534025" y="0"/>
            <a:ext cx="6657975" cy="5941699"/>
          </a:xfrm>
          <a:custGeom>
            <a:avLst/>
            <a:gdLst/>
            <a:ahLst/>
            <a:cxnLst/>
            <a:rect l="l" t="t" r="r" b="b"/>
            <a:pathLst>
              <a:path w="11963400" h="11290300">
                <a:moveTo>
                  <a:pt x="11963028" y="11289792"/>
                </a:moveTo>
                <a:lnTo>
                  <a:pt x="0" y="11289792"/>
                </a:lnTo>
                <a:lnTo>
                  <a:pt x="6518165" y="0"/>
                </a:lnTo>
                <a:lnTo>
                  <a:pt x="11963015" y="0"/>
                </a:lnTo>
                <a:lnTo>
                  <a:pt x="11963028" y="11289792"/>
                </a:lnTo>
                <a:close/>
              </a:path>
            </a:pathLst>
          </a:custGeom>
          <a:solidFill>
            <a:srgbClr val="E6E9EB"/>
          </a:solidFill>
        </p:spPr>
        <p:txBody>
          <a:bodyPr wrap="square" lIns="0" tIns="0" rIns="0" bIns="0" rtlCol="0"/>
          <a:lstStyle/>
          <a:p>
            <a:endParaRPr sz="1090" dirty="0"/>
          </a:p>
        </p:txBody>
      </p:sp>
      <p:sp>
        <p:nvSpPr>
          <p:cNvPr id="57" name="Прямоугольник 56"/>
          <p:cNvSpPr/>
          <p:nvPr userDrawn="1"/>
        </p:nvSpPr>
        <p:spPr>
          <a:xfrm>
            <a:off x="0" y="265384"/>
            <a:ext cx="12192000" cy="166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6838950" y="3679461"/>
            <a:ext cx="5353050" cy="2262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3" name="object 3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4"/>
          <a:stretch>
            <a:fillRect/>
          </a:stretch>
        </p:blipFill>
        <p:spPr>
          <a:xfrm>
            <a:off x="492249" y="3679461"/>
            <a:ext cx="6429960" cy="2262238"/>
          </a:xfrm>
          <a:prstGeom prst="rect">
            <a:avLst/>
          </a:prstGeom>
        </p:spPr>
      </p:pic>
      <p:pic>
        <p:nvPicPr>
          <p:cNvPr id="96" name="Рисунок 95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13637"/>
          <a:stretch>
            <a:fillRect/>
          </a:stretch>
        </p:blipFill>
        <p:spPr>
          <a:xfrm flipH="1">
            <a:off x="-1" y="2978627"/>
            <a:ext cx="1569159" cy="2262239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704919" y="916301"/>
            <a:ext cx="5743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+mj-lt"/>
              </a:rPr>
              <a:t>Спасибо за внимание!</a:t>
            </a:r>
            <a:endParaRPr lang="ru-RU" sz="3200" dirty="0">
              <a:latin typeface="+mj-lt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404997" y="6041198"/>
            <a:ext cx="1569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www.sfedu.ru</a:t>
            </a:r>
            <a:endParaRPr lang="ru-RU" dirty="0"/>
          </a:p>
        </p:txBody>
      </p:sp>
      <p:sp>
        <p:nvSpPr>
          <p:cNvPr id="5" name="Рисунок 13"/>
          <p:cNvSpPr>
            <a:spLocks noGrp="1"/>
          </p:cNvSpPr>
          <p:nvPr>
            <p:ph type="pic" sz="quarter" idx="15" hasCustomPrompt="1"/>
          </p:nvPr>
        </p:nvSpPr>
        <p:spPr>
          <a:xfrm>
            <a:off x="10496550" y="4414135"/>
            <a:ext cx="1457325" cy="1457325"/>
          </a:xfrm>
          <a:prstGeom prst="roundRect">
            <a:avLst>
              <a:gd name="adj" fmla="val 4902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Место для Вашего </a:t>
            </a:r>
            <a:r>
              <a:rPr lang="en-US" dirty="0"/>
              <a:t>QR</a:t>
            </a:r>
            <a:endParaRPr lang="ru-RU" dirty="0"/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7168715" y="4993391"/>
            <a:ext cx="3225533" cy="559023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</a:t>
            </a:r>
            <a:endParaRPr lang="en-US" dirty="0"/>
          </a:p>
          <a:p>
            <a:r>
              <a:rPr lang="ru-RU" dirty="0"/>
              <a:t>Отчество</a:t>
            </a:r>
            <a:endParaRPr lang="ru-RU" dirty="0"/>
          </a:p>
        </p:txBody>
      </p:sp>
      <p:sp>
        <p:nvSpPr>
          <p:cNvPr id="7" name="Текст 42"/>
          <p:cNvSpPr>
            <a:spLocks noGrp="1"/>
          </p:cNvSpPr>
          <p:nvPr>
            <p:ph type="body" sz="quarter" idx="16" hasCustomPrompt="1"/>
          </p:nvPr>
        </p:nvSpPr>
        <p:spPr>
          <a:xfrm>
            <a:off x="7164837" y="5617706"/>
            <a:ext cx="3225533" cy="253754"/>
          </a:xfrm>
        </p:spPr>
        <p:txBody>
          <a:bodyPr>
            <a:noAutofit/>
          </a:bodyPr>
          <a:lstStyle>
            <a:lvl1pPr marL="0" indent="0" algn="r">
              <a:buNone/>
              <a:defRPr sz="1100" i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Должность</a:t>
            </a:r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23264" y="916301"/>
            <a:ext cx="1400682" cy="64781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24864" y="888821"/>
            <a:ext cx="765045" cy="70277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9"/>
          <a:stretch>
            <a:fillRect/>
          </a:stretch>
        </p:blipFill>
        <p:spPr>
          <a:xfrm flipV="1">
            <a:off x="516123" y="6464709"/>
            <a:ext cx="11513951" cy="137637"/>
          </a:xfrm>
          <a:prstGeom prst="roundRect">
            <a:avLst>
              <a:gd name="adj" fmla="val 50000"/>
            </a:avLst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-1" r="1517" b="121"/>
          <a:stretch>
            <a:fillRect/>
          </a:stretch>
        </p:blipFill>
        <p:spPr>
          <a:xfrm>
            <a:off x="8483739" y="0"/>
            <a:ext cx="3708261" cy="46863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4919" y="645464"/>
            <a:ext cx="626371" cy="577051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704919" y="2695452"/>
            <a:ext cx="5743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+mj-lt"/>
              </a:rPr>
              <a:t>Спасибо за внимание!</a:t>
            </a:r>
            <a:endParaRPr lang="ru-RU" sz="3200" dirty="0">
              <a:latin typeface="+mj-lt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404997" y="6041198"/>
            <a:ext cx="1569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www.sfedu.ru</a:t>
            </a:r>
            <a:endParaRPr lang="ru-RU" dirty="0"/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5" hasCustomPrompt="1"/>
          </p:nvPr>
        </p:nvSpPr>
        <p:spPr>
          <a:xfrm>
            <a:off x="10496550" y="4876800"/>
            <a:ext cx="1457325" cy="1457325"/>
          </a:xfrm>
          <a:prstGeom prst="roundRect">
            <a:avLst>
              <a:gd name="adj" fmla="val 8170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 dirty="0"/>
              <a:t>Место для Вашего </a:t>
            </a:r>
            <a:r>
              <a:rPr lang="en-US" dirty="0"/>
              <a:t>QR</a:t>
            </a:r>
            <a:endParaRPr lang="ru-RU" dirty="0"/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7168715" y="5456056"/>
            <a:ext cx="3225533" cy="559023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</a:t>
            </a:r>
            <a:endParaRPr lang="en-US" dirty="0"/>
          </a:p>
          <a:p>
            <a:r>
              <a:rPr lang="ru-RU" dirty="0"/>
              <a:t>Отчество</a:t>
            </a:r>
            <a:endParaRPr lang="ru-RU" dirty="0"/>
          </a:p>
        </p:txBody>
      </p:sp>
      <p:sp>
        <p:nvSpPr>
          <p:cNvPr id="16" name="Текст 42"/>
          <p:cNvSpPr>
            <a:spLocks noGrp="1"/>
          </p:cNvSpPr>
          <p:nvPr>
            <p:ph type="body" sz="quarter" idx="16" hasCustomPrompt="1"/>
          </p:nvPr>
        </p:nvSpPr>
        <p:spPr>
          <a:xfrm>
            <a:off x="7168714" y="6080371"/>
            <a:ext cx="3225533" cy="253754"/>
          </a:xfrm>
        </p:spPr>
        <p:txBody>
          <a:bodyPr>
            <a:noAutofit/>
          </a:bodyPr>
          <a:lstStyle>
            <a:lvl1pPr marL="0" indent="0" algn="r">
              <a:buNone/>
              <a:defRPr sz="11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Должность</a:t>
            </a:r>
            <a:endParaRPr lang="ru-RU" dirty="0"/>
          </a:p>
        </p:txBody>
      </p:sp>
      <p:pic>
        <p:nvPicPr>
          <p:cNvPr id="13" name="Рисунок 12" descr="Изображение выглядит как текст, Графика, логотип, Шрифт&#10;&#10;Контент, сгенерированный ИИ, может содержать ошибки.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30" y="519977"/>
            <a:ext cx="910791" cy="836657"/>
          </a:xfrm>
          <a:prstGeom prst="rect">
            <a:avLst/>
          </a:prstGeom>
        </p:spPr>
      </p:pic>
      <p:pic>
        <p:nvPicPr>
          <p:cNvPr id="17" name="Рисунок 16" descr="Изображение выглядит как Графика, графический дизайн, Шрифт, круг&#10;&#10;Контент, сгенерированный ИИ, может содержать ошибки.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186" y="595003"/>
            <a:ext cx="1484928" cy="68660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ист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2"/>
          <p:cNvSpPr txBox="1"/>
          <p:nvPr userDrawn="1"/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9" name="Рисунок 29"/>
          <p:cNvSpPr>
            <a:spLocks noGrp="1"/>
          </p:cNvSpPr>
          <p:nvPr>
            <p:ph type="pic" sz="quarter" idx="13"/>
          </p:nvPr>
        </p:nvSpPr>
        <p:spPr>
          <a:xfrm>
            <a:off x="10405901" y="363077"/>
            <a:ext cx="484106" cy="484106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0" name="Рисунок 37"/>
          <p:cNvSpPr>
            <a:spLocks noGrp="1"/>
          </p:cNvSpPr>
          <p:nvPr>
            <p:ph type="pic" sz="quarter" idx="14"/>
          </p:nvPr>
        </p:nvSpPr>
        <p:spPr>
          <a:xfrm>
            <a:off x="11095474" y="410112"/>
            <a:ext cx="872980" cy="402713"/>
          </a:xfrm>
          <a:blipFill dpi="0" rotWithShape="1">
            <a:blip r:embed="rId4"/>
            <a:srcRect/>
            <a:stretch>
              <a:fillRect b="1"/>
            </a:stretch>
          </a:blipFill>
        </p:spPr>
        <p:txBody>
          <a:bodyPr>
            <a:normAutofit/>
          </a:bodyPr>
          <a:lstStyle>
            <a:lvl1pPr>
              <a:defRPr sz="100">
                <a:ln>
                  <a:noFill/>
                </a:ln>
                <a:noFill/>
              </a:defRPr>
            </a:lvl1pPr>
          </a:lstStyle>
          <a:p>
            <a:endParaRPr lang="ru-RU" dirty="0"/>
          </a:p>
        </p:txBody>
      </p:sp>
      <p:sp>
        <p:nvSpPr>
          <p:cNvPr id="11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к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 userDrawn="1"/>
        </p:nvSpPr>
        <p:spPr>
          <a:xfrm>
            <a:off x="1808061" y="2867025"/>
            <a:ext cx="2219917" cy="11239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158" y="218378"/>
            <a:ext cx="1789806" cy="17940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37128" y="218378"/>
            <a:ext cx="1789806" cy="223024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73214" y="218378"/>
            <a:ext cx="1789664" cy="22302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09159" y="218378"/>
            <a:ext cx="1789806" cy="22302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645246" y="218379"/>
            <a:ext cx="2234479" cy="223024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635500" y="2949734"/>
            <a:ext cx="2073034" cy="95853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808213" y="2949734"/>
            <a:ext cx="2071512" cy="95853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162878" y="2949734"/>
            <a:ext cx="2068077" cy="95853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931086" y="2949733"/>
            <a:ext cx="2096892" cy="958532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915524" y="4497499"/>
            <a:ext cx="1847781" cy="1697380"/>
          </a:xfrm>
          <a:prstGeom prst="rect">
            <a:avLst/>
          </a:prstGeom>
        </p:spPr>
      </p:pic>
      <p:sp>
        <p:nvSpPr>
          <p:cNvPr id="25" name="Прямоугольник 24"/>
          <p:cNvSpPr/>
          <p:nvPr userDrawn="1"/>
        </p:nvSpPr>
        <p:spPr>
          <a:xfrm>
            <a:off x="7086957" y="4369351"/>
            <a:ext cx="2219917" cy="20390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268505" y="4497499"/>
            <a:ext cx="1847781" cy="169738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-5409368" y="4682864"/>
            <a:ext cx="12192000" cy="302402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bject 5"/>
          <p:cNvSpPr/>
          <p:nvPr userDrawn="1"/>
        </p:nvSpPr>
        <p:spPr>
          <a:xfrm>
            <a:off x="5534025" y="0"/>
            <a:ext cx="6657975" cy="5941699"/>
          </a:xfrm>
          <a:custGeom>
            <a:avLst/>
            <a:gdLst/>
            <a:ahLst/>
            <a:cxnLst/>
            <a:rect l="l" t="t" r="r" b="b"/>
            <a:pathLst>
              <a:path w="11963400" h="11290300">
                <a:moveTo>
                  <a:pt x="11963028" y="11289792"/>
                </a:moveTo>
                <a:lnTo>
                  <a:pt x="0" y="11289792"/>
                </a:lnTo>
                <a:lnTo>
                  <a:pt x="6518165" y="0"/>
                </a:lnTo>
                <a:lnTo>
                  <a:pt x="11963015" y="0"/>
                </a:lnTo>
                <a:lnTo>
                  <a:pt x="11963028" y="11289792"/>
                </a:lnTo>
                <a:close/>
              </a:path>
            </a:pathLst>
          </a:custGeom>
          <a:solidFill>
            <a:srgbClr val="E6E9EB"/>
          </a:solidFill>
        </p:spPr>
        <p:txBody>
          <a:bodyPr wrap="square" lIns="0" tIns="0" rIns="0" bIns="0" rtlCol="0"/>
          <a:lstStyle/>
          <a:p>
            <a:endParaRPr sz="1090" dirty="0"/>
          </a:p>
        </p:txBody>
      </p:sp>
      <p:sp>
        <p:nvSpPr>
          <p:cNvPr id="57" name="Прямоугольник 56"/>
          <p:cNvSpPr/>
          <p:nvPr userDrawn="1"/>
        </p:nvSpPr>
        <p:spPr>
          <a:xfrm>
            <a:off x="0" y="265384"/>
            <a:ext cx="12192000" cy="166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6838950" y="3679461"/>
            <a:ext cx="5353050" cy="2262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7200900" y="4961355"/>
            <a:ext cx="3225533" cy="559023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 Отчество</a:t>
            </a:r>
            <a:endParaRPr lang="ru-RU" dirty="0"/>
          </a:p>
        </p:txBody>
      </p:sp>
      <p:pic>
        <p:nvPicPr>
          <p:cNvPr id="23" name="object 3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4"/>
          <a:stretch>
            <a:fillRect/>
          </a:stretch>
        </p:blipFill>
        <p:spPr>
          <a:xfrm>
            <a:off x="492249" y="3679461"/>
            <a:ext cx="6429960" cy="2262238"/>
          </a:xfrm>
          <a:prstGeom prst="rect">
            <a:avLst/>
          </a:prstGeom>
        </p:spPr>
      </p:pic>
      <p:sp>
        <p:nvSpPr>
          <p:cNvPr id="43" name="Текст 42"/>
          <p:cNvSpPr>
            <a:spLocks noGrp="1"/>
          </p:cNvSpPr>
          <p:nvPr>
            <p:ph type="body" sz="quarter" idx="15" hasCustomPrompt="1"/>
          </p:nvPr>
        </p:nvSpPr>
        <p:spPr>
          <a:xfrm>
            <a:off x="7200900" y="5561300"/>
            <a:ext cx="4121150" cy="253754"/>
          </a:xfrm>
        </p:spPr>
        <p:txBody>
          <a:bodyPr>
            <a:normAutofit/>
          </a:bodyPr>
          <a:lstStyle>
            <a:lvl1pPr marL="0" indent="0">
              <a:buNone/>
              <a:defRPr sz="15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Должность</a:t>
            </a:r>
            <a:endParaRPr lang="ru-RU" dirty="0"/>
          </a:p>
        </p:txBody>
      </p:sp>
      <p:sp>
        <p:nvSpPr>
          <p:cNvPr id="65" name="Заголовок 64"/>
          <p:cNvSpPr>
            <a:spLocks noGrp="1"/>
          </p:cNvSpPr>
          <p:nvPr>
            <p:ph type="title" hasCustomPrompt="1"/>
          </p:nvPr>
        </p:nvSpPr>
        <p:spPr>
          <a:xfrm>
            <a:off x="492249" y="695123"/>
            <a:ext cx="7746876" cy="1192206"/>
          </a:xfrm>
          <a:prstGeom prst="rect">
            <a:avLst/>
          </a:prstGeom>
        </p:spPr>
        <p:txBody>
          <a:bodyPr/>
          <a:lstStyle>
            <a:lvl1pPr>
              <a:defRPr sz="3200" spc="-150"/>
            </a:lvl1pPr>
          </a:lstStyle>
          <a:p>
            <a:r>
              <a:rPr lang="ru-RU" dirty="0"/>
              <a:t>НАЗВАНИЕ </a:t>
            </a:r>
            <a:br>
              <a:rPr lang="ru-RU" dirty="0"/>
            </a:br>
            <a:r>
              <a:rPr lang="ru-RU" dirty="0"/>
              <a:t>ПРЕЗЕНТАЦИИ</a:t>
            </a:r>
            <a:endParaRPr lang="ru-RU" dirty="0"/>
          </a:p>
        </p:txBody>
      </p:sp>
      <p:sp>
        <p:nvSpPr>
          <p:cNvPr id="74" name="Текст 42"/>
          <p:cNvSpPr>
            <a:spLocks noGrp="1"/>
          </p:cNvSpPr>
          <p:nvPr>
            <p:ph type="body" sz="quarter" idx="16" hasCustomPrompt="1"/>
          </p:nvPr>
        </p:nvSpPr>
        <p:spPr>
          <a:xfrm>
            <a:off x="7934325" y="6262132"/>
            <a:ext cx="4121150" cy="330484"/>
          </a:xfrm>
        </p:spPr>
        <p:txBody>
          <a:bodyPr>
            <a:normAutofit/>
          </a:bodyPr>
          <a:lstStyle>
            <a:lvl1pPr marL="0" indent="0" algn="r">
              <a:buNone/>
              <a:defRPr sz="15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Дата (</a:t>
            </a:r>
            <a:r>
              <a:rPr lang="ru-RU" dirty="0" err="1"/>
              <a:t>дд.мм.гг</a:t>
            </a:r>
            <a:r>
              <a:rPr lang="ru-RU" dirty="0"/>
              <a:t>.)</a:t>
            </a:r>
            <a:endParaRPr lang="ru-RU" dirty="0"/>
          </a:p>
        </p:txBody>
      </p:sp>
      <p:pic>
        <p:nvPicPr>
          <p:cNvPr id="96" name="Рисунок 95"/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13637"/>
          <a:stretch>
            <a:fillRect/>
          </a:stretch>
        </p:blipFill>
        <p:spPr>
          <a:xfrm flipH="1">
            <a:off x="-1" y="2978627"/>
            <a:ext cx="1569159" cy="2262239"/>
          </a:xfrm>
          <a:prstGeom prst="rect">
            <a:avLst/>
          </a:prstGeom>
        </p:spPr>
      </p:pic>
      <p:pic>
        <p:nvPicPr>
          <p:cNvPr id="97" name="Рисунок 96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10375071" y="3839676"/>
            <a:ext cx="1816929" cy="2262239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pic>
        <p:nvPicPr>
          <p:cNvPr id="5" name="Рисунок 4" descr="Изображение выглядит как снимок экрана, Шрифт, Графика, графический дизайн&#10;&#10;Контент, сгенерированный ИИ, может содержать ошибки.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7359" y="994662"/>
            <a:ext cx="1570646" cy="21022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2249" y="6137945"/>
            <a:ext cx="840769" cy="3887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58300" y="748386"/>
            <a:ext cx="765045" cy="70277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704919" y="5439534"/>
            <a:ext cx="3225533" cy="555950"/>
          </a:xfrm>
        </p:spPr>
        <p:txBody>
          <a:bodyPr>
            <a:normAutofit/>
          </a:bodyPr>
          <a:lstStyle>
            <a:lvl1pPr marL="0" indent="0" algn="l">
              <a:lnSpc>
                <a:spcPts val="1500"/>
              </a:lnSpc>
              <a:spcBef>
                <a:spcPts val="60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</a:t>
            </a:r>
            <a:endParaRPr lang="ru-RU" dirty="0"/>
          </a:p>
          <a:p>
            <a:r>
              <a:rPr lang="ru-RU" dirty="0"/>
              <a:t>Имя Отчество</a:t>
            </a:r>
            <a:endParaRPr lang="ru-RU" dirty="0"/>
          </a:p>
        </p:txBody>
      </p:sp>
      <p:sp>
        <p:nvSpPr>
          <p:cNvPr id="43" name="Текст 42"/>
          <p:cNvSpPr>
            <a:spLocks noGrp="1"/>
          </p:cNvSpPr>
          <p:nvPr>
            <p:ph type="body" sz="quarter" idx="15" hasCustomPrompt="1"/>
          </p:nvPr>
        </p:nvSpPr>
        <p:spPr>
          <a:xfrm>
            <a:off x="704919" y="6070720"/>
            <a:ext cx="4121150" cy="301854"/>
          </a:xfrm>
        </p:spPr>
        <p:txBody>
          <a:bodyPr>
            <a:normAutofit/>
          </a:bodyPr>
          <a:lstStyle>
            <a:lvl1pPr marL="0" indent="0">
              <a:buNone/>
              <a:defRPr sz="1500" i="1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Должность</a:t>
            </a:r>
            <a:endParaRPr lang="ru-RU" dirty="0"/>
          </a:p>
        </p:txBody>
      </p:sp>
      <p:sp>
        <p:nvSpPr>
          <p:cNvPr id="65" name="Заголовок 64"/>
          <p:cNvSpPr>
            <a:spLocks noGrp="1"/>
          </p:cNvSpPr>
          <p:nvPr>
            <p:ph type="title" hasCustomPrompt="1"/>
          </p:nvPr>
        </p:nvSpPr>
        <p:spPr>
          <a:xfrm>
            <a:off x="516124" y="2401981"/>
            <a:ext cx="6237014" cy="1192206"/>
          </a:xfrm>
          <a:prstGeom prst="rect">
            <a:avLst/>
          </a:prstGeom>
        </p:spPr>
        <p:txBody>
          <a:bodyPr/>
          <a:lstStyle>
            <a:lvl1pPr algn="l">
              <a:defRPr sz="3200" spc="-150"/>
            </a:lvl1pPr>
          </a:lstStyle>
          <a:p>
            <a:r>
              <a:rPr lang="ru-RU" dirty="0"/>
              <a:t>НАЗВАНИЕ </a:t>
            </a:r>
            <a:br>
              <a:rPr lang="ru-RU" dirty="0"/>
            </a:br>
            <a:r>
              <a:rPr lang="ru-RU" dirty="0"/>
              <a:t>ПРЕЗЕНТАЦИИ</a:t>
            </a:r>
            <a:endParaRPr lang="ru-RU" dirty="0"/>
          </a:p>
        </p:txBody>
      </p:sp>
      <p:sp>
        <p:nvSpPr>
          <p:cNvPr id="74" name="Текст 42"/>
          <p:cNvSpPr>
            <a:spLocks noGrp="1"/>
          </p:cNvSpPr>
          <p:nvPr>
            <p:ph type="body" sz="quarter" idx="16" hasCustomPrompt="1"/>
          </p:nvPr>
        </p:nvSpPr>
        <p:spPr>
          <a:xfrm>
            <a:off x="8629184" y="6030329"/>
            <a:ext cx="1303151" cy="330484"/>
          </a:xfrm>
          <a:prstGeom prst="round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l">
              <a:buNone/>
              <a:defRPr sz="150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(</a:t>
            </a:r>
            <a:r>
              <a:rPr lang="ru-RU" dirty="0" err="1"/>
              <a:t>дд.мм.гг</a:t>
            </a:r>
            <a:r>
              <a:rPr lang="ru-RU" dirty="0"/>
              <a:t>.)</a:t>
            </a:r>
            <a:endParaRPr lang="ru-RU" dirty="0"/>
          </a:p>
        </p:txBody>
      </p:sp>
      <p:pic>
        <p:nvPicPr>
          <p:cNvPr id="78" name="Рисунок 7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9"/>
          <a:stretch>
            <a:fillRect/>
          </a:stretch>
        </p:blipFill>
        <p:spPr>
          <a:xfrm flipV="1">
            <a:off x="516123" y="6464709"/>
            <a:ext cx="11513951" cy="137637"/>
          </a:xfrm>
          <a:prstGeom prst="roundRect">
            <a:avLst>
              <a:gd name="adj" fmla="val 50000"/>
            </a:avLst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-1" r="1517" b="121"/>
          <a:stretch>
            <a:fillRect/>
          </a:stretch>
        </p:blipFill>
        <p:spPr>
          <a:xfrm>
            <a:off x="8483739" y="0"/>
            <a:ext cx="3708261" cy="46863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4919" y="645464"/>
            <a:ext cx="626371" cy="577051"/>
          </a:xfrm>
          <a:prstGeom prst="rect">
            <a:avLst/>
          </a:prstGeom>
        </p:spPr>
      </p:pic>
      <p:sp>
        <p:nvSpPr>
          <p:cNvPr id="13" name="Текст 42"/>
          <p:cNvSpPr>
            <a:spLocks noGrp="1"/>
          </p:cNvSpPr>
          <p:nvPr>
            <p:ph type="body" sz="quarter" idx="17" hasCustomPrompt="1"/>
          </p:nvPr>
        </p:nvSpPr>
        <p:spPr>
          <a:xfrm>
            <a:off x="10056711" y="6030329"/>
            <a:ext cx="1973363" cy="330484"/>
          </a:xfrm>
          <a:prstGeom prst="round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l">
              <a:buNone/>
              <a:defRPr sz="150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Город</a:t>
            </a:r>
            <a:endParaRPr lang="ru-RU" dirty="0"/>
          </a:p>
        </p:txBody>
      </p:sp>
      <p:sp>
        <p:nvSpPr>
          <p:cNvPr id="14" name="Рисунок 19"/>
          <p:cNvSpPr>
            <a:spLocks noGrp="1"/>
          </p:cNvSpPr>
          <p:nvPr>
            <p:ph type="pic" sz="quarter" idx="18" hasCustomPrompt="1"/>
          </p:nvPr>
        </p:nvSpPr>
        <p:spPr>
          <a:xfrm>
            <a:off x="7164780" y="1222515"/>
            <a:ext cx="3936381" cy="3936381"/>
          </a:xfrm>
          <a:prstGeom prst="ellipse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Изображение</a:t>
            </a:r>
            <a:endParaRPr lang="ru-RU" dirty="0"/>
          </a:p>
        </p:txBody>
      </p:sp>
      <p:pic>
        <p:nvPicPr>
          <p:cNvPr id="4" name="Рисунок 3" descr="Изображение выглядит как снимок экрана, Шрифт, Графика, графический дизайн&#10;&#10;Контент, сгенерированный ИИ, может содержать ошибки.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533" y="862516"/>
            <a:ext cx="1696997" cy="227133"/>
          </a:xfrm>
          <a:prstGeom prst="rect">
            <a:avLst/>
          </a:prstGeom>
        </p:spPr>
      </p:pic>
      <p:pic>
        <p:nvPicPr>
          <p:cNvPr id="2" name="Рисунок 1" descr="Изображение выглядит как текст, Графика, логотип, Шрифт&#10;&#10;Контент, сгенерированный ИИ, может содержать ошибки.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30" y="519977"/>
            <a:ext cx="910791" cy="8366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828020" y="5302038"/>
            <a:ext cx="1202054" cy="5559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+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229895" y="1808284"/>
            <a:ext cx="5872454" cy="43589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  <a:endParaRPr lang="ru-RU" dirty="0"/>
          </a:p>
        </p:txBody>
      </p:sp>
      <p:sp>
        <p:nvSpPr>
          <p:cNvPr id="25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idx="17" hasCustomPrompt="1"/>
          </p:nvPr>
        </p:nvSpPr>
        <p:spPr>
          <a:xfrm>
            <a:off x="223545" y="1120780"/>
            <a:ext cx="5872455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sz="quarter" idx="18"/>
          </p:nvPr>
        </p:nvSpPr>
        <p:spPr>
          <a:xfrm>
            <a:off x="6964145" y="1808284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  <a:alpha val="48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5" name="Объект 2"/>
          <p:cNvSpPr>
            <a:spLocks noGrp="1"/>
          </p:cNvSpPr>
          <p:nvPr>
            <p:ph sz="quarter" idx="16"/>
          </p:nvPr>
        </p:nvSpPr>
        <p:spPr>
          <a:xfrm>
            <a:off x="6841383" y="1683529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6" name="Объект 2"/>
          <p:cNvSpPr>
            <a:spLocks noGrp="1"/>
          </p:cNvSpPr>
          <p:nvPr>
            <p:ph sz="quarter" idx="19"/>
          </p:nvPr>
        </p:nvSpPr>
        <p:spPr>
          <a:xfrm>
            <a:off x="7086907" y="1936511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  <a:alpha val="30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7" name="Рисунок 26"/>
          <p:cNvSpPr>
            <a:spLocks noGrp="1"/>
          </p:cNvSpPr>
          <p:nvPr>
            <p:ph type="pic" sz="quarter" idx="20" hasCustomPrompt="1"/>
          </p:nvPr>
        </p:nvSpPr>
        <p:spPr>
          <a:xfrm>
            <a:off x="6718621" y="1526223"/>
            <a:ext cx="4480167" cy="4214813"/>
          </a:xfrm>
          <a:prstGeom prst="roundRect">
            <a:avLst>
              <a:gd name="adj" fmla="val 3334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Место для изображения</a:t>
            </a:r>
            <a:endParaRPr lang="ru-RU" dirty="0"/>
          </a:p>
        </p:txBody>
      </p:sp>
      <p:pic>
        <p:nvPicPr>
          <p:cNvPr id="4" name="Рисунок 3" descr="Изображение выглядит как снимок экрана, Цвет электрик, Графика, дизайн&#10;&#10;Контент, сгенерированный ИИ, может содержать ошибки.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>
            <a:fillRect/>
          </a:stretch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+ показат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8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ru-RU" sz="2400" dirty="0"/>
            </a:lvl1pPr>
          </a:lstStyle>
          <a:p>
            <a:pPr lvl="0"/>
            <a:r>
              <a:rPr lang="ru-RU" dirty="0"/>
              <a:t>Заголовок слайда</a:t>
            </a:r>
            <a:endParaRPr lang="ru-RU" dirty="0"/>
          </a:p>
        </p:txBody>
      </p:sp>
      <p:sp>
        <p:nvSpPr>
          <p:cNvPr id="11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7" hasCustomPrompt="1"/>
          </p:nvPr>
        </p:nvSpPr>
        <p:spPr>
          <a:xfrm>
            <a:off x="6743700" y="1510787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16" name="Объект 2"/>
          <p:cNvSpPr>
            <a:spLocks noGrp="1"/>
          </p:cNvSpPr>
          <p:nvPr>
            <p:ph idx="45" hasCustomPrompt="1"/>
          </p:nvPr>
        </p:nvSpPr>
        <p:spPr>
          <a:xfrm>
            <a:off x="5294889" y="1510785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  <a:endParaRPr lang="ru-RU" dirty="0"/>
          </a:p>
        </p:txBody>
      </p:sp>
      <p:sp>
        <p:nvSpPr>
          <p:cNvPr id="19" name="Объект 2"/>
          <p:cNvSpPr>
            <a:spLocks noGrp="1"/>
          </p:cNvSpPr>
          <p:nvPr>
            <p:ph idx="46" hasCustomPrompt="1"/>
          </p:nvPr>
        </p:nvSpPr>
        <p:spPr>
          <a:xfrm>
            <a:off x="8192511" y="3034788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20" name="Объект 2"/>
          <p:cNvSpPr>
            <a:spLocks noGrp="1"/>
          </p:cNvSpPr>
          <p:nvPr>
            <p:ph idx="47" hasCustomPrompt="1"/>
          </p:nvPr>
        </p:nvSpPr>
        <p:spPr>
          <a:xfrm>
            <a:off x="6743700" y="3034786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  <a:endParaRPr lang="ru-RU" dirty="0"/>
          </a:p>
        </p:txBody>
      </p:sp>
      <p:sp>
        <p:nvSpPr>
          <p:cNvPr id="21" name="Объект 2"/>
          <p:cNvSpPr>
            <a:spLocks noGrp="1"/>
          </p:cNvSpPr>
          <p:nvPr>
            <p:ph idx="48" hasCustomPrompt="1"/>
          </p:nvPr>
        </p:nvSpPr>
        <p:spPr>
          <a:xfrm>
            <a:off x="9108832" y="4558785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22" name="Объект 2"/>
          <p:cNvSpPr>
            <a:spLocks noGrp="1"/>
          </p:cNvSpPr>
          <p:nvPr>
            <p:ph idx="49" hasCustomPrompt="1"/>
          </p:nvPr>
        </p:nvSpPr>
        <p:spPr>
          <a:xfrm>
            <a:off x="7660021" y="4558783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  <a:endParaRPr lang="ru-RU" dirty="0"/>
          </a:p>
        </p:txBody>
      </p:sp>
      <p:sp>
        <p:nvSpPr>
          <p:cNvPr id="23" name="Объект 2"/>
          <p:cNvSpPr>
            <a:spLocks noGrp="1"/>
          </p:cNvSpPr>
          <p:nvPr>
            <p:ph sz="quarter" idx="21"/>
          </p:nvPr>
        </p:nvSpPr>
        <p:spPr>
          <a:xfrm>
            <a:off x="334963" y="1261722"/>
            <a:ext cx="4562995" cy="4552547"/>
          </a:xfrm>
          <a:prstGeom prst="ellipse">
            <a:avLst/>
          </a:prstGeom>
          <a:gradFill flip="none" rotWithShape="1">
            <a:gsLst>
              <a:gs pos="0">
                <a:srgbClr val="7030A0"/>
              </a:gs>
              <a:gs pos="100000">
                <a:schemeClr val="accent1"/>
              </a:gs>
              <a:gs pos="51000">
                <a:schemeClr val="accent3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4" name="Рисунок 2"/>
          <p:cNvSpPr>
            <a:spLocks noGrp="1"/>
          </p:cNvSpPr>
          <p:nvPr>
            <p:ph type="pic" sz="quarter" idx="41" hasCustomPrompt="1"/>
          </p:nvPr>
        </p:nvSpPr>
        <p:spPr>
          <a:xfrm>
            <a:off x="534017" y="1345048"/>
            <a:ext cx="4469222" cy="4469221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Изображение</a:t>
            </a:r>
            <a:endParaRPr lang="ru-RU" dirty="0"/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>
            <a:fillRect/>
          </a:stretch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лефон+фото+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17"/>
          <p:cNvSpPr>
            <a:spLocks noGrp="1"/>
          </p:cNvSpPr>
          <p:nvPr>
            <p:ph type="pic" sz="quarter" idx="20"/>
          </p:nvPr>
        </p:nvSpPr>
        <p:spPr>
          <a:xfrm>
            <a:off x="1206500" y="1860296"/>
            <a:ext cx="3241675" cy="5614953"/>
          </a:xfrm>
          <a:custGeom>
            <a:avLst/>
            <a:gdLst>
              <a:gd name="connsiteX0" fmla="*/ 0 w 3146425"/>
              <a:gd name="connsiteY0" fmla="*/ 441727 h 5614953"/>
              <a:gd name="connsiteX1" fmla="*/ 441727 w 3146425"/>
              <a:gd name="connsiteY1" fmla="*/ 0 h 5614953"/>
              <a:gd name="connsiteX2" fmla="*/ 2704698 w 3146425"/>
              <a:gd name="connsiteY2" fmla="*/ 0 h 5614953"/>
              <a:gd name="connsiteX3" fmla="*/ 3146425 w 3146425"/>
              <a:gd name="connsiteY3" fmla="*/ 441727 h 5614953"/>
              <a:gd name="connsiteX4" fmla="*/ 3146425 w 3146425"/>
              <a:gd name="connsiteY4" fmla="*/ 5173226 h 5614953"/>
              <a:gd name="connsiteX5" fmla="*/ 2704698 w 3146425"/>
              <a:gd name="connsiteY5" fmla="*/ 5614953 h 5614953"/>
              <a:gd name="connsiteX6" fmla="*/ 441727 w 3146425"/>
              <a:gd name="connsiteY6" fmla="*/ 5614953 h 5614953"/>
              <a:gd name="connsiteX7" fmla="*/ 0 w 3146425"/>
              <a:gd name="connsiteY7" fmla="*/ 5173226 h 5614953"/>
              <a:gd name="connsiteX8" fmla="*/ 0 w 3146425"/>
              <a:gd name="connsiteY8" fmla="*/ 441727 h 5614953"/>
              <a:gd name="connsiteX0-1" fmla="*/ 95250 w 3241675"/>
              <a:gd name="connsiteY0-2" fmla="*/ 441727 h 5614953"/>
              <a:gd name="connsiteX1-3" fmla="*/ 536977 w 3241675"/>
              <a:gd name="connsiteY1-4" fmla="*/ 0 h 5614953"/>
              <a:gd name="connsiteX2-5" fmla="*/ 2799948 w 3241675"/>
              <a:gd name="connsiteY2-6" fmla="*/ 0 h 5614953"/>
              <a:gd name="connsiteX3-7" fmla="*/ 3241675 w 3241675"/>
              <a:gd name="connsiteY3-8" fmla="*/ 441727 h 5614953"/>
              <a:gd name="connsiteX4-9" fmla="*/ 3241675 w 3241675"/>
              <a:gd name="connsiteY4-10" fmla="*/ 5173226 h 5614953"/>
              <a:gd name="connsiteX5-11" fmla="*/ 2799948 w 3241675"/>
              <a:gd name="connsiteY5-12" fmla="*/ 5614953 h 5614953"/>
              <a:gd name="connsiteX6-13" fmla="*/ 536977 w 3241675"/>
              <a:gd name="connsiteY6-14" fmla="*/ 5614953 h 5614953"/>
              <a:gd name="connsiteX7-15" fmla="*/ 0 w 3241675"/>
              <a:gd name="connsiteY7-16" fmla="*/ 5182751 h 5614953"/>
              <a:gd name="connsiteX8-17" fmla="*/ 95250 w 3241675"/>
              <a:gd name="connsiteY8-18" fmla="*/ 441727 h 561495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3241675" h="5614953">
                <a:moveTo>
                  <a:pt x="95250" y="441727"/>
                </a:moveTo>
                <a:cubicBezTo>
                  <a:pt x="95250" y="197768"/>
                  <a:pt x="293018" y="0"/>
                  <a:pt x="536977" y="0"/>
                </a:cubicBezTo>
                <a:lnTo>
                  <a:pt x="2799948" y="0"/>
                </a:lnTo>
                <a:cubicBezTo>
                  <a:pt x="3043907" y="0"/>
                  <a:pt x="3241675" y="197768"/>
                  <a:pt x="3241675" y="441727"/>
                </a:cubicBezTo>
                <a:lnTo>
                  <a:pt x="3241675" y="5173226"/>
                </a:lnTo>
                <a:cubicBezTo>
                  <a:pt x="3241675" y="5417185"/>
                  <a:pt x="3043907" y="5614953"/>
                  <a:pt x="2799948" y="5614953"/>
                </a:cubicBezTo>
                <a:lnTo>
                  <a:pt x="536977" y="5614953"/>
                </a:lnTo>
                <a:cubicBezTo>
                  <a:pt x="293018" y="5614953"/>
                  <a:pt x="0" y="5426710"/>
                  <a:pt x="0" y="5182751"/>
                </a:cubicBezTo>
                <a:cubicBezTo>
                  <a:pt x="0" y="3605585"/>
                  <a:pt x="95250" y="2018893"/>
                  <a:pt x="95250" y="441727"/>
                </a:cubicBezTo>
                <a:close/>
              </a:path>
            </a:pathLst>
          </a:custGeom>
          <a:ln>
            <a:solidFill>
              <a:schemeClr val="tx2"/>
            </a:solidFill>
          </a:ln>
          <a:scene3d>
            <a:camera prst="isometricOffAxis1Right">
              <a:rot lat="1080000" lon="2880000" rev="1440000"/>
            </a:camera>
            <a:lightRig rig="threePt" dir="t"/>
          </a:scene3d>
        </p:spPr>
        <p:txBody>
          <a:bodyPr lIns="72000"/>
          <a:lstStyle>
            <a:lvl1pPr marL="0" indent="0">
              <a:buNone/>
              <a:defRPr>
                <a:ln>
                  <a:noFill/>
                </a:ln>
                <a:noFill/>
              </a:defRPr>
            </a:lvl1pPr>
          </a:lstStyle>
          <a:p>
            <a:endParaRPr lang="ru-RU" dirty="0"/>
          </a:p>
        </p:txBody>
      </p:sp>
      <p:sp>
        <p:nvSpPr>
          <p:cNvPr id="16" name="Объект 2"/>
          <p:cNvSpPr>
            <a:spLocks noGrp="1"/>
          </p:cNvSpPr>
          <p:nvPr>
            <p:ph sz="quarter" idx="19"/>
          </p:nvPr>
        </p:nvSpPr>
        <p:spPr>
          <a:xfrm>
            <a:off x="5777961" y="4853557"/>
            <a:ext cx="6079076" cy="1347218"/>
          </a:xfrm>
          <a:prstGeom prst="roundRect">
            <a:avLst>
              <a:gd name="adj" fmla="val 2934"/>
            </a:avLst>
          </a:prstGeom>
          <a:gradFill>
            <a:gsLst>
              <a:gs pos="0">
                <a:srgbClr val="7030A0">
                  <a:alpha val="70000"/>
                </a:srgbClr>
              </a:gs>
              <a:gs pos="51000">
                <a:schemeClr val="accent3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0" scaled="1"/>
          </a:gra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  <a:endParaRPr lang="ru-RU" dirty="0"/>
          </a:p>
        </p:txBody>
      </p:sp>
      <p:sp>
        <p:nvSpPr>
          <p:cNvPr id="25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idx="17" hasCustomPrompt="1"/>
          </p:nvPr>
        </p:nvSpPr>
        <p:spPr>
          <a:xfrm>
            <a:off x="223546" y="1120780"/>
            <a:ext cx="4477838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sz="quarter" idx="18"/>
          </p:nvPr>
        </p:nvSpPr>
        <p:spPr>
          <a:xfrm>
            <a:off x="5655199" y="4725330"/>
            <a:ext cx="6079076" cy="1347218"/>
          </a:xfrm>
          <a:prstGeom prst="roundRect">
            <a:avLst>
              <a:gd name="adj" fmla="val 2934"/>
            </a:avLst>
          </a:prstGeom>
          <a:gradFill>
            <a:gsLst>
              <a:gs pos="0">
                <a:srgbClr val="7030A0">
                  <a:alpha val="50000"/>
                </a:srgbClr>
              </a:gs>
              <a:gs pos="51000">
                <a:schemeClr val="accent3">
                  <a:alpha val="50000"/>
                </a:schemeClr>
              </a:gs>
              <a:gs pos="100000">
                <a:schemeClr val="accent1">
                  <a:alpha val="50000"/>
                </a:schemeClr>
              </a:gs>
            </a:gsLst>
            <a:lin ang="0" scaled="1"/>
          </a:gra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5" name="Объект 2"/>
          <p:cNvSpPr>
            <a:spLocks noGrp="1"/>
          </p:cNvSpPr>
          <p:nvPr>
            <p:ph sz="quarter" idx="16" hasCustomPrompt="1"/>
          </p:nvPr>
        </p:nvSpPr>
        <p:spPr>
          <a:xfrm>
            <a:off x="5532437" y="4600575"/>
            <a:ext cx="6079076" cy="1347218"/>
          </a:xfrm>
          <a:prstGeom prst="roundRect">
            <a:avLst>
              <a:gd name="adj" fmla="val 2934"/>
            </a:avLst>
          </a:prstGeom>
          <a:gradFill flip="none" rotWithShape="1">
            <a:gsLst>
              <a:gs pos="0">
                <a:srgbClr val="7030A0"/>
              </a:gs>
              <a:gs pos="5100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Ваш текст</a:t>
            </a:r>
            <a:endParaRPr lang="ru-RU" dirty="0"/>
          </a:p>
        </p:txBody>
      </p:sp>
      <p:sp>
        <p:nvSpPr>
          <p:cNvPr id="33" name="Рисунок 31"/>
          <p:cNvSpPr>
            <a:spLocks noGrp="1"/>
          </p:cNvSpPr>
          <p:nvPr>
            <p:ph type="pic" sz="quarter" idx="23"/>
          </p:nvPr>
        </p:nvSpPr>
        <p:spPr>
          <a:xfrm>
            <a:off x="10564562" y="1403484"/>
            <a:ext cx="2778378" cy="2778379"/>
          </a:xfrm>
          <a:prstGeom prst="roundRect">
            <a:avLst>
              <a:gd name="adj" fmla="val 5471"/>
            </a:avLst>
          </a:prstGeom>
          <a:noFill/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35" name="Рисунок 31"/>
          <p:cNvSpPr>
            <a:spLocks noGrp="1"/>
          </p:cNvSpPr>
          <p:nvPr>
            <p:ph type="pic" sz="quarter" idx="24"/>
          </p:nvPr>
        </p:nvSpPr>
        <p:spPr>
          <a:xfrm>
            <a:off x="7684043" y="1403483"/>
            <a:ext cx="2778378" cy="2778379"/>
          </a:xfrm>
          <a:prstGeom prst="roundRect">
            <a:avLst>
              <a:gd name="adj" fmla="val 5471"/>
            </a:avLst>
          </a:prstGeom>
          <a:noFill/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36" name="Рисунок 31"/>
          <p:cNvSpPr>
            <a:spLocks noGrp="1"/>
          </p:cNvSpPr>
          <p:nvPr>
            <p:ph type="pic" sz="quarter" idx="25"/>
          </p:nvPr>
        </p:nvSpPr>
        <p:spPr>
          <a:xfrm>
            <a:off x="4803524" y="1403482"/>
            <a:ext cx="2778378" cy="2778379"/>
          </a:xfrm>
          <a:prstGeom prst="roundRect">
            <a:avLst>
              <a:gd name="adj" fmla="val 5471"/>
            </a:avLst>
          </a:prstGeom>
          <a:noFill/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>
            <a:fillRect/>
          </a:stretch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казат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9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334962" y="1681777"/>
            <a:ext cx="9418637" cy="159609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idx="17" hasCustomPrompt="1"/>
          </p:nvPr>
        </p:nvSpPr>
        <p:spPr>
          <a:xfrm>
            <a:off x="334963" y="1044566"/>
            <a:ext cx="9418637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3533775"/>
            <a:ext cx="12192000" cy="332422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3" name="Объект 2"/>
          <p:cNvSpPr>
            <a:spLocks noGrp="1"/>
          </p:cNvSpPr>
          <p:nvPr>
            <p:ph idx="18" hasCustomPrompt="1"/>
          </p:nvPr>
        </p:nvSpPr>
        <p:spPr>
          <a:xfrm>
            <a:off x="334961" y="4479012"/>
            <a:ext cx="9418637" cy="159609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idx="19" hasCustomPrompt="1"/>
          </p:nvPr>
        </p:nvSpPr>
        <p:spPr>
          <a:xfrm>
            <a:off x="334962" y="3841801"/>
            <a:ext cx="9418637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  <a:endParaRPr lang="ru-RU" dirty="0"/>
          </a:p>
        </p:txBody>
      </p:sp>
      <p:sp>
        <p:nvSpPr>
          <p:cNvPr id="16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  <a:endParaRPr lang="ru-RU" dirty="0"/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>
            <a:fillRect/>
          </a:stretch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казат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9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0" name="Объект 13"/>
          <p:cNvSpPr>
            <a:spLocks noGrp="1"/>
          </p:cNvSpPr>
          <p:nvPr>
            <p:ph sz="quarter" idx="22" hasCustomPrompt="1"/>
          </p:nvPr>
        </p:nvSpPr>
        <p:spPr>
          <a:xfrm>
            <a:off x="317960" y="1038225"/>
            <a:ext cx="11650493" cy="5132135"/>
          </a:xfrm>
          <a:prstGeom prst="roundRect">
            <a:avLst>
              <a:gd name="adj" fmla="val 1209"/>
            </a:avLst>
          </a:prstGeom>
          <a:solidFill>
            <a:schemeClr val="bg1">
              <a:lumMod val="95000"/>
            </a:schemeClr>
          </a:solidFill>
          <a:ln w="6350">
            <a:noFill/>
          </a:ln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noFill/>
              </a:defRPr>
            </a:lvl1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3" hasCustomPrompt="1"/>
          </p:nvPr>
        </p:nvSpPr>
        <p:spPr>
          <a:xfrm>
            <a:off x="514350" y="12668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ru-RU" dirty="0"/>
              <a:t>Текс</a:t>
            </a:r>
            <a:endParaRPr lang="ru-RU" dirty="0"/>
          </a:p>
        </p:txBody>
      </p:sp>
      <p:sp>
        <p:nvSpPr>
          <p:cNvPr id="18" name="Объект 3"/>
          <p:cNvSpPr>
            <a:spLocks noGrp="1"/>
          </p:cNvSpPr>
          <p:nvPr>
            <p:ph sz="quarter" idx="24"/>
          </p:nvPr>
        </p:nvSpPr>
        <p:spPr>
          <a:xfrm>
            <a:off x="514350" y="24479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9" name="Объект 3"/>
          <p:cNvSpPr>
            <a:spLocks noGrp="1"/>
          </p:cNvSpPr>
          <p:nvPr>
            <p:ph sz="quarter" idx="25"/>
          </p:nvPr>
        </p:nvSpPr>
        <p:spPr>
          <a:xfrm>
            <a:off x="514350" y="36290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2" name="Объект 3"/>
          <p:cNvSpPr>
            <a:spLocks noGrp="1"/>
          </p:cNvSpPr>
          <p:nvPr>
            <p:ph sz="quarter" idx="26"/>
          </p:nvPr>
        </p:nvSpPr>
        <p:spPr>
          <a:xfrm>
            <a:off x="514350" y="48101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3" name="Объект 2"/>
          <p:cNvSpPr>
            <a:spLocks noGrp="1"/>
          </p:cNvSpPr>
          <p:nvPr>
            <p:ph idx="1" hasCustomPrompt="1"/>
          </p:nvPr>
        </p:nvSpPr>
        <p:spPr>
          <a:xfrm>
            <a:off x="1819275" y="1341136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24" name="Объект 2"/>
          <p:cNvSpPr>
            <a:spLocks noGrp="1"/>
          </p:cNvSpPr>
          <p:nvPr>
            <p:ph idx="28" hasCustomPrompt="1"/>
          </p:nvPr>
        </p:nvSpPr>
        <p:spPr>
          <a:xfrm>
            <a:off x="1819275" y="2520925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26" name="Объект 2"/>
          <p:cNvSpPr>
            <a:spLocks noGrp="1"/>
          </p:cNvSpPr>
          <p:nvPr>
            <p:ph idx="30" hasCustomPrompt="1"/>
          </p:nvPr>
        </p:nvSpPr>
        <p:spPr>
          <a:xfrm>
            <a:off x="1819275" y="3700714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28" name="Объект 2"/>
          <p:cNvSpPr>
            <a:spLocks noGrp="1"/>
          </p:cNvSpPr>
          <p:nvPr>
            <p:ph idx="32" hasCustomPrompt="1"/>
          </p:nvPr>
        </p:nvSpPr>
        <p:spPr>
          <a:xfrm>
            <a:off x="1819275" y="4880503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33" name="Объект 2"/>
          <p:cNvSpPr>
            <a:spLocks noGrp="1"/>
          </p:cNvSpPr>
          <p:nvPr>
            <p:ph sz="quarter" idx="16"/>
          </p:nvPr>
        </p:nvSpPr>
        <p:spPr>
          <a:xfrm>
            <a:off x="609616" y="133459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4" name="Объект 2"/>
          <p:cNvSpPr>
            <a:spLocks noGrp="1"/>
          </p:cNvSpPr>
          <p:nvPr>
            <p:ph sz="quarter" idx="33"/>
          </p:nvPr>
        </p:nvSpPr>
        <p:spPr>
          <a:xfrm>
            <a:off x="609616" y="252092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5" name="Объект 2"/>
          <p:cNvSpPr>
            <a:spLocks noGrp="1"/>
          </p:cNvSpPr>
          <p:nvPr>
            <p:ph sz="quarter" idx="34"/>
          </p:nvPr>
        </p:nvSpPr>
        <p:spPr>
          <a:xfrm>
            <a:off x="609616" y="370725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6" name="Объект 2"/>
          <p:cNvSpPr>
            <a:spLocks noGrp="1"/>
          </p:cNvSpPr>
          <p:nvPr>
            <p:ph sz="quarter" idx="35"/>
          </p:nvPr>
        </p:nvSpPr>
        <p:spPr>
          <a:xfrm>
            <a:off x="609616" y="489358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4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  <a:endParaRPr lang="ru-RU" dirty="0"/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>
            <a:fillRect/>
          </a:stretch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локи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9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2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  <a:endParaRPr lang="ru-RU" dirty="0"/>
          </a:p>
        </p:txBody>
      </p:sp>
      <p:sp>
        <p:nvSpPr>
          <p:cNvPr id="26" name="Объект 3"/>
          <p:cNvSpPr>
            <a:spLocks noGrp="1"/>
          </p:cNvSpPr>
          <p:nvPr>
            <p:ph sz="quarter" idx="43"/>
          </p:nvPr>
        </p:nvSpPr>
        <p:spPr>
          <a:xfrm>
            <a:off x="514350" y="1200437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9" name="Объект 3"/>
          <p:cNvSpPr>
            <a:spLocks noGrp="1"/>
          </p:cNvSpPr>
          <p:nvPr>
            <p:ph sz="quarter" idx="24"/>
          </p:nvPr>
        </p:nvSpPr>
        <p:spPr>
          <a:xfrm>
            <a:off x="514350" y="2447925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2" name="Объект 3"/>
          <p:cNvSpPr>
            <a:spLocks noGrp="1"/>
          </p:cNvSpPr>
          <p:nvPr>
            <p:ph sz="quarter" idx="26"/>
          </p:nvPr>
        </p:nvSpPr>
        <p:spPr>
          <a:xfrm>
            <a:off x="514350" y="4810125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5" name="Объект 2"/>
          <p:cNvSpPr>
            <a:spLocks noGrp="1"/>
          </p:cNvSpPr>
          <p:nvPr>
            <p:ph idx="1" hasCustomPrompt="1"/>
          </p:nvPr>
        </p:nvSpPr>
        <p:spPr>
          <a:xfrm>
            <a:off x="1819275" y="1264875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ysClr val="windowText" lastClr="000000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37" name="Объект 2"/>
          <p:cNvSpPr>
            <a:spLocks noGrp="1"/>
          </p:cNvSpPr>
          <p:nvPr>
            <p:ph idx="28" hasCustomPrompt="1"/>
          </p:nvPr>
        </p:nvSpPr>
        <p:spPr>
          <a:xfrm>
            <a:off x="1819275" y="2520925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38" name="Объект 2"/>
          <p:cNvSpPr>
            <a:spLocks noGrp="1"/>
          </p:cNvSpPr>
          <p:nvPr>
            <p:ph idx="32" hasCustomPrompt="1"/>
          </p:nvPr>
        </p:nvSpPr>
        <p:spPr>
          <a:xfrm>
            <a:off x="1819275" y="4880503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39" name="Объект 2"/>
          <p:cNvSpPr>
            <a:spLocks noGrp="1"/>
          </p:cNvSpPr>
          <p:nvPr>
            <p:ph sz="quarter" idx="16"/>
          </p:nvPr>
        </p:nvSpPr>
        <p:spPr>
          <a:xfrm>
            <a:off x="609616" y="1258334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0" name="Объект 2"/>
          <p:cNvSpPr>
            <a:spLocks noGrp="1"/>
          </p:cNvSpPr>
          <p:nvPr>
            <p:ph sz="quarter" idx="33"/>
          </p:nvPr>
        </p:nvSpPr>
        <p:spPr>
          <a:xfrm>
            <a:off x="609616" y="252092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1" name="Объект 2"/>
          <p:cNvSpPr>
            <a:spLocks noGrp="1"/>
          </p:cNvSpPr>
          <p:nvPr>
            <p:ph sz="quarter" idx="35"/>
          </p:nvPr>
        </p:nvSpPr>
        <p:spPr>
          <a:xfrm>
            <a:off x="609616" y="489358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2" name="Рисунок 2"/>
          <p:cNvSpPr>
            <a:spLocks noGrp="1"/>
          </p:cNvSpPr>
          <p:nvPr>
            <p:ph type="pic" sz="quarter" idx="41" hasCustomPrompt="1"/>
          </p:nvPr>
        </p:nvSpPr>
        <p:spPr>
          <a:xfrm>
            <a:off x="7654795" y="2151687"/>
            <a:ext cx="3273950" cy="3273949"/>
          </a:xfrm>
          <a:prstGeom prst="ellipse">
            <a:avLst/>
          </a:prstGeom>
          <a:effectLst>
            <a:outerShdw blurRad="215900" dist="304800" dir="5400000" sx="90000" sy="-19000" rotWithShape="0">
              <a:prstClr val="black">
                <a:alpha val="9000"/>
              </a:prstClr>
            </a:outerShdw>
          </a:effectLst>
        </p:spPr>
        <p:txBody>
          <a:bodyPr/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Изображение</a:t>
            </a:r>
            <a:endParaRPr lang="ru-RU" dirty="0"/>
          </a:p>
        </p:txBody>
      </p:sp>
      <p:sp>
        <p:nvSpPr>
          <p:cNvPr id="43" name="Объект 2"/>
          <p:cNvSpPr>
            <a:spLocks noGrp="1"/>
          </p:cNvSpPr>
          <p:nvPr>
            <p:ph sz="quarter" idx="21"/>
          </p:nvPr>
        </p:nvSpPr>
        <p:spPr>
          <a:xfrm>
            <a:off x="7099833" y="1319747"/>
            <a:ext cx="1271789" cy="1268877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4" name="Объект 2"/>
          <p:cNvSpPr>
            <a:spLocks noGrp="1"/>
          </p:cNvSpPr>
          <p:nvPr>
            <p:ph sz="quarter" idx="39"/>
          </p:nvPr>
        </p:nvSpPr>
        <p:spPr>
          <a:xfrm>
            <a:off x="10735689" y="2024822"/>
            <a:ext cx="386112" cy="385228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5" name="Объект 2"/>
          <p:cNvSpPr>
            <a:spLocks noGrp="1"/>
          </p:cNvSpPr>
          <p:nvPr>
            <p:ph sz="quarter" idx="40"/>
          </p:nvPr>
        </p:nvSpPr>
        <p:spPr>
          <a:xfrm>
            <a:off x="10117789" y="4678028"/>
            <a:ext cx="876480" cy="874473"/>
          </a:xfrm>
          <a:prstGeom prst="ellipse">
            <a:avLst/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6" name="Объект 3"/>
          <p:cNvSpPr>
            <a:spLocks noGrp="1"/>
          </p:cNvSpPr>
          <p:nvPr>
            <p:ph sz="quarter" idx="44"/>
          </p:nvPr>
        </p:nvSpPr>
        <p:spPr>
          <a:xfrm>
            <a:off x="510112" y="3629025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7" name="Объект 2"/>
          <p:cNvSpPr>
            <a:spLocks noGrp="1"/>
          </p:cNvSpPr>
          <p:nvPr>
            <p:ph idx="45" hasCustomPrompt="1"/>
          </p:nvPr>
        </p:nvSpPr>
        <p:spPr>
          <a:xfrm>
            <a:off x="1815037" y="3693463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ysClr val="windowText" lastClr="000000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48" name="Объект 2"/>
          <p:cNvSpPr>
            <a:spLocks noGrp="1"/>
          </p:cNvSpPr>
          <p:nvPr>
            <p:ph sz="quarter" idx="46"/>
          </p:nvPr>
        </p:nvSpPr>
        <p:spPr>
          <a:xfrm>
            <a:off x="605378" y="3686922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>
            <a:fillRect/>
          </a:stretch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+ 2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6719526" y="1834980"/>
            <a:ext cx="5008792" cy="43589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  <a:endParaRPr lang="ru-RU" dirty="0"/>
          </a:p>
        </p:txBody>
      </p:sp>
      <p:sp>
        <p:nvSpPr>
          <p:cNvPr id="25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idx="17" hasCustomPrompt="1"/>
          </p:nvPr>
        </p:nvSpPr>
        <p:spPr>
          <a:xfrm>
            <a:off x="6719526" y="1163411"/>
            <a:ext cx="5008792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  <a:endParaRPr lang="ru-RU" dirty="0"/>
          </a:p>
        </p:txBody>
      </p:sp>
      <p:sp>
        <p:nvSpPr>
          <p:cNvPr id="15" name="Объект 2"/>
          <p:cNvSpPr>
            <a:spLocks noGrp="1"/>
          </p:cNvSpPr>
          <p:nvPr>
            <p:ph sz="quarter" idx="16"/>
          </p:nvPr>
        </p:nvSpPr>
        <p:spPr>
          <a:xfrm>
            <a:off x="310219" y="1163411"/>
            <a:ext cx="3299736" cy="2873614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7" name="Рисунок 26"/>
          <p:cNvSpPr>
            <a:spLocks noGrp="1"/>
          </p:cNvSpPr>
          <p:nvPr>
            <p:ph type="pic" sz="quarter" idx="20" hasCustomPrompt="1"/>
          </p:nvPr>
        </p:nvSpPr>
        <p:spPr>
          <a:xfrm>
            <a:off x="463682" y="1318748"/>
            <a:ext cx="3299914" cy="2873614"/>
          </a:xfrm>
          <a:prstGeom prst="roundRect">
            <a:avLst>
              <a:gd name="adj" fmla="val 3334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Место для изображения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quarter" idx="21"/>
          </p:nvPr>
        </p:nvSpPr>
        <p:spPr>
          <a:xfrm>
            <a:off x="2847064" y="3328510"/>
            <a:ext cx="3299736" cy="2873614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1" name="Рисунок 26"/>
          <p:cNvSpPr>
            <a:spLocks noGrp="1"/>
          </p:cNvSpPr>
          <p:nvPr>
            <p:ph type="pic" sz="quarter" idx="22" hasCustomPrompt="1"/>
          </p:nvPr>
        </p:nvSpPr>
        <p:spPr>
          <a:xfrm>
            <a:off x="2645798" y="3122860"/>
            <a:ext cx="3299914" cy="2873614"/>
          </a:xfrm>
          <a:prstGeom prst="roundRect">
            <a:avLst>
              <a:gd name="adj" fmla="val 3334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Место для изображения</a:t>
            </a:r>
            <a:endParaRPr lang="ru-RU" dirty="0"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23" hasCustomPrompt="1"/>
          </p:nvPr>
        </p:nvSpPr>
        <p:spPr>
          <a:xfrm>
            <a:off x="4124325" y="1353739"/>
            <a:ext cx="1457325" cy="14573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Место для иконки (изображения)</a:t>
            </a:r>
            <a:endParaRPr lang="ru-RU" dirty="0"/>
          </a:p>
        </p:txBody>
      </p:sp>
      <p:sp>
        <p:nvSpPr>
          <p:cNvPr id="22" name="Рисунок 3"/>
          <p:cNvSpPr>
            <a:spLocks noGrp="1"/>
          </p:cNvSpPr>
          <p:nvPr>
            <p:ph type="pic" sz="quarter" idx="24" hasCustomPrompt="1"/>
          </p:nvPr>
        </p:nvSpPr>
        <p:spPr>
          <a:xfrm>
            <a:off x="656314" y="4559667"/>
            <a:ext cx="1457325" cy="14573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Место для иконки (изображения)</a:t>
            </a:r>
            <a:endParaRPr lang="ru-RU" dirty="0"/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>
            <a:fillRect/>
          </a:stretch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+3 фото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Объект 2"/>
          <p:cNvSpPr>
            <a:spLocks noGrp="1"/>
          </p:cNvSpPr>
          <p:nvPr>
            <p:ph sz="quarter" idx="20"/>
          </p:nvPr>
        </p:nvSpPr>
        <p:spPr>
          <a:xfrm>
            <a:off x="96159" y="3309377"/>
            <a:ext cx="2676525" cy="2670396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26" name="Объект 2"/>
          <p:cNvSpPr>
            <a:spLocks noGrp="1"/>
          </p:cNvSpPr>
          <p:nvPr>
            <p:ph sz="quarter" idx="22"/>
          </p:nvPr>
        </p:nvSpPr>
        <p:spPr>
          <a:xfrm>
            <a:off x="5993277" y="3309377"/>
            <a:ext cx="2676525" cy="2670396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5" name="Объект 2"/>
          <p:cNvSpPr>
            <a:spLocks noGrp="1"/>
          </p:cNvSpPr>
          <p:nvPr>
            <p:ph sz="quarter" idx="21"/>
          </p:nvPr>
        </p:nvSpPr>
        <p:spPr>
          <a:xfrm>
            <a:off x="3044718" y="3309377"/>
            <a:ext cx="2676525" cy="2670396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3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0" name="Рисунок 19"/>
          <p:cNvSpPr>
            <a:spLocks noGrp="1"/>
          </p:cNvSpPr>
          <p:nvPr>
            <p:ph type="pic" sz="quarter" idx="16" hasCustomPrompt="1"/>
          </p:nvPr>
        </p:nvSpPr>
        <p:spPr>
          <a:xfrm>
            <a:off x="223546" y="3384303"/>
            <a:ext cx="2676525" cy="2676525"/>
          </a:xfrm>
          <a:prstGeom prst="ellipse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Ваше фото</a:t>
            </a:r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17" hasCustomPrompt="1"/>
          </p:nvPr>
        </p:nvSpPr>
        <p:spPr>
          <a:xfrm>
            <a:off x="3172105" y="3384303"/>
            <a:ext cx="2676525" cy="2676525"/>
          </a:xfrm>
          <a:prstGeom prst="ellipse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Ваше фото</a:t>
            </a:r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18" hasCustomPrompt="1"/>
          </p:nvPr>
        </p:nvSpPr>
        <p:spPr>
          <a:xfrm>
            <a:off x="6120664" y="3384303"/>
            <a:ext cx="2676525" cy="2676525"/>
          </a:xfrm>
          <a:prstGeom prst="ellipse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Ваше фото</a:t>
            </a:r>
            <a:endParaRPr lang="ru-RU" dirty="0"/>
          </a:p>
        </p:txBody>
      </p:sp>
      <p:sp>
        <p:nvSpPr>
          <p:cNvPr id="19" name="Объект 2"/>
          <p:cNvSpPr>
            <a:spLocks noGrp="1"/>
          </p:cNvSpPr>
          <p:nvPr>
            <p:ph idx="1" hasCustomPrompt="1"/>
          </p:nvPr>
        </p:nvSpPr>
        <p:spPr>
          <a:xfrm>
            <a:off x="334962" y="1834981"/>
            <a:ext cx="8332787" cy="119635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23" name="Объект 2"/>
          <p:cNvSpPr>
            <a:spLocks noGrp="1"/>
          </p:cNvSpPr>
          <p:nvPr>
            <p:ph idx="19" hasCustomPrompt="1"/>
          </p:nvPr>
        </p:nvSpPr>
        <p:spPr>
          <a:xfrm>
            <a:off x="334963" y="1163411"/>
            <a:ext cx="5008792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  <a:endParaRPr lang="ru-RU" dirty="0"/>
          </a:p>
        </p:txBody>
      </p:sp>
      <p:sp>
        <p:nvSpPr>
          <p:cNvPr id="6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  <a:endParaRPr lang="ru-RU" dirty="0"/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>
            <a:fillRect/>
          </a:stretch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 +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10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2" name="Диаграмма 11"/>
          <p:cNvSpPr>
            <a:spLocks noGrp="1"/>
          </p:cNvSpPr>
          <p:nvPr>
            <p:ph type="chart" sz="quarter" idx="16" hasCustomPrompt="1"/>
          </p:nvPr>
        </p:nvSpPr>
        <p:spPr>
          <a:xfrm>
            <a:off x="334962" y="1076325"/>
            <a:ext cx="8370887" cy="512921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Диаграмма</a:t>
            </a:r>
            <a:endParaRPr lang="ru-RU" dirty="0"/>
          </a:p>
        </p:txBody>
      </p:sp>
      <p:sp>
        <p:nvSpPr>
          <p:cNvPr id="14" name="Объект 13"/>
          <p:cNvSpPr>
            <a:spLocks noGrp="1"/>
          </p:cNvSpPr>
          <p:nvPr>
            <p:ph sz="quarter" idx="17" hasCustomPrompt="1"/>
          </p:nvPr>
        </p:nvSpPr>
        <p:spPr>
          <a:xfrm>
            <a:off x="8991438" y="1076325"/>
            <a:ext cx="2828925" cy="2286000"/>
          </a:xfrm>
          <a:prstGeom prst="roundRect">
            <a:avLst>
              <a:gd name="adj" fmla="val 3873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13" name="Объект 13"/>
          <p:cNvSpPr>
            <a:spLocks noGrp="1"/>
          </p:cNvSpPr>
          <p:nvPr>
            <p:ph sz="quarter" idx="18" hasCustomPrompt="1"/>
          </p:nvPr>
        </p:nvSpPr>
        <p:spPr>
          <a:xfrm>
            <a:off x="8994370" y="3598294"/>
            <a:ext cx="2828925" cy="2607243"/>
          </a:xfrm>
          <a:prstGeom prst="roundRect">
            <a:avLst>
              <a:gd name="adj" fmla="val 3873"/>
            </a:avLst>
          </a:prstGeom>
          <a:solidFill>
            <a:schemeClr val="bg2"/>
          </a:solidFill>
          <a:ln w="6350">
            <a:noFill/>
          </a:ln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11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  <a:endParaRPr lang="ru-RU" dirty="0"/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>
            <a:fillRect/>
          </a:stretch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тка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  <a:endParaRPr lang="ru-RU" dirty="0"/>
          </a:p>
        </p:txBody>
      </p:sp>
      <p:sp>
        <p:nvSpPr>
          <p:cNvPr id="15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5" name="Рисунок 24"/>
          <p:cNvSpPr>
            <a:spLocks noGrp="1"/>
          </p:cNvSpPr>
          <p:nvPr>
            <p:ph type="pic" sz="quarter" idx="21" hasCustomPrompt="1"/>
          </p:nvPr>
        </p:nvSpPr>
        <p:spPr>
          <a:xfrm>
            <a:off x="8153398" y="4175832"/>
            <a:ext cx="3703638" cy="2063750"/>
          </a:xfrm>
          <a:prstGeom prst="roundRect">
            <a:avLst>
              <a:gd name="adj" fmla="val 7436"/>
            </a:avLst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ru-RU" sz="1800" dirty="0"/>
              <a:t>Изображение</a:t>
            </a:r>
            <a:endParaRPr lang="ru-RU" dirty="0"/>
          </a:p>
        </p:txBody>
      </p:sp>
      <p:sp>
        <p:nvSpPr>
          <p:cNvPr id="26" name="Рисунок 24"/>
          <p:cNvSpPr>
            <a:spLocks noGrp="1"/>
          </p:cNvSpPr>
          <p:nvPr>
            <p:ph type="pic" sz="quarter" idx="22" hasCustomPrompt="1"/>
          </p:nvPr>
        </p:nvSpPr>
        <p:spPr>
          <a:xfrm>
            <a:off x="223546" y="4175832"/>
            <a:ext cx="3703638" cy="2063750"/>
          </a:xfrm>
          <a:prstGeom prst="roundRect">
            <a:avLst>
              <a:gd name="adj" fmla="val 7436"/>
            </a:avLst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ru-RU" sz="1800" dirty="0"/>
              <a:t>Изображение</a:t>
            </a:r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33" name="Объект 32"/>
          <p:cNvSpPr>
            <a:spLocks noGrp="1"/>
          </p:cNvSpPr>
          <p:nvPr>
            <p:ph sz="quarter" idx="26" hasCustomPrompt="1"/>
          </p:nvPr>
        </p:nvSpPr>
        <p:spPr>
          <a:xfrm>
            <a:off x="223838" y="1365250"/>
            <a:ext cx="3703637" cy="2063750"/>
          </a:xfrm>
          <a:prstGeom prst="roundRect">
            <a:avLst>
              <a:gd name="adj" fmla="val 5129"/>
            </a:avLst>
          </a:prstGeom>
          <a:ln w="6350">
            <a:noFill/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35" name="Объект 32"/>
          <p:cNvSpPr>
            <a:spLocks noGrp="1"/>
          </p:cNvSpPr>
          <p:nvPr>
            <p:ph sz="quarter" idx="28" hasCustomPrompt="1"/>
          </p:nvPr>
        </p:nvSpPr>
        <p:spPr>
          <a:xfrm>
            <a:off x="8153399" y="1365250"/>
            <a:ext cx="3703637" cy="2063750"/>
          </a:xfrm>
          <a:prstGeom prst="roundRect">
            <a:avLst>
              <a:gd name="adj" fmla="val 5129"/>
            </a:avLst>
          </a:prstGeom>
          <a:ln w="6350">
            <a:noFill/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36" name="Объект 32"/>
          <p:cNvSpPr>
            <a:spLocks noGrp="1"/>
          </p:cNvSpPr>
          <p:nvPr>
            <p:ph sz="quarter" idx="29" hasCustomPrompt="1"/>
          </p:nvPr>
        </p:nvSpPr>
        <p:spPr>
          <a:xfrm>
            <a:off x="4188472" y="4175832"/>
            <a:ext cx="3703637" cy="2063750"/>
          </a:xfrm>
          <a:prstGeom prst="roundRect">
            <a:avLst>
              <a:gd name="adj" fmla="val 5129"/>
            </a:avLst>
          </a:prstGeom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16" name="Рисунок 24"/>
          <p:cNvSpPr>
            <a:spLocks noGrp="1"/>
          </p:cNvSpPr>
          <p:nvPr>
            <p:ph type="pic" sz="quarter" idx="30" hasCustomPrompt="1"/>
          </p:nvPr>
        </p:nvSpPr>
        <p:spPr>
          <a:xfrm>
            <a:off x="4188471" y="1365250"/>
            <a:ext cx="3703638" cy="2063750"/>
          </a:xfrm>
          <a:prstGeom prst="roundRect">
            <a:avLst>
              <a:gd name="adj" fmla="val 7436"/>
            </a:avLst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ru-RU" sz="1800" dirty="0"/>
              <a:t>Изображение</a:t>
            </a:r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9"/>
          <a:stretch>
            <a:fillRect/>
          </a:stretch>
        </p:blipFill>
        <p:spPr>
          <a:xfrm flipV="1">
            <a:off x="223546" y="3705713"/>
            <a:ext cx="11633490" cy="139066"/>
          </a:xfrm>
          <a:prstGeom prst="roundRect">
            <a:avLst>
              <a:gd name="adj" fmla="val 50000"/>
            </a:avLst>
          </a:prstGeom>
        </p:spPr>
      </p:pic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>
            <a:fillRect/>
          </a:stretch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тка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1929"/>
          <a:stretch>
            <a:fillRect/>
          </a:stretch>
        </p:blipFill>
        <p:spPr>
          <a:xfrm flipV="1">
            <a:off x="10647954" y="2020796"/>
            <a:ext cx="1544046" cy="3313203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2163" r="31235"/>
          <a:stretch>
            <a:fillRect/>
          </a:stretch>
        </p:blipFill>
        <p:spPr>
          <a:xfrm flipH="1" flipV="1">
            <a:off x="-2" y="4610422"/>
            <a:ext cx="1828401" cy="2247577"/>
          </a:xfrm>
          <a:prstGeom prst="rect">
            <a:avLst/>
          </a:prstGeom>
        </p:spPr>
      </p:pic>
      <p:sp>
        <p:nvSpPr>
          <p:cNvPr id="12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  <a:endParaRPr lang="ru-RU" dirty="0"/>
          </a:p>
        </p:txBody>
      </p:sp>
      <p:sp>
        <p:nvSpPr>
          <p:cNvPr id="15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22" name="Объект 2"/>
          <p:cNvSpPr>
            <a:spLocks noGrp="1"/>
          </p:cNvSpPr>
          <p:nvPr>
            <p:ph idx="1" hasCustomPrompt="1"/>
          </p:nvPr>
        </p:nvSpPr>
        <p:spPr>
          <a:xfrm>
            <a:off x="1305901" y="4353868"/>
            <a:ext cx="9511981" cy="165695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quarter" idx="23" hasCustomPrompt="1"/>
          </p:nvPr>
        </p:nvSpPr>
        <p:spPr>
          <a:xfrm>
            <a:off x="4605362" y="1939949"/>
            <a:ext cx="2913063" cy="2183281"/>
          </a:xfrm>
          <a:prstGeom prst="rect">
            <a:avLst/>
          </a:prstGeom>
          <a:noFill/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19" name="Объект 2"/>
          <p:cNvSpPr>
            <a:spLocks noGrp="1"/>
          </p:cNvSpPr>
          <p:nvPr>
            <p:ph sz="quarter" idx="26" hasCustomPrompt="1"/>
          </p:nvPr>
        </p:nvSpPr>
        <p:spPr>
          <a:xfrm>
            <a:off x="4605362" y="1524001"/>
            <a:ext cx="2913062" cy="415948"/>
          </a:xfrm>
          <a:prstGeom prst="round2SameRect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lang="ru-RU" sz="2000" dirty="0">
                <a:solidFill>
                  <a:schemeClr val="bg1"/>
                </a:solidFill>
              </a:defRPr>
            </a:lvl1pPr>
          </a:lstStyle>
          <a:p>
            <a:pPr marL="228600" lvl="0" indent="-228600"/>
            <a:r>
              <a:rPr lang="ru-RU" dirty="0"/>
              <a:t>Заголовок 2</a:t>
            </a:r>
            <a:endParaRPr lang="ru-RU" dirty="0"/>
          </a:p>
        </p:txBody>
      </p:sp>
      <p:sp>
        <p:nvSpPr>
          <p:cNvPr id="23" name="Объект 2"/>
          <p:cNvSpPr>
            <a:spLocks noGrp="1"/>
          </p:cNvSpPr>
          <p:nvPr>
            <p:ph sz="quarter" idx="27" hasCustomPrompt="1"/>
          </p:nvPr>
        </p:nvSpPr>
        <p:spPr>
          <a:xfrm>
            <a:off x="7904821" y="1939949"/>
            <a:ext cx="2913063" cy="2183281"/>
          </a:xfrm>
          <a:prstGeom prst="rect">
            <a:avLst/>
          </a:prstGeom>
          <a:noFill/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24" name="Объект 2"/>
          <p:cNvSpPr>
            <a:spLocks noGrp="1"/>
          </p:cNvSpPr>
          <p:nvPr>
            <p:ph sz="quarter" idx="29" hasCustomPrompt="1"/>
          </p:nvPr>
        </p:nvSpPr>
        <p:spPr>
          <a:xfrm>
            <a:off x="1305902" y="1939949"/>
            <a:ext cx="2913063" cy="2183281"/>
          </a:xfrm>
          <a:prstGeom prst="rect">
            <a:avLst/>
          </a:prstGeom>
          <a:noFill/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25" name="Объект 2"/>
          <p:cNvSpPr>
            <a:spLocks noGrp="1"/>
          </p:cNvSpPr>
          <p:nvPr>
            <p:ph sz="quarter" idx="30" hasCustomPrompt="1"/>
          </p:nvPr>
        </p:nvSpPr>
        <p:spPr>
          <a:xfrm>
            <a:off x="1305902" y="1524001"/>
            <a:ext cx="2913062" cy="415948"/>
          </a:xfrm>
          <a:prstGeom prst="round2SameRect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ru-RU" sz="20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Заголовок 1</a:t>
            </a:r>
            <a:endParaRPr lang="ru-RU" dirty="0"/>
          </a:p>
        </p:txBody>
      </p:sp>
      <p:sp>
        <p:nvSpPr>
          <p:cNvPr id="26" name="Объект 2"/>
          <p:cNvSpPr>
            <a:spLocks noGrp="1"/>
          </p:cNvSpPr>
          <p:nvPr>
            <p:ph sz="quarter" idx="31" hasCustomPrompt="1"/>
          </p:nvPr>
        </p:nvSpPr>
        <p:spPr>
          <a:xfrm>
            <a:off x="7904821" y="1524001"/>
            <a:ext cx="2913062" cy="415948"/>
          </a:xfrm>
          <a:prstGeom prst="round2SameRect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ru-RU" sz="2000" dirty="0">
                <a:solidFill>
                  <a:schemeClr val="tx2"/>
                </a:solidFill>
              </a:defRPr>
            </a:lvl1pPr>
          </a:lstStyle>
          <a:p>
            <a:pPr marL="0" lvl="0" indent="0" algn="ctr">
              <a:buNone/>
            </a:pPr>
            <a:r>
              <a:rPr lang="ru-RU" dirty="0"/>
              <a:t>Заголовок 3</a:t>
            </a:r>
            <a:endParaRPr lang="ru-RU" dirty="0"/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>
            <a:fillRect/>
          </a:stretch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тка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2" name="Объект 2"/>
          <p:cNvSpPr>
            <a:spLocks noGrp="1"/>
          </p:cNvSpPr>
          <p:nvPr>
            <p:ph sz="quarter" idx="23" hasCustomPrompt="1"/>
          </p:nvPr>
        </p:nvSpPr>
        <p:spPr>
          <a:xfrm>
            <a:off x="334963" y="1232203"/>
            <a:ext cx="2218356" cy="1989629"/>
          </a:xfrm>
          <a:prstGeom prst="roundRect">
            <a:avLst>
              <a:gd name="adj" fmla="val 2934"/>
            </a:avLst>
          </a:prstGeom>
          <a:noFill/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quarter" idx="24"/>
          </p:nvPr>
        </p:nvSpPr>
        <p:spPr>
          <a:xfrm>
            <a:off x="2705719" y="1591771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16" name="Объект 2"/>
          <p:cNvSpPr>
            <a:spLocks noGrp="1"/>
          </p:cNvSpPr>
          <p:nvPr>
            <p:ph sz="quarter" idx="25"/>
          </p:nvPr>
        </p:nvSpPr>
        <p:spPr>
          <a:xfrm>
            <a:off x="334963" y="3429000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quarter" idx="26" hasCustomPrompt="1"/>
          </p:nvPr>
        </p:nvSpPr>
        <p:spPr>
          <a:xfrm>
            <a:off x="2705719" y="3774092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  <a:endParaRPr lang="ru-RU" dirty="0"/>
          </a:p>
        </p:txBody>
      </p:sp>
      <p:sp>
        <p:nvSpPr>
          <p:cNvPr id="19" name="Объект 2"/>
          <p:cNvSpPr>
            <a:spLocks noGrp="1"/>
          </p:cNvSpPr>
          <p:nvPr>
            <p:ph sz="quarter" idx="28"/>
          </p:nvPr>
        </p:nvSpPr>
        <p:spPr>
          <a:xfrm>
            <a:off x="2705719" y="5956413"/>
            <a:ext cx="2218356" cy="901587"/>
          </a:xfrm>
          <a:prstGeom prst="roundRect">
            <a:avLst>
              <a:gd name="adj" fmla="val 2934"/>
            </a:avLst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0" name="Объект 2"/>
          <p:cNvSpPr>
            <a:spLocks noGrp="1"/>
          </p:cNvSpPr>
          <p:nvPr>
            <p:ph sz="quarter" idx="29" hasCustomPrompt="1"/>
          </p:nvPr>
        </p:nvSpPr>
        <p:spPr>
          <a:xfrm>
            <a:off x="5076475" y="1232203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  <a:endParaRPr lang="ru-RU" dirty="0"/>
          </a:p>
        </p:txBody>
      </p:sp>
      <p:sp>
        <p:nvSpPr>
          <p:cNvPr id="21" name="Объект 2"/>
          <p:cNvSpPr>
            <a:spLocks noGrp="1"/>
          </p:cNvSpPr>
          <p:nvPr>
            <p:ph sz="quarter" idx="30"/>
          </p:nvPr>
        </p:nvSpPr>
        <p:spPr>
          <a:xfrm>
            <a:off x="5076475" y="3414524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3" name="Объект 2"/>
          <p:cNvSpPr>
            <a:spLocks noGrp="1"/>
          </p:cNvSpPr>
          <p:nvPr>
            <p:ph sz="quarter" idx="31" hasCustomPrompt="1"/>
          </p:nvPr>
        </p:nvSpPr>
        <p:spPr>
          <a:xfrm>
            <a:off x="5076475" y="5596845"/>
            <a:ext cx="2218356" cy="1261155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  <a:endParaRPr lang="ru-RU" dirty="0"/>
          </a:p>
        </p:txBody>
      </p:sp>
      <p:sp>
        <p:nvSpPr>
          <p:cNvPr id="24" name="Объект 2"/>
          <p:cNvSpPr>
            <a:spLocks noGrp="1"/>
          </p:cNvSpPr>
          <p:nvPr>
            <p:ph sz="quarter" idx="32"/>
          </p:nvPr>
        </p:nvSpPr>
        <p:spPr>
          <a:xfrm>
            <a:off x="7447231" y="1591771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1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5" name="Объект 2"/>
          <p:cNvSpPr>
            <a:spLocks noGrp="1"/>
          </p:cNvSpPr>
          <p:nvPr>
            <p:ph sz="quarter" idx="33" hasCustomPrompt="1"/>
          </p:nvPr>
        </p:nvSpPr>
        <p:spPr>
          <a:xfrm>
            <a:off x="7447231" y="3774092"/>
            <a:ext cx="2218356" cy="1989629"/>
          </a:xfrm>
          <a:prstGeom prst="roundRect">
            <a:avLst>
              <a:gd name="adj" fmla="val 2934"/>
            </a:avLst>
          </a:prstGeom>
          <a:noFill/>
          <a:ln w="6350">
            <a:solidFill>
              <a:schemeClr val="tx2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  <a:endParaRPr lang="ru-RU" dirty="0"/>
          </a:p>
        </p:txBody>
      </p:sp>
      <p:sp>
        <p:nvSpPr>
          <p:cNvPr id="26" name="Объект 2"/>
          <p:cNvSpPr>
            <a:spLocks noGrp="1"/>
          </p:cNvSpPr>
          <p:nvPr>
            <p:ph sz="quarter" idx="34"/>
          </p:nvPr>
        </p:nvSpPr>
        <p:spPr>
          <a:xfrm>
            <a:off x="7447231" y="5956413"/>
            <a:ext cx="2218356" cy="901587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7" name="Объект 2"/>
          <p:cNvSpPr>
            <a:spLocks noGrp="1"/>
          </p:cNvSpPr>
          <p:nvPr>
            <p:ph sz="quarter" idx="35" hasCustomPrompt="1"/>
          </p:nvPr>
        </p:nvSpPr>
        <p:spPr>
          <a:xfrm>
            <a:off x="9817987" y="1951339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  <a:endParaRPr lang="ru-RU" dirty="0"/>
          </a:p>
        </p:txBody>
      </p:sp>
      <p:sp>
        <p:nvSpPr>
          <p:cNvPr id="28" name="Объект 2"/>
          <p:cNvSpPr>
            <a:spLocks noGrp="1"/>
          </p:cNvSpPr>
          <p:nvPr>
            <p:ph sz="quarter" idx="36"/>
          </p:nvPr>
        </p:nvSpPr>
        <p:spPr>
          <a:xfrm>
            <a:off x="9817987" y="4133660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684000" y="6356350"/>
            <a:ext cx="457200" cy="365125"/>
          </a:xfrm>
        </p:spPr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11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  <a:endParaRPr lang="ru-RU" dirty="0"/>
          </a:p>
        </p:txBody>
      </p:sp>
      <p:pic>
        <p:nvPicPr>
          <p:cNvPr id="3" name="Рисунок 2" descr="Изображение выглядит как снимок экрана, Цвет электрик, Графика, дизайн&#10;&#10;Контент, сгенерированный ИИ, может содержать ошибки.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>
            <a:fillRect/>
          </a:stretch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+бл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13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5" name="Диаграмма 14"/>
          <p:cNvSpPr>
            <a:spLocks noGrp="1"/>
          </p:cNvSpPr>
          <p:nvPr>
            <p:ph type="chart" sz="quarter" idx="16" hasCustomPrompt="1"/>
          </p:nvPr>
        </p:nvSpPr>
        <p:spPr>
          <a:xfrm>
            <a:off x="3857625" y="1573213"/>
            <a:ext cx="4476750" cy="4476750"/>
          </a:xfrm>
        </p:spPr>
        <p:txBody>
          <a:bodyPr/>
          <a:lstStyle>
            <a:lvl1pPr marL="0" indent="0">
              <a:buNone/>
              <a:defRPr lang="ru-RU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Диаграмма</a:t>
            </a:r>
            <a:endParaRPr lang="ru-RU" dirty="0"/>
          </a:p>
        </p:txBody>
      </p:sp>
      <p:sp>
        <p:nvSpPr>
          <p:cNvPr id="16" name="Объект 32"/>
          <p:cNvSpPr>
            <a:spLocks noGrp="1"/>
          </p:cNvSpPr>
          <p:nvPr>
            <p:ph sz="quarter" idx="27" hasCustomPrompt="1"/>
          </p:nvPr>
        </p:nvSpPr>
        <p:spPr>
          <a:xfrm>
            <a:off x="334963" y="1573213"/>
            <a:ext cx="3300704" cy="2151062"/>
          </a:xfrm>
          <a:prstGeom prst="roundRect">
            <a:avLst>
              <a:gd name="adj" fmla="val 5129"/>
            </a:avLst>
          </a:prstGeom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17" name="Объект 32"/>
          <p:cNvSpPr>
            <a:spLocks noGrp="1"/>
          </p:cNvSpPr>
          <p:nvPr>
            <p:ph sz="quarter" idx="28" hasCustomPrompt="1"/>
          </p:nvPr>
        </p:nvSpPr>
        <p:spPr>
          <a:xfrm>
            <a:off x="334963" y="3924048"/>
            <a:ext cx="3300704" cy="2151062"/>
          </a:xfrm>
          <a:prstGeom prst="roundRect">
            <a:avLst>
              <a:gd name="adj" fmla="val 5129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18" name="Объект 32"/>
          <p:cNvSpPr>
            <a:spLocks noGrp="1"/>
          </p:cNvSpPr>
          <p:nvPr>
            <p:ph sz="quarter" idx="29" hasCustomPrompt="1"/>
          </p:nvPr>
        </p:nvSpPr>
        <p:spPr>
          <a:xfrm>
            <a:off x="8556333" y="1573213"/>
            <a:ext cx="3300704" cy="2151062"/>
          </a:xfrm>
          <a:prstGeom prst="roundRect">
            <a:avLst>
              <a:gd name="adj" fmla="val 5129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19" name="Объект 32"/>
          <p:cNvSpPr>
            <a:spLocks noGrp="1"/>
          </p:cNvSpPr>
          <p:nvPr>
            <p:ph sz="quarter" idx="30" hasCustomPrompt="1"/>
          </p:nvPr>
        </p:nvSpPr>
        <p:spPr>
          <a:xfrm>
            <a:off x="8556333" y="3924048"/>
            <a:ext cx="3300704" cy="2125915"/>
          </a:xfrm>
          <a:prstGeom prst="roundRect">
            <a:avLst>
              <a:gd name="adj" fmla="val 5129"/>
            </a:avLst>
          </a:prstGeom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  <a:endParaRPr lang="ru-RU" dirty="0"/>
          </a:p>
        </p:txBody>
      </p:sp>
      <p:sp>
        <p:nvSpPr>
          <p:cNvPr id="14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  <a:endParaRPr lang="ru-RU" dirty="0"/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>
            <a:fillRect/>
          </a:stretch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9895" y="6392448"/>
            <a:ext cx="633356" cy="2929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bject 5"/>
          <p:cNvSpPr/>
          <p:nvPr userDrawn="1"/>
        </p:nvSpPr>
        <p:spPr>
          <a:xfrm>
            <a:off x="5534025" y="0"/>
            <a:ext cx="6657975" cy="5941699"/>
          </a:xfrm>
          <a:custGeom>
            <a:avLst/>
            <a:gdLst/>
            <a:ahLst/>
            <a:cxnLst/>
            <a:rect l="l" t="t" r="r" b="b"/>
            <a:pathLst>
              <a:path w="11963400" h="11290300">
                <a:moveTo>
                  <a:pt x="11963028" y="11289792"/>
                </a:moveTo>
                <a:lnTo>
                  <a:pt x="0" y="11289792"/>
                </a:lnTo>
                <a:lnTo>
                  <a:pt x="6518165" y="0"/>
                </a:lnTo>
                <a:lnTo>
                  <a:pt x="11963015" y="0"/>
                </a:lnTo>
                <a:lnTo>
                  <a:pt x="11963028" y="11289792"/>
                </a:lnTo>
                <a:close/>
              </a:path>
            </a:pathLst>
          </a:custGeom>
          <a:solidFill>
            <a:srgbClr val="E6E9EB"/>
          </a:solidFill>
        </p:spPr>
        <p:txBody>
          <a:bodyPr wrap="square" lIns="0" tIns="0" rIns="0" bIns="0" rtlCol="0"/>
          <a:lstStyle/>
          <a:p>
            <a:endParaRPr sz="1090" dirty="0"/>
          </a:p>
        </p:txBody>
      </p:sp>
      <p:sp>
        <p:nvSpPr>
          <p:cNvPr id="57" name="Прямоугольник 56"/>
          <p:cNvSpPr/>
          <p:nvPr userDrawn="1"/>
        </p:nvSpPr>
        <p:spPr>
          <a:xfrm>
            <a:off x="0" y="265384"/>
            <a:ext cx="12192000" cy="166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6838950" y="3679461"/>
            <a:ext cx="5353050" cy="2262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3" name="object 3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4"/>
          <a:stretch>
            <a:fillRect/>
          </a:stretch>
        </p:blipFill>
        <p:spPr>
          <a:xfrm>
            <a:off x="492249" y="3679461"/>
            <a:ext cx="6429960" cy="2262238"/>
          </a:xfrm>
          <a:prstGeom prst="rect">
            <a:avLst/>
          </a:prstGeom>
        </p:spPr>
      </p:pic>
      <p:pic>
        <p:nvPicPr>
          <p:cNvPr id="96" name="Рисунок 95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13637"/>
          <a:stretch>
            <a:fillRect/>
          </a:stretch>
        </p:blipFill>
        <p:spPr>
          <a:xfrm flipH="1">
            <a:off x="-1" y="2978627"/>
            <a:ext cx="1569159" cy="2262239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704919" y="916301"/>
            <a:ext cx="5743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+mj-lt"/>
              </a:rPr>
              <a:t>Спасибо за внимание!</a:t>
            </a:r>
            <a:endParaRPr lang="ru-RU" sz="3200" dirty="0">
              <a:latin typeface="+mj-lt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404997" y="6041198"/>
            <a:ext cx="1569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www.sfedu.ru</a:t>
            </a:r>
            <a:endParaRPr lang="ru-RU" dirty="0"/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7168715" y="4993391"/>
            <a:ext cx="3225533" cy="559023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</a:t>
            </a:r>
            <a:endParaRPr lang="en-US" dirty="0"/>
          </a:p>
          <a:p>
            <a:r>
              <a:rPr lang="ru-RU" dirty="0"/>
              <a:t>Отчество</a:t>
            </a:r>
            <a:endParaRPr lang="ru-RU" dirty="0"/>
          </a:p>
        </p:txBody>
      </p:sp>
      <p:sp>
        <p:nvSpPr>
          <p:cNvPr id="7" name="Текст 42"/>
          <p:cNvSpPr>
            <a:spLocks noGrp="1"/>
          </p:cNvSpPr>
          <p:nvPr>
            <p:ph type="body" sz="quarter" idx="16" hasCustomPrompt="1"/>
          </p:nvPr>
        </p:nvSpPr>
        <p:spPr>
          <a:xfrm>
            <a:off x="7164837" y="5617706"/>
            <a:ext cx="3225533" cy="253754"/>
          </a:xfrm>
        </p:spPr>
        <p:txBody>
          <a:bodyPr>
            <a:noAutofit/>
          </a:bodyPr>
          <a:lstStyle>
            <a:lvl1pPr marL="0" indent="0" algn="r">
              <a:buNone/>
              <a:defRPr sz="11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Должность</a:t>
            </a:r>
            <a:endParaRPr lang="ru-RU" dirty="0"/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5" hasCustomPrompt="1"/>
          </p:nvPr>
        </p:nvSpPr>
        <p:spPr>
          <a:xfrm>
            <a:off x="10496550" y="4414135"/>
            <a:ext cx="1457325" cy="1457325"/>
          </a:xfrm>
          <a:prstGeom prst="roundRect">
            <a:avLst>
              <a:gd name="adj" fmla="val 4902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Место для Вашего </a:t>
            </a:r>
            <a:r>
              <a:rPr lang="en-US" dirty="0"/>
              <a:t>QR</a:t>
            </a:r>
            <a:endParaRPr lang="ru-RU" dirty="0"/>
          </a:p>
        </p:txBody>
      </p:sp>
      <p:pic>
        <p:nvPicPr>
          <p:cNvPr id="9" name="Рисунок 8" descr="Изображение выглядит как снимок экрана, Шрифт, Графика, графический дизайн&#10;&#10;Контент, сгенерированный ИИ, может содержать ошибки.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26" y="998100"/>
            <a:ext cx="1570646" cy="21022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32919" y="622300"/>
            <a:ext cx="950491" cy="8731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9"/>
          <a:stretch>
            <a:fillRect/>
          </a:stretch>
        </p:blipFill>
        <p:spPr>
          <a:xfrm flipV="1">
            <a:off x="516123" y="6464709"/>
            <a:ext cx="11513951" cy="137637"/>
          </a:xfrm>
          <a:prstGeom prst="roundRect">
            <a:avLst>
              <a:gd name="adj" fmla="val 50000"/>
            </a:avLst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-1" r="1517" b="121"/>
          <a:stretch>
            <a:fillRect/>
          </a:stretch>
        </p:blipFill>
        <p:spPr>
          <a:xfrm>
            <a:off x="8483739" y="0"/>
            <a:ext cx="3708261" cy="4686300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704919" y="2695452"/>
            <a:ext cx="5743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+mj-lt"/>
              </a:rPr>
              <a:t>Спасибо за внимание!</a:t>
            </a:r>
            <a:endParaRPr lang="ru-RU" sz="3200" dirty="0">
              <a:latin typeface="+mj-lt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404997" y="6041198"/>
            <a:ext cx="1569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www.sfedu.ru</a:t>
            </a:r>
            <a:endParaRPr lang="ru-RU" dirty="0"/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7168715" y="5456056"/>
            <a:ext cx="3225533" cy="559023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</a:t>
            </a:r>
            <a:endParaRPr lang="en-US" dirty="0"/>
          </a:p>
          <a:p>
            <a:r>
              <a:rPr lang="ru-RU" dirty="0"/>
              <a:t>Отчество</a:t>
            </a:r>
            <a:endParaRPr lang="ru-RU" dirty="0"/>
          </a:p>
        </p:txBody>
      </p:sp>
      <p:sp>
        <p:nvSpPr>
          <p:cNvPr id="16" name="Текст 42"/>
          <p:cNvSpPr>
            <a:spLocks noGrp="1"/>
          </p:cNvSpPr>
          <p:nvPr>
            <p:ph type="body" sz="quarter" idx="16" hasCustomPrompt="1"/>
          </p:nvPr>
        </p:nvSpPr>
        <p:spPr>
          <a:xfrm>
            <a:off x="7168714" y="6080371"/>
            <a:ext cx="3225533" cy="253754"/>
          </a:xfrm>
        </p:spPr>
        <p:txBody>
          <a:bodyPr>
            <a:noAutofit/>
          </a:bodyPr>
          <a:lstStyle>
            <a:lvl1pPr marL="0" indent="0" algn="r">
              <a:buNone/>
              <a:defRPr sz="11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Должность</a:t>
            </a:r>
            <a:endParaRPr lang="ru-RU" dirty="0"/>
          </a:p>
        </p:txBody>
      </p:sp>
      <p:sp>
        <p:nvSpPr>
          <p:cNvPr id="13" name="Рисунок 13"/>
          <p:cNvSpPr>
            <a:spLocks noGrp="1"/>
          </p:cNvSpPr>
          <p:nvPr>
            <p:ph type="pic" sz="quarter" idx="15" hasCustomPrompt="1"/>
          </p:nvPr>
        </p:nvSpPr>
        <p:spPr>
          <a:xfrm>
            <a:off x="10496550" y="4876800"/>
            <a:ext cx="1457325" cy="1457325"/>
          </a:xfrm>
          <a:prstGeom prst="roundRect">
            <a:avLst>
              <a:gd name="adj" fmla="val 8170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 dirty="0"/>
              <a:t>Место для Вашего </a:t>
            </a:r>
            <a:r>
              <a:rPr lang="en-US" dirty="0"/>
              <a:t>QR</a:t>
            </a:r>
            <a:endParaRPr lang="ru-RU" dirty="0"/>
          </a:p>
        </p:txBody>
      </p:sp>
      <p:pic>
        <p:nvPicPr>
          <p:cNvPr id="2" name="Рисунок 1" descr="Изображение выглядит как снимок экрана, Шрифт, Графика, графический дизайн&#10;&#10;Контент, сгенерированный ИИ, может содержать ошибки.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026" y="998100"/>
            <a:ext cx="1570646" cy="2102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4919" y="578584"/>
            <a:ext cx="998081" cy="9168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ист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2"/>
          <p:cNvSpPr txBox="1"/>
          <p:nvPr userDrawn="1"/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 слайда</a:t>
            </a:r>
            <a:endParaRPr lang="ru-RU" dirty="0"/>
          </a:p>
        </p:txBody>
      </p:sp>
      <p:sp>
        <p:nvSpPr>
          <p:cNvPr id="11" name="Рисунок 24"/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pic>
        <p:nvPicPr>
          <p:cNvPr id="2" name="Рисунок 1" descr="Изображение выглядит как снимок экрана, Цвет электрик, Графика, дизайн&#10;&#10;Контент, сгенерированный ИИ, может содержать ошибки.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>
            <a:fillRect/>
          </a:stretch>
        </p:blipFill>
        <p:spPr>
          <a:xfrm>
            <a:off x="11342687" y="406003"/>
            <a:ext cx="514350" cy="4090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65899" y="404854"/>
            <a:ext cx="476816" cy="4380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9.xml"/><Relationship Id="rId8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3.xml"/><Relationship Id="rId20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1585" y="979804"/>
            <a:ext cx="5355815" cy="5188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  <a:p>
            <a:pPr lvl="3"/>
            <a:r>
              <a:rPr lang="ru-RU" dirty="0"/>
              <a:t>Четвертый уровень</a:t>
            </a:r>
            <a:endParaRPr lang="ru-RU" dirty="0"/>
          </a:p>
          <a:p>
            <a:pPr lvl="4"/>
            <a:r>
              <a:rPr lang="ru-RU" dirty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840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0319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</a:lstStyle>
          <a:p>
            <a:pPr algn="l"/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3F57B-77EA-40C2-A7CA-99DD54C8E48E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8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51.png"/><Relationship Id="rId2" Type="http://schemas.openxmlformats.org/officeDocument/2006/relationships/image" Target="../media/image50.svg"/><Relationship Id="rId1" Type="http://schemas.openxmlformats.org/officeDocument/2006/relationships/image" Target="../media/image4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7" Type="http://schemas.openxmlformats.org/officeDocument/2006/relationships/image" Target="../media/image54.png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" Type="http://schemas.openxmlformats.org/officeDocument/2006/relationships/image" Target="../media/image50.svg"/><Relationship Id="rId3" Type="http://schemas.openxmlformats.org/officeDocument/2006/relationships/image" Target="../media/image49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Relationship Id="rId3" Type="http://schemas.openxmlformats.org/officeDocument/2006/relationships/image" Target="../media/image50.svg"/><Relationship Id="rId2" Type="http://schemas.openxmlformats.org/officeDocument/2006/relationships/image" Target="../media/image49.png"/><Relationship Id="rId1" Type="http://schemas.openxmlformats.org/officeDocument/2006/relationships/image" Target="../media/image55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61.svg"/><Relationship Id="rId5" Type="http://schemas.openxmlformats.org/officeDocument/2006/relationships/image" Target="../media/image60.png"/><Relationship Id="rId4" Type="http://schemas.openxmlformats.org/officeDocument/2006/relationships/image" Target="../media/image59.svg"/><Relationship Id="rId3" Type="http://schemas.openxmlformats.org/officeDocument/2006/relationships/image" Target="../media/image58.png"/><Relationship Id="rId2" Type="http://schemas.openxmlformats.org/officeDocument/2006/relationships/image" Target="../media/image50.svg"/><Relationship Id="rId1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9.png"/><Relationship Id="rId8" Type="http://schemas.openxmlformats.org/officeDocument/2006/relationships/image" Target="../media/image69.svg"/><Relationship Id="rId7" Type="http://schemas.openxmlformats.org/officeDocument/2006/relationships/image" Target="../media/image68.png"/><Relationship Id="rId6" Type="http://schemas.openxmlformats.org/officeDocument/2006/relationships/image" Target="../media/image67.svg"/><Relationship Id="rId5" Type="http://schemas.openxmlformats.org/officeDocument/2006/relationships/image" Target="../media/image66.png"/><Relationship Id="rId4" Type="http://schemas.openxmlformats.org/officeDocument/2006/relationships/image" Target="../media/image65.svg"/><Relationship Id="rId3" Type="http://schemas.openxmlformats.org/officeDocument/2006/relationships/image" Target="../media/image64.png"/><Relationship Id="rId2" Type="http://schemas.openxmlformats.org/officeDocument/2006/relationships/image" Target="../media/image63.sv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50.svg"/><Relationship Id="rId1" Type="http://schemas.openxmlformats.org/officeDocument/2006/relationships/image" Target="../media/image6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70.png"/><Relationship Id="rId2" Type="http://schemas.openxmlformats.org/officeDocument/2006/relationships/image" Target="../media/image50.svg"/><Relationship Id="rId1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image" Target="../media/image71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10.xml"/><Relationship Id="rId7" Type="http://schemas.openxmlformats.org/officeDocument/2006/relationships/image" Target="../media/image78.png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50.svg"/><Relationship Id="rId3" Type="http://schemas.openxmlformats.org/officeDocument/2006/relationships/image" Target="../media/image49.png"/><Relationship Id="rId2" Type="http://schemas.openxmlformats.org/officeDocument/2006/relationships/image" Target="../media/image75.svg"/><Relationship Id="rId1" Type="http://schemas.openxmlformats.org/officeDocument/2006/relationships/image" Target="../media/image74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image" Target="../media/image82.png"/><Relationship Id="rId4" Type="http://schemas.openxmlformats.org/officeDocument/2006/relationships/image" Target="../media/image81.jpeg"/><Relationship Id="rId3" Type="http://schemas.openxmlformats.org/officeDocument/2006/relationships/image" Target="../media/image80.jpeg"/><Relationship Id="rId2" Type="http://schemas.openxmlformats.org/officeDocument/2006/relationships/image" Target="../media/image50.svg"/><Relationship Id="rId1" Type="http://schemas.openxmlformats.org/officeDocument/2006/relationships/image" Target="../media/image7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84.svg"/><Relationship Id="rId1" Type="http://schemas.openxmlformats.org/officeDocument/2006/relationships/image" Target="../media/image8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7480300" y="4281170"/>
            <a:ext cx="3225800" cy="1199515"/>
          </a:xfrm>
        </p:spPr>
        <p:txBody>
          <a:bodyPr>
            <a:normAutofit/>
          </a:bodyPr>
          <a:lstStyle/>
          <a:p>
            <a:r>
              <a:rPr lang="ru-RU" dirty="0"/>
              <a:t>Галабаев Х.Т.</a:t>
            </a:r>
            <a:endParaRPr lang="ru-RU" dirty="0"/>
          </a:p>
          <a:p>
            <a:r>
              <a:rPr lang="ru-RU" dirty="0"/>
              <a:t>Горбунов В.В.</a:t>
            </a:r>
            <a:endParaRPr lang="ru-RU" dirty="0"/>
          </a:p>
          <a:p>
            <a:r>
              <a:rPr lang="ru-RU" dirty="0"/>
              <a:t>Щербаков А.Д.</a:t>
            </a:r>
            <a:endParaRPr lang="ru-RU" dirty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>
          <a:xfrm>
            <a:off x="7200900" y="3830623"/>
            <a:ext cx="3784426" cy="455365"/>
          </a:xfrm>
        </p:spPr>
        <p:txBody>
          <a:bodyPr>
            <a:noAutofit/>
          </a:bodyPr>
          <a:lstStyle/>
          <a:p>
            <a:r>
              <a:rPr lang="ru-RU" altLang="ru-RU" sz="1600" dirty="0"/>
              <a:t>Участники:</a:t>
            </a:r>
            <a:endParaRPr lang="ru-RU" altLang="ru-RU" sz="1600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0479" y="550978"/>
            <a:ext cx="7746876" cy="1192206"/>
          </a:xfrm>
        </p:spPr>
        <p:txBody>
          <a:bodyPr/>
          <a:lstStyle/>
          <a:p>
            <a:r>
              <a:rPr lang="en-US" altLang="en-US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Реализация</a:t>
            </a:r>
            <a:r>
              <a:rPr lang="en-US" altLang="ru-RU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методов</a:t>
            </a:r>
            <a:r>
              <a:rPr lang="en-US" altLang="ru-RU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и</a:t>
            </a:r>
            <a:r>
              <a:rPr lang="en-US" altLang="ru-RU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алгоритмов</a:t>
            </a:r>
            <a:r>
              <a:rPr lang="en-US" altLang="ru-RU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электромагнитной</a:t>
            </a:r>
            <a:r>
              <a:rPr lang="en-US" altLang="ru-RU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совместимости</a:t>
            </a:r>
            <a:r>
              <a:rPr lang="en-US" altLang="ru-RU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в</a:t>
            </a:r>
            <a:r>
              <a:rPr lang="en-US" altLang="ru-RU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радиоканале</a:t>
            </a:r>
            <a:r>
              <a:rPr lang="en-US" altLang="ru-RU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управления</a:t>
            </a:r>
            <a:r>
              <a:rPr lang="en-US" altLang="ru-RU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беспилотными</a:t>
            </a:r>
            <a:r>
              <a:rPr lang="en-US" altLang="ru-RU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системами</a:t>
            </a:r>
            <a:endParaRPr lang="en-US" altLang="en-US" dirty="0">
              <a:ln w="0"/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charset="0"/>
              <a:cs typeface="Arial Black" panose="020B0A04020102020204" charset="0"/>
              <a:sym typeface="+mn-ea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10.03.2025</a:t>
            </a:r>
            <a:endParaRPr lang="ru-RU" dirty="0"/>
          </a:p>
        </p:txBody>
      </p:sp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1">
            <a:clrChange>
              <a:clrFrom>
                <a:srgbClr val="5B595A">
                  <a:alpha val="100000"/>
                </a:srgbClr>
              </a:clrFrom>
              <a:clrTo>
                <a:srgbClr val="5B595A">
                  <a:alpha val="100000"/>
                  <a:alpha val="0"/>
                </a:srgbClr>
              </a:clrTo>
            </a:clrChange>
          </a:blip>
          <a:srcRect l="20990" t="18268" r="21250" b="31315"/>
          <a:stretch>
            <a:fillRect/>
          </a:stretch>
        </p:blipFill>
        <p:spPr>
          <a:xfrm>
            <a:off x="9161780" y="1912620"/>
            <a:ext cx="1599565" cy="1397635"/>
          </a:xfrm>
          <a:prstGeom prst="triangle">
            <a:avLst/>
          </a:prstGeom>
          <a:effectLst/>
        </p:spPr>
      </p:pic>
      <p:sp>
        <p:nvSpPr>
          <p:cNvPr id="3" name="Текстовое поле 2"/>
          <p:cNvSpPr txBox="1"/>
          <p:nvPr/>
        </p:nvSpPr>
        <p:spPr>
          <a:xfrm>
            <a:off x="9105900" y="3302000"/>
            <a:ext cx="20872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1400" b="1">
                <a:solidFill>
                  <a:schemeClr val="bg1"/>
                </a:solidFill>
                <a:cs typeface="+mn-lt"/>
              </a:rPr>
              <a:t>Заказная работа</a:t>
            </a:r>
            <a:endParaRPr lang="ru-RU" altLang="en-US" sz="1400" b="1">
              <a:solidFill>
                <a:schemeClr val="bg1"/>
              </a:solidFill>
              <a:cs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516255" y="2240280"/>
            <a:ext cx="5018405" cy="1188720"/>
          </a:xfrm>
        </p:spPr>
        <p:txBody>
          <a:bodyPr>
            <a:noAutofit/>
          </a:bodyPr>
          <a:lstStyle/>
          <a:p>
            <a:pPr algn="l"/>
            <a:r>
              <a:rPr lang="ru-RU" altLang="en-US" sz="2800">
                <a:latin typeface="Arial Black" panose="020B0A04020102020204" charset="0"/>
                <a:cs typeface="Arial Black" panose="020B0A04020102020204" charset="0"/>
                <a:sym typeface="+mn-ea"/>
              </a:rPr>
              <a:t>Кафедра РТС ЮФУ - </a:t>
            </a:r>
            <a:r>
              <a:rPr lang="en-US" altLang="en-US" sz="2800">
                <a:latin typeface="Arial Black" panose="020B0A04020102020204" charset="0"/>
                <a:cs typeface="Arial Black" panose="020B0A04020102020204" charset="0"/>
                <a:sym typeface="+mn-ea"/>
              </a:rPr>
              <a:t>Кафедра</a:t>
            </a:r>
            <a:r>
              <a:rPr lang="en-US" altLang="ru-RU" sz="28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2800">
                <a:latin typeface="Arial Black" panose="020B0A04020102020204" charset="0"/>
                <a:cs typeface="Arial Black" panose="020B0A04020102020204" charset="0"/>
                <a:sym typeface="+mn-ea"/>
              </a:rPr>
              <a:t>радиотехнических</a:t>
            </a:r>
            <a:r>
              <a:rPr lang="en-US" altLang="ru-RU" sz="28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2800">
                <a:latin typeface="Arial Black" panose="020B0A04020102020204" charset="0"/>
                <a:cs typeface="Arial Black" panose="020B0A04020102020204" charset="0"/>
                <a:sym typeface="+mn-ea"/>
              </a:rPr>
              <a:t>и</a:t>
            </a:r>
            <a:r>
              <a:rPr lang="en-US" altLang="ru-RU" sz="28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2800">
                <a:latin typeface="Arial Black" panose="020B0A04020102020204" charset="0"/>
                <a:cs typeface="Arial Black" panose="020B0A04020102020204" charset="0"/>
                <a:sym typeface="+mn-ea"/>
              </a:rPr>
              <a:t>телекоммуникационных</a:t>
            </a:r>
            <a:r>
              <a:rPr lang="en-US" altLang="ru-RU" sz="28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2800">
                <a:latin typeface="Arial Black" panose="020B0A04020102020204" charset="0"/>
                <a:cs typeface="Arial Black" panose="020B0A04020102020204" charset="0"/>
                <a:sym typeface="+mn-ea"/>
              </a:rPr>
              <a:t>систем</a:t>
            </a:r>
            <a:r>
              <a:rPr altLang="en-US" sz="2800">
                <a:latin typeface="Arial Black" panose="020B0A04020102020204" charset="0"/>
                <a:cs typeface="Arial Black" panose="020B0A04020102020204" charset="0"/>
                <a:sym typeface="+mn-ea"/>
              </a:rPr>
              <a:t>.</a:t>
            </a:r>
            <a:endParaRPr lang="ru-RU" altLang="en-US" sz="2800" dirty="0">
              <a:latin typeface="Arial Black" panose="020B0A04020102020204" charset="0"/>
              <a:cs typeface="Arial Black" panose="020B0A04020102020204" charset="0"/>
              <a:sym typeface="+mn-ea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5815965" y="4360545"/>
            <a:ext cx="5096510" cy="767715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800" i="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ea typeface="Roboto"/>
                <a:cs typeface="Arial Black" panose="020B0A04020102020204" charset="0"/>
                <a:sym typeface="+mn-ea"/>
              </a:rPr>
              <a:t>Кандидат технических наук, доцент</a:t>
            </a:r>
            <a:r>
              <a:rPr lang="ru-RU" sz="1800" i="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ea typeface="Roboto"/>
                <a:cs typeface="Arial Black" panose="020B0A04020102020204" charset="0"/>
                <a:sym typeface="+mn-ea"/>
              </a:rPr>
              <a:t> </a:t>
            </a:r>
            <a:endParaRPr lang="ru-RU" sz="1800" i="0">
              <a:solidFill>
                <a:schemeClr val="accent5">
                  <a:lumMod val="40000"/>
                  <a:lumOff val="60000"/>
                </a:schemeClr>
              </a:solidFill>
              <a:latin typeface="Arial Black" panose="020B0A04020102020204" charset="0"/>
              <a:ea typeface="Roboto"/>
              <a:cs typeface="Arial Black" panose="020B0A04020102020204" charset="0"/>
              <a:sym typeface="+mn-ea"/>
            </a:endParaRPr>
          </a:p>
          <a:p>
            <a:pPr marL="0" indent="0" algn="ctr">
              <a:lnSpc>
                <a:spcPct val="100000"/>
              </a:lnSpc>
            </a:pPr>
            <a:r>
              <a:rPr lang="ru-RU" sz="1800" i="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ea typeface="Roboto"/>
                <a:cs typeface="Arial Black" panose="020B0A04020102020204" charset="0"/>
                <a:sym typeface="+mn-ea"/>
              </a:rPr>
              <a:t>Александр Викторович Демьяненко</a:t>
            </a:r>
            <a:endParaRPr lang="ru-RU" sz="1800" i="0" dirty="0">
              <a:solidFill>
                <a:schemeClr val="accent5">
                  <a:lumMod val="40000"/>
                  <a:lumOff val="60000"/>
                </a:schemeClr>
              </a:solidFill>
              <a:latin typeface="Arial Black" panose="020B0A04020102020204" charset="0"/>
              <a:ea typeface="Roboto"/>
              <a:cs typeface="Arial Black" panose="020B0A04020102020204" charset="0"/>
              <a:sym typeface="+mn-ea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16124" y="1595531"/>
            <a:ext cx="6237014" cy="1192206"/>
          </a:xfrm>
        </p:spPr>
        <p:txBody>
          <a:bodyPr/>
          <a:lstStyle/>
          <a:p>
            <a:r>
              <a:rPr lang="ru-RU" altLang="en-US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Заказчик</a:t>
            </a:r>
            <a:endParaRPr lang="ru-RU" altLang="en-US" dirty="0">
              <a:solidFill>
                <a:schemeClr val="accent5">
                  <a:lumMod val="40000"/>
                  <a:lumOff val="60000"/>
                </a:schemeClr>
              </a:solidFill>
              <a:latin typeface="Arial Black" panose="020B0A04020102020204" charset="0"/>
              <a:cs typeface="Arial Black" panose="020B0A04020102020204" charset="0"/>
              <a:sym typeface="+mn-ea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80000"/>
          </a:bodyPr>
          <a:lstStyle/>
          <a:p>
            <a:r>
              <a:rPr lang="ru-RU" dirty="0"/>
              <a:t>10.03.2025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80000"/>
          </a:bodyPr>
          <a:lstStyle/>
          <a:p>
            <a:r>
              <a:rPr lang="ru-RU" dirty="0"/>
              <a:t>Ростов-на-Дону</a:t>
            </a:r>
            <a:endParaRPr lang="ru-RU" dirty="0"/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1"/>
          <a:srcRect t="8029" b="4199"/>
          <a:stretch>
            <a:fillRect/>
          </a:stretch>
        </p:blipFill>
        <p:spPr>
          <a:xfrm>
            <a:off x="6671945" y="725805"/>
            <a:ext cx="3384550" cy="33845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64" h="2864">
                <a:moveTo>
                  <a:pt x="1432" y="0"/>
                </a:moveTo>
                <a:cubicBezTo>
                  <a:pt x="2223" y="0"/>
                  <a:pt x="2864" y="641"/>
                  <a:pt x="2864" y="1432"/>
                </a:cubicBezTo>
                <a:cubicBezTo>
                  <a:pt x="2864" y="2223"/>
                  <a:pt x="2223" y="2864"/>
                  <a:pt x="1432" y="2864"/>
                </a:cubicBezTo>
                <a:cubicBezTo>
                  <a:pt x="641" y="2864"/>
                  <a:pt x="0" y="2223"/>
                  <a:pt x="0" y="1432"/>
                </a:cubicBezTo>
                <a:cubicBezTo>
                  <a:pt x="0" y="641"/>
                  <a:pt x="641" y="0"/>
                  <a:pt x="1432" y="0"/>
                </a:cubicBezTo>
                <a:close/>
              </a:path>
            </a:pathLst>
          </a:custGeom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: скругленные углы 22"/>
          <p:cNvSpPr/>
          <p:nvPr/>
        </p:nvSpPr>
        <p:spPr>
          <a:xfrm>
            <a:off x="7086665" y="1924273"/>
            <a:ext cx="4480167" cy="4210997"/>
          </a:xfrm>
          <a:prstGeom prst="roundRect">
            <a:avLst>
              <a:gd name="adj" fmla="val 1889"/>
            </a:avLst>
          </a:prstGeom>
          <a:solidFill>
            <a:srgbClr val="EEF3FC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>
              <a:noFill/>
            </a:endParaRPr>
          </a:p>
        </p:txBody>
      </p:sp>
      <p:sp>
        <p:nvSpPr>
          <p:cNvPr id="22" name="Прямоугольник: скругленные углы 21"/>
          <p:cNvSpPr/>
          <p:nvPr/>
        </p:nvSpPr>
        <p:spPr>
          <a:xfrm>
            <a:off x="6964145" y="1795552"/>
            <a:ext cx="4480167" cy="4210997"/>
          </a:xfrm>
          <a:prstGeom prst="roundRect">
            <a:avLst>
              <a:gd name="adj" fmla="val 1889"/>
            </a:avLst>
          </a:prstGeom>
          <a:solidFill>
            <a:srgbClr val="DBE6F8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21" name="Прямоугольник: скругленные углы 20"/>
          <p:cNvSpPr/>
          <p:nvPr/>
        </p:nvSpPr>
        <p:spPr>
          <a:xfrm>
            <a:off x="6841141" y="1680057"/>
            <a:ext cx="4480167" cy="4210997"/>
          </a:xfrm>
          <a:prstGeom prst="roundRect">
            <a:avLst>
              <a:gd name="adj" fmla="val 1889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>
              <a:noFill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>
                <a:solidFill>
                  <a:schemeClr val="accent5">
                    <a:lumMod val="40000"/>
                    <a:lumOff val="60000"/>
                  </a:schemeClr>
                </a:solidFill>
                <a:latin typeface="+mn-lt"/>
                <a:cs typeface="+mn-lt"/>
                <a:sym typeface="+mn-ea"/>
              </a:rPr>
              <a:t>Цель и задача:</a:t>
            </a:r>
            <a:endParaRPr lang="ru-RU" altLang="en-US" dirty="0">
              <a:solidFill>
                <a:schemeClr val="accent5">
                  <a:lumMod val="40000"/>
                  <a:lumOff val="60000"/>
                </a:schemeClr>
              </a:solidFill>
              <a:latin typeface="+mn-lt"/>
              <a:cs typeface="+mn-lt"/>
              <a:sym typeface="+mn-ea"/>
            </a:endParaRPr>
          </a:p>
        </p:txBody>
      </p:sp>
      <p:pic>
        <p:nvPicPr>
          <p:cNvPr id="19" name="Объект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</a:schemeClr>
          </a:solidFill>
        </p:spPr>
      </p:pic>
      <p:sp>
        <p:nvSpPr>
          <p:cNvPr id="3" name="Текстовое поле 2"/>
          <p:cNvSpPr txBox="1"/>
          <p:nvPr/>
        </p:nvSpPr>
        <p:spPr>
          <a:xfrm>
            <a:off x="334645" y="1304290"/>
            <a:ext cx="5871845" cy="483108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p>
            <a:pPr indent="457200" algn="l"/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Цель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 –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фокусируется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на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практическом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результате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: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улучшении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качества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связи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в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БПЛА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за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счет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алгоритмов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ЭМС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.</a:t>
            </a:r>
            <a:endParaRPr lang="en-US" altLang="ru-RU" sz="2800">
              <a:solidFill>
                <a:schemeClr val="accent5">
                  <a:lumMod val="40000"/>
                  <a:lumOff val="60000"/>
                </a:schemeClr>
              </a:solidFill>
              <a:cs typeface="+mn-lt"/>
              <a:sym typeface="+mn-ea"/>
            </a:endParaRPr>
          </a:p>
          <a:p>
            <a:pPr indent="457200" algn="l"/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 </a:t>
            </a:r>
            <a:endParaRPr lang="en-US" altLang="ru-RU" sz="2800">
              <a:solidFill>
                <a:schemeClr val="accent5">
                  <a:lumMod val="40000"/>
                  <a:lumOff val="60000"/>
                </a:schemeClr>
              </a:solidFill>
              <a:cs typeface="+mn-lt"/>
            </a:endParaRPr>
          </a:p>
          <a:p>
            <a:pPr indent="457200" algn="l"/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Задачи</a:t>
            </a:r>
            <a:r>
              <a:rPr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 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– </a:t>
            </a:r>
            <a:r>
              <a:rPr lang="ru-RU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С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труктурирован</a:t>
            </a:r>
            <a:r>
              <a:rPr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ии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так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,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чтобы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охватить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теоретический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анализ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,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практические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исследования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и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экономику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проекта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cs typeface="+mn-lt"/>
                <a:sym typeface="+mn-ea"/>
              </a:rPr>
              <a:t>.</a:t>
            </a:r>
            <a:endParaRPr lang="en-US" altLang="ru-RU" sz="2800" dirty="0" smtClean="0">
              <a:solidFill>
                <a:schemeClr val="accent5">
                  <a:lumMod val="40000"/>
                  <a:lumOff val="60000"/>
                </a:schemeClr>
              </a:solidFill>
              <a:cs typeface="+mn-lt"/>
              <a:sym typeface="+mn-ea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rcRect l="6970" t="5465" r="6241" b="4212"/>
          <a:stretch>
            <a:fillRect/>
          </a:stretch>
        </p:blipFill>
        <p:spPr>
          <a:xfrm>
            <a:off x="6482715" y="1451610"/>
            <a:ext cx="4838700" cy="44392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620" h="6991">
                <a:moveTo>
                  <a:pt x="132" y="0"/>
                </a:moveTo>
                <a:lnTo>
                  <a:pt x="7488" y="0"/>
                </a:lnTo>
                <a:cubicBezTo>
                  <a:pt x="7561" y="0"/>
                  <a:pt x="7620" y="59"/>
                  <a:pt x="7620" y="132"/>
                </a:cubicBezTo>
                <a:lnTo>
                  <a:pt x="7620" y="6859"/>
                </a:lnTo>
                <a:cubicBezTo>
                  <a:pt x="7620" y="6932"/>
                  <a:pt x="7561" y="6991"/>
                  <a:pt x="7488" y="6991"/>
                </a:cubicBezTo>
                <a:lnTo>
                  <a:pt x="132" y="6991"/>
                </a:lnTo>
                <a:cubicBezTo>
                  <a:pt x="59" y="6991"/>
                  <a:pt x="0" y="6932"/>
                  <a:pt x="0" y="6859"/>
                </a:cubicBezTo>
                <a:lnTo>
                  <a:pt x="0" y="132"/>
                </a:lnTo>
                <a:cubicBezTo>
                  <a:pt x="0" y="59"/>
                  <a:pt x="59" y="0"/>
                  <a:pt x="132" y="0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79400" y="1282294"/>
            <a:ext cx="4469222" cy="4469222"/>
          </a:xfrm>
          <a:prstGeom prst="ellipse">
            <a:avLst/>
          </a:prstGeom>
          <a:gradFill flip="none" rotWithShape="1">
            <a:gsLst>
              <a:gs pos="0">
                <a:srgbClr val="7030A0"/>
              </a:gs>
              <a:gs pos="100000">
                <a:schemeClr val="accent1"/>
              </a:gs>
              <a:gs pos="51000">
                <a:schemeClr val="accent3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19" name="Объект 4"/>
          <p:cNvSpPr>
            <a:spLocks noGrp="1"/>
          </p:cNvSpPr>
          <p:nvPr>
            <p:ph idx="17"/>
          </p:nvPr>
        </p:nvSpPr>
        <p:spPr>
          <a:xfrm>
            <a:off x="4203700" y="782320"/>
            <a:ext cx="2695575" cy="57594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Montserrat Bold" panose="00000800000000000000" pitchFamily="2" charset="-52"/>
              </a:rPr>
              <a:t>DJI </a:t>
            </a:r>
            <a:r>
              <a:rPr lang="ru-RU" dirty="0">
                <a:solidFill>
                  <a:schemeClr val="tx1"/>
                </a:solidFill>
                <a:latin typeface="Montserrat Bold" panose="00000800000000000000" pitchFamily="2" charset="-52"/>
              </a:rPr>
              <a:t>19%</a:t>
            </a:r>
            <a:endParaRPr lang="ru-RU" dirty="0">
              <a:solidFill>
                <a:schemeClr val="tx1"/>
              </a:solidFill>
              <a:latin typeface="Montserrat Bold" panose="00000800000000000000" pitchFamily="2" charset="-52"/>
            </a:endParaRPr>
          </a:p>
        </p:txBody>
      </p:sp>
      <p:sp>
        <p:nvSpPr>
          <p:cNvPr id="20" name="Объект 4"/>
          <p:cNvSpPr txBox="1"/>
          <p:nvPr/>
        </p:nvSpPr>
        <p:spPr>
          <a:xfrm>
            <a:off x="4710430" y="1948180"/>
            <a:ext cx="2783840" cy="5759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ru-RU" dirty="0">
                <a:solidFill>
                  <a:schemeClr val="tx1"/>
                </a:solidFill>
                <a:latin typeface="Montserrat Bold" panose="00000800000000000000" pitchFamily="2" charset="-52"/>
              </a:rPr>
              <a:t>Syma </a:t>
            </a:r>
            <a:r>
              <a:rPr lang="ru-RU" dirty="0">
                <a:solidFill>
                  <a:schemeClr val="tx1"/>
                </a:solidFill>
                <a:latin typeface="Montserrat Bold" panose="00000800000000000000" pitchFamily="2" charset="-52"/>
              </a:rPr>
              <a:t>18%</a:t>
            </a:r>
            <a:endParaRPr lang="ru-RU" dirty="0">
              <a:solidFill>
                <a:schemeClr val="tx1"/>
              </a:solidFill>
              <a:latin typeface="Montserrat Bold" panose="00000800000000000000" pitchFamily="2" charset="-52"/>
            </a:endParaRPr>
          </a:p>
        </p:txBody>
      </p:sp>
      <p:sp>
        <p:nvSpPr>
          <p:cNvPr id="21" name="Объект 4"/>
          <p:cNvSpPr txBox="1"/>
          <p:nvPr/>
        </p:nvSpPr>
        <p:spPr>
          <a:xfrm>
            <a:off x="4902835" y="3114040"/>
            <a:ext cx="3720465" cy="5759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ru-RU" dirty="0">
                <a:solidFill>
                  <a:schemeClr val="tx1"/>
                </a:solidFill>
                <a:latin typeface="Montserrat Bold" panose="00000800000000000000" pitchFamily="2" charset="-52"/>
              </a:rPr>
              <a:t>Hubsan </a:t>
            </a:r>
            <a:r>
              <a:rPr lang="ru-RU" dirty="0">
                <a:solidFill>
                  <a:schemeClr val="tx1"/>
                </a:solidFill>
                <a:latin typeface="Montserrat Bold" panose="00000800000000000000" pitchFamily="2" charset="-52"/>
              </a:rPr>
              <a:t>5%</a:t>
            </a:r>
            <a:endParaRPr lang="ru-RU" dirty="0">
              <a:solidFill>
                <a:schemeClr val="tx1"/>
              </a:solidFill>
              <a:latin typeface="Montserrat Bold" panose="00000800000000000000" pitchFamily="2" charset="-5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531100" y="1947545"/>
            <a:ext cx="4509135" cy="3138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l" rtl="0"/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Рост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использования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БПЛА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в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гражданской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и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военной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сферах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endParaRPr lang="ru-RU"/>
          </a:p>
          <a:p>
            <a:pPr indent="457200" algn="l" rtl="0"/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Электромагнитные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помехи</a:t>
            </a:r>
            <a:r>
              <a:rPr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нарушают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связь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,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что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может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привести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к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авариям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,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потере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дрона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или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утечке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данных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.</a:t>
            </a:r>
            <a:endParaRPr lang="en-US" altLang="ru-RU">
              <a:latin typeface="Arial Black" panose="020B0A04020102020204" charset="0"/>
              <a:cs typeface="Arial Black" panose="020B0A04020102020204" charset="0"/>
              <a:sym typeface="+mn-ea"/>
            </a:endParaRPr>
          </a:p>
          <a:p>
            <a:pPr indent="457200" algn="l" rtl="0"/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Современные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методы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защиты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недостаточно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эффективны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в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условиях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плотного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радиоэфира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и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меняющейся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среды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.</a:t>
            </a:r>
            <a:endParaRPr lang="en-US" altLang="ru-RU" dirty="0">
              <a:solidFill>
                <a:schemeClr val="tx2"/>
              </a:solidFill>
              <a:latin typeface="Arial Black" panose="020B0A04020102020204" charset="0"/>
              <a:cs typeface="Arial Black" panose="020B0A04020102020204" charset="0"/>
              <a:sym typeface="+mn-ea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58134" y="4537405"/>
            <a:ext cx="3294586" cy="3302439"/>
          </a:xfrm>
          <a:prstGeom prst="rect">
            <a:avLst/>
          </a:prstGeom>
        </p:spPr>
      </p:pic>
      <p:pic>
        <p:nvPicPr>
          <p:cNvPr id="22" name="Объект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49995" y="1856105"/>
            <a:ext cx="2376805" cy="76200"/>
          </a:xfrm>
          <a:prstGeom prst="roundRect">
            <a:avLst>
              <a:gd name="adj" fmla="val 2934"/>
            </a:avLst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07363" y="1319179"/>
            <a:ext cx="628911" cy="628911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8736330" y="1318895"/>
            <a:ext cx="6096000" cy="52197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p>
            <a:pPr algn="l"/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Актуальность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endParaRPr lang="en-US" altLang="ru-RU" sz="2800" dirty="0" smtClean="0">
              <a:solidFill>
                <a:schemeClr val="accent5">
                  <a:lumMod val="40000"/>
                  <a:lumOff val="60000"/>
                </a:schemeClr>
              </a:solidFill>
              <a:latin typeface="Arial Black" panose="020B0A04020102020204" charset="0"/>
              <a:cs typeface="Arial Black" panose="020B0A04020102020204" charset="0"/>
              <a:sym typeface="+mn-ea"/>
            </a:endParaRPr>
          </a:p>
        </p:txBody>
      </p:sp>
      <p:sp>
        <p:nvSpPr>
          <p:cNvPr id="6" name="Объект 4"/>
          <p:cNvSpPr txBox="1"/>
          <p:nvPr/>
        </p:nvSpPr>
        <p:spPr>
          <a:xfrm>
            <a:off x="4642485" y="4368800"/>
            <a:ext cx="2888615" cy="5759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ru-RU" dirty="0">
                <a:solidFill>
                  <a:schemeClr val="tx1"/>
                </a:solidFill>
                <a:latin typeface="Montserrat Bold" panose="00000800000000000000" pitchFamily="2" charset="-52"/>
              </a:rPr>
              <a:t>Walkera </a:t>
            </a:r>
            <a:r>
              <a:rPr lang="ru-RU" dirty="0">
                <a:solidFill>
                  <a:schemeClr val="tx1"/>
                </a:solidFill>
                <a:latin typeface="Montserrat Bold" panose="00000800000000000000" pitchFamily="2" charset="-52"/>
              </a:rPr>
              <a:t>5%</a:t>
            </a:r>
            <a:endParaRPr lang="ru-RU" dirty="0">
              <a:solidFill>
                <a:schemeClr val="tx1"/>
              </a:solidFill>
              <a:latin typeface="Montserrat Bold" panose="00000800000000000000" pitchFamily="2" charset="-52"/>
            </a:endParaRPr>
          </a:p>
        </p:txBody>
      </p:sp>
      <p:sp>
        <p:nvSpPr>
          <p:cNvPr id="7" name="Объект 4"/>
          <p:cNvSpPr txBox="1"/>
          <p:nvPr/>
        </p:nvSpPr>
        <p:spPr>
          <a:xfrm>
            <a:off x="4203700" y="5521960"/>
            <a:ext cx="3506470" cy="5759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tx1"/>
                </a:solidFill>
                <a:latin typeface="Montserrat Bold" panose="00000800000000000000" pitchFamily="2" charset="-52"/>
              </a:rPr>
              <a:t>Другие 53%</a:t>
            </a:r>
            <a:endParaRPr lang="ru-RU" dirty="0">
              <a:solidFill>
                <a:schemeClr val="tx1"/>
              </a:solidFill>
              <a:latin typeface="Montserrat Bold" panose="00000800000000000000" pitchFamily="2" charset="-52"/>
            </a:endParaRPr>
          </a:p>
        </p:txBody>
      </p:sp>
      <p:pic>
        <p:nvPicPr>
          <p:cNvPr id="9" name="Замещающая рамка рисунка 8"/>
          <p:cNvPicPr>
            <a:picLocks noChangeAspect="1"/>
          </p:cNvPicPr>
          <p:nvPr>
            <p:ph type="pic" sz="quarter" idx="41"/>
          </p:nvPr>
        </p:nvPicPr>
        <p:blipFill>
          <a:blip r:embed="rId7"/>
          <a:srcRect l="32648" t="8330" r="30047" b="22490"/>
          <a:stretch>
            <a:fillRect/>
          </a:stretch>
        </p:blipFill>
        <p:spPr>
          <a:xfrm>
            <a:off x="479425" y="1318895"/>
            <a:ext cx="4368165" cy="443293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56" h="3156">
                <a:moveTo>
                  <a:pt x="1578" y="0"/>
                </a:moveTo>
                <a:cubicBezTo>
                  <a:pt x="2450" y="0"/>
                  <a:pt x="3156" y="706"/>
                  <a:pt x="3156" y="1578"/>
                </a:cubicBezTo>
                <a:cubicBezTo>
                  <a:pt x="3156" y="2450"/>
                  <a:pt x="2450" y="3156"/>
                  <a:pt x="1578" y="3156"/>
                </a:cubicBezTo>
                <a:cubicBezTo>
                  <a:pt x="706" y="3156"/>
                  <a:pt x="0" y="2450"/>
                  <a:pt x="0" y="1578"/>
                </a:cubicBezTo>
                <a:cubicBezTo>
                  <a:pt x="0" y="706"/>
                  <a:pt x="706" y="0"/>
                  <a:pt x="1578" y="0"/>
                </a:cubicBezTo>
                <a:close/>
              </a:path>
            </a:pathLst>
          </a:custGeom>
        </p:spPr>
      </p:pic>
      <p:sp>
        <p:nvSpPr>
          <p:cNvPr id="10" name="Овал 9"/>
          <p:cNvSpPr/>
          <p:nvPr/>
        </p:nvSpPr>
        <p:spPr>
          <a:xfrm>
            <a:off x="1632585" y="2633980"/>
            <a:ext cx="1937385" cy="193738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Объект 8"/>
          <p:cNvSpPr txBox="1"/>
          <p:nvPr/>
        </p:nvSpPr>
        <p:spPr>
          <a:xfrm>
            <a:off x="5904961" y="4980557"/>
            <a:ext cx="6079076" cy="1347218"/>
          </a:xfrm>
          <a:prstGeom prst="roundRect">
            <a:avLst>
              <a:gd name="adj" fmla="val 2934"/>
            </a:avLst>
          </a:prstGeom>
          <a:gradFill>
            <a:gsLst>
              <a:gs pos="0">
                <a:srgbClr val="7030A0">
                  <a:alpha val="70000"/>
                </a:srgbClr>
              </a:gs>
              <a:gs pos="51000">
                <a:schemeClr val="accent3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0" scaled="1"/>
          </a:gradFill>
        </p:spPr>
        <p:txBody>
          <a:bodyPr vert="horz" lIns="91440" tIns="45720" rIns="91440" bIns="45720" rtlCol="0">
            <a:norm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>
                <a:noFill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ru-RU" dirty="0"/>
          </a:p>
        </p:txBody>
      </p:sp>
      <p:sp>
        <p:nvSpPr>
          <p:cNvPr id="25" name="Объект 8"/>
          <p:cNvSpPr txBox="1"/>
          <p:nvPr/>
        </p:nvSpPr>
        <p:spPr>
          <a:xfrm>
            <a:off x="5777961" y="4853557"/>
            <a:ext cx="6079076" cy="1347218"/>
          </a:xfrm>
          <a:prstGeom prst="roundRect">
            <a:avLst>
              <a:gd name="adj" fmla="val 2934"/>
            </a:avLst>
          </a:prstGeom>
          <a:gradFill>
            <a:gsLst>
              <a:gs pos="0">
                <a:srgbClr val="7030A0">
                  <a:alpha val="70000"/>
                </a:srgbClr>
              </a:gs>
              <a:gs pos="51000">
                <a:schemeClr val="accent3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0" scaled="1"/>
          </a:gradFill>
        </p:spPr>
        <p:txBody>
          <a:bodyPr vert="horz" lIns="91440" tIns="45720" rIns="91440" bIns="45720" rtlCol="0">
            <a:norm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>
                <a:noFill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ru-RU" dirty="0"/>
          </a:p>
        </p:txBody>
      </p:sp>
      <p:sp>
        <p:nvSpPr>
          <p:cNvPr id="20" name="Объект 8"/>
          <p:cNvSpPr txBox="1"/>
          <p:nvPr/>
        </p:nvSpPr>
        <p:spPr>
          <a:xfrm>
            <a:off x="5680599" y="4747550"/>
            <a:ext cx="6079076" cy="1347218"/>
          </a:xfrm>
          <a:prstGeom prst="roundRect">
            <a:avLst>
              <a:gd name="adj" fmla="val 2934"/>
            </a:avLst>
          </a:prstGeom>
          <a:gradFill>
            <a:gsLst>
              <a:gs pos="0">
                <a:srgbClr val="8A4DAC"/>
              </a:gs>
              <a:gs pos="51000">
                <a:schemeClr val="accent3">
                  <a:alpha val="50000"/>
                </a:schemeClr>
              </a:gs>
              <a:gs pos="100000">
                <a:srgbClr val="E6556F"/>
              </a:gs>
            </a:gsLst>
            <a:lin ang="0" scaled="1"/>
          </a:gradFill>
        </p:spPr>
        <p:txBody>
          <a:bodyPr vert="horz" lIns="91440" tIns="45720" rIns="91440" bIns="45720" rtlCol="0">
            <a:norm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>
                <a:noFill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П</a:t>
            </a:r>
            <a:r>
              <a:rPr lang="en-US" altLang="en-US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роблема</a:t>
            </a:r>
            <a:endParaRPr lang="en-US" altLang="en-US" dirty="0">
              <a:solidFill>
                <a:schemeClr val="accent5">
                  <a:lumMod val="40000"/>
                  <a:lumOff val="60000"/>
                </a:schemeClr>
              </a:solidFill>
              <a:latin typeface="Arial Black" panose="020B0A04020102020204" charset="0"/>
              <a:cs typeface="Arial Black" panose="020B0A04020102020204" charset="0"/>
              <a:sym typeface="+mn-ea"/>
            </a:endParaRPr>
          </a:p>
        </p:txBody>
      </p:sp>
      <p:pic>
        <p:nvPicPr>
          <p:cNvPr id="27" name="Замещающее содержимое 26"/>
          <p:cNvPicPr>
            <a:picLocks noChangeAspect="1"/>
          </p:cNvPicPr>
          <p:nvPr>
            <p:ph sz="quarter" idx="16"/>
          </p:nvPr>
        </p:nvPicPr>
        <p:blipFill>
          <a:blip r:embed="rId1"/>
          <a:srcRect l="403" t="420" r="228" b="105"/>
          <a:stretch>
            <a:fillRect/>
          </a:stretch>
        </p:blipFill>
        <p:spPr>
          <a:xfrm>
            <a:off x="8768080" y="1358265"/>
            <a:ext cx="3589655" cy="29940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674" h="4732">
                <a:moveTo>
                  <a:pt x="789" y="0"/>
                </a:moveTo>
                <a:lnTo>
                  <a:pt x="4885" y="0"/>
                </a:lnTo>
                <a:cubicBezTo>
                  <a:pt x="5321" y="0"/>
                  <a:pt x="5674" y="353"/>
                  <a:pt x="5674" y="789"/>
                </a:cubicBezTo>
                <a:lnTo>
                  <a:pt x="5674" y="3943"/>
                </a:lnTo>
                <a:cubicBezTo>
                  <a:pt x="5674" y="4379"/>
                  <a:pt x="5321" y="4732"/>
                  <a:pt x="4885" y="4732"/>
                </a:cubicBezTo>
                <a:lnTo>
                  <a:pt x="789" y="4732"/>
                </a:lnTo>
                <a:cubicBezTo>
                  <a:pt x="353" y="4732"/>
                  <a:pt x="0" y="4379"/>
                  <a:pt x="0" y="3943"/>
                </a:cubicBezTo>
                <a:lnTo>
                  <a:pt x="0" y="789"/>
                </a:lnTo>
                <a:cubicBezTo>
                  <a:pt x="0" y="353"/>
                  <a:pt x="353" y="0"/>
                  <a:pt x="789" y="0"/>
                </a:cubicBezTo>
                <a:close/>
              </a:path>
            </a:pathLst>
          </a:custGeom>
        </p:spPr>
      </p:pic>
      <p:pic>
        <p:nvPicPr>
          <p:cNvPr id="15" name="Объект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gradFill flip="none" rotWithShape="1">
            <a:gsLst>
              <a:gs pos="0">
                <a:srgbClr val="7030A0"/>
              </a:gs>
              <a:gs pos="5100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</p:spPr>
      </p:pic>
      <p:sp>
        <p:nvSpPr>
          <p:cNvPr id="2" name="Текстовое поле 1"/>
          <p:cNvSpPr txBox="1"/>
          <p:nvPr/>
        </p:nvSpPr>
        <p:spPr>
          <a:xfrm>
            <a:off x="5723890" y="5180330"/>
            <a:ext cx="5815965" cy="914400"/>
          </a:xfrm>
          <a:prstGeom prst="rect">
            <a:avLst/>
          </a:prstGeom>
        </p:spPr>
        <p:txBody>
          <a:bodyPr vert="horz" wrap="square" lIns="91440" tIns="45720" rIns="91440" bIns="45720" rtlCol="0" anchor="ctr"/>
          <a:p>
            <a:pPr indent="457200" algn="l"/>
            <a:r>
              <a:rPr lang="ru-RU" altLang="en-US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1. </a:t>
            </a:r>
            <a:r>
              <a:rPr lang="en-US" altLang="en-US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Нестабильность</a:t>
            </a:r>
            <a:r>
              <a:rPr lang="en-US" altLang="ru-RU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работы</a:t>
            </a:r>
            <a:r>
              <a:rPr lang="en-US" altLang="ru-RU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в</a:t>
            </a:r>
            <a:r>
              <a:rPr lang="en-US" altLang="ru-RU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реальных</a:t>
            </a:r>
            <a:r>
              <a:rPr lang="en-US" altLang="ru-RU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условия</a:t>
            </a:r>
            <a:r>
              <a:rPr altLang="en-US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х.</a:t>
            </a:r>
            <a:endParaRPr lang="en-US" altLang="ru-RU" sz="1400">
              <a:solidFill>
                <a:schemeClr val="bg1"/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indent="457200" algn="l"/>
            <a:r>
              <a:rPr lang="ru-RU" altLang="en-US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2. </a:t>
            </a:r>
            <a:r>
              <a:rPr lang="en-US" altLang="en-US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Сложности</a:t>
            </a:r>
            <a:r>
              <a:rPr lang="en-US" altLang="ru-RU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интеграции</a:t>
            </a:r>
            <a:r>
              <a:rPr lang="en-US" altLang="ru-RU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с</a:t>
            </a:r>
            <a:r>
              <a:rPr lang="en-US" altLang="ru-RU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существующими</a:t>
            </a:r>
            <a:r>
              <a:rPr lang="en-US" altLang="ru-RU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системами</a:t>
            </a:r>
            <a:endParaRPr lang="en-US" altLang="ru-RU" sz="1400">
              <a:solidFill>
                <a:schemeClr val="bg1"/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indent="457200" algn="l"/>
            <a:r>
              <a:rPr lang="ru-RU" altLang="en-US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3. </a:t>
            </a:r>
            <a:r>
              <a:rPr lang="en-US" altLang="en-US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Протоколы</a:t>
            </a:r>
            <a:r>
              <a:rPr lang="en-US" altLang="ru-RU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управления</a:t>
            </a:r>
            <a:r>
              <a:rPr lang="en-US" altLang="ru-RU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некоторых</a:t>
            </a:r>
            <a:r>
              <a:rPr lang="en-US" altLang="ru-RU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БПЛА</a:t>
            </a:r>
            <a:r>
              <a:rPr lang="en-US" altLang="ru-RU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не</a:t>
            </a:r>
            <a:r>
              <a:rPr lang="en-US" altLang="ru-RU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поддерживали</a:t>
            </a:r>
            <a:r>
              <a:rPr lang="en-US" altLang="ru-RU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динамическую</a:t>
            </a:r>
            <a:r>
              <a:rPr lang="en-US" altLang="ru-RU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перестройку</a:t>
            </a:r>
            <a:r>
              <a:rPr lang="en-US" altLang="ru-RU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частоты</a:t>
            </a:r>
            <a:r>
              <a:rPr lang="en-US" altLang="ru-RU" sz="1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.</a:t>
            </a:r>
            <a:endParaRPr lang="en-US" altLang="ru-RU" sz="1400">
              <a:solidFill>
                <a:schemeClr val="bg1"/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algn="l"/>
            <a:endParaRPr lang="ru-RU" altLang="en-US" sz="1400">
              <a:solidFill>
                <a:schemeClr val="bg1"/>
              </a:solidFill>
            </a:endParaRPr>
          </a:p>
          <a:p>
            <a:pPr algn="l"/>
            <a:endParaRPr lang="ru-RU" altLang="en-US" sz="1400" dirty="0" smtClean="0">
              <a:solidFill>
                <a:schemeClr val="bg1"/>
              </a:solidFill>
            </a:endParaRPr>
          </a:p>
        </p:txBody>
      </p:sp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4"/>
          <a:srcRect l="10354" t="24062" r="20833" b="7370"/>
          <a:stretch>
            <a:fillRect/>
          </a:stretch>
        </p:blipFill>
        <p:spPr>
          <a:xfrm>
            <a:off x="-215265" y="1358265"/>
            <a:ext cx="5389245" cy="302069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909" h="5554">
                <a:moveTo>
                  <a:pt x="926" y="0"/>
                </a:moveTo>
                <a:lnTo>
                  <a:pt x="8983" y="0"/>
                </a:lnTo>
                <a:cubicBezTo>
                  <a:pt x="9495" y="0"/>
                  <a:pt x="9909" y="414"/>
                  <a:pt x="9909" y="926"/>
                </a:cubicBezTo>
                <a:lnTo>
                  <a:pt x="9909" y="4628"/>
                </a:lnTo>
                <a:cubicBezTo>
                  <a:pt x="9909" y="5140"/>
                  <a:pt x="9495" y="5554"/>
                  <a:pt x="8983" y="5554"/>
                </a:cubicBezTo>
                <a:lnTo>
                  <a:pt x="926" y="5554"/>
                </a:lnTo>
                <a:cubicBezTo>
                  <a:pt x="414" y="5554"/>
                  <a:pt x="0" y="5140"/>
                  <a:pt x="0" y="4628"/>
                </a:cubicBezTo>
                <a:lnTo>
                  <a:pt x="0" y="926"/>
                </a:lnTo>
                <a:cubicBezTo>
                  <a:pt x="0" y="414"/>
                  <a:pt x="414" y="0"/>
                  <a:pt x="926" y="0"/>
                </a:cubicBezTo>
                <a:close/>
              </a:path>
            </a:pathLst>
          </a:custGeom>
        </p:spPr>
      </p:pic>
      <p:pic>
        <p:nvPicPr>
          <p:cNvPr id="29" name="Изображение 28"/>
          <p:cNvPicPr>
            <a:picLocks noChangeAspect="1"/>
          </p:cNvPicPr>
          <p:nvPr/>
        </p:nvPicPr>
        <p:blipFill>
          <a:blip r:embed="rId5"/>
          <a:srcRect l="23888" t="491" r="23896"/>
          <a:stretch>
            <a:fillRect/>
          </a:stretch>
        </p:blipFill>
        <p:spPr>
          <a:xfrm>
            <a:off x="5460365" y="1358265"/>
            <a:ext cx="3021330" cy="302133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093" h="7093">
                <a:moveTo>
                  <a:pt x="1182" y="0"/>
                </a:moveTo>
                <a:lnTo>
                  <a:pt x="5911" y="0"/>
                </a:lnTo>
                <a:cubicBezTo>
                  <a:pt x="6564" y="0"/>
                  <a:pt x="7093" y="529"/>
                  <a:pt x="7093" y="1182"/>
                </a:cubicBezTo>
                <a:lnTo>
                  <a:pt x="7093" y="5911"/>
                </a:lnTo>
                <a:cubicBezTo>
                  <a:pt x="7093" y="6564"/>
                  <a:pt x="6564" y="7093"/>
                  <a:pt x="5911" y="7093"/>
                </a:cubicBezTo>
                <a:lnTo>
                  <a:pt x="1182" y="7093"/>
                </a:lnTo>
                <a:cubicBezTo>
                  <a:pt x="529" y="7093"/>
                  <a:pt x="0" y="6564"/>
                  <a:pt x="0" y="5911"/>
                </a:cubicBezTo>
                <a:lnTo>
                  <a:pt x="0" y="1182"/>
                </a:lnTo>
                <a:cubicBezTo>
                  <a:pt x="0" y="529"/>
                  <a:pt x="529" y="0"/>
                  <a:pt x="1182" y="0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>
                <a:solidFill>
                  <a:schemeClr val="bg1"/>
                </a:solidFill>
              </a:rPr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386840" y="1195705"/>
            <a:ext cx="9418320" cy="193675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altLang="en-US" sz="1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Адаптивная</a:t>
            </a:r>
            <a:r>
              <a:rPr lang="en-US" altLang="ru-RU" sz="1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перестройка</a:t>
            </a:r>
            <a:r>
              <a:rPr lang="en-US" altLang="ru-RU" sz="1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частоты</a:t>
            </a:r>
            <a:r>
              <a:rPr lang="en-US" altLang="ru-RU" sz="1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.</a:t>
            </a:r>
            <a:endParaRPr lang="en-US" altLang="ru-RU" sz="1800">
              <a:solidFill>
                <a:schemeClr val="accent5">
                  <a:lumMod val="40000"/>
                  <a:lumOff val="60000"/>
                </a:schemeClr>
              </a:solidFill>
              <a:latin typeface="Arial Black" panose="020B0A04020102020204" charset="0"/>
              <a:cs typeface="Arial Black" panose="020B0A04020102020204" charset="0"/>
              <a:sym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ru-RU" sz="1800">
              <a:solidFill>
                <a:schemeClr val="accent5">
                  <a:lumMod val="40000"/>
                  <a:lumOff val="60000"/>
                </a:schemeClr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altLang="en-US" sz="1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Алгоритмы</a:t>
            </a:r>
            <a:r>
              <a:rPr lang="en-US" altLang="ru-RU" sz="1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помехоустойчивого</a:t>
            </a:r>
            <a:r>
              <a:rPr lang="en-US" altLang="ru-RU" sz="1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кодирования</a:t>
            </a:r>
            <a:r>
              <a:rPr lang="en-US" altLang="ru-RU" sz="1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.</a:t>
            </a:r>
            <a:endParaRPr lang="en-US" altLang="ru-RU" sz="1800">
              <a:solidFill>
                <a:schemeClr val="accent5">
                  <a:lumMod val="40000"/>
                  <a:lumOff val="60000"/>
                </a:schemeClr>
              </a:solidFill>
              <a:latin typeface="Arial Black" panose="020B0A04020102020204" charset="0"/>
              <a:cs typeface="Arial Black" panose="020B0A04020102020204" charset="0"/>
              <a:sym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ru-RU" sz="1800">
              <a:solidFill>
                <a:schemeClr val="accent5">
                  <a:lumMod val="40000"/>
                  <a:lumOff val="60000"/>
                </a:schemeClr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altLang="en-US" sz="1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Цифровая</a:t>
            </a:r>
            <a:r>
              <a:rPr lang="en-US" altLang="ru-RU" sz="1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фильтрация</a:t>
            </a:r>
            <a:r>
              <a:rPr lang="en-US" altLang="ru-RU" sz="1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в</a:t>
            </a:r>
            <a:r>
              <a:rPr lang="en-US" altLang="ru-RU" sz="1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реальном</a:t>
            </a:r>
            <a:r>
              <a:rPr lang="en-US" altLang="ru-RU" sz="1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времени</a:t>
            </a:r>
            <a:r>
              <a:rPr lang="en-US" altLang="ru-RU" sz="1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.</a:t>
            </a:r>
            <a:endParaRPr lang="en-US" altLang="ru-RU" sz="1800" dirty="0">
              <a:solidFill>
                <a:schemeClr val="accent5">
                  <a:lumMod val="40000"/>
                  <a:lumOff val="60000"/>
                </a:schemeClr>
              </a:solidFill>
              <a:latin typeface="Arial Black" panose="020B0A04020102020204" charset="0"/>
              <a:cs typeface="Arial Black" panose="020B0A04020102020204" charset="0"/>
              <a:sym typeface="+mn-ea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Предлагаемое</a:t>
            </a:r>
            <a:r>
              <a:rPr lang="en-US" altLang="ru-RU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решение</a:t>
            </a:r>
            <a:endParaRPr lang="en-US" altLang="en-US" dirty="0">
              <a:solidFill>
                <a:schemeClr val="accent5">
                  <a:lumMod val="40000"/>
                  <a:lumOff val="60000"/>
                </a:schemeClr>
              </a:solidFill>
              <a:latin typeface="Arial Black" panose="020B0A04020102020204" charset="0"/>
              <a:cs typeface="Arial Black" panose="020B0A04020102020204" charset="0"/>
              <a:sym typeface="+mn-ea"/>
            </a:endParaRPr>
          </a:p>
        </p:txBody>
      </p:sp>
      <p:pic>
        <p:nvPicPr>
          <p:cNvPr id="10" name="Объект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4961" y="1654991"/>
            <a:ext cx="780085" cy="78008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4960" y="4564193"/>
            <a:ext cx="780085" cy="78008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 rot="1920000">
            <a:off x="10250805" y="326390"/>
            <a:ext cx="755015" cy="863028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15" name="Прямоугольник 14"/>
          <p:cNvSpPr/>
          <p:nvPr/>
        </p:nvSpPr>
        <p:spPr>
          <a:xfrm rot="1920000" flipH="1">
            <a:off x="11126470" y="822325"/>
            <a:ext cx="184150" cy="863028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16" name="Прямоугольник 15"/>
          <p:cNvSpPr/>
          <p:nvPr/>
        </p:nvSpPr>
        <p:spPr>
          <a:xfrm rot="1920000" flipH="1">
            <a:off x="11438890" y="1134110"/>
            <a:ext cx="184150" cy="863028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17" name="Текстовое поле 16"/>
          <p:cNvSpPr txBox="1"/>
          <p:nvPr/>
        </p:nvSpPr>
        <p:spPr>
          <a:xfrm>
            <a:off x="1386840" y="4680585"/>
            <a:ext cx="6840220" cy="914400"/>
          </a:xfrm>
          <a:prstGeom prst="rect">
            <a:avLst/>
          </a:prstGeom>
        </p:spPr>
        <p:txBody>
          <a:bodyPr vert="horz" wrap="square" lIns="91440" tIns="45720" rIns="91440" bIns="45720" rtlCol="0" anchor="ctr"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Автоматический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поиск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свободных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частот</a:t>
            </a:r>
            <a:r>
              <a:rPr lang="ru-RU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(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например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,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при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работе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в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условиях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насыщенного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радиоэфира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или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вблизи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радиолокационных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станций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).</a:t>
            </a:r>
            <a:endParaRPr lang="en-US" altLang="ru-RU" dirty="0" smtClean="0">
              <a:solidFill>
                <a:schemeClr val="bg1"/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altLang="ru-RU" dirty="0" smtClean="0">
              <a:solidFill>
                <a:schemeClr val="bg1"/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Прыжки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по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частоте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–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усложняет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перехват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и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подавление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сигнала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.</a:t>
            </a:r>
            <a:endParaRPr lang="en-US" altLang="ru-RU" dirty="0" smtClean="0">
              <a:solidFill>
                <a:schemeClr val="bg1"/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altLang="ru-RU" dirty="0" smtClean="0">
              <a:solidFill>
                <a:schemeClr val="bg1"/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Координация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с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другими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БПЛА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для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минимизации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взаимных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помех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в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группе</a:t>
            </a:r>
            <a:r>
              <a:rPr lang="en-US" altLang="ru-RU" dirty="0" smtClean="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.</a:t>
            </a:r>
            <a:endParaRPr lang="en-US" altLang="ru-RU" dirty="0" smtClean="0">
              <a:solidFill>
                <a:schemeClr val="bg1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/>
          <p:cNvSpPr/>
          <p:nvPr/>
        </p:nvSpPr>
        <p:spPr>
          <a:xfrm>
            <a:off x="317960" y="1038225"/>
            <a:ext cx="11626390" cy="5132135"/>
          </a:xfrm>
          <a:prstGeom prst="roundRect">
            <a:avLst>
              <a:gd name="adj" fmla="val 1180"/>
            </a:avLst>
          </a:prstGeom>
          <a:solidFill>
            <a:schemeClr val="bg1">
              <a:lumMod val="95000"/>
            </a:schemeClr>
          </a:solidFill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>
              <a:noFill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31" name="Прямоугольник: скругленные углы 30"/>
          <p:cNvSpPr/>
          <p:nvPr/>
        </p:nvSpPr>
        <p:spPr>
          <a:xfrm>
            <a:off x="514350" y="2489028"/>
            <a:ext cx="11291625" cy="1031795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30" name="Прямоугольник: скругленные углы 29"/>
          <p:cNvSpPr/>
          <p:nvPr/>
        </p:nvSpPr>
        <p:spPr>
          <a:xfrm>
            <a:off x="514350" y="1263730"/>
            <a:ext cx="11291625" cy="1031795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1819275" y="1305258"/>
            <a:ext cx="10054765" cy="876300"/>
          </a:xfrm>
        </p:spPr>
        <p:txBody>
          <a:bodyPr>
            <a:noAutofit/>
          </a:bodyPr>
          <a:lstStyle/>
          <a:p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Повышение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надежности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связи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в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условиях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помех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.</a:t>
            </a:r>
            <a:endParaRPr lang="en-US" altLang="ru-RU">
              <a:solidFill>
                <a:schemeClr val="bg1"/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Устойчивость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к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преднамеренным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/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непреднамеренным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помехам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(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глушение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,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интерференция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,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промышленные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шумы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).</a:t>
            </a:r>
            <a:endParaRPr lang="en-US" altLang="ru-RU" dirty="0">
              <a:latin typeface="Arial Black" panose="020B0A04020102020204" charset="0"/>
              <a:cs typeface="Arial Black" panose="020B0A04020102020204" charset="0"/>
            </a:endParaRPr>
          </a:p>
        </p:txBody>
      </p:sp>
      <p:pic>
        <p:nvPicPr>
          <p:cNvPr id="20" name="Объект 19" descr="Значок 1 со сплошной заливкой"/>
          <p:cNvPicPr>
            <a:picLocks noGrp="1" noChangeAspect="1"/>
          </p:cNvPicPr>
          <p:nvPr>
            <p:ph sz="quarter" idx="16"/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5794" y="1335088"/>
            <a:ext cx="882650" cy="882650"/>
          </a:xfrm>
        </p:spPr>
      </p:pic>
      <p:pic>
        <p:nvPicPr>
          <p:cNvPr id="22" name="Объект 21" descr="Значок со сплошной заливкой"/>
          <p:cNvPicPr>
            <a:picLocks noGrp="1" noChangeAspect="1"/>
          </p:cNvPicPr>
          <p:nvPr>
            <p:ph sz="quarter" idx="33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5794" y="2520950"/>
            <a:ext cx="882650" cy="882650"/>
          </a:xfrm>
        </p:spPr>
      </p:pic>
      <p:sp>
        <p:nvSpPr>
          <p:cNvPr id="32" name="Прямоугольник: скругленные углы 31"/>
          <p:cNvSpPr/>
          <p:nvPr/>
        </p:nvSpPr>
        <p:spPr>
          <a:xfrm>
            <a:off x="514350" y="3714326"/>
            <a:ext cx="11291625" cy="1031795"/>
          </a:xfrm>
          <a:prstGeom prst="roundRect">
            <a:avLst>
              <a:gd name="adj" fmla="val 16667"/>
            </a:avLst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33" name="Прямоугольник: скругленные углы 32"/>
          <p:cNvSpPr/>
          <p:nvPr/>
        </p:nvSpPr>
        <p:spPr>
          <a:xfrm>
            <a:off x="514350" y="4939624"/>
            <a:ext cx="11291625" cy="1031795"/>
          </a:xfrm>
          <a:prstGeom prst="roundRect">
            <a:avLst>
              <a:gd name="adj" fmla="val 16667"/>
            </a:avLst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pic>
        <p:nvPicPr>
          <p:cNvPr id="24" name="Объект 23" descr="Значок 3 со сплошной заливкой"/>
          <p:cNvPicPr>
            <a:picLocks noGrp="1" noChangeAspect="1"/>
          </p:cNvPicPr>
          <p:nvPr>
            <p:ph sz="quarter" idx="34"/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5794" y="3798056"/>
            <a:ext cx="882650" cy="882650"/>
          </a:xfrm>
        </p:spPr>
      </p:pic>
      <p:pic>
        <p:nvPicPr>
          <p:cNvPr id="26" name="Объект 25" descr="Значок 4 со сплошной заливкой"/>
          <p:cNvPicPr>
            <a:picLocks noGrp="1" noChangeAspect="1"/>
          </p:cNvPicPr>
          <p:nvPr>
            <p:ph sz="quarter" idx="35"/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5794" y="5017509"/>
            <a:ext cx="882650" cy="882650"/>
          </a:xfrm>
        </p:spPr>
      </p:pic>
      <p:sp>
        <p:nvSpPr>
          <p:cNvPr id="18" name="Заголовок 17"/>
          <p:cNvSpPr>
            <a:spLocks noGrp="1"/>
          </p:cNvSpPr>
          <p:nvPr>
            <p:ph type="title"/>
          </p:nvPr>
        </p:nvSpPr>
        <p:spPr>
          <a:xfrm>
            <a:off x="223520" y="330835"/>
            <a:ext cx="5241925" cy="365125"/>
          </a:xfrm>
        </p:spPr>
        <p:txBody>
          <a:bodyPr/>
          <a:lstStyle/>
          <a:p>
            <a:r>
              <a:rPr lang="ru-RU" altLang="en-AU" dirty="0">
                <a:latin typeface="Arial Black" panose="020B0A04020102020204" charset="0"/>
                <a:cs typeface="Arial Black" panose="020B0A04020102020204" charset="0"/>
              </a:rPr>
              <a:t>Ожидаемые результаты:</a:t>
            </a:r>
            <a:endParaRPr lang="ru-RU" altLang="en-AU" dirty="0"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27" name="Объект 8"/>
          <p:cNvSpPr txBox="1"/>
          <p:nvPr/>
        </p:nvSpPr>
        <p:spPr>
          <a:xfrm>
            <a:off x="1819275" y="2509792"/>
            <a:ext cx="9736931" cy="8763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Прототип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системы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для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интеграции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в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БПЛА</a:t>
            </a:r>
            <a:endParaRPr lang="en-US" altLang="en-US">
              <a:solidFill>
                <a:schemeClr val="bg1"/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r>
              <a:rPr lang="en-US" altLang="en-US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Имитация</a:t>
            </a:r>
            <a:r>
              <a:rPr lang="en-US" altLang="ru-RU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помех</a:t>
            </a:r>
            <a:r>
              <a:rPr lang="en-US" altLang="ru-RU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в</a:t>
            </a:r>
            <a:r>
              <a:rPr lang="en-US" altLang="ru-RU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лаборатории</a:t>
            </a:r>
            <a:r>
              <a:rPr lang="en-US" altLang="ru-RU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(</a:t>
            </a:r>
            <a:r>
              <a:rPr lang="en-US" altLang="en-US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генератор</a:t>
            </a:r>
            <a:r>
              <a:rPr lang="en-US" altLang="ru-RU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шумов</a:t>
            </a:r>
            <a:r>
              <a:rPr lang="en-US" altLang="ru-RU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). </a:t>
            </a:r>
            <a:r>
              <a:rPr lang="en-US" altLang="en-US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Полевые</a:t>
            </a:r>
            <a:r>
              <a:rPr lang="en-US" altLang="ru-RU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испытания</a:t>
            </a:r>
            <a:r>
              <a:rPr lang="en-US" altLang="ru-RU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в</a:t>
            </a:r>
            <a:r>
              <a:rPr lang="en-US" altLang="ru-RU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условиях</a:t>
            </a:r>
            <a:r>
              <a:rPr lang="en-US" altLang="ru-RU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городского</a:t>
            </a:r>
            <a:r>
              <a:rPr lang="en-US" altLang="ru-RU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эфира</a:t>
            </a:r>
            <a:r>
              <a:rPr lang="en-US" altLang="ru-RU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 (2.4/5.8 </a:t>
            </a:r>
            <a:r>
              <a:rPr lang="en-US" altLang="en-US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ГГц</a:t>
            </a:r>
            <a:r>
              <a:rPr lang="en-US" altLang="ru-RU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</a:rPr>
              <a:t>).</a:t>
            </a:r>
            <a:endParaRPr lang="en-US" altLang="ru-RU">
              <a:solidFill>
                <a:schemeClr val="bg1"/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endParaRPr lang="ru-RU" dirty="0"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28" name="Объект 8"/>
          <p:cNvSpPr txBox="1"/>
          <p:nvPr/>
        </p:nvSpPr>
        <p:spPr>
          <a:xfrm>
            <a:off x="1819276" y="3759203"/>
            <a:ext cx="9936402" cy="8763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Практические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внедрения</a:t>
            </a:r>
            <a:endParaRPr lang="en-US" altLang="en-US">
              <a:solidFill>
                <a:schemeClr val="bg1"/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Устойчивость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к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РЭБ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(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радиоэлектронной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борьбе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) –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перестройка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частоты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при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глушении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.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Совместимость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с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системами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типа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«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ГЛОНАСС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»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и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«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КРУС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»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(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российские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аналоги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GPS).</a:t>
            </a:r>
            <a:endParaRPr lang="en-US" altLang="ru-RU" dirty="0"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29" name="Объект 8"/>
          <p:cNvSpPr txBox="1"/>
          <p:nvPr/>
        </p:nvSpPr>
        <p:spPr>
          <a:xfrm>
            <a:off x="1819275" y="4977671"/>
            <a:ext cx="10054765" cy="8763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Экономические</a:t>
            </a:r>
            <a:r>
              <a:rPr lang="en-US" altLang="ru-RU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эффекты</a:t>
            </a:r>
            <a:endParaRPr lang="en-US" altLang="en-US">
              <a:solidFill>
                <a:schemeClr val="bg1"/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Снижение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затрат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на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переделку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инфраструктуры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: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Не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требует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замены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всех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БПЛА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–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модуль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можно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интегрировать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в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существующие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модели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.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Уменьшение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потерь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от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аварий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: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Предотвращение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падений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дронов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из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-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за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потери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связи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(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актуально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для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дорогих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коммерческих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/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военных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аппаратов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).</a:t>
            </a:r>
            <a:endParaRPr lang="en-US" altLang="ru-RU" dirty="0">
              <a:latin typeface="Arial Black" panose="020B0A04020102020204" charset="0"/>
              <a:cs typeface="Arial Black" panose="020B0A04020102020204" charset="0"/>
            </a:endParaRPr>
          </a:p>
        </p:txBody>
      </p:sp>
      <p:pic>
        <p:nvPicPr>
          <p:cNvPr id="19" name="Объект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21" name="Заголовок 20"/>
          <p:cNvSpPr>
            <a:spLocks noGrp="1"/>
          </p:cNvSpPr>
          <p:nvPr>
            <p:ph type="title"/>
          </p:nvPr>
        </p:nvSpPr>
        <p:spPr>
          <a:xfrm>
            <a:off x="223520" y="330835"/>
            <a:ext cx="9605645" cy="365125"/>
          </a:xfrm>
        </p:spPr>
        <p:txBody>
          <a:bodyPr/>
          <a:lstStyle/>
          <a:p>
            <a:r>
              <a:rPr lang="en-US" altLang="en-US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Опрос</a:t>
            </a:r>
            <a:r>
              <a:rPr lang="en-US" altLang="ru-RU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операторов</a:t>
            </a:r>
            <a:r>
              <a:rPr lang="en-US" altLang="ru-RU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БПЛА</a:t>
            </a:r>
            <a:r>
              <a:rPr lang="en-US" altLang="ru-RU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о</a:t>
            </a:r>
            <a:r>
              <a:rPr lang="en-US" altLang="ru-RU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проблемах</a:t>
            </a:r>
            <a:r>
              <a:rPr lang="en-US" altLang="ru-RU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радиопомех</a:t>
            </a:r>
            <a:endParaRPr lang="en-US" altLang="en-US" dirty="0">
              <a:solidFill>
                <a:schemeClr val="accent5">
                  <a:lumMod val="40000"/>
                  <a:lumOff val="60000"/>
                </a:schemeClr>
              </a:solidFill>
              <a:latin typeface="Arial Black" panose="020B0A04020102020204" charset="0"/>
              <a:cs typeface="Arial Black" panose="020B0A04020102020204" charset="0"/>
              <a:sym typeface="+mn-ea"/>
            </a:endParaRPr>
          </a:p>
        </p:txBody>
      </p:sp>
      <p:sp>
        <p:nvSpPr>
          <p:cNvPr id="23" name="Прямоугольник: скругленные углы 22"/>
          <p:cNvSpPr/>
          <p:nvPr/>
        </p:nvSpPr>
        <p:spPr>
          <a:xfrm>
            <a:off x="514350" y="1864077"/>
            <a:ext cx="6227643" cy="1031795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28" name="Прямоугольник: скругленные углы 27"/>
          <p:cNvSpPr/>
          <p:nvPr/>
        </p:nvSpPr>
        <p:spPr>
          <a:xfrm>
            <a:off x="514351" y="3152730"/>
            <a:ext cx="6227642" cy="1031795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29" name="Прямоугольник: скругленные углы 28"/>
          <p:cNvSpPr/>
          <p:nvPr/>
        </p:nvSpPr>
        <p:spPr>
          <a:xfrm>
            <a:off x="514350" y="4482131"/>
            <a:ext cx="6227641" cy="1031795"/>
          </a:xfrm>
          <a:prstGeom prst="roundRect">
            <a:avLst>
              <a:gd name="adj" fmla="val 16667"/>
            </a:avLst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31" name="Объект 11"/>
          <p:cNvSpPr txBox="1"/>
          <p:nvPr/>
        </p:nvSpPr>
        <p:spPr>
          <a:xfrm>
            <a:off x="1077595" y="1967865"/>
            <a:ext cx="1483360" cy="884555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 anchor="ctr">
            <a:normAutofit fontScale="5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noFill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en-US" altLang="ru-RU" sz="56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68%</a:t>
            </a:r>
            <a:endParaRPr lang="ru-RU" sz="56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endParaRPr lang="ru-RU" sz="56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2" name="Объект 8"/>
          <p:cNvSpPr txBox="1"/>
          <p:nvPr/>
        </p:nvSpPr>
        <p:spPr>
          <a:xfrm>
            <a:off x="2748915" y="1984375"/>
            <a:ext cx="3867150" cy="876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ru-RU" altLang="en-US" sz="1600">
                <a:latin typeface="Arial Black" panose="020B0A04020102020204" charset="0"/>
                <a:cs typeface="Arial Black" panose="020B0A04020102020204" charset="0"/>
                <a:sym typeface="+mn-ea"/>
              </a:rPr>
              <a:t>С</a:t>
            </a:r>
            <a:r>
              <a:rPr lang="en-US" altLang="en-US" sz="1600">
                <a:latin typeface="Arial Black" panose="020B0A04020102020204" charset="0"/>
                <a:cs typeface="Arial Black" panose="020B0A04020102020204" charset="0"/>
                <a:sym typeface="+mn-ea"/>
              </a:rPr>
              <a:t>талкивались</a:t>
            </a:r>
            <a:r>
              <a:rPr lang="en-US" altLang="ru-RU" sz="16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600">
                <a:latin typeface="Arial Black" panose="020B0A04020102020204" charset="0"/>
                <a:cs typeface="Arial Black" panose="020B0A04020102020204" charset="0"/>
                <a:sym typeface="+mn-ea"/>
              </a:rPr>
              <a:t>с</a:t>
            </a:r>
            <a:r>
              <a:rPr lang="en-US" altLang="ru-RU" sz="16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600">
                <a:latin typeface="Arial Black" panose="020B0A04020102020204" charset="0"/>
                <a:cs typeface="Arial Black" panose="020B0A04020102020204" charset="0"/>
                <a:sym typeface="+mn-ea"/>
              </a:rPr>
              <a:t>кратковременными</a:t>
            </a:r>
            <a:r>
              <a:rPr lang="en-US" altLang="ru-RU" sz="16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600">
                <a:latin typeface="Arial Black" panose="020B0A04020102020204" charset="0"/>
                <a:cs typeface="Arial Black" panose="020B0A04020102020204" charset="0"/>
                <a:sym typeface="+mn-ea"/>
              </a:rPr>
              <a:t>потерями</a:t>
            </a:r>
            <a:r>
              <a:rPr lang="en-US" altLang="ru-RU" sz="16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600">
                <a:latin typeface="Arial Black" panose="020B0A04020102020204" charset="0"/>
                <a:cs typeface="Arial Black" panose="020B0A04020102020204" charset="0"/>
                <a:sym typeface="+mn-ea"/>
              </a:rPr>
              <a:t>сигнала</a:t>
            </a:r>
            <a:r>
              <a:rPr lang="en-US" altLang="ru-RU" sz="1600">
                <a:latin typeface="Arial Black" panose="020B0A04020102020204" charset="0"/>
                <a:cs typeface="Arial Black" panose="020B0A04020102020204" charset="0"/>
                <a:sym typeface="+mn-ea"/>
              </a:rPr>
              <a:t>.</a:t>
            </a:r>
            <a:endParaRPr lang="ru-RU" sz="1600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  <a:p>
            <a:endParaRPr lang="ru-RU" sz="1600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3" name="Объект 9"/>
          <p:cNvSpPr txBox="1"/>
          <p:nvPr/>
        </p:nvSpPr>
        <p:spPr>
          <a:xfrm>
            <a:off x="2783500" y="3130075"/>
            <a:ext cx="3915745" cy="1028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1600">
                <a:latin typeface="Arial Black" panose="020B0A04020102020204" charset="0"/>
                <a:cs typeface="Arial Black" panose="020B0A04020102020204" charset="0"/>
                <a:sym typeface="+mn-ea"/>
              </a:rPr>
              <a:t>О</a:t>
            </a:r>
            <a:r>
              <a:rPr lang="en-US" altLang="en-US" sz="1600">
                <a:latin typeface="Arial Black" panose="020B0A04020102020204" charset="0"/>
                <a:cs typeface="Arial Black" panose="020B0A04020102020204" charset="0"/>
                <a:sym typeface="+mn-ea"/>
              </a:rPr>
              <a:t>тмечали</a:t>
            </a:r>
            <a:r>
              <a:rPr lang="en-US" altLang="ru-RU" sz="16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600">
                <a:latin typeface="Arial Black" panose="020B0A04020102020204" charset="0"/>
                <a:cs typeface="Arial Black" panose="020B0A04020102020204" charset="0"/>
                <a:sym typeface="+mn-ea"/>
              </a:rPr>
              <a:t>критические</a:t>
            </a:r>
            <a:r>
              <a:rPr lang="en-US" altLang="ru-RU" sz="16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600">
                <a:latin typeface="Arial Black" panose="020B0A04020102020204" charset="0"/>
                <a:cs typeface="Arial Black" panose="020B0A04020102020204" charset="0"/>
                <a:sym typeface="+mn-ea"/>
              </a:rPr>
              <a:t>сбои</a:t>
            </a:r>
            <a:r>
              <a:rPr lang="en-US" altLang="ru-RU" sz="1600">
                <a:latin typeface="Arial Black" panose="020B0A04020102020204" charset="0"/>
                <a:cs typeface="Arial Black" panose="020B0A04020102020204" charset="0"/>
                <a:sym typeface="+mn-ea"/>
              </a:rPr>
              <a:t>, </a:t>
            </a:r>
            <a:r>
              <a:rPr lang="en-US" altLang="en-US" sz="1600">
                <a:latin typeface="Arial Black" panose="020B0A04020102020204" charset="0"/>
                <a:cs typeface="Arial Black" panose="020B0A04020102020204" charset="0"/>
                <a:sym typeface="+mn-ea"/>
              </a:rPr>
              <a:t>приводившие</a:t>
            </a:r>
            <a:r>
              <a:rPr lang="en-US" altLang="ru-RU" sz="16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600">
                <a:latin typeface="Arial Black" panose="020B0A04020102020204" charset="0"/>
                <a:cs typeface="Arial Black" panose="020B0A04020102020204" charset="0"/>
                <a:sym typeface="+mn-ea"/>
              </a:rPr>
              <a:t>к</a:t>
            </a:r>
            <a:r>
              <a:rPr lang="en-US" altLang="ru-RU" sz="16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600">
                <a:latin typeface="Arial Black" panose="020B0A04020102020204" charset="0"/>
                <a:cs typeface="Arial Black" panose="020B0A04020102020204" charset="0"/>
                <a:sym typeface="+mn-ea"/>
              </a:rPr>
              <a:t>аварийным</a:t>
            </a:r>
            <a:r>
              <a:rPr lang="en-US" altLang="ru-RU" sz="16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600">
                <a:latin typeface="Arial Black" panose="020B0A04020102020204" charset="0"/>
                <a:cs typeface="Arial Black" panose="020B0A04020102020204" charset="0"/>
                <a:sym typeface="+mn-ea"/>
              </a:rPr>
              <a:t>посадкам</a:t>
            </a:r>
            <a:r>
              <a:rPr lang="en-US" altLang="ru-RU" sz="1600">
                <a:latin typeface="Arial Black" panose="020B0A04020102020204" charset="0"/>
                <a:cs typeface="Arial Black" panose="020B0A04020102020204" charset="0"/>
                <a:sym typeface="+mn-ea"/>
              </a:rPr>
              <a:t>.</a:t>
            </a:r>
            <a:endParaRPr lang="en-US" altLang="ru-RU" sz="1600" dirty="0">
              <a:latin typeface="Arial Black" panose="020B0A04020102020204" charset="0"/>
              <a:cs typeface="Arial Black" panose="020B0A04020102020204" charset="0"/>
              <a:sym typeface="+mn-ea"/>
            </a:endParaRPr>
          </a:p>
        </p:txBody>
      </p:sp>
      <p:sp>
        <p:nvSpPr>
          <p:cNvPr id="34" name="Объект 11"/>
          <p:cNvSpPr txBox="1"/>
          <p:nvPr/>
        </p:nvSpPr>
        <p:spPr>
          <a:xfrm>
            <a:off x="1077595" y="3302000"/>
            <a:ext cx="1308735" cy="840105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 anchor="ctr">
            <a:normAutofit fontScale="45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noFill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400" dirty="0">
              <a:solidFill>
                <a:schemeClr val="bg1"/>
              </a:solidFill>
            </a:endParaRPr>
          </a:p>
          <a:p>
            <a:r>
              <a:rPr lang="ru-RU" sz="6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27</a:t>
            </a:r>
            <a:r>
              <a:rPr lang="en-US" altLang="ru-RU" sz="64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%</a:t>
            </a:r>
            <a:endParaRPr lang="ru-RU" sz="6400" dirty="0">
              <a:solidFill>
                <a:schemeClr val="bg1"/>
              </a:solidFill>
            </a:endParaRPr>
          </a:p>
          <a:p>
            <a:endParaRPr lang="ru-RU" sz="6400" dirty="0">
              <a:solidFill>
                <a:schemeClr val="bg1"/>
              </a:solidFill>
            </a:endParaRPr>
          </a:p>
        </p:txBody>
      </p:sp>
      <p:sp>
        <p:nvSpPr>
          <p:cNvPr id="35" name="Объект 10"/>
          <p:cNvSpPr txBox="1"/>
          <p:nvPr/>
        </p:nvSpPr>
        <p:spPr>
          <a:xfrm>
            <a:off x="2755895" y="4485226"/>
            <a:ext cx="3943350" cy="1028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>
                <a:latin typeface="Arial Black" panose="020B0A04020102020204" charset="0"/>
                <a:cs typeface="Arial Black" panose="020B0A04020102020204" charset="0"/>
              </a:rPr>
              <a:t>Другие проблемы.</a:t>
            </a:r>
            <a:endParaRPr lang="ru-RU" sz="1800" dirty="0"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36" name="Объект 11"/>
          <p:cNvSpPr txBox="1"/>
          <p:nvPr/>
        </p:nvSpPr>
        <p:spPr>
          <a:xfrm>
            <a:off x="1242060" y="4441825"/>
            <a:ext cx="1307465" cy="842010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noFill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900" dirty="0">
              <a:solidFill>
                <a:schemeClr val="bg1"/>
              </a:solidFill>
            </a:endParaRPr>
          </a:p>
          <a:p>
            <a:r>
              <a:rPr lang="ru-RU" altLang="en-US" sz="31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5</a:t>
            </a:r>
            <a:r>
              <a:rPr lang="en-US" altLang="ru-RU" sz="3100">
                <a:solidFill>
                  <a:schemeClr val="bg1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%</a:t>
            </a:r>
            <a:endParaRPr lang="en-US" altLang="ru-RU" sz="2400" dirty="0">
              <a:solidFill>
                <a:schemeClr val="bg1"/>
              </a:solidFill>
              <a:latin typeface="Arial Black" panose="020B0A04020102020204" charset="0"/>
              <a:cs typeface="Arial Black" panose="020B0A04020102020204" charset="0"/>
              <a:sym typeface="+mn-ea"/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7094737" y="1108185"/>
            <a:ext cx="1271789" cy="1271789"/>
          </a:xfrm>
          <a:prstGeom prst="ellipse">
            <a:avLst/>
          </a:prstGeom>
          <a:solidFill>
            <a:schemeClr val="accent1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>
              <a:noFill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10668954" y="2018785"/>
            <a:ext cx="391265" cy="391265"/>
          </a:xfrm>
          <a:prstGeom prst="ellipse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>
              <a:noFill/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10872699" y="5356243"/>
            <a:ext cx="876480" cy="876480"/>
          </a:xfrm>
          <a:prstGeom prst="ellipse">
            <a:avLst/>
          </a:prstGeom>
          <a:solidFill>
            <a:schemeClr val="accent3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>
              <a:noFill/>
            </a:endParaRPr>
          </a:p>
        </p:txBody>
      </p:sp>
      <p:pic>
        <p:nvPicPr>
          <p:cNvPr id="25" name="Объект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noFill/>
        </p:spPr>
      </p:pic>
      <p:sp>
        <p:nvSpPr>
          <p:cNvPr id="2" name="Текстовое поле 1"/>
          <p:cNvSpPr txBox="1"/>
          <p:nvPr/>
        </p:nvSpPr>
        <p:spPr>
          <a:xfrm>
            <a:off x="1077595" y="1214755"/>
            <a:ext cx="6096000" cy="39878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p>
            <a:pPr algn="l"/>
            <a:r>
              <a:rPr lang="en-US" altLang="en-US" sz="2000">
                <a:latin typeface="Arial Black" panose="020B0A04020102020204" charset="0"/>
                <a:cs typeface="Arial Black" panose="020B0A04020102020204" charset="0"/>
                <a:sym typeface="+mn-ea"/>
              </a:rPr>
              <a:t>Частота</a:t>
            </a:r>
            <a:r>
              <a:rPr lang="en-US" altLang="ru-RU" sz="20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2000">
                <a:latin typeface="Arial Black" panose="020B0A04020102020204" charset="0"/>
                <a:cs typeface="Arial Black" panose="020B0A04020102020204" charset="0"/>
                <a:sym typeface="+mn-ea"/>
              </a:rPr>
              <a:t>проблем</a:t>
            </a:r>
            <a:r>
              <a:rPr lang="en-US" altLang="ru-RU" sz="2000">
                <a:latin typeface="Arial Black" panose="020B0A04020102020204" charset="0"/>
                <a:cs typeface="Arial Black" panose="020B0A04020102020204" charset="0"/>
                <a:sym typeface="+mn-ea"/>
              </a:rPr>
              <a:t>:</a:t>
            </a:r>
            <a:endParaRPr lang="en-US" altLang="ru-RU" sz="2000" dirty="0" smtClean="0">
              <a:latin typeface="Arial Black" panose="020B0A04020102020204" charset="0"/>
              <a:cs typeface="Arial Black" panose="020B0A04020102020204" charset="0"/>
              <a:sym typeface="+mn-ea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6060" y="2409825"/>
            <a:ext cx="3091815" cy="3103880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9965690" y="4397375"/>
            <a:ext cx="554990" cy="370205"/>
          </a:xfrm>
          <a:prstGeom prst="ellipse">
            <a:avLst/>
          </a:prstGeom>
          <a:solidFill>
            <a:srgbClr val="3366CC"/>
          </a:solidFill>
          <a:ln>
            <a:solidFill>
              <a:srgbClr val="3366CC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7" name="Овал 6"/>
          <p:cNvSpPr/>
          <p:nvPr/>
        </p:nvSpPr>
        <p:spPr>
          <a:xfrm>
            <a:off x="8213090" y="3385185"/>
            <a:ext cx="457200" cy="445770"/>
          </a:xfrm>
          <a:prstGeom prst="ellipse">
            <a:avLst/>
          </a:prstGeom>
          <a:solidFill>
            <a:srgbClr val="DC3912"/>
          </a:solidFill>
          <a:ln>
            <a:solidFill>
              <a:srgbClr val="DC391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18" name="Объект 1"/>
          <p:cNvSpPr>
            <a:spLocks noGrp="1"/>
          </p:cNvSpPr>
          <p:nvPr>
            <p:ph idx="1"/>
          </p:nvPr>
        </p:nvSpPr>
        <p:spPr>
          <a:xfrm>
            <a:off x="6278880" y="2085975"/>
            <a:ext cx="6189980" cy="4443095"/>
          </a:xfrm>
        </p:spPr>
        <p:txBody>
          <a:bodyPr>
            <a:normAutofit fontScale="50000"/>
          </a:bodyPr>
          <a:lstStyle/>
          <a:p>
            <a:r>
              <a:rPr lang="ru-RU" dirty="0"/>
              <a:t>    </a:t>
            </a:r>
            <a:r>
              <a:rPr lang="ru-RU" sz="3500" dirty="0"/>
              <a:t> </a:t>
            </a:r>
            <a:r>
              <a:rPr lang="en-US" altLang="en-US" sz="4000" dirty="0">
                <a:solidFill>
                  <a:schemeClr val="bg2">
                    <a:lumMod val="10000"/>
                  </a:schemeClr>
                </a:solidFill>
                <a:latin typeface="Arial Black" panose="020B0A04020102020204" charset="0"/>
                <a:cs typeface="Arial Black" panose="020B0A04020102020204" charset="0"/>
              </a:rPr>
              <a:t>Опрос</a:t>
            </a:r>
            <a:r>
              <a:rPr lang="en-US" altLang="ru-RU" sz="4000" dirty="0">
                <a:solidFill>
                  <a:schemeClr val="bg2">
                    <a:lumMod val="10000"/>
                  </a:schemeClr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sz="4000" dirty="0">
                <a:solidFill>
                  <a:schemeClr val="bg2">
                    <a:lumMod val="10000"/>
                  </a:schemeClr>
                </a:solidFill>
                <a:latin typeface="Arial Black" panose="020B0A04020102020204" charset="0"/>
                <a:cs typeface="Arial Black" panose="020B0A04020102020204" charset="0"/>
              </a:rPr>
              <a:t>проводился</a:t>
            </a:r>
            <a:r>
              <a:rPr lang="en-US" altLang="ru-RU" sz="4000" dirty="0">
                <a:solidFill>
                  <a:schemeClr val="bg2">
                    <a:lumMod val="10000"/>
                  </a:schemeClr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sz="4000" dirty="0">
                <a:solidFill>
                  <a:schemeClr val="bg2">
                    <a:lumMod val="10000"/>
                  </a:schemeClr>
                </a:solidFill>
                <a:latin typeface="Arial Black" panose="020B0A04020102020204" charset="0"/>
                <a:cs typeface="Arial Black" panose="020B0A04020102020204" charset="0"/>
              </a:rPr>
              <a:t>среди</a:t>
            </a:r>
            <a:r>
              <a:rPr lang="en-US" altLang="ru-RU" sz="4000" dirty="0">
                <a:solidFill>
                  <a:schemeClr val="bg2">
                    <a:lumMod val="10000"/>
                  </a:schemeClr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sz="4000" dirty="0">
                <a:solidFill>
                  <a:schemeClr val="bg2">
                    <a:lumMod val="10000"/>
                  </a:schemeClr>
                </a:solidFill>
                <a:latin typeface="Arial Black" panose="020B0A04020102020204" charset="0"/>
                <a:cs typeface="Arial Black" panose="020B0A04020102020204" charset="0"/>
              </a:rPr>
              <a:t>военных</a:t>
            </a:r>
            <a:r>
              <a:rPr lang="en-US" altLang="ru-RU" sz="4000" dirty="0">
                <a:solidFill>
                  <a:schemeClr val="bg2">
                    <a:lumMod val="10000"/>
                  </a:schemeClr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sz="4000" dirty="0">
                <a:solidFill>
                  <a:schemeClr val="bg2">
                    <a:lumMod val="10000"/>
                  </a:schemeClr>
                </a:solidFill>
                <a:latin typeface="Arial Black" panose="020B0A04020102020204" charset="0"/>
                <a:cs typeface="Arial Black" panose="020B0A04020102020204" charset="0"/>
              </a:rPr>
              <a:t>и</a:t>
            </a:r>
            <a:r>
              <a:rPr lang="en-US" altLang="ru-RU" sz="4000" dirty="0">
                <a:solidFill>
                  <a:schemeClr val="bg2">
                    <a:lumMod val="10000"/>
                  </a:schemeClr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sz="4000" dirty="0">
                <a:solidFill>
                  <a:schemeClr val="bg2">
                    <a:lumMod val="10000"/>
                  </a:schemeClr>
                </a:solidFill>
                <a:latin typeface="Arial Black" panose="020B0A04020102020204" charset="0"/>
                <a:cs typeface="Arial Black" panose="020B0A04020102020204" charset="0"/>
              </a:rPr>
              <a:t>гражданских</a:t>
            </a:r>
            <a:r>
              <a:rPr lang="en-US" altLang="ru-RU" sz="4000" dirty="0">
                <a:solidFill>
                  <a:schemeClr val="bg2">
                    <a:lumMod val="10000"/>
                  </a:schemeClr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sz="4000" dirty="0">
                <a:solidFill>
                  <a:schemeClr val="bg2">
                    <a:lumMod val="10000"/>
                  </a:schemeClr>
                </a:solidFill>
                <a:latin typeface="Arial Black" panose="020B0A04020102020204" charset="0"/>
                <a:cs typeface="Arial Black" panose="020B0A04020102020204" charset="0"/>
              </a:rPr>
              <a:t>операторов</a:t>
            </a:r>
            <a:r>
              <a:rPr lang="en-US" altLang="ru-RU" sz="4000" dirty="0">
                <a:solidFill>
                  <a:schemeClr val="bg2">
                    <a:lumMod val="10000"/>
                  </a:schemeClr>
                </a:solidFill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sz="4000" dirty="0">
                <a:solidFill>
                  <a:schemeClr val="bg2">
                    <a:lumMod val="10000"/>
                  </a:schemeClr>
                </a:solidFill>
                <a:latin typeface="Arial Black" panose="020B0A04020102020204" charset="0"/>
                <a:cs typeface="Arial Black" panose="020B0A04020102020204" charset="0"/>
              </a:rPr>
              <a:t>БПЛА</a:t>
            </a:r>
            <a:r>
              <a:rPr lang="en-US" altLang="ru-RU" sz="4000" dirty="0">
                <a:solidFill>
                  <a:schemeClr val="bg2">
                    <a:lumMod val="10000"/>
                  </a:schemeClr>
                </a:solidFill>
                <a:latin typeface="Arial Black" panose="020B0A04020102020204" charset="0"/>
                <a:cs typeface="Arial Black" panose="020B0A04020102020204" charset="0"/>
              </a:rPr>
              <a:t>.</a:t>
            </a:r>
            <a:endParaRPr lang="ru-RU" sz="3500" dirty="0"/>
          </a:p>
          <a:p>
            <a:endParaRPr lang="ru-RU" sz="3500" dirty="0"/>
          </a:p>
          <a:p>
            <a:pPr rtl="0"/>
            <a:br>
              <a:rPr lang="ru-RU" sz="3500" dirty="0"/>
            </a:br>
            <a:br>
              <a:rPr lang="ru-RU" sz="3500" dirty="0"/>
            </a:br>
            <a:r>
              <a:rPr lang="ru-RU" sz="3500" dirty="0"/>
              <a:t>   </a:t>
            </a:r>
            <a:r>
              <a:rPr lang="en-US" altLang="ru-RU" sz="3500">
                <a:latin typeface="Arial Black" panose="020B0A04020102020204" charset="0"/>
                <a:cs typeface="Arial Black" panose="020B0A04020102020204" charset="0"/>
                <a:sym typeface="+mn-ea"/>
              </a:rPr>
              <a:t>Wi-Fi </a:t>
            </a:r>
            <a:r>
              <a:rPr lang="en-US" altLang="en-US" sz="3500">
                <a:latin typeface="Arial Black" panose="020B0A04020102020204" charset="0"/>
                <a:cs typeface="Arial Black" panose="020B0A04020102020204" charset="0"/>
                <a:sym typeface="+mn-ea"/>
              </a:rPr>
              <a:t>и</a:t>
            </a:r>
            <a:r>
              <a:rPr lang="en-US" altLang="ru-RU" sz="35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3500">
                <a:latin typeface="Arial Black" panose="020B0A04020102020204" charset="0"/>
                <a:cs typeface="Arial Black" panose="020B0A04020102020204" charset="0"/>
                <a:sym typeface="+mn-ea"/>
              </a:rPr>
              <a:t>сотовая</a:t>
            </a:r>
            <a:r>
              <a:rPr lang="en-US" altLang="ru-RU" sz="35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3500">
                <a:latin typeface="Arial Black" panose="020B0A04020102020204" charset="0"/>
                <a:cs typeface="Arial Black" panose="020B0A04020102020204" charset="0"/>
                <a:sym typeface="+mn-ea"/>
              </a:rPr>
              <a:t>связь</a:t>
            </a:r>
            <a:r>
              <a:rPr lang="en-US" altLang="ru-RU" sz="3500">
                <a:latin typeface="Arial Black" panose="020B0A04020102020204" charset="0"/>
                <a:cs typeface="Arial Black" panose="020B0A04020102020204" charset="0"/>
                <a:sym typeface="+mn-ea"/>
              </a:rPr>
              <a:t> (42%).</a:t>
            </a:r>
            <a:endParaRPr lang="en-US" altLang="ru-RU" sz="3500">
              <a:latin typeface="Arial Black" panose="020B0A04020102020204" charset="0"/>
              <a:cs typeface="Arial Black" panose="020B0A04020102020204" charset="0"/>
            </a:endParaRPr>
          </a:p>
          <a:p>
            <a:pPr indent="457200" rtl="0"/>
            <a:endParaRPr lang="ru-RU" altLang="en-US" sz="3500">
              <a:latin typeface="Arial Black" panose="020B0A04020102020204" charset="0"/>
              <a:cs typeface="Arial Black" panose="020B0A04020102020204" charset="0"/>
              <a:sym typeface="+mn-ea"/>
            </a:endParaRPr>
          </a:p>
          <a:p>
            <a:pPr indent="457200" rtl="0"/>
            <a:r>
              <a:rPr lang="ru-RU" altLang="en-US" sz="35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3500">
                <a:latin typeface="Arial Black" panose="020B0A04020102020204" charset="0"/>
                <a:cs typeface="Arial Black" panose="020B0A04020102020204" charset="0"/>
                <a:sym typeface="+mn-ea"/>
              </a:rPr>
              <a:t>Радиолокационные</a:t>
            </a:r>
            <a:r>
              <a:rPr lang="en-US" altLang="ru-RU" sz="35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3500">
                <a:latin typeface="Arial Black" panose="020B0A04020102020204" charset="0"/>
                <a:cs typeface="Arial Black" panose="020B0A04020102020204" charset="0"/>
                <a:sym typeface="+mn-ea"/>
              </a:rPr>
              <a:t>станции</a:t>
            </a:r>
            <a:r>
              <a:rPr lang="en-US" altLang="ru-RU" sz="3500">
                <a:latin typeface="Arial Black" panose="020B0A04020102020204" charset="0"/>
                <a:cs typeface="Arial Black" panose="020B0A04020102020204" charset="0"/>
                <a:sym typeface="+mn-ea"/>
              </a:rPr>
              <a:t> (28%).</a:t>
            </a:r>
            <a:endParaRPr lang="en-US" altLang="ru-RU" sz="3500">
              <a:latin typeface="Arial Black" panose="020B0A04020102020204" charset="0"/>
              <a:cs typeface="Arial Black" panose="020B0A04020102020204" charset="0"/>
            </a:endParaRPr>
          </a:p>
          <a:p>
            <a:pPr indent="457200" rtl="0"/>
            <a:r>
              <a:rPr lang="ru-RU" altLang="en-US" sz="35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endParaRPr lang="ru-RU" altLang="en-US" sz="3500">
              <a:latin typeface="Arial Black" panose="020B0A04020102020204" charset="0"/>
              <a:cs typeface="Arial Black" panose="020B0A04020102020204" charset="0"/>
              <a:sym typeface="+mn-ea"/>
            </a:endParaRPr>
          </a:p>
          <a:p>
            <a:pPr indent="457200" rtl="0"/>
            <a:r>
              <a:rPr lang="en-US" altLang="en-US" sz="3500">
                <a:latin typeface="Arial Black" panose="020B0A04020102020204" charset="0"/>
                <a:cs typeface="Arial Black" panose="020B0A04020102020204" charset="0"/>
                <a:sym typeface="+mn-ea"/>
              </a:rPr>
              <a:t>Другие</a:t>
            </a:r>
            <a:r>
              <a:rPr lang="en-US" altLang="ru-RU" sz="35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3500">
                <a:latin typeface="Arial Black" panose="020B0A04020102020204" charset="0"/>
                <a:cs typeface="Arial Black" panose="020B0A04020102020204" charset="0"/>
                <a:sym typeface="+mn-ea"/>
              </a:rPr>
              <a:t>БПЛА</a:t>
            </a:r>
            <a:r>
              <a:rPr lang="en-US" altLang="ru-RU" sz="35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3500">
                <a:latin typeface="Arial Black" panose="020B0A04020102020204" charset="0"/>
                <a:cs typeface="Arial Black" panose="020B0A04020102020204" charset="0"/>
                <a:sym typeface="+mn-ea"/>
              </a:rPr>
              <a:t>и</a:t>
            </a:r>
            <a:r>
              <a:rPr lang="en-US" altLang="ru-RU" sz="35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3500">
                <a:latin typeface="Arial Black" panose="020B0A04020102020204" charset="0"/>
                <a:cs typeface="Arial Black" panose="020B0A04020102020204" charset="0"/>
                <a:sym typeface="+mn-ea"/>
              </a:rPr>
              <a:t>радиопередатчики</a:t>
            </a:r>
            <a:r>
              <a:rPr lang="en-US" altLang="ru-RU" sz="3500">
                <a:latin typeface="Arial Black" panose="020B0A04020102020204" charset="0"/>
                <a:cs typeface="Arial Black" panose="020B0A04020102020204" charset="0"/>
                <a:sym typeface="+mn-ea"/>
              </a:rPr>
              <a:t> (</a:t>
            </a:r>
            <a:r>
              <a:rPr altLang="en-US" sz="3500">
                <a:latin typeface="Arial Black" panose="020B0A04020102020204" charset="0"/>
                <a:cs typeface="Arial Black" panose="020B0A04020102020204" charset="0"/>
                <a:sym typeface="+mn-ea"/>
              </a:rPr>
              <a:t>3</a:t>
            </a:r>
            <a:r>
              <a:rPr lang="en-US" altLang="ru-RU" sz="3500">
                <a:latin typeface="Arial Black" panose="020B0A04020102020204" charset="0"/>
                <a:cs typeface="Arial Black" panose="020B0A04020102020204" charset="0"/>
                <a:sym typeface="+mn-ea"/>
              </a:rPr>
              <a:t>0%)</a:t>
            </a:r>
            <a:endParaRPr lang="en-US" altLang="ru-RU" sz="3500" dirty="0">
              <a:latin typeface="Arial Black" panose="020B0A04020102020204" charset="0"/>
              <a:cs typeface="Arial Black" panose="020B0A04020102020204" charset="0"/>
              <a:sym typeface="+mn-ea"/>
            </a:endParaRPr>
          </a:p>
        </p:txBody>
      </p:sp>
      <p:sp>
        <p:nvSpPr>
          <p:cNvPr id="19" name="Объект 5"/>
          <p:cNvSpPr>
            <a:spLocks noGrp="1"/>
          </p:cNvSpPr>
          <p:nvPr>
            <p:ph idx="17"/>
          </p:nvPr>
        </p:nvSpPr>
        <p:spPr>
          <a:xfrm>
            <a:off x="5438775" y="1056005"/>
            <a:ext cx="6635750" cy="466090"/>
          </a:xfrm>
        </p:spPr>
        <p:txBody>
          <a:bodyPr>
            <a:noAutofit/>
          </a:bodyPr>
          <a:lstStyle/>
          <a:p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Опрос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операторов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БПЛА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о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проблемах</a:t>
            </a:r>
            <a:r>
              <a:rPr lang="en-US" altLang="ru-RU" sz="2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2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радиопомех</a:t>
            </a:r>
            <a:r>
              <a:rPr lang="ru-RU" altLang="en-US" sz="280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:</a:t>
            </a:r>
            <a:endParaRPr lang="ru-RU" altLang="en-US" sz="2800" dirty="0">
              <a:solidFill>
                <a:schemeClr val="accent5">
                  <a:lumMod val="40000"/>
                  <a:lumOff val="60000"/>
                </a:schemeClr>
              </a:solidFill>
              <a:latin typeface="Arial Black" panose="020B0A04020102020204" charset="0"/>
              <a:cs typeface="Arial Black" panose="020B0A04020102020204" charset="0"/>
              <a:sym typeface="+mn-ea"/>
            </a:endParaRPr>
          </a:p>
        </p:txBody>
      </p:sp>
      <p:sp>
        <p:nvSpPr>
          <p:cNvPr id="24" name="Прямоугольник: скругленные углы 23"/>
          <p:cNvSpPr/>
          <p:nvPr/>
        </p:nvSpPr>
        <p:spPr>
          <a:xfrm>
            <a:off x="6803674" y="2962829"/>
            <a:ext cx="4807301" cy="465919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en-US" sz="1600">
                <a:latin typeface="Arial Black" panose="020B0A04020102020204" charset="0"/>
                <a:cs typeface="Arial Black" panose="020B0A04020102020204" charset="0"/>
                <a:sym typeface="+mn-ea"/>
              </a:rPr>
              <a:t>Основные</a:t>
            </a:r>
            <a:r>
              <a:rPr lang="en-US" altLang="ru-RU" sz="16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600">
                <a:latin typeface="Arial Black" panose="020B0A04020102020204" charset="0"/>
                <a:cs typeface="Arial Black" panose="020B0A04020102020204" charset="0"/>
                <a:sym typeface="+mn-ea"/>
              </a:rPr>
              <a:t>источники</a:t>
            </a:r>
            <a:r>
              <a:rPr lang="en-US" altLang="ru-RU" sz="16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600">
                <a:latin typeface="Arial Black" panose="020B0A04020102020204" charset="0"/>
                <a:cs typeface="Arial Black" panose="020B0A04020102020204" charset="0"/>
                <a:sym typeface="+mn-ea"/>
              </a:rPr>
              <a:t>помех</a:t>
            </a:r>
            <a:r>
              <a:rPr lang="en-US" altLang="ru-RU" sz="1600">
                <a:latin typeface="Arial Black" panose="020B0A04020102020204" charset="0"/>
                <a:cs typeface="Arial Black" panose="020B0A04020102020204" charset="0"/>
                <a:sym typeface="+mn-ea"/>
              </a:rPr>
              <a:t>:</a:t>
            </a:r>
            <a:endParaRPr lang="en-US" altLang="ru-RU" sz="1600" dirty="0">
              <a:latin typeface="Arial Black" panose="020B0A04020102020204" charset="0"/>
              <a:cs typeface="Arial Black" panose="020B0A04020102020204" charset="0"/>
              <a:sym typeface="+mn-ea"/>
            </a:endParaRPr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77035" y="1797050"/>
            <a:ext cx="2914650" cy="3060700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2"/>
          <a:srcRect l="26139" r="1553" b="286"/>
          <a:stretch>
            <a:fillRect/>
          </a:stretch>
        </p:blipFill>
        <p:spPr>
          <a:xfrm>
            <a:off x="3907790" y="4656455"/>
            <a:ext cx="1785620" cy="178562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88" h="5588">
                <a:moveTo>
                  <a:pt x="2794" y="0"/>
                </a:moveTo>
                <a:cubicBezTo>
                  <a:pt x="4337" y="0"/>
                  <a:pt x="5588" y="1251"/>
                  <a:pt x="5588" y="2794"/>
                </a:cubicBezTo>
                <a:cubicBezTo>
                  <a:pt x="5588" y="4337"/>
                  <a:pt x="4337" y="5588"/>
                  <a:pt x="2794" y="5588"/>
                </a:cubicBezTo>
                <a:cubicBezTo>
                  <a:pt x="1251" y="5588"/>
                  <a:pt x="0" y="4337"/>
                  <a:pt x="0" y="2794"/>
                </a:cubicBezTo>
                <a:cubicBezTo>
                  <a:pt x="0" y="1251"/>
                  <a:pt x="1251" y="0"/>
                  <a:pt x="2794" y="0"/>
                </a:cubicBezTo>
                <a:close/>
              </a:path>
            </a:pathLst>
          </a:custGeom>
        </p:spPr>
      </p:pic>
      <p:sp>
        <p:nvSpPr>
          <p:cNvPr id="11" name="Овал 10"/>
          <p:cNvSpPr/>
          <p:nvPr/>
        </p:nvSpPr>
        <p:spPr>
          <a:xfrm>
            <a:off x="437515" y="4408170"/>
            <a:ext cx="958215" cy="958215"/>
          </a:xfrm>
          <a:prstGeom prst="ellipse">
            <a:avLst/>
          </a:prstGeom>
          <a:solidFill>
            <a:srgbClr val="8BBBE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3"/>
          <a:srcRect l="5045"/>
          <a:stretch>
            <a:fillRect/>
          </a:stretch>
        </p:blipFill>
        <p:spPr>
          <a:xfrm>
            <a:off x="234315" y="207010"/>
            <a:ext cx="2296160" cy="22955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56" h="8052">
                <a:moveTo>
                  <a:pt x="4028" y="0"/>
                </a:moveTo>
                <a:cubicBezTo>
                  <a:pt x="6253" y="0"/>
                  <a:pt x="8056" y="1803"/>
                  <a:pt x="8056" y="4028"/>
                </a:cubicBezTo>
                <a:cubicBezTo>
                  <a:pt x="8056" y="6183"/>
                  <a:pt x="6364" y="7943"/>
                  <a:pt x="4235" y="8051"/>
                </a:cubicBezTo>
                <a:lnTo>
                  <a:pt x="4207" y="8052"/>
                </a:lnTo>
                <a:lnTo>
                  <a:pt x="3849" y="8052"/>
                </a:lnTo>
                <a:lnTo>
                  <a:pt x="3821" y="8051"/>
                </a:lnTo>
                <a:cubicBezTo>
                  <a:pt x="1692" y="7943"/>
                  <a:pt x="0" y="6183"/>
                  <a:pt x="0" y="4028"/>
                </a:cubicBezTo>
                <a:cubicBezTo>
                  <a:pt x="0" y="1803"/>
                  <a:pt x="1803" y="0"/>
                  <a:pt x="4028" y="0"/>
                </a:cubicBezTo>
                <a:close/>
              </a:path>
            </a:pathLst>
          </a:custGeom>
        </p:spPr>
      </p:pic>
      <p:sp>
        <p:nvSpPr>
          <p:cNvPr id="27" name="Овал 26"/>
          <p:cNvSpPr/>
          <p:nvPr/>
        </p:nvSpPr>
        <p:spPr>
          <a:xfrm>
            <a:off x="3822700" y="598170"/>
            <a:ext cx="1284605" cy="1284605"/>
          </a:xfrm>
          <a:prstGeom prst="ellipse">
            <a:avLst/>
          </a:prstGeom>
          <a:solidFill>
            <a:srgbClr val="E18D3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Овал 33"/>
          <p:cNvSpPr/>
          <p:nvPr/>
        </p:nvSpPr>
        <p:spPr>
          <a:xfrm>
            <a:off x="4516844" y="2400329"/>
            <a:ext cx="2675953" cy="2675953"/>
          </a:xfrm>
          <a:prstGeom prst="ellipse">
            <a:avLst/>
          </a:prstGeom>
          <a:solidFill>
            <a:schemeClr val="bg2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>
              <a:noFill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8876619" y="2309068"/>
            <a:ext cx="2675953" cy="2675953"/>
          </a:xfrm>
          <a:prstGeom prst="ellipse">
            <a:avLst/>
          </a:prstGeom>
          <a:solidFill>
            <a:schemeClr val="bg2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>
              <a:noFill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70133" y="2319202"/>
            <a:ext cx="2675953" cy="2675953"/>
          </a:xfrm>
          <a:prstGeom prst="ellipse">
            <a:avLst/>
          </a:prstGeom>
          <a:solidFill>
            <a:schemeClr val="bg2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>
              <a:noFill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266065" y="0"/>
            <a:ext cx="9758680" cy="365125"/>
          </a:xfrm>
        </p:spPr>
        <p:txBody>
          <a:bodyPr/>
          <a:lstStyle/>
          <a:p>
            <a:r>
              <a:rPr lang="en-US" altLang="en-US" noProof="0" dirty="0">
                <a:latin typeface="Arial Black" panose="020B0A04020102020204" charset="0"/>
                <a:cs typeface="Arial Black" panose="020B0A04020102020204" charset="0"/>
                <a:sym typeface="+mn-ea"/>
              </a:rPr>
              <a:t>Экономическое</a:t>
            </a:r>
            <a:r>
              <a:rPr lang="en-US" altLang="ru-RU" noProof="0" dirty="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noProof="0" dirty="0">
                <a:latin typeface="Arial Black" panose="020B0A04020102020204" charset="0"/>
                <a:cs typeface="Arial Black" panose="020B0A04020102020204" charset="0"/>
                <a:sym typeface="+mn-ea"/>
              </a:rPr>
              <a:t>обоснование</a:t>
            </a:r>
            <a:r>
              <a:rPr lang="en-US" altLang="ru-RU" noProof="0" dirty="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noProof="0" dirty="0">
                <a:latin typeface="Arial Black" panose="020B0A04020102020204" charset="0"/>
                <a:cs typeface="Arial Black" panose="020B0A04020102020204" charset="0"/>
                <a:sym typeface="+mn-ea"/>
              </a:rPr>
              <a:t>внедрения</a:t>
            </a:r>
            <a:r>
              <a:rPr lang="en-US" altLang="ru-RU" noProof="0" dirty="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noProof="0" dirty="0">
                <a:latin typeface="Arial Black" panose="020B0A04020102020204" charset="0"/>
                <a:cs typeface="Arial Black" panose="020B0A04020102020204" charset="0"/>
                <a:sym typeface="+mn-ea"/>
              </a:rPr>
              <a:t>алгоритмов</a:t>
            </a:r>
            <a:r>
              <a:rPr lang="en-US" altLang="ru-RU" noProof="0" dirty="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noProof="0" dirty="0">
                <a:latin typeface="Arial Black" panose="020B0A04020102020204" charset="0"/>
                <a:cs typeface="Arial Black" panose="020B0A04020102020204" charset="0"/>
                <a:sym typeface="+mn-ea"/>
              </a:rPr>
              <a:t>электромагнитной</a:t>
            </a:r>
            <a:r>
              <a:rPr lang="en-US" altLang="ru-RU" noProof="0" dirty="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noProof="0" dirty="0">
                <a:latin typeface="Arial Black" panose="020B0A04020102020204" charset="0"/>
                <a:cs typeface="Arial Black" panose="020B0A04020102020204" charset="0"/>
                <a:sym typeface="+mn-ea"/>
              </a:rPr>
              <a:t>совместимости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266292" y="5404085"/>
            <a:ext cx="6409764" cy="329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95"/>
              </a:spcBef>
            </a:pPr>
            <a:r>
              <a:rPr lang="ru-RU" sz="1600" dirty="0">
                <a:latin typeface="Montserrat Bold" panose="00000800000000000000" pitchFamily="2" charset="-52"/>
                <a:cs typeface="Arial" panose="020B0604020202020204"/>
              </a:rPr>
              <a:t>Отражение тематики в рамках фестиваля:</a:t>
            </a:r>
            <a:endParaRPr lang="ru-RU" sz="1600" dirty="0">
              <a:latin typeface="Montserrat Bold" panose="00000800000000000000" pitchFamily="2" charset="-52"/>
              <a:cs typeface="Arial" panose="020B060402020202020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5456" y="5680305"/>
            <a:ext cx="10877115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457200" indent="-457200" algn="just">
              <a:buFontTx/>
              <a:buChar char="-"/>
              <a:defRPr>
                <a:solidFill>
                  <a:schemeClr val="tx2"/>
                </a:solidFill>
                <a:latin typeface="+mj-lt"/>
                <a:ea typeface="Open Sans" pitchFamily="34" charset="0"/>
                <a:cs typeface="Arial" panose="020B0604020202020204" pitchFamily="34" charset="0"/>
              </a:defRPr>
            </a:lvl1pPr>
          </a:lstStyle>
          <a:p>
            <a:pPr marL="0" indent="0" algn="l">
              <a:buNone/>
            </a:pP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Снижение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затрат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на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обслуживание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(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реже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заменяются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потерянные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/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разбитые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дроны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). </a:t>
            </a:r>
            <a:endParaRPr lang="en-US" altLang="ru-RU" dirty="0">
              <a:latin typeface="Arial Black" panose="020B0A04020102020204" charset="0"/>
              <a:cs typeface="Arial Black" panose="020B0A04020102020204" charset="0"/>
            </a:endParaRPr>
          </a:p>
          <a:p>
            <a:pPr marL="0" indent="0" algn="l">
              <a:buNone/>
            </a:pP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Увеличение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срока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службы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оборудования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(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меньше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повреждений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из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-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за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аварий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).</a:t>
            </a:r>
            <a:endParaRPr lang="en-US" altLang="ru-RU" dirty="0">
              <a:latin typeface="Arial Black" panose="020B0A04020102020204" charset="0"/>
              <a:cs typeface="Arial Black" panose="020B0A04020102020204" charset="0"/>
            </a:endParaRPr>
          </a:p>
          <a:p>
            <a:pPr marL="0" indent="0" algn="l">
              <a:buNone/>
            </a:pP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Окупаемость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– 1.5–3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года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в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зависимости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от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en-US" altLang="en-US" dirty="0">
                <a:latin typeface="Arial Black" panose="020B0A04020102020204" charset="0"/>
                <a:cs typeface="Arial Black" panose="020B0A04020102020204" charset="0"/>
              </a:rPr>
              <a:t>рынка</a:t>
            </a:r>
            <a:r>
              <a:rPr lang="en-US" altLang="ru-RU" dirty="0">
                <a:latin typeface="Arial Black" panose="020B0A04020102020204" charset="0"/>
                <a:cs typeface="Arial Black" panose="020B0A04020102020204" charset="0"/>
              </a:rPr>
              <a:t>.</a:t>
            </a:r>
            <a:endParaRPr lang="en-US" altLang="ru-RU" dirty="0">
              <a:latin typeface="Arial Black" panose="020B0A04020102020204" charset="0"/>
              <a:cs typeface="Arial Black" panose="020B0A0402010202020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3400" y="5817146"/>
            <a:ext cx="161859" cy="161859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3400" y="6356256"/>
            <a:ext cx="161859" cy="161859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3400" y="6606676"/>
            <a:ext cx="161859" cy="161859"/>
          </a:xfrm>
          <a:prstGeom prst="rect">
            <a:avLst/>
          </a:prstGeom>
        </p:spPr>
      </p:pic>
      <p:pic>
        <p:nvPicPr>
          <p:cNvPr id="33" name="Объект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  <p:sp>
        <p:nvSpPr>
          <p:cNvPr id="2" name="Текстовое поле 1"/>
          <p:cNvSpPr txBox="1"/>
          <p:nvPr/>
        </p:nvSpPr>
        <p:spPr>
          <a:xfrm>
            <a:off x="533400" y="1212850"/>
            <a:ext cx="3048000" cy="73723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p>
            <a:pPr algn="l"/>
            <a:r>
              <a:rPr lang="en-US" altLang="en-US" sz="1400">
                <a:latin typeface="Arial Black" panose="020B0A04020102020204" charset="0"/>
                <a:cs typeface="Arial Black" panose="020B0A04020102020204" charset="0"/>
                <a:sym typeface="+mn-ea"/>
              </a:rPr>
              <a:t>Для</a:t>
            </a:r>
            <a:r>
              <a:rPr lang="en-US" altLang="ru-RU" sz="14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latin typeface="Arial Black" panose="020B0A04020102020204" charset="0"/>
                <a:cs typeface="Arial Black" panose="020B0A04020102020204" charset="0"/>
                <a:sym typeface="+mn-ea"/>
              </a:rPr>
              <a:t>крупных</a:t>
            </a:r>
            <a:r>
              <a:rPr lang="en-US" altLang="ru-RU" sz="14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latin typeface="Arial Black" panose="020B0A04020102020204" charset="0"/>
                <a:cs typeface="Arial Black" panose="020B0A04020102020204" charset="0"/>
                <a:sym typeface="+mn-ea"/>
              </a:rPr>
              <a:t>операторов</a:t>
            </a:r>
            <a:r>
              <a:rPr lang="en-US" altLang="ru-RU" sz="1400">
                <a:latin typeface="Arial Black" panose="020B0A04020102020204" charset="0"/>
                <a:cs typeface="Arial Black" panose="020B0A04020102020204" charset="0"/>
                <a:sym typeface="+mn-ea"/>
              </a:rPr>
              <a:t>:</a:t>
            </a:r>
            <a:r>
              <a:rPr altLang="en-US" sz="14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latin typeface="Arial Black" panose="020B0A04020102020204" charset="0"/>
                <a:cs typeface="Arial Black" panose="020B0A04020102020204" charset="0"/>
                <a:sym typeface="+mn-ea"/>
              </a:rPr>
              <a:t>Внедрять</a:t>
            </a:r>
            <a:r>
              <a:rPr lang="en-US" altLang="ru-RU" sz="14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latin typeface="Arial Black" panose="020B0A04020102020204" charset="0"/>
                <a:cs typeface="Arial Black" panose="020B0A04020102020204" charset="0"/>
                <a:sym typeface="+mn-ea"/>
              </a:rPr>
              <a:t>гибридные</a:t>
            </a:r>
            <a:r>
              <a:rPr lang="en-US" altLang="ru-RU" sz="14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latin typeface="Arial Black" panose="020B0A04020102020204" charset="0"/>
                <a:cs typeface="Arial Black" panose="020B0A04020102020204" charset="0"/>
                <a:sym typeface="+mn-ea"/>
              </a:rPr>
              <a:t>системы</a:t>
            </a:r>
            <a:r>
              <a:rPr lang="en-US" altLang="ru-RU" sz="1400">
                <a:latin typeface="Arial Black" panose="020B0A04020102020204" charset="0"/>
                <a:cs typeface="Arial Black" panose="020B0A04020102020204" charset="0"/>
                <a:sym typeface="+mn-ea"/>
              </a:rPr>
              <a:t> .</a:t>
            </a:r>
            <a:endParaRPr lang="en-US" altLang="ru-RU" sz="1400" dirty="0" smtClean="0">
              <a:latin typeface="Arial Black" panose="020B0A04020102020204" charset="0"/>
              <a:cs typeface="Arial Black" panose="020B0A04020102020204" charset="0"/>
              <a:sym typeface="+mn-ea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4253230" y="1274445"/>
            <a:ext cx="3178175" cy="52197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p>
            <a:pPr algn="l"/>
            <a:r>
              <a:rPr lang="en-US" altLang="en-US" sz="1400">
                <a:latin typeface="Arial Black" panose="020B0A04020102020204" charset="0"/>
                <a:cs typeface="Arial Black" panose="020B0A04020102020204" charset="0"/>
                <a:sym typeface="+mn-ea"/>
              </a:rPr>
              <a:t>Для</a:t>
            </a:r>
            <a:r>
              <a:rPr lang="en-US" altLang="ru-RU" sz="14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latin typeface="Arial Black" panose="020B0A04020102020204" charset="0"/>
                <a:cs typeface="Arial Black" panose="020B0A04020102020204" charset="0"/>
                <a:sym typeface="+mn-ea"/>
              </a:rPr>
              <a:t>стартапов</a:t>
            </a:r>
            <a:r>
              <a:rPr lang="en-US" altLang="ru-RU" sz="1400">
                <a:latin typeface="Arial Black" panose="020B0A04020102020204" charset="0"/>
                <a:cs typeface="Arial Black" panose="020B0A04020102020204" charset="0"/>
                <a:sym typeface="+mn-ea"/>
              </a:rPr>
              <a:t>:</a:t>
            </a:r>
            <a:r>
              <a:rPr altLang="en-US" sz="14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latin typeface="Arial Black" panose="020B0A04020102020204" charset="0"/>
                <a:cs typeface="Arial Black" panose="020B0A04020102020204" charset="0"/>
                <a:sym typeface="+mn-ea"/>
              </a:rPr>
              <a:t>Использовать</a:t>
            </a:r>
            <a:r>
              <a:rPr lang="en-US" altLang="ru-RU" sz="14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latin typeface="Arial Black" panose="020B0A04020102020204" charset="0"/>
                <a:cs typeface="Arial Black" panose="020B0A04020102020204" charset="0"/>
                <a:sym typeface="+mn-ea"/>
              </a:rPr>
              <a:t>облачные</a:t>
            </a:r>
            <a:r>
              <a:rPr lang="en-US" altLang="ru-RU" sz="14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latin typeface="Arial Black" panose="020B0A04020102020204" charset="0"/>
                <a:cs typeface="Arial Black" panose="020B0A04020102020204" charset="0"/>
                <a:sym typeface="+mn-ea"/>
              </a:rPr>
              <a:t>алгоритмы</a:t>
            </a:r>
            <a:r>
              <a:rPr lang="en-US" altLang="ru-RU" sz="1400">
                <a:latin typeface="Arial Black" panose="020B0A04020102020204" charset="0"/>
                <a:cs typeface="Arial Black" panose="020B0A04020102020204" charset="0"/>
                <a:sym typeface="+mn-ea"/>
              </a:rPr>
              <a:t>.</a:t>
            </a:r>
            <a:endParaRPr lang="en-US" altLang="ru-RU" sz="1400" dirty="0" smtClean="0">
              <a:latin typeface="Arial Black" panose="020B0A04020102020204" charset="0"/>
              <a:cs typeface="Arial Black" panose="020B0A04020102020204" charset="0"/>
              <a:sym typeface="+mn-ea"/>
            </a:endParaRP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8876665" y="1104900"/>
            <a:ext cx="3189605" cy="95313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p>
            <a:pPr algn="l"/>
            <a:r>
              <a:rPr lang="en-US" altLang="en-US" sz="1400">
                <a:latin typeface="Arial Black" panose="020B0A04020102020204" charset="0"/>
                <a:cs typeface="Arial Black" panose="020B0A04020102020204" charset="0"/>
                <a:sym typeface="+mn-ea"/>
              </a:rPr>
              <a:t>Производителям</a:t>
            </a:r>
            <a:r>
              <a:rPr lang="en-US" altLang="ru-RU" sz="1400">
                <a:latin typeface="Arial Black" panose="020B0A04020102020204" charset="0"/>
                <a:cs typeface="Arial Black" panose="020B0A04020102020204" charset="0"/>
                <a:sym typeface="+mn-ea"/>
              </a:rPr>
              <a:t>:</a:t>
            </a:r>
            <a:r>
              <a:rPr altLang="en-US" sz="14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latin typeface="Arial Black" panose="020B0A04020102020204" charset="0"/>
                <a:cs typeface="Arial Black" panose="020B0A04020102020204" charset="0"/>
                <a:sym typeface="+mn-ea"/>
              </a:rPr>
              <a:t>Закладывать</a:t>
            </a:r>
            <a:r>
              <a:rPr lang="en-US" altLang="ru-RU" sz="14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latin typeface="Arial Black" panose="020B0A04020102020204" charset="0"/>
                <a:cs typeface="Arial Black" panose="020B0A04020102020204" charset="0"/>
                <a:sym typeface="+mn-ea"/>
              </a:rPr>
              <a:t>ЭМС</a:t>
            </a:r>
            <a:r>
              <a:rPr lang="en-US" altLang="ru-RU" sz="14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latin typeface="Arial Black" panose="020B0A04020102020204" charset="0"/>
                <a:cs typeface="Arial Black" panose="020B0A04020102020204" charset="0"/>
                <a:sym typeface="+mn-ea"/>
              </a:rPr>
              <a:t>на</a:t>
            </a:r>
            <a:r>
              <a:rPr lang="en-US" altLang="ru-RU" sz="14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latin typeface="Arial Black" panose="020B0A04020102020204" charset="0"/>
                <a:cs typeface="Arial Black" panose="020B0A04020102020204" charset="0"/>
                <a:sym typeface="+mn-ea"/>
              </a:rPr>
              <a:t>этапе</a:t>
            </a:r>
            <a:r>
              <a:rPr lang="en-US" altLang="ru-RU" sz="14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latin typeface="Arial Black" panose="020B0A04020102020204" charset="0"/>
                <a:cs typeface="Arial Black" panose="020B0A04020102020204" charset="0"/>
                <a:sym typeface="+mn-ea"/>
              </a:rPr>
              <a:t>проектирования</a:t>
            </a:r>
            <a:r>
              <a:rPr lang="en-US" altLang="ru-RU" sz="1400">
                <a:latin typeface="Arial Black" panose="020B0A04020102020204" charset="0"/>
                <a:cs typeface="Arial Black" panose="020B0A04020102020204" charset="0"/>
                <a:sym typeface="+mn-ea"/>
              </a:rPr>
              <a:t> (</a:t>
            </a:r>
            <a:r>
              <a:rPr lang="en-US" altLang="en-US" sz="1400">
                <a:latin typeface="Arial Black" panose="020B0A04020102020204" charset="0"/>
                <a:cs typeface="Arial Black" panose="020B0A04020102020204" charset="0"/>
                <a:sym typeface="+mn-ea"/>
              </a:rPr>
              <a:t>дешевле</a:t>
            </a:r>
            <a:r>
              <a:rPr lang="en-US" altLang="ru-RU" sz="14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latin typeface="Arial Black" panose="020B0A04020102020204" charset="0"/>
                <a:cs typeface="Arial Black" panose="020B0A04020102020204" charset="0"/>
                <a:sym typeface="+mn-ea"/>
              </a:rPr>
              <a:t>на</a:t>
            </a:r>
            <a:r>
              <a:rPr lang="en-US" altLang="ru-RU" sz="1400">
                <a:latin typeface="Arial Black" panose="020B0A04020102020204" charset="0"/>
                <a:cs typeface="Arial Black" panose="020B0A04020102020204" charset="0"/>
                <a:sym typeface="+mn-ea"/>
              </a:rPr>
              <a:t> 40%, </a:t>
            </a:r>
            <a:r>
              <a:rPr lang="en-US" altLang="en-US" sz="1400">
                <a:latin typeface="Arial Black" panose="020B0A04020102020204" charset="0"/>
                <a:cs typeface="Arial Black" panose="020B0A04020102020204" charset="0"/>
                <a:sym typeface="+mn-ea"/>
              </a:rPr>
              <a:t>чем</a:t>
            </a:r>
            <a:r>
              <a:rPr lang="en-US" altLang="ru-RU" sz="140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altLang="en-US" sz="1400">
                <a:latin typeface="Arial Black" panose="020B0A04020102020204" charset="0"/>
                <a:cs typeface="Arial Black" panose="020B0A04020102020204" charset="0"/>
                <a:sym typeface="+mn-ea"/>
              </a:rPr>
              <a:t>модернизация</a:t>
            </a:r>
            <a:r>
              <a:rPr lang="en-US" altLang="ru-RU" sz="1400">
                <a:latin typeface="Arial Black" panose="020B0A04020102020204" charset="0"/>
                <a:cs typeface="Arial Black" panose="020B0A04020102020204" charset="0"/>
                <a:sym typeface="+mn-ea"/>
              </a:rPr>
              <a:t>).</a:t>
            </a:r>
            <a:endParaRPr lang="en-US" altLang="ru-RU" sz="1400" dirty="0" smtClean="0">
              <a:latin typeface="Arial Black" panose="020B0A04020102020204" charset="0"/>
              <a:cs typeface="Arial Black" panose="020B0A04020102020204" charset="0"/>
              <a:sym typeface="+mn-ea"/>
            </a:endParaRPr>
          </a:p>
        </p:txBody>
      </p:sp>
      <p:pic>
        <p:nvPicPr>
          <p:cNvPr id="32" name="Изображение 31"/>
          <p:cNvPicPr>
            <a:picLocks noChangeAspect="1"/>
          </p:cNvPicPr>
          <p:nvPr/>
        </p:nvPicPr>
        <p:blipFill>
          <a:blip r:embed="rId5"/>
          <a:srcRect l="9985" t="2184" r="9985" b="2184"/>
          <a:stretch>
            <a:fillRect/>
          </a:stretch>
        </p:blipFill>
        <p:spPr>
          <a:xfrm>
            <a:off x="533400" y="2324735"/>
            <a:ext cx="2704465" cy="270446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74" h="5474">
                <a:moveTo>
                  <a:pt x="2737" y="0"/>
                </a:moveTo>
                <a:cubicBezTo>
                  <a:pt x="4249" y="0"/>
                  <a:pt x="5474" y="1225"/>
                  <a:pt x="5474" y="2737"/>
                </a:cubicBezTo>
                <a:cubicBezTo>
                  <a:pt x="5474" y="4249"/>
                  <a:pt x="4249" y="5474"/>
                  <a:pt x="2737" y="5474"/>
                </a:cubicBezTo>
                <a:cubicBezTo>
                  <a:pt x="1225" y="5474"/>
                  <a:pt x="0" y="4249"/>
                  <a:pt x="0" y="2737"/>
                </a:cubicBezTo>
                <a:cubicBezTo>
                  <a:pt x="0" y="1225"/>
                  <a:pt x="1225" y="0"/>
                  <a:pt x="2737" y="0"/>
                </a:cubicBezTo>
                <a:close/>
              </a:path>
            </a:pathLst>
          </a:custGeom>
        </p:spPr>
      </p:pic>
      <p:pic>
        <p:nvPicPr>
          <p:cNvPr id="36" name="Изображение 35"/>
          <p:cNvPicPr>
            <a:picLocks noChangeAspect="1"/>
          </p:cNvPicPr>
          <p:nvPr/>
        </p:nvPicPr>
        <p:blipFill>
          <a:blip r:embed="rId6"/>
          <a:srcRect l="10097" t="1" r="10090"/>
          <a:stretch>
            <a:fillRect/>
          </a:stretch>
        </p:blipFill>
        <p:spPr>
          <a:xfrm>
            <a:off x="4719409" y="2420649"/>
            <a:ext cx="2675953" cy="265554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14" h="4182">
                <a:moveTo>
                  <a:pt x="2107" y="0"/>
                </a:moveTo>
                <a:cubicBezTo>
                  <a:pt x="3271" y="0"/>
                  <a:pt x="4214" y="943"/>
                  <a:pt x="4214" y="2107"/>
                </a:cubicBezTo>
                <a:cubicBezTo>
                  <a:pt x="4214" y="3143"/>
                  <a:pt x="3466" y="4005"/>
                  <a:pt x="2480" y="4181"/>
                </a:cubicBezTo>
                <a:lnTo>
                  <a:pt x="2475" y="4182"/>
                </a:lnTo>
                <a:lnTo>
                  <a:pt x="1739" y="4182"/>
                </a:lnTo>
                <a:lnTo>
                  <a:pt x="1734" y="4181"/>
                </a:lnTo>
                <a:cubicBezTo>
                  <a:pt x="748" y="4005"/>
                  <a:pt x="0" y="3143"/>
                  <a:pt x="0" y="2107"/>
                </a:cubicBezTo>
                <a:cubicBezTo>
                  <a:pt x="0" y="943"/>
                  <a:pt x="943" y="0"/>
                  <a:pt x="2107" y="0"/>
                </a:cubicBezTo>
                <a:close/>
              </a:path>
            </a:pathLst>
          </a:custGeom>
        </p:spPr>
      </p:pic>
      <p:sp>
        <p:nvSpPr>
          <p:cNvPr id="38" name="Текстовое поле 37"/>
          <p:cNvSpPr txBox="1"/>
          <p:nvPr/>
        </p:nvSpPr>
        <p:spPr>
          <a:xfrm>
            <a:off x="9218930" y="872490"/>
            <a:ext cx="4064000" cy="914400"/>
          </a:xfrm>
          <a:prstGeom prst="rect">
            <a:avLst/>
          </a:prstGeom>
        </p:spPr>
        <p:txBody>
          <a:bodyPr vert="horz" wrap="square" lIns="91440" tIns="45720" rIns="91440" bIns="45720" rtlCol="0" anchor="ctr"/>
          <a:p>
            <a:pPr algn="l"/>
            <a:endParaRPr lang="ru-RU" altLang="en-US" dirty="0" smtClean="0"/>
          </a:p>
        </p:txBody>
      </p:sp>
      <p:pic>
        <p:nvPicPr>
          <p:cNvPr id="39" name="Изображение 38"/>
          <p:cNvPicPr>
            <a:picLocks noChangeAspect="1"/>
          </p:cNvPicPr>
          <p:nvPr/>
        </p:nvPicPr>
        <p:blipFill>
          <a:blip r:embed="rId7"/>
          <a:srcRect l="10561" t="16495" r="30094"/>
          <a:stretch>
            <a:fillRect/>
          </a:stretch>
        </p:blipFill>
        <p:spPr>
          <a:xfrm>
            <a:off x="9008064" y="2319863"/>
            <a:ext cx="2675953" cy="267568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14" h="4214">
                <a:moveTo>
                  <a:pt x="2107" y="0"/>
                </a:moveTo>
                <a:cubicBezTo>
                  <a:pt x="3271" y="0"/>
                  <a:pt x="4214" y="943"/>
                  <a:pt x="4214" y="2107"/>
                </a:cubicBezTo>
                <a:cubicBezTo>
                  <a:pt x="4214" y="3253"/>
                  <a:pt x="3300" y="4185"/>
                  <a:pt x="2161" y="4213"/>
                </a:cubicBezTo>
                <a:lnTo>
                  <a:pt x="2141" y="4214"/>
                </a:lnTo>
                <a:lnTo>
                  <a:pt x="2073" y="4214"/>
                </a:lnTo>
                <a:lnTo>
                  <a:pt x="2053" y="4213"/>
                </a:lnTo>
                <a:cubicBezTo>
                  <a:pt x="914" y="4185"/>
                  <a:pt x="0" y="3253"/>
                  <a:pt x="0" y="2107"/>
                </a:cubicBezTo>
                <a:cubicBezTo>
                  <a:pt x="0" y="943"/>
                  <a:pt x="943" y="0"/>
                  <a:pt x="2107" y="0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23520" y="330835"/>
            <a:ext cx="5372100" cy="365125"/>
          </a:xfrm>
        </p:spPr>
        <p:txBody>
          <a:bodyPr/>
          <a:lstStyle/>
          <a:p>
            <a:r>
              <a:rPr lang="ru-RU" dirty="0">
                <a:latin typeface="Arial Black" panose="020B0A04020102020204" charset="0"/>
                <a:cs typeface="Arial Black" panose="020B0A04020102020204" charset="0"/>
              </a:rPr>
              <a:t>Результат обработки кода.</a:t>
            </a:r>
            <a:endParaRPr lang="ru-RU" dirty="0"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55100" y="1124512"/>
            <a:ext cx="26289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Текст.</a:t>
            </a:r>
            <a:endParaRPr lang="ru-RU" sz="1400" dirty="0">
              <a:solidFill>
                <a:schemeClr val="bg1"/>
              </a:solidFill>
            </a:endParaRPr>
          </a:p>
          <a:p>
            <a:r>
              <a:rPr lang="ru-RU" sz="1400" dirty="0">
                <a:solidFill>
                  <a:schemeClr val="bg1"/>
                </a:solidFill>
              </a:rPr>
              <a:t>Текст </a:t>
            </a:r>
            <a:r>
              <a:rPr lang="ru-RU" sz="1400" dirty="0" err="1">
                <a:solidFill>
                  <a:schemeClr val="bg1"/>
                </a:solidFill>
              </a:rPr>
              <a:t>текст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текст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текст</a:t>
            </a:r>
            <a:r>
              <a:rPr lang="ru-RU" sz="1400" dirty="0">
                <a:solidFill>
                  <a:schemeClr val="bg1"/>
                </a:solidFill>
              </a:rPr>
              <a:t>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091450" y="3704924"/>
            <a:ext cx="26289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Текст.</a:t>
            </a:r>
            <a:endParaRPr lang="ru-RU" sz="1400" dirty="0"/>
          </a:p>
        </p:txBody>
      </p:sp>
      <p:pic>
        <p:nvPicPr>
          <p:cNvPr id="20" name="Объект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  <p:sp>
        <p:nvSpPr>
          <p:cNvPr id="3" name="Замещающая диаграмма 2"/>
          <p:cNvSpPr/>
          <p:nvPr>
            <p:ph type="chart" sz="quarter" idx="16"/>
          </p:nvPr>
        </p:nvSpPr>
        <p:spPr/>
      </p:sp>
      <p:pic>
        <p:nvPicPr>
          <p:cNvPr id="7" name="Изображение 6"/>
          <p:cNvPicPr/>
          <p:nvPr/>
        </p:nvPicPr>
        <p:blipFill>
          <a:blip r:embed="rId3"/>
          <a:stretch>
            <a:fillRect/>
          </a:stretch>
        </p:blipFill>
        <p:spPr>
          <a:xfrm>
            <a:off x="339725" y="1066800"/>
            <a:ext cx="8359140" cy="5329555"/>
          </a:xfrm>
          <a:prstGeom prst="rect">
            <a:avLst/>
          </a:prstGeom>
        </p:spPr>
      </p:pic>
      <p:pic>
        <p:nvPicPr>
          <p:cNvPr id="6" name="Изображение 5"/>
          <p:cNvPicPr/>
          <p:nvPr/>
        </p:nvPicPr>
        <p:blipFill>
          <a:blip r:embed="rId4"/>
          <a:srcRect r="56891"/>
          <a:stretch>
            <a:fillRect/>
          </a:stretch>
        </p:blipFill>
        <p:spPr>
          <a:xfrm>
            <a:off x="8957310" y="1066800"/>
            <a:ext cx="3049905" cy="2858135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7310" y="4208145"/>
            <a:ext cx="3049905" cy="19691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7454465" y="5395483"/>
            <a:ext cx="3225533" cy="55902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Фамилия</a:t>
            </a:r>
            <a:endParaRPr lang="ru-RU" dirty="0"/>
          </a:p>
          <a:p>
            <a:r>
              <a:rPr lang="ru-RU" dirty="0"/>
              <a:t>Имя Отчество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6"/>
          </p:nvPr>
        </p:nvSpPr>
        <p:spPr>
          <a:xfrm>
            <a:off x="7454464" y="6019798"/>
            <a:ext cx="3225533" cy="253754"/>
          </a:xfrm>
        </p:spPr>
        <p:txBody>
          <a:bodyPr/>
          <a:lstStyle/>
          <a:p>
            <a:r>
              <a:rPr lang="ru-RU" sz="1100" dirty="0"/>
              <a:t>Должность</a:t>
            </a:r>
            <a:endParaRPr lang="ru-RU" sz="1100" dirty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72775" y="5082160"/>
            <a:ext cx="1185668" cy="1185668"/>
          </a:xfrm>
          <a:prstGeom prst="roundRect">
            <a:avLst>
              <a:gd name="adj" fmla="val 2381"/>
            </a:avLst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1885950" y="2856865"/>
            <a:ext cx="4064000" cy="914400"/>
          </a:xfrm>
          <a:prstGeom prst="rect">
            <a:avLst/>
          </a:prstGeom>
        </p:spPr>
        <p:txBody>
          <a:bodyPr vert="horz" wrap="square" lIns="91440" tIns="45720" rIns="91440" bIns="45720" rtlCol="0" anchor="ctr"/>
          <a:p>
            <a:pPr algn="l"/>
            <a:endParaRPr lang="ru-RU" altLang="en-US" dirty="0" smtClean="0"/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466850" y="2945765"/>
            <a:ext cx="4064000" cy="914400"/>
          </a:xfrm>
          <a:prstGeom prst="rect">
            <a:avLst/>
          </a:prstGeom>
        </p:spPr>
        <p:txBody>
          <a:bodyPr vert="horz" wrap="square" lIns="91440" tIns="45720" rIns="91440" bIns="45720" rtlCol="0" anchor="ctr"/>
          <a:p>
            <a:pPr algn="l"/>
            <a:endParaRPr lang="ru-RU" altLang="en-US" dirty="0" smtClean="0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1162050" y="2894965"/>
            <a:ext cx="4064000" cy="914400"/>
          </a:xfrm>
          <a:prstGeom prst="rect">
            <a:avLst/>
          </a:prstGeom>
        </p:spPr>
        <p:txBody>
          <a:bodyPr vert="horz" wrap="square" lIns="91440" tIns="45720" rIns="91440" bIns="45720" rtlCol="0" anchor="ctr"/>
          <a:p>
            <a:pPr algn="l"/>
            <a:endParaRPr lang="ru-RU" altLang="en-US" dirty="0" smtClean="0"/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856615" y="2882265"/>
            <a:ext cx="4064000" cy="914400"/>
          </a:xfrm>
          <a:prstGeom prst="rect">
            <a:avLst/>
          </a:prstGeom>
        </p:spPr>
        <p:txBody>
          <a:bodyPr vert="horz" wrap="square" lIns="91440" tIns="45720" rIns="91440" bIns="45720" rtlCol="0" anchor="ctr"/>
          <a:p>
            <a:pPr algn="l"/>
            <a:endParaRPr lang="ru-RU" altLang="en-US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462915" y="5899150"/>
            <a:ext cx="425513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7703185" y="4883150"/>
            <a:ext cx="4255135" cy="13849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10 лет ЮФУ">
  <a:themeElements>
    <a:clrScheme name="ЮФУ 110-летие">
      <a:dk1>
        <a:srgbClr val="070D6B"/>
      </a:dk1>
      <a:lt1>
        <a:sysClr val="window" lastClr="FFFFFF"/>
      </a:lt1>
      <a:dk2>
        <a:srgbClr val="000000"/>
      </a:dk2>
      <a:lt2>
        <a:srgbClr val="E8E8E8"/>
      </a:lt2>
      <a:accent1>
        <a:srgbClr val="E13855"/>
      </a:accent1>
      <a:accent2>
        <a:srgbClr val="070D6B"/>
      </a:accent2>
      <a:accent3>
        <a:srgbClr val="EE115F"/>
      </a:accent3>
      <a:accent4>
        <a:srgbClr val="1D4992"/>
      </a:accent4>
      <a:accent5>
        <a:srgbClr val="003F99"/>
      </a:accent5>
      <a:accent6>
        <a:srgbClr val="FF1F33"/>
      </a:accent6>
      <a:hlink>
        <a:srgbClr val="404040"/>
      </a:hlink>
      <a:folHlink>
        <a:srgbClr val="A6A6A6"/>
      </a:folHlink>
    </a:clrScheme>
    <a:fontScheme name="Другая 1">
      <a:majorFont>
        <a:latin typeface="Montserrat Medium"/>
        <a:ea typeface=""/>
        <a:cs typeface=""/>
      </a:majorFont>
      <a:minorFont>
        <a:latin typeface="Montserrat Medium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ctr"/>
      <a:lstStyle>
        <a:defPPr algn="l">
          <a:defRPr dirty="0" smtClean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10 лет ЮФУ + Приоритет">
  <a:themeElements>
    <a:clrScheme name="ЮФУ 110-летие">
      <a:dk1>
        <a:srgbClr val="070D6B"/>
      </a:dk1>
      <a:lt1>
        <a:sysClr val="window" lastClr="FFFFFF"/>
      </a:lt1>
      <a:dk2>
        <a:srgbClr val="000000"/>
      </a:dk2>
      <a:lt2>
        <a:srgbClr val="E8E8E8"/>
      </a:lt2>
      <a:accent1>
        <a:srgbClr val="E13855"/>
      </a:accent1>
      <a:accent2>
        <a:srgbClr val="070D6B"/>
      </a:accent2>
      <a:accent3>
        <a:srgbClr val="EE115F"/>
      </a:accent3>
      <a:accent4>
        <a:srgbClr val="1D4992"/>
      </a:accent4>
      <a:accent5>
        <a:srgbClr val="003F99"/>
      </a:accent5>
      <a:accent6>
        <a:srgbClr val="FF1F33"/>
      </a:accent6>
      <a:hlink>
        <a:srgbClr val="404040"/>
      </a:hlink>
      <a:folHlink>
        <a:srgbClr val="A6A6A6"/>
      </a:folHlink>
    </a:clrScheme>
    <a:fontScheme name="Другая 1">
      <a:majorFont>
        <a:latin typeface="Montserrat Medium"/>
        <a:ea typeface=""/>
        <a:cs typeface=""/>
      </a:majorFont>
      <a:minorFont>
        <a:latin typeface="Montserra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c6e994b-6450-4f5a-9801-998b61f326ee" xsi:nil="true"/>
    <lcf76f155ced4ddcb4097134ff3c332f xmlns="0012d0bf-943d-4beb-b7f6-66b9609987d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782873CFF3AA2E45B02CD50B3EC1647E" ma:contentTypeVersion="11" ma:contentTypeDescription="Создание документа." ma:contentTypeScope="" ma:versionID="6a6288907f3266da501fd062a2df2eaa">
  <xsd:schema xmlns:xsd="http://www.w3.org/2001/XMLSchema" xmlns:xs="http://www.w3.org/2001/XMLSchema" xmlns:p="http://schemas.microsoft.com/office/2006/metadata/properties" xmlns:ns2="0012d0bf-943d-4beb-b7f6-66b9609987d5" xmlns:ns3="7c6e994b-6450-4f5a-9801-998b61f326ee" targetNamespace="http://schemas.microsoft.com/office/2006/metadata/properties" ma:root="true" ma:fieldsID="f184fed973a1281bb9ba7829276438eb" ns2:_="" ns3:_="">
    <xsd:import namespace="0012d0bf-943d-4beb-b7f6-66b9609987d5"/>
    <xsd:import namespace="7c6e994b-6450-4f5a-9801-998b61f326ee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12d0bf-943d-4beb-b7f6-66b9609987d5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3b1f9ad3-3015-4419-8a5a-22d4d402f4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e994b-6450-4f5a-9801-998b61f326ee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acb0805d-ffc3-4a24-9bff-9fa11a5d1821}" ma:internalName="TaxCatchAll" ma:showField="CatchAllData" ma:web="7c6e994b-6450-4f5a-9801-998b61f326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CD67D3-7634-453B-9F0C-BD39632188C0}">
  <ds:schemaRefs/>
</ds:datastoreItem>
</file>

<file path=customXml/itemProps2.xml><?xml version="1.0" encoding="utf-8"?>
<ds:datastoreItem xmlns:ds="http://schemas.openxmlformats.org/officeDocument/2006/customXml" ds:itemID="{C7D1893F-DE91-4D6E-AF6E-F137A860B53B}">
  <ds:schemaRefs/>
</ds:datastoreItem>
</file>

<file path=customXml/itemProps3.xml><?xml version="1.0" encoding="utf-8"?>
<ds:datastoreItem xmlns:ds="http://schemas.openxmlformats.org/officeDocument/2006/customXml" ds:itemID="{72F49EDE-E6B9-4A8B-AF40-656D3D88B1C9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3282</Words>
  <Application>WPS Presentation</Application>
  <PresentationFormat>Широкоэкранный</PresentationFormat>
  <Paragraphs>159</Paragraphs>
  <Slides>12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9" baseType="lpstr">
      <vt:lpstr>Arial</vt:lpstr>
      <vt:lpstr>SimSun</vt:lpstr>
      <vt:lpstr>Wingdings</vt:lpstr>
      <vt:lpstr>Arial Black</vt:lpstr>
      <vt:lpstr>Roboto</vt:lpstr>
      <vt:lpstr>Times New Roman</vt:lpstr>
      <vt:lpstr>Montserrat Bold</vt:lpstr>
      <vt:lpstr>Arial</vt:lpstr>
      <vt:lpstr>Open Sans</vt:lpstr>
      <vt:lpstr>AMGDT</vt:lpstr>
      <vt:lpstr>Montserrat Medium</vt:lpstr>
      <vt:lpstr>Microsoft YaHei</vt:lpstr>
      <vt:lpstr>Arial Unicode MS</vt:lpstr>
      <vt:lpstr>Aptos</vt:lpstr>
      <vt:lpstr>Montserrat</vt:lpstr>
      <vt:lpstr>110 лет ЮФУ</vt:lpstr>
      <vt:lpstr>110 лет ЮФУ + Приоритет</vt:lpstr>
      <vt:lpstr>Реализация методов и алгоритмов электромагнитной совместимости в радиоканале управления беспилотными системами</vt:lpstr>
      <vt:lpstr>Заказчик</vt:lpstr>
      <vt:lpstr>Цель и задача:</vt:lpstr>
      <vt:lpstr>PowerPoint 演示文稿</vt:lpstr>
      <vt:lpstr>Проблема</vt:lpstr>
      <vt:lpstr>Предлагаемое решение</vt:lpstr>
      <vt:lpstr>Ожидаемые результаты:</vt:lpstr>
      <vt:lpstr>Опрос операторов БПЛА о проблемах радиопомех</vt:lpstr>
      <vt:lpstr>PowerPoint 演示文稿</vt:lpstr>
      <vt:lpstr>Экономическое обоснование внедрения алгоритмов электромагнитной совместимости</vt:lpstr>
      <vt:lpstr>Результат обработки кода.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ИТОГАХ ДИЗАЙНА В ЮФУ</dc:title>
  <dc:creator>Гукасян Артем Анатольевич</dc:creator>
  <cp:lastModifiedBy>DanTellHell</cp:lastModifiedBy>
  <cp:revision>70</cp:revision>
  <dcterms:created xsi:type="dcterms:W3CDTF">2025-03-02T15:58:00Z</dcterms:created>
  <dcterms:modified xsi:type="dcterms:W3CDTF">2025-06-20T08:21:20Z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0x010100782873CFF3AA2E45B02CD50B3EC1647E</vt:lpwstr>
  </property>
  <property fmtid="{D5CDD505-2E9C-101B-9397-08002B2CF9AE}" pid="3" name="ICV">
    <vt:lpwstr>88796560CD0841429B27A402AF85DF87_13</vt:lpwstr>
  </property>
  <property fmtid="{D5CDD505-2E9C-101B-9397-08002B2CF9AE}" pid="4" name="KSOProductBuildVer">
    <vt:lpwstr>1049-12.2.0.21179</vt:lpwstr>
  </property>
</Properties>
</file>