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6" r:id="rId2"/>
    <p:sldId id="270" r:id="rId3"/>
    <p:sldId id="258" r:id="rId4"/>
    <p:sldId id="257" r:id="rId5"/>
    <p:sldId id="267" r:id="rId6"/>
    <p:sldId id="261" r:id="rId7"/>
    <p:sldId id="269" r:id="rId8"/>
    <p:sldId id="268" r:id="rId9"/>
    <p:sldId id="260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1" autoAdjust="0"/>
    <p:restoredTop sz="94660"/>
  </p:normalViewPr>
  <p:slideViewPr>
    <p:cSldViewPr showGuides="1">
      <p:cViewPr varScale="1">
        <p:scale>
          <a:sx n="77" d="100"/>
          <a:sy n="77" d="100"/>
        </p:scale>
        <p:origin x="62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49" d="100"/>
          <a:sy n="49" d="100"/>
        </p:scale>
        <p:origin x="2910" y="54"/>
      </p:cViewPr>
      <p:guideLst/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D2907297-5EB3-4122-B0C6-2792EFBEAD2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EE621146-A281-4CE0-897D-ABD3CC0D43F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374BC5-8AC6-4460-80E0-7EABDE36490C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4611938E-E77D-4F9D-9F34-8BD1704FDBB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CAD3CA55-5FFD-4F8A-9A5E-81F6845E2D1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DF5AB-361B-4CC4-88AB-D3B1D51F7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3994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0CA4F01-3A10-4C56-B105-6DFE7EE6A8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6000" y="1122363"/>
            <a:ext cx="5940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F628C57F-1C6E-48AB-9EB2-B9D2115149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6000" y="3602038"/>
            <a:ext cx="5940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3D61CCF-1AA2-477D-BB43-394F4FF2A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812D-0C7E-43F6-9CA0-68260C64E259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48E5C8B-8241-4634-BF74-6CAD9BBFD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E815632-C098-4C85-A2F9-3C37EE833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6FD1E-AA18-4949-B934-F61B7FDA66E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12D3A4D4-35AA-4694-9B20-07F32097AAD2}"/>
              </a:ext>
            </a:extLst>
          </p:cNvPr>
          <p:cNvSpPr/>
          <p:nvPr userDrawn="1"/>
        </p:nvSpPr>
        <p:spPr>
          <a:xfrm>
            <a:off x="9672000" y="0"/>
            <a:ext cx="252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9" name="Рисунок 8">
            <a:extLst>
              <a:ext uri="{FF2B5EF4-FFF2-40B4-BE49-F238E27FC236}">
                <a16:creationId xmlns="" xmlns:a16="http://schemas.microsoft.com/office/drawing/2014/main" id="{5A68EAE1-F6CF-42CF-8F4F-5DAF349AC9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59862" y="481016"/>
            <a:ext cx="3824287" cy="589597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139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1">
            <a:extLst>
              <a:ext uri="{FF2B5EF4-FFF2-40B4-BE49-F238E27FC236}">
                <a16:creationId xmlns="" xmlns:a16="http://schemas.microsoft.com/office/drawing/2014/main" id="{8DA08962-49A2-4B0C-BB27-EC6E00A2C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001" y="234000"/>
            <a:ext cx="10851547" cy="1035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Текст 2">
            <a:extLst>
              <a:ext uri="{FF2B5EF4-FFF2-40B4-BE49-F238E27FC236}">
                <a16:creationId xmlns="" xmlns:a16="http://schemas.microsoft.com/office/drawing/2014/main" id="{CF77DC45-4DCE-445D-83F9-16F3C9E7D6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6001" y="1449000"/>
            <a:ext cx="10851547" cy="4696389"/>
          </a:xfrm>
        </p:spPr>
        <p:txBody>
          <a:bodyPr/>
          <a:lstStyle>
            <a:lvl1pPr marL="0" indent="0">
              <a:buNone/>
              <a:defRPr/>
            </a:lvl1pPr>
            <a:lvl2pPr marL="457167" indent="0">
              <a:buNone/>
              <a:defRPr/>
            </a:lvl2pPr>
            <a:lvl3pPr marL="914332" indent="0">
              <a:buNone/>
              <a:defRPr/>
            </a:lvl3pPr>
            <a:lvl4pPr marL="1371498" indent="0">
              <a:buNone/>
              <a:defRPr/>
            </a:lvl4pPr>
            <a:lvl5pPr marL="1828664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274683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1">
            <a:extLst>
              <a:ext uri="{FF2B5EF4-FFF2-40B4-BE49-F238E27FC236}">
                <a16:creationId xmlns="" xmlns:a16="http://schemas.microsoft.com/office/drawing/2014/main" id="{8DA08962-49A2-4B0C-BB27-EC6E00A2C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51" y="234000"/>
            <a:ext cx="11341100" cy="1035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88297E08-B41D-4F2F-A927-47B519AFAB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5454" y="2303471"/>
            <a:ext cx="4005551" cy="1620837"/>
          </a:xfrm>
        </p:spPr>
        <p:txBody>
          <a:bodyPr/>
          <a:lstStyle/>
          <a:p>
            <a:endParaRPr lang="ru-RU"/>
          </a:p>
        </p:txBody>
      </p:sp>
      <p:sp>
        <p:nvSpPr>
          <p:cNvPr id="8" name="Рисунок 2">
            <a:extLst>
              <a:ext uri="{FF2B5EF4-FFF2-40B4-BE49-F238E27FC236}">
                <a16:creationId xmlns="" xmlns:a16="http://schemas.microsoft.com/office/drawing/2014/main" id="{C3D4AF7C-667C-44E3-8AF6-FB22A1DFFC2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95346" y="2303471"/>
            <a:ext cx="4005551" cy="1620837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2">
            <a:extLst>
              <a:ext uri="{FF2B5EF4-FFF2-40B4-BE49-F238E27FC236}">
                <a16:creationId xmlns="" xmlns:a16="http://schemas.microsoft.com/office/drawing/2014/main" id="{680B83BF-4BCE-4132-8ADA-C85745B30E2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761677" y="2303471"/>
            <a:ext cx="3004875" cy="1620837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2">
            <a:extLst>
              <a:ext uri="{FF2B5EF4-FFF2-40B4-BE49-F238E27FC236}">
                <a16:creationId xmlns="" xmlns:a16="http://schemas.microsoft.com/office/drawing/2014/main" id="{C89D0B0B-7495-47DF-90DC-88B165438E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5453" y="4058171"/>
            <a:ext cx="3004875" cy="1620837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Рисунок 2">
            <a:extLst>
              <a:ext uri="{FF2B5EF4-FFF2-40B4-BE49-F238E27FC236}">
                <a16:creationId xmlns="" xmlns:a16="http://schemas.microsoft.com/office/drawing/2014/main" id="{21E8F587-1C42-45FB-878D-F756A896D8F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06114" y="4058171"/>
            <a:ext cx="4005551" cy="1620837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Рисунок 2">
            <a:extLst>
              <a:ext uri="{FF2B5EF4-FFF2-40B4-BE49-F238E27FC236}">
                <a16:creationId xmlns="" xmlns:a16="http://schemas.microsoft.com/office/drawing/2014/main" id="{B10A2986-07EE-4A2F-A8F7-025114117FB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776005" y="4058171"/>
            <a:ext cx="4005551" cy="1620837"/>
          </a:xfrm>
        </p:spPr>
        <p:txBody>
          <a:bodyPr/>
          <a:lstStyle/>
          <a:p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6F210DE1-7D37-4226-B9AC-F9BE0B0B9B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9739" y="1493838"/>
            <a:ext cx="11341100" cy="627062"/>
          </a:xfrm>
        </p:spPr>
        <p:txBody>
          <a:bodyPr/>
          <a:lstStyle>
            <a:lvl1pPr marL="0" indent="0">
              <a:buNone/>
              <a:defRPr/>
            </a:lvl1pPr>
            <a:lvl2pPr marL="457167" indent="0">
              <a:buNone/>
              <a:defRPr/>
            </a:lvl2pPr>
            <a:lvl3pPr marL="914332" indent="0">
              <a:buNone/>
              <a:defRPr/>
            </a:lvl3pPr>
            <a:lvl4pPr marL="1371498" indent="0">
              <a:buNone/>
              <a:defRPr/>
            </a:lvl4pPr>
            <a:lvl5pPr marL="1828664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125015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3618F5DC-79EC-467F-ACC8-AC05CA266654}"/>
              </a:ext>
            </a:extLst>
          </p:cNvPr>
          <p:cNvSpPr/>
          <p:nvPr userDrawn="1"/>
        </p:nvSpPr>
        <p:spPr>
          <a:xfrm>
            <a:off x="501" y="581"/>
            <a:ext cx="252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Заголовок 11">
            <a:extLst>
              <a:ext uri="{FF2B5EF4-FFF2-40B4-BE49-F238E27FC236}">
                <a16:creationId xmlns="" xmlns:a16="http://schemas.microsoft.com/office/drawing/2014/main" id="{2FD335D0-A26D-44FF-A9E4-BA9185A9A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2127" y="234000"/>
            <a:ext cx="7951679" cy="1035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3B3B7749-73D6-4285-91B8-CEFE987DEC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02123" y="1449000"/>
            <a:ext cx="7951788" cy="4696389"/>
          </a:xfrm>
        </p:spPr>
        <p:txBody>
          <a:bodyPr/>
          <a:lstStyle>
            <a:lvl1pPr marL="0" indent="0">
              <a:buNone/>
              <a:defRPr/>
            </a:lvl1pPr>
            <a:lvl2pPr marL="457167" indent="0">
              <a:buNone/>
              <a:defRPr/>
            </a:lvl2pPr>
            <a:lvl3pPr marL="914332" indent="0">
              <a:buNone/>
              <a:defRPr/>
            </a:lvl3pPr>
            <a:lvl4pPr marL="1371498" indent="0">
              <a:buNone/>
              <a:defRPr/>
            </a:lvl4pPr>
            <a:lvl5pPr marL="1828664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935928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3618F5DC-79EC-467F-ACC8-AC05CA266654}"/>
              </a:ext>
            </a:extLst>
          </p:cNvPr>
          <p:cNvSpPr/>
          <p:nvPr userDrawn="1"/>
        </p:nvSpPr>
        <p:spPr>
          <a:xfrm>
            <a:off x="501" y="581"/>
            <a:ext cx="252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Заголовок 11">
            <a:extLst>
              <a:ext uri="{FF2B5EF4-FFF2-40B4-BE49-F238E27FC236}">
                <a16:creationId xmlns="" xmlns:a16="http://schemas.microsoft.com/office/drawing/2014/main" id="{2FD335D0-A26D-44FF-A9E4-BA9185A9A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6000" y="585003"/>
            <a:ext cx="6607800" cy="811611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3B3B7749-73D6-4285-91B8-CEFE987DEC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6001" y="1600376"/>
            <a:ext cx="6607891" cy="4672624"/>
          </a:xfrm>
        </p:spPr>
        <p:txBody>
          <a:bodyPr/>
          <a:lstStyle>
            <a:lvl1pPr marL="0" indent="0">
              <a:buNone/>
              <a:defRPr/>
            </a:lvl1pPr>
            <a:lvl2pPr marL="457167" indent="0">
              <a:buNone/>
              <a:defRPr/>
            </a:lvl2pPr>
            <a:lvl3pPr marL="914332" indent="0">
              <a:buNone/>
              <a:defRPr/>
            </a:lvl3pPr>
            <a:lvl4pPr marL="1371498" indent="0">
              <a:buNone/>
              <a:defRPr/>
            </a:lvl4pPr>
            <a:lvl5pPr marL="1828664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5B307BE0-F448-46D1-A424-558ABDA7EBF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85340" y="585000"/>
            <a:ext cx="3870325" cy="5688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2603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3618F5DC-79EC-467F-ACC8-AC05CA266654}"/>
              </a:ext>
            </a:extLst>
          </p:cNvPr>
          <p:cNvSpPr/>
          <p:nvPr userDrawn="1"/>
        </p:nvSpPr>
        <p:spPr>
          <a:xfrm>
            <a:off x="501" y="581"/>
            <a:ext cx="252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Заголовок 11">
            <a:extLst>
              <a:ext uri="{FF2B5EF4-FFF2-40B4-BE49-F238E27FC236}">
                <a16:creationId xmlns="" xmlns:a16="http://schemas.microsoft.com/office/drawing/2014/main" id="{2FD335D0-A26D-44FF-A9E4-BA9185A9A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0998" y="585003"/>
            <a:ext cx="6202807" cy="811611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3B3B7749-73D6-4285-91B8-CEFE987DEC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1001" y="1600376"/>
            <a:ext cx="6202891" cy="4672624"/>
          </a:xfrm>
        </p:spPr>
        <p:txBody>
          <a:bodyPr/>
          <a:lstStyle>
            <a:lvl1pPr marL="0" indent="0">
              <a:buNone/>
              <a:defRPr/>
            </a:lvl1pPr>
            <a:lvl2pPr marL="457167" indent="0">
              <a:buNone/>
              <a:defRPr/>
            </a:lvl2pPr>
            <a:lvl3pPr marL="914332" indent="0">
              <a:buNone/>
              <a:defRPr/>
            </a:lvl3pPr>
            <a:lvl4pPr marL="1371498" indent="0">
              <a:buNone/>
              <a:defRPr/>
            </a:lvl4pPr>
            <a:lvl5pPr marL="1828664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5B307BE0-F448-46D1-A424-558ABDA7EBF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85342" y="585000"/>
            <a:ext cx="4295663" cy="270900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2">
            <a:extLst>
              <a:ext uri="{FF2B5EF4-FFF2-40B4-BE49-F238E27FC236}">
                <a16:creationId xmlns="" xmlns:a16="http://schemas.microsoft.com/office/drawing/2014/main" id="{9A236AC1-7D62-4D5B-8BEA-6DE1B05E0B7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85342" y="3564001"/>
            <a:ext cx="4295663" cy="2709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189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3618F5DC-79EC-467F-ACC8-AC05CA266654}"/>
              </a:ext>
            </a:extLst>
          </p:cNvPr>
          <p:cNvSpPr/>
          <p:nvPr userDrawn="1"/>
        </p:nvSpPr>
        <p:spPr>
          <a:xfrm>
            <a:off x="9672000" y="0"/>
            <a:ext cx="252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4" name="Заголовок 11">
            <a:extLst>
              <a:ext uri="{FF2B5EF4-FFF2-40B4-BE49-F238E27FC236}">
                <a16:creationId xmlns="" xmlns:a16="http://schemas.microsoft.com/office/drawing/2014/main" id="{8CEBEF88-593C-4248-A0AA-D86B360B0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755" y="615767"/>
            <a:ext cx="7951679" cy="67123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E4877F2-5383-45E6-B8BB-368047CADA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090" y="1629008"/>
            <a:ext cx="7951788" cy="4613235"/>
          </a:xfrm>
        </p:spPr>
        <p:txBody>
          <a:bodyPr/>
          <a:lstStyle>
            <a:lvl1pPr marL="0" indent="0">
              <a:buNone/>
              <a:defRPr/>
            </a:lvl1pPr>
            <a:lvl2pPr marL="457167" indent="0">
              <a:buNone/>
              <a:defRPr/>
            </a:lvl2pPr>
            <a:lvl3pPr marL="914332" indent="0">
              <a:buNone/>
              <a:defRPr/>
            </a:lvl3pPr>
            <a:lvl4pPr marL="1371498" indent="0">
              <a:buNone/>
              <a:defRPr/>
            </a:lvl4pPr>
            <a:lvl5pPr marL="1828664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278180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3618F5DC-79EC-467F-ACC8-AC05CA266654}"/>
              </a:ext>
            </a:extLst>
          </p:cNvPr>
          <p:cNvSpPr/>
          <p:nvPr userDrawn="1"/>
        </p:nvSpPr>
        <p:spPr>
          <a:xfrm>
            <a:off x="9672000" y="0"/>
            <a:ext cx="252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4" name="Заголовок 11">
            <a:extLst>
              <a:ext uri="{FF2B5EF4-FFF2-40B4-BE49-F238E27FC236}">
                <a16:creationId xmlns="" xmlns:a16="http://schemas.microsoft.com/office/drawing/2014/main" id="{8CEBEF88-593C-4248-A0AA-D86B360B0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755" y="572308"/>
            <a:ext cx="6309023" cy="71469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E4877F2-5383-45E6-B8BB-368047CADA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1664" y="1580303"/>
            <a:ext cx="6309109" cy="4705389"/>
          </a:xfrm>
        </p:spPr>
        <p:txBody>
          <a:bodyPr/>
          <a:lstStyle>
            <a:lvl1pPr marL="0" indent="0">
              <a:buNone/>
              <a:defRPr/>
            </a:lvl1pPr>
            <a:lvl2pPr marL="457167" indent="0">
              <a:buNone/>
              <a:defRPr/>
            </a:lvl2pPr>
            <a:lvl3pPr marL="914332" indent="0">
              <a:buNone/>
              <a:defRPr/>
            </a:lvl3pPr>
            <a:lvl4pPr marL="1371498" indent="0">
              <a:buNone/>
              <a:defRPr/>
            </a:lvl4pPr>
            <a:lvl5pPr marL="1828664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Рисунок 2">
            <a:extLst>
              <a:ext uri="{FF2B5EF4-FFF2-40B4-BE49-F238E27FC236}">
                <a16:creationId xmlns="" xmlns:a16="http://schemas.microsoft.com/office/drawing/2014/main" id="{7DBE84B6-805D-409F-AC09-5C9368A76C2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736840" y="585000"/>
            <a:ext cx="3870325" cy="5688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352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F824FBD-42BB-41ED-AAE9-BD39EBEDE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7530C07-A205-44CA-9B85-BB49A0332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AEE055C-95FE-411C-9F43-588B6634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812D-0C7E-43F6-9CA0-68260C64E259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8C95D25-DDE7-4F98-A56D-8DE640123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1B55603-5B8F-482F-8BCE-3A950A9DB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6FD1E-AA18-4949-B934-F61B7FDA66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709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s://presentation-creation.ru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74D41B8-E1AC-45EB-A585-E4851E87F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9739962-C9E0-4C18-9D47-A226C9A29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090BFAB-CE66-479B-99EE-3B742CB961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2812D-0C7E-43F6-9CA0-68260C64E259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0F80275-19DA-4200-9D26-9DCA9444C9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B8A40D9-6565-4316-A2BD-CA66177536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6FD1E-AA18-4949-B934-F61B7FDA66EA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1"/>
            <a:extLst>
              <a:ext uri="{FF2B5EF4-FFF2-40B4-BE49-F238E27FC236}">
                <a16:creationId xmlns="" xmlns:a16="http://schemas.microsoft.com/office/drawing/2014/main" id="{C79E8EF3-196C-4705-888E-0E97FE8C2CF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94000" y="367393"/>
            <a:ext cx="757763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671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6" r:id="rId3"/>
    <p:sldLayoutId id="2147483650" r:id="rId4"/>
    <p:sldLayoutId id="2147483663" r:id="rId5"/>
    <p:sldLayoutId id="2147483665" r:id="rId6"/>
    <p:sldLayoutId id="2147483661" r:id="rId7"/>
    <p:sldLayoutId id="2147483664" r:id="rId8"/>
    <p:sldLayoutId id="2147483660" r:id="rId9"/>
  </p:sldLayoutIdLst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svg"/><Relationship Id="rId5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8BDB025-D4E0-42BF-85A9-76416B7AEB01}"/>
              </a:ext>
            </a:extLst>
          </p:cNvPr>
          <p:cNvSpPr txBox="1"/>
          <p:nvPr/>
        </p:nvSpPr>
        <p:spPr>
          <a:xfrm>
            <a:off x="48604" y="160328"/>
            <a:ext cx="747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Разработка приложения для отправки студентов на практику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B17938C8-62BA-4E84-A39B-1B9730A81B9F}"/>
              </a:ext>
            </a:extLst>
          </p:cNvPr>
          <p:cNvSpPr txBox="1"/>
          <p:nvPr/>
        </p:nvSpPr>
        <p:spPr>
          <a:xfrm>
            <a:off x="48605" y="1293047"/>
            <a:ext cx="42640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Докладчик</a:t>
            </a:r>
            <a:r>
              <a:rPr lang="en-US" sz="2800" dirty="0"/>
              <a:t>:</a:t>
            </a:r>
            <a:r>
              <a:rPr lang="ru-RU" sz="2800" dirty="0"/>
              <a:t> Каримов В.Р</a:t>
            </a:r>
            <a:endParaRPr lang="en-US" sz="2800" dirty="0"/>
          </a:p>
          <a:p>
            <a:r>
              <a:rPr lang="ru-RU" sz="2800" dirty="0"/>
              <a:t>Куратор</a:t>
            </a:r>
            <a:r>
              <a:rPr lang="en-US" sz="2800" dirty="0"/>
              <a:t>:</a:t>
            </a:r>
            <a:r>
              <a:rPr lang="ru-RU" sz="2800" dirty="0"/>
              <a:t> Кулакова Е.С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8C308941-1A72-430E-9967-6582FD63FCA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7" r="5557"/>
          <a:stretch>
            <a:fillRect/>
          </a:stretch>
        </p:blipFill>
        <p:spPr>
          <a:custGeom>
            <a:avLst/>
            <a:gdLst>
              <a:gd name="connsiteX0" fmla="*/ 0 w 2127986"/>
              <a:gd name="connsiteY0" fmla="*/ 0 h 2924550"/>
              <a:gd name="connsiteX1" fmla="*/ 2127986 w 2127986"/>
              <a:gd name="connsiteY1" fmla="*/ 0 h 2924550"/>
              <a:gd name="connsiteX2" fmla="*/ 2127986 w 2127986"/>
              <a:gd name="connsiteY2" fmla="*/ 2924550 h 2924550"/>
              <a:gd name="connsiteX3" fmla="*/ 0 w 2127986"/>
              <a:gd name="connsiteY3" fmla="*/ 2924550 h 292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7986" h="2924550">
                <a:moveTo>
                  <a:pt x="0" y="0"/>
                </a:moveTo>
                <a:lnTo>
                  <a:pt x="2127986" y="0"/>
                </a:lnTo>
                <a:lnTo>
                  <a:pt x="2127986" y="2924550"/>
                </a:lnTo>
                <a:lnTo>
                  <a:pt x="0" y="2924550"/>
                </a:lnTo>
                <a:close/>
              </a:path>
            </a:pathLst>
          </a:custGeom>
        </p:spPr>
      </p:pic>
      <p:pic>
        <p:nvPicPr>
          <p:cNvPr id="1036" name="Picture 12" descr="https://s0.rbk.ru/rbcplus_pics/media/img/9/27/29635413764727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49006"/>
            <a:ext cx="5535000" cy="3471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0157" y="6376991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66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DF48FA11-6556-4353-BBD3-B3F2EA73C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Информатизация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общества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24AD82F0-478D-4FD3-A472-F25361852B9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endParaRPr lang="ru-RU" sz="2000" dirty="0"/>
          </a:p>
          <a:p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41000" y="1292374"/>
            <a:ext cx="1044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 наше время неотъемлемой и важной частью информатизации общества является информатизация образования.</a:t>
            </a:r>
          </a:p>
        </p:txBody>
      </p:sp>
      <p:pic>
        <p:nvPicPr>
          <p:cNvPr id="1026" name="Picture 2" descr="https://vogazeta.ru/uploads/full_size_1548402326-7ac49255fa42c8a4e0722068dead712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005" y="2364849"/>
            <a:ext cx="7754745" cy="418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1616523" y="630132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671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CCC2F9F-96B3-45DB-B602-FA70357D4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Главные преимущества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0431554F-87B7-4682-AA01-9575C6BF3188}"/>
              </a:ext>
            </a:extLst>
          </p:cNvPr>
          <p:cNvSpPr/>
          <p:nvPr/>
        </p:nvSpPr>
        <p:spPr>
          <a:xfrm>
            <a:off x="5826006" y="1539003"/>
            <a:ext cx="5602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Экономия времени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005C67E3-3E2C-4F96-B57C-076E37AA42B9}"/>
              </a:ext>
            </a:extLst>
          </p:cNvPr>
          <p:cNvSpPr/>
          <p:nvPr/>
        </p:nvSpPr>
        <p:spPr>
          <a:xfrm>
            <a:off x="5836674" y="2290275"/>
            <a:ext cx="5602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Удобство в использовании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60D59826-4C36-4DBD-90BC-12C643280DB8}"/>
              </a:ext>
            </a:extLst>
          </p:cNvPr>
          <p:cNvSpPr/>
          <p:nvPr/>
        </p:nvSpPr>
        <p:spPr>
          <a:xfrm>
            <a:off x="5785846" y="3018619"/>
            <a:ext cx="5602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Распределение сил и времени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D4CE3311-4269-4EF8-BE4D-2B71DA2D0A54}"/>
              </a:ext>
            </a:extLst>
          </p:cNvPr>
          <p:cNvSpPr/>
          <p:nvPr/>
        </p:nvSpPr>
        <p:spPr>
          <a:xfrm>
            <a:off x="5793726" y="3746963"/>
            <a:ext cx="5602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Система обратной связи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C87C10A2-1C91-4EAF-9EF1-11253137AA9B}"/>
              </a:ext>
            </a:extLst>
          </p:cNvPr>
          <p:cNvSpPr/>
          <p:nvPr/>
        </p:nvSpPr>
        <p:spPr>
          <a:xfrm>
            <a:off x="5785846" y="4618878"/>
            <a:ext cx="56023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Привязка к местности</a:t>
            </a:r>
          </a:p>
          <a:p>
            <a:endParaRPr lang="ru-RU" sz="16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76BE28FC-2AE8-4358-B05A-FC9DFE92BB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00850" y="1574930"/>
            <a:ext cx="266700" cy="2667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86E725F3-F846-4456-AD9B-94FB78A39F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00850" y="2345518"/>
            <a:ext cx="266700" cy="2667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238DC9E-B710-47F1-903A-7ACC808658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00850" y="3116102"/>
            <a:ext cx="266700" cy="2667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46D0DCE0-2418-4017-AC18-6E2AC4C828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00850" y="3886686"/>
            <a:ext cx="266700" cy="2667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11EF90FD-6025-4534-AA46-BC1EEA34A0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00850" y="4657270"/>
            <a:ext cx="266700" cy="2667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11EF90FD-6025-4534-AA46-BC1EEA34A0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00850" y="5348474"/>
            <a:ext cx="266700" cy="266700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C87C10A2-1C91-4EAF-9EF1-11253137AA9B}"/>
              </a:ext>
            </a:extLst>
          </p:cNvPr>
          <p:cNvSpPr/>
          <p:nvPr/>
        </p:nvSpPr>
        <p:spPr>
          <a:xfrm>
            <a:off x="5793726" y="5347215"/>
            <a:ext cx="56023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Развитие </a:t>
            </a:r>
            <a:r>
              <a:rPr lang="ru-RU" sz="2000" dirty="0" err="1"/>
              <a:t>Soft</a:t>
            </a:r>
            <a:r>
              <a:rPr lang="ru-RU" sz="2000" dirty="0"/>
              <a:t> навыков за счет</a:t>
            </a:r>
          </a:p>
          <a:p>
            <a:r>
              <a:rPr lang="ru-RU" sz="2000" dirty="0"/>
              <a:t>прохождение практики</a:t>
            </a:r>
          </a:p>
          <a:p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1000" y="697021"/>
            <a:ext cx="2708400" cy="5607235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1616523" y="630132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827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="" xmlns:a16="http://schemas.microsoft.com/office/drawing/2014/main" id="{8B71A015-AA0F-4B69-B775-26C6AE112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Индивидуальный номер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B9E2AD82-6019-4685-AEFB-CEC5B7EDD0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6000" y="1548922"/>
            <a:ext cx="6607800" cy="180671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dirty="0"/>
              <a:t>Во время прохождения практики у каждого студента будет свой индивидуальный номер, и также свой логин и пароль, для защиты </a:t>
            </a:r>
            <a:r>
              <a:rPr lang="ru-RU" dirty="0" smtClean="0"/>
              <a:t>данных.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007" y="581544"/>
            <a:ext cx="2684031" cy="5446672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="" xmlns:a16="http://schemas.microsoft.com/office/drawing/2014/main" id="{11EF90FD-6025-4534-AA46-BC1EEA34A0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1006" y="857458"/>
            <a:ext cx="266700" cy="2667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1616523" y="630132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209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CCC2F9F-96B3-45DB-B602-FA70357D4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Интеграция договора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000" y="601847"/>
            <a:ext cx="2790000" cy="556847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150543" y="1505763"/>
            <a:ext cx="6096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/>
              <a:t>Каждый студент может заполнить заявку или анкету для подписания договора с предприятием.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11EF90FD-6025-4534-AA46-BC1EEA34A0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01006" y="857458"/>
            <a:ext cx="266700" cy="2667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616523" y="630132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005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DF48FA11-6556-4353-BBD3-B3F2EA73C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Кому необходимо данное приложение?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EF3D78C-6A80-4462-9FEC-2776A2750A4C}"/>
              </a:ext>
            </a:extLst>
          </p:cNvPr>
          <p:cNvSpPr/>
          <p:nvPr/>
        </p:nvSpPr>
        <p:spPr>
          <a:xfrm>
            <a:off x="5768018" y="2306789"/>
            <a:ext cx="56023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1)Приложение предоставляет всю необходимую информацию о практике  студентам, </a:t>
            </a:r>
          </a:p>
          <a:p>
            <a:r>
              <a:rPr lang="ru-RU" sz="2400" dirty="0"/>
              <a:t>2)помогает организовать процесс подачи заявок </a:t>
            </a:r>
          </a:p>
          <a:p>
            <a:r>
              <a:rPr lang="ru-RU" sz="2400" dirty="0"/>
              <a:t>3) </a:t>
            </a:r>
            <a:r>
              <a:rPr lang="ru-RU" sz="2400" dirty="0" err="1"/>
              <a:t>Помагает</a:t>
            </a:r>
            <a:r>
              <a:rPr lang="ru-RU" sz="2400" dirty="0"/>
              <a:t> следить за ходом подготовки и получения документов</a:t>
            </a:r>
          </a:p>
          <a:p>
            <a:endParaRPr lang="ru-RU" sz="1600" dirty="0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728D38BD-5991-4345-A713-06502E57A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69286" y="2096942"/>
            <a:ext cx="266700" cy="26670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607FA54B-33B9-4BF6-A1D1-13F37A115516}"/>
              </a:ext>
            </a:extLst>
          </p:cNvPr>
          <p:cNvSpPr/>
          <p:nvPr/>
        </p:nvSpPr>
        <p:spPr>
          <a:xfrm>
            <a:off x="5788433" y="1886993"/>
            <a:ext cx="28479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Студентам</a:t>
            </a: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9226" y="1584005"/>
            <a:ext cx="2448687" cy="466690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616523" y="630132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047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DF48FA11-6556-4353-BBD3-B3F2EA73C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Кому необходимо данное приложение?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8174C7AF-96BA-4920-A6B4-7C0AC223448C}"/>
              </a:ext>
            </a:extLst>
          </p:cNvPr>
          <p:cNvSpPr/>
          <p:nvPr/>
        </p:nvSpPr>
        <p:spPr>
          <a:xfrm>
            <a:off x="5685438" y="1629000"/>
            <a:ext cx="56023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1)Приложение облегчает работу с отчетностью студентов.</a:t>
            </a:r>
          </a:p>
          <a:p>
            <a:r>
              <a:rPr lang="ru-RU" sz="2400" dirty="0"/>
              <a:t>2)Организация и контроль за практикой.</a:t>
            </a:r>
          </a:p>
          <a:p>
            <a:r>
              <a:rPr lang="ru-RU" sz="2400" dirty="0"/>
              <a:t>3)Увеличение привлекательности университета для студентов благодаря инновациям.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D569FC30-444C-4418-83D0-14FA69568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18738" y="1378798"/>
            <a:ext cx="266700" cy="266700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8E2D2E08-3A97-45EE-84B1-B1A9D1DE9802}"/>
              </a:ext>
            </a:extLst>
          </p:cNvPr>
          <p:cNvSpPr/>
          <p:nvPr/>
        </p:nvSpPr>
        <p:spPr>
          <a:xfrm>
            <a:off x="5703057" y="1250534"/>
            <a:ext cx="28479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Университету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1000" y="1372390"/>
            <a:ext cx="2610000" cy="535893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616523" y="630132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413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DF48FA11-6556-4353-BBD3-B3F2EA73C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Кому необходимо данное приложение?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8174C7AF-96BA-4920-A6B4-7C0AC223448C}"/>
              </a:ext>
            </a:extLst>
          </p:cNvPr>
          <p:cNvSpPr/>
          <p:nvPr/>
        </p:nvSpPr>
        <p:spPr>
          <a:xfrm>
            <a:off x="5685438" y="1645492"/>
            <a:ext cx="56023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1)Приложение предоставляет всю необходимую информацию о студенте.</a:t>
            </a:r>
          </a:p>
          <a:p>
            <a:r>
              <a:rPr lang="ru-RU" sz="2400" dirty="0"/>
              <a:t>2)Реализация дорожной карты в помощь для процедур прохождения практики.</a:t>
            </a:r>
          </a:p>
          <a:p>
            <a:r>
              <a:rPr lang="ru-RU" sz="2400" dirty="0"/>
              <a:t>3)Облегчение работы с отчетностью.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D569FC30-444C-4418-83D0-14FA69568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18738" y="1378798"/>
            <a:ext cx="266700" cy="266700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8E2D2E08-3A97-45EE-84B1-B1A9D1DE9802}"/>
              </a:ext>
            </a:extLst>
          </p:cNvPr>
          <p:cNvSpPr/>
          <p:nvPr/>
        </p:nvSpPr>
        <p:spPr>
          <a:xfrm>
            <a:off x="5703057" y="1250534"/>
            <a:ext cx="28479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Предприятию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6000" y="1509018"/>
            <a:ext cx="2565000" cy="519724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616523" y="630132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01889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DF48FA11-6556-4353-BBD3-B3F2EA73C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Заключение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24AD82F0-478D-4FD3-A472-F25361852B9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endParaRPr lang="ru-RU" sz="2000" dirty="0"/>
          </a:p>
          <a:p>
            <a:endParaRPr lang="ru-RU" sz="2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86000" y="1134003"/>
            <a:ext cx="10440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Данное приложение облегчит жизнь как студентам, так и работодателям и имеет ряд достоинств.</a:t>
            </a:r>
          </a:p>
          <a:p>
            <a:r>
              <a:rPr lang="ru-RU" sz="2400" dirty="0"/>
              <a:t>Оно позволяет сделать прохождение практики более удобным и понятным, предоставляя для этого всю необходимую информацию.</a:t>
            </a:r>
          </a:p>
        </p:txBody>
      </p:sp>
      <p:pic>
        <p:nvPicPr>
          <p:cNvPr id="1028" name="Picture 4" descr="https://sun9-16.userapi.com/impg/3Eu1QR9f4u8ao6G-DsW2fxvnSmcRnFvxinwjBQ/imluDit1g4c.jpg?size=1280x960&amp;quality=96&amp;sign=26c1817854029a1ef04b931c86aecd81&amp;type=alb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7"/>
          <a:stretch/>
        </p:blipFill>
        <p:spPr bwMode="auto">
          <a:xfrm>
            <a:off x="2766010" y="2706767"/>
            <a:ext cx="6162735" cy="401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616523" y="630132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96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13410" y="684003"/>
            <a:ext cx="773231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dirty="0">
                <a:solidFill>
                  <a:schemeClr val="accent1"/>
                </a:solidFill>
              </a:rPr>
              <a:t>СПАСИБО ЗА ВНИМАНИЕ!</a:t>
            </a:r>
          </a:p>
        </p:txBody>
      </p:sp>
      <p:pic>
        <p:nvPicPr>
          <p:cNvPr id="2050" name="Picture 2" descr="https://i.ytimg.com/vi/H7kE0T0Wxv8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006" y="1854009"/>
            <a:ext cx="6757116" cy="3800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373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2661</TotalTime>
  <Words>226</Words>
  <Application>Microsoft Office PowerPoint</Application>
  <PresentationFormat>Широкоэкранный</PresentationFormat>
  <Paragraphs>45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Информатизация общества</vt:lpstr>
      <vt:lpstr>Главные преимущества</vt:lpstr>
      <vt:lpstr>Индивидуальный номер</vt:lpstr>
      <vt:lpstr>Интеграция договора</vt:lpstr>
      <vt:lpstr>Кому необходимо данное приложение?</vt:lpstr>
      <vt:lpstr>Кому необходимо данное приложение?</vt:lpstr>
      <vt:lpstr>Кому необходимо данное приложение?</vt:lpstr>
      <vt:lpstr>Заключение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Козырев</dc:creator>
  <cp:lastModifiedBy>Вадим</cp:lastModifiedBy>
  <cp:revision>52</cp:revision>
  <dcterms:created xsi:type="dcterms:W3CDTF">2020-05-24T16:51:32Z</dcterms:created>
  <dcterms:modified xsi:type="dcterms:W3CDTF">2023-05-18T00:13:12Z</dcterms:modified>
</cp:coreProperties>
</file>