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14"/>
  </p:notesMasterIdLst>
  <p:sldIdLst>
    <p:sldId id="257" r:id="rId2"/>
    <p:sldId id="284" r:id="rId3"/>
    <p:sldId id="261" r:id="rId4"/>
    <p:sldId id="262" r:id="rId5"/>
    <p:sldId id="285" r:id="rId6"/>
    <p:sldId id="264" r:id="rId7"/>
    <p:sldId id="270" r:id="rId8"/>
    <p:sldId id="273" r:id="rId9"/>
    <p:sldId id="272" r:id="rId10"/>
    <p:sldId id="277" r:id="rId11"/>
    <p:sldId id="278" r:id="rId12"/>
    <p:sldId id="279" r:id="rId13"/>
  </p:sldIdLst>
  <p:sldSz cx="12192000" cy="6858000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0" orient="horz" pos="2160" userDrawn="1">
          <p15:clr>
            <a:srgbClr val="A4A3A4"/>
          </p15:clr>
        </p15:guide>
        <p15:guide id="1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007" initials="R" lastIdx="8" clrIdx="0"/>
  <p:cmAuthor id="2" name="Tomerplan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C69"/>
    <a:srgbClr val="D8F2F3"/>
    <a:srgbClr val="5B9BD5"/>
    <a:srgbClr val="B8DEE7"/>
    <a:srgbClr val="B4C7E7"/>
    <a:srgbClr val="F6DEED"/>
    <a:srgbClr val="EFE85B"/>
    <a:srgbClr val="2E9196"/>
    <a:srgbClr val="B5E2E7"/>
    <a:srgbClr val="30D0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000000"/>
              </a:solidFill>
            </a:ln>
          </a:left>
          <a:right>
            <a:ln w="12700" cmpd="sng">
              <a:solidFill>
                <a:srgbClr val="000000"/>
              </a:solidFill>
            </a:ln>
          </a:right>
          <a:top>
            <a:ln w="12700" cmpd="sng">
              <a:solidFill>
                <a:srgbClr val="000000"/>
              </a:solidFill>
            </a:ln>
          </a:top>
          <a:bottom>
            <a:ln w="12700" cmpd="sng">
              <a:solidFill>
                <a:srgbClr val="000000"/>
              </a:solidFill>
            </a:ln>
          </a:bottom>
          <a:insideH>
            <a:ln w="12700" cmpd="sng">
              <a:solidFill>
                <a:srgbClr val="000000"/>
              </a:solidFill>
            </a:ln>
          </a:insideH>
          <a:insideV>
            <a:ln w="12700" cmpd="sng">
              <a:solidFill>
                <a:srgbClr val="000000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22" autoAdjust="0"/>
    <p:restoredTop sz="94007" autoAdjust="0"/>
  </p:normalViewPr>
  <p:slideViewPr>
    <p:cSldViewPr snapToGrid="0">
      <p:cViewPr varScale="1">
        <p:scale>
          <a:sx n="118" d="100"/>
          <a:sy n="118" d="100"/>
        </p:scale>
        <p:origin x="965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12T22:22:55.141" idx="7">
    <p:pos x="10" y="10"/>
    <p:text>Из документа Александра Серкина</p:text>
  </p:cm>
  <p:cm authorId="2" dt="2023-11-30T17:09:07" idx="1">
    <p:pos x="4719" y="4112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483DB3-0016-4D4C-A480-7B81317F4529}" type="doc">
      <dgm:prSet loTypeId="urn:microsoft.com/office/officeart/2005/8/layout/chevron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B17126-1E45-4655-ADAC-0FC7FDC8C7C6}">
      <dgm:prSet phldrT="[Текст]" custT="1"/>
      <dgm:spPr/>
      <dgm:t>
        <a:bodyPr/>
        <a:lstStyle/>
        <a:p>
          <a:r>
            <a:rPr lang="en-US" altLang="en-US" sz="1100" dirty="0">
              <a:latin typeface="Montserrat" panose="00000500000000000000" pitchFamily="2" charset="-52"/>
            </a:rPr>
            <a:t>15.12.23  15.01.24 </a:t>
          </a:r>
          <a:endParaRPr lang="ru-RU" sz="1100" dirty="0">
            <a:latin typeface="Montserrat" panose="00000500000000000000" pitchFamily="2" charset="-52"/>
          </a:endParaRPr>
        </a:p>
      </dgm:t>
    </dgm:pt>
    <dgm:pt modelId="{08D518C5-03EC-4F75-AE13-81B1CA81F150}" type="parTrans" cxnId="{A3D5807B-CDB3-4715-A3F2-72D38145D055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A9450B1D-B3D1-4B23-84D4-7C0E4703C9FF}" type="sibTrans" cxnId="{A3D5807B-CDB3-4715-A3F2-72D38145D055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4EA0B017-877C-4B93-806B-943DD8D1455E}">
      <dgm:prSet phldrT="[Текст]" custT="1"/>
      <dgm:spPr/>
      <dgm:t>
        <a:bodyPr/>
        <a:lstStyle/>
        <a:p>
          <a:r>
            <a:rPr lang="ru-RU" sz="1600" b="1" dirty="0">
              <a:solidFill>
                <a:srgbClr val="2E3C69"/>
              </a:solidFill>
              <a:latin typeface="Monseratt"/>
            </a:rPr>
            <a:t>Разработка прототипа</a:t>
          </a:r>
        </a:p>
      </dgm:t>
    </dgm:pt>
    <dgm:pt modelId="{A4C2C649-438A-4E67-B4BA-45637B3BD84C}" type="parTrans" cxnId="{956C30EE-BACD-4386-8EB3-7F1233E88B81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C5A3E477-37F1-452F-B9CB-106BE301466D}" type="sibTrans" cxnId="{956C30EE-BACD-4386-8EB3-7F1233E88B81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37FCBCC5-862C-4196-9358-C35D2ECCFAD0}">
      <dgm:prSet phldrT="[Текст]" custT="1"/>
      <dgm:spPr/>
      <dgm:t>
        <a:bodyPr/>
        <a:lstStyle/>
        <a:p>
          <a:r>
            <a:rPr lang="en-US" altLang="en-US" sz="1100" dirty="0">
              <a:latin typeface="Montserrat" panose="00000500000000000000" pitchFamily="2" charset="-52"/>
            </a:rPr>
            <a:t>15.01-25.01.24</a:t>
          </a:r>
          <a:endParaRPr lang="ru-RU" sz="1100" dirty="0">
            <a:latin typeface="Montserrat" panose="00000500000000000000" pitchFamily="2" charset="-52"/>
          </a:endParaRPr>
        </a:p>
      </dgm:t>
    </dgm:pt>
    <dgm:pt modelId="{8BB14671-7201-418B-A29E-823BD42E3D23}" type="parTrans" cxnId="{F0542FE3-707D-4B00-950E-F5E414EE2412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6EA8215E-82C9-44EB-A8C8-8AE82CFDC9E4}" type="sibTrans" cxnId="{F0542FE3-707D-4B00-950E-F5E414EE2412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4BD2CF62-010E-4EA0-BD8D-3D9F9DEBF02E}">
      <dgm:prSet phldrT="[Текст]" custT="1"/>
      <dgm:spPr/>
      <dgm:t>
        <a:bodyPr/>
        <a:lstStyle/>
        <a:p>
          <a:r>
            <a:rPr lang="ru-RU" altLang="en-US" sz="1600" b="1" dirty="0">
              <a:solidFill>
                <a:srgbClr val="2E3C69"/>
              </a:solidFill>
              <a:latin typeface="Monseratt"/>
            </a:rPr>
            <a:t>Формирование ТЗ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для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программистов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и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методологов</a:t>
          </a:r>
          <a:endParaRPr lang="ru-RU" sz="1600" b="1" dirty="0">
            <a:solidFill>
              <a:srgbClr val="2E3C69"/>
            </a:solidFill>
            <a:latin typeface="Monseratt"/>
          </a:endParaRPr>
        </a:p>
      </dgm:t>
    </dgm:pt>
    <dgm:pt modelId="{F52BC27D-C594-4BD0-97AF-A98299BED8B9}" type="parTrans" cxnId="{9FE9BEE8-A3AD-4815-AC49-4DA583D747EC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7C0167B0-5F19-4455-97F1-4F3A751B8552}" type="sibTrans" cxnId="{9FE9BEE8-A3AD-4815-AC49-4DA583D747EC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EE87F115-93D7-4F2E-94C7-A12D734F73AF}">
      <dgm:prSet phldrT="[Текст]" custT="1"/>
      <dgm:spPr/>
      <dgm:t>
        <a:bodyPr/>
        <a:lstStyle/>
        <a:p>
          <a:r>
            <a:rPr lang="en-US" altLang="en-US" sz="1100" dirty="0">
              <a:latin typeface="Montserrat" panose="00000500000000000000" pitchFamily="2" charset="-52"/>
            </a:rPr>
            <a:t>25.01 - 25.06.24 </a:t>
          </a:r>
          <a:endParaRPr lang="ru-RU" sz="1100" dirty="0">
            <a:latin typeface="Montserrat" panose="00000500000000000000" pitchFamily="2" charset="-52"/>
          </a:endParaRPr>
        </a:p>
      </dgm:t>
    </dgm:pt>
    <dgm:pt modelId="{112A42E2-2AD3-449D-AD0F-7483C6FE7B02}" type="parTrans" cxnId="{EDC8EDD2-72DD-4884-B942-8F8814A0D6AE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B89BB5C7-21B6-4EE4-A309-853FCCF88C59}" type="sibTrans" cxnId="{EDC8EDD2-72DD-4884-B942-8F8814A0D6AE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B2484630-1854-4C60-8AB5-421FAEA33DB5}">
      <dgm:prSet phldrT="[Текст]" custT="1"/>
      <dgm:spPr/>
      <dgm:t>
        <a:bodyPr/>
        <a:lstStyle/>
        <a:p>
          <a:r>
            <a:rPr lang="ru-RU" altLang="en-US" sz="1600" b="1" dirty="0">
              <a:solidFill>
                <a:srgbClr val="2E3C69"/>
              </a:solidFill>
              <a:latin typeface="Monseratt"/>
            </a:rPr>
            <a:t>Создание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приложения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,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тестирование</a:t>
          </a:r>
          <a:endParaRPr lang="ru-RU" sz="1600" b="1" dirty="0">
            <a:solidFill>
              <a:srgbClr val="2E3C69"/>
            </a:solidFill>
            <a:latin typeface="Monseratt"/>
          </a:endParaRPr>
        </a:p>
      </dgm:t>
    </dgm:pt>
    <dgm:pt modelId="{1499628C-75C7-4C65-8E43-01B148D1E135}" type="parTrans" cxnId="{B4DCBBF1-F582-4957-8CD4-FCED46ACB0C5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FEB224B4-2AE5-4131-B212-DF4358E5F9BD}" type="sibTrans" cxnId="{B4DCBBF1-F582-4957-8CD4-FCED46ACB0C5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878CDD12-005E-43EA-BF2B-4004B9CC8093}">
      <dgm:prSet custT="1"/>
      <dgm:spPr/>
      <dgm:t>
        <a:bodyPr/>
        <a:lstStyle/>
        <a:p>
          <a:r>
            <a:rPr lang="en-US" altLang="en-US" sz="1100" dirty="0">
              <a:latin typeface="Montserrat" panose="00000500000000000000" pitchFamily="2" charset="-52"/>
            </a:rPr>
            <a:t>25.06 - 31.08.24 </a:t>
          </a:r>
          <a:endParaRPr lang="ru-RU" sz="1100" dirty="0">
            <a:latin typeface="Montserrat" panose="00000500000000000000" pitchFamily="2" charset="-52"/>
          </a:endParaRPr>
        </a:p>
      </dgm:t>
    </dgm:pt>
    <dgm:pt modelId="{FF6C6083-BA0C-4B65-8B57-A6A584D6F678}" type="parTrans" cxnId="{DFA0AA6C-D160-4F21-9F7F-962A674C804E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B9D89804-3AF4-44AF-A076-D897BFFEC26B}" type="sibTrans" cxnId="{DFA0AA6C-D160-4F21-9F7F-962A674C804E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63F45A9A-F205-40C1-862A-61DADD08AB4E}">
      <dgm:prSet custT="1"/>
      <dgm:spPr/>
      <dgm:t>
        <a:bodyPr/>
        <a:lstStyle/>
        <a:p>
          <a:r>
            <a:rPr lang="en-US" altLang="en-US" sz="1100" dirty="0">
              <a:latin typeface="Montserrat" panose="00000500000000000000" pitchFamily="2" charset="-52"/>
            </a:rPr>
            <a:t>01.09 - 15.10.24 </a:t>
          </a:r>
          <a:endParaRPr lang="ru-RU" sz="1100" dirty="0">
            <a:latin typeface="Montserrat" panose="00000500000000000000" pitchFamily="2" charset="-52"/>
          </a:endParaRPr>
        </a:p>
      </dgm:t>
    </dgm:pt>
    <dgm:pt modelId="{3411AF20-DEB0-4333-9294-1298C94A94D6}" type="parTrans" cxnId="{19676E56-C4FC-4A93-8F78-CEF2DDEDB592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9572ACE1-F85E-45F4-B0AD-4790089B5F54}" type="sibTrans" cxnId="{19676E56-C4FC-4A93-8F78-CEF2DDEDB592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8275DE77-6E24-4B0A-9636-430ECCF0EF37}">
      <dgm:prSet custT="1"/>
      <dgm:spPr/>
      <dgm:t>
        <a:bodyPr/>
        <a:lstStyle/>
        <a:p>
          <a:r>
            <a:rPr lang="ru-RU" altLang="en-US" sz="1100" dirty="0">
              <a:latin typeface="Montserrat" panose="00000500000000000000" pitchFamily="2" charset="-52"/>
            </a:rPr>
            <a:t>С </a:t>
          </a:r>
          <a:r>
            <a:rPr lang="en-US" altLang="en-US" sz="1100" dirty="0">
              <a:latin typeface="Montserrat" panose="00000500000000000000" pitchFamily="2" charset="-52"/>
            </a:rPr>
            <a:t>15.10</a:t>
          </a:r>
          <a:r>
            <a:rPr lang="ru-RU" altLang="en-US" sz="1100" dirty="0">
              <a:latin typeface="Montserrat" panose="00000500000000000000" pitchFamily="2" charset="-52"/>
            </a:rPr>
            <a:t>.24</a:t>
          </a:r>
          <a:endParaRPr lang="ru-RU" sz="1100" dirty="0">
            <a:latin typeface="Montserrat" panose="00000500000000000000" pitchFamily="2" charset="-52"/>
          </a:endParaRPr>
        </a:p>
      </dgm:t>
    </dgm:pt>
    <dgm:pt modelId="{6DFBC54F-006D-4DBF-A20B-4E5D40E2EE9E}" type="parTrans" cxnId="{B7EEED79-DF67-478A-9D28-05F278A380AD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D2951792-7B4A-4D96-A091-C0163E970E36}" type="sibTrans" cxnId="{B7EEED79-DF67-478A-9D28-05F278A380AD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644DA39E-6449-461B-8906-0EEDE903373F}">
      <dgm:prSet custT="1"/>
      <dgm:spPr/>
      <dgm:t>
        <a:bodyPr/>
        <a:lstStyle/>
        <a:p>
          <a:r>
            <a:rPr lang="ru-RU" altLang="en-US" sz="1600" b="1" dirty="0">
              <a:solidFill>
                <a:srgbClr val="2E3C69"/>
              </a:solidFill>
              <a:latin typeface="Monseratt"/>
            </a:rPr>
            <a:t>Вывод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приложения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на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рынок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,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продвижение</a:t>
          </a:r>
          <a:endParaRPr lang="ru-RU" sz="1600" b="1" dirty="0">
            <a:solidFill>
              <a:srgbClr val="2E3C69"/>
            </a:solidFill>
            <a:latin typeface="Monseratt"/>
          </a:endParaRPr>
        </a:p>
      </dgm:t>
    </dgm:pt>
    <dgm:pt modelId="{A6171E00-4822-4F05-8D3D-DA91E854DC66}" type="parTrans" cxnId="{24E0FC58-5078-468E-912E-0D980C89C51C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429B2203-2BB9-4DD1-AB3D-9CCEDA154565}" type="sibTrans" cxnId="{24E0FC58-5078-468E-912E-0D980C89C51C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6CDC4440-9BD9-4E1D-9991-6D341C31185C}">
      <dgm:prSet custT="1"/>
      <dgm:spPr/>
      <dgm:t>
        <a:bodyPr/>
        <a:lstStyle/>
        <a:p>
          <a:r>
            <a:rPr lang="ru-RU" altLang="en-US" sz="1600" b="1" dirty="0">
              <a:solidFill>
                <a:srgbClr val="2E3C69"/>
              </a:solidFill>
              <a:latin typeface="Monseratt"/>
            </a:rPr>
            <a:t>Привлечение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пользователей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,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экспертов</a:t>
          </a:r>
          <a:endParaRPr lang="ru-RU" sz="1600" b="1" dirty="0">
            <a:solidFill>
              <a:srgbClr val="2E3C69"/>
            </a:solidFill>
            <a:latin typeface="Monseratt"/>
          </a:endParaRPr>
        </a:p>
      </dgm:t>
    </dgm:pt>
    <dgm:pt modelId="{96F7C530-F4F2-4A15-9F87-526112E9B3F1}" type="parTrans" cxnId="{3C2C26D9-38EC-41EB-A744-8A25CBA7F492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9513476D-DE85-4E52-A361-CBA382A9AA25}" type="sibTrans" cxnId="{3C2C26D9-38EC-41EB-A744-8A25CBA7F492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9ECDBD4C-65DA-41C5-9FDF-3586FBA3B0B4}">
      <dgm:prSet custT="1"/>
      <dgm:spPr/>
      <dgm:t>
        <a:bodyPr/>
        <a:lstStyle/>
        <a:p>
          <a:r>
            <a:rPr lang="ru-RU" altLang="en-US" sz="1600" b="1" dirty="0">
              <a:solidFill>
                <a:srgbClr val="2E3C69"/>
              </a:solidFill>
              <a:latin typeface="Monseratt"/>
            </a:rPr>
            <a:t>Увеличение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базы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пользователей</a:t>
          </a:r>
          <a:endParaRPr lang="ru-RU" sz="1600" b="1" dirty="0">
            <a:solidFill>
              <a:srgbClr val="2E3C69"/>
            </a:solidFill>
            <a:latin typeface="Monseratt"/>
          </a:endParaRPr>
        </a:p>
      </dgm:t>
    </dgm:pt>
    <dgm:pt modelId="{AB55EEA0-9A80-4743-9432-A3CFF6F0536F}" type="parTrans" cxnId="{101969D6-86C0-4598-9D1A-5F711F9C0DE4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E6C7B6A0-0AEE-4256-94F8-F1C03A3F273E}" type="sibTrans" cxnId="{101969D6-86C0-4598-9D1A-5F711F9C0DE4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72F86738-0033-4895-B251-D1415C7BDD46}">
      <dgm:prSet custT="1"/>
      <dgm:spPr/>
      <dgm:t>
        <a:bodyPr/>
        <a:lstStyle/>
        <a:p>
          <a:r>
            <a:rPr lang="ru-RU" altLang="en-US" sz="1600" b="1" dirty="0">
              <a:solidFill>
                <a:srgbClr val="2E3C69"/>
              </a:solidFill>
              <a:latin typeface="Monseratt"/>
            </a:rPr>
            <a:t>Дальнейшее</a:t>
          </a:r>
          <a:r>
            <a:rPr lang="en-US" altLang="en-US" sz="1600" b="1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dirty="0">
              <a:solidFill>
                <a:srgbClr val="2E3C69"/>
              </a:solidFill>
              <a:latin typeface="Monseratt"/>
            </a:rPr>
            <a:t>развитие проекта</a:t>
          </a:r>
        </a:p>
      </dgm:t>
    </dgm:pt>
    <dgm:pt modelId="{7F83C3CA-CD4A-4C19-BEBD-75811A4C27B1}" type="parTrans" cxnId="{D4D9D2A6-D847-4482-B1FE-2B3B021D1E39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18E9EE61-AB01-4A2B-B993-FFDB7E5B4AE0}" type="sibTrans" cxnId="{D4D9D2A6-D847-4482-B1FE-2B3B021D1E39}">
      <dgm:prSet/>
      <dgm:spPr/>
      <dgm:t>
        <a:bodyPr/>
        <a:lstStyle/>
        <a:p>
          <a:endParaRPr lang="ru-RU" sz="1400">
            <a:latin typeface="Montserrat" panose="00000500000000000000" pitchFamily="2" charset="-52"/>
          </a:endParaRPr>
        </a:p>
      </dgm:t>
    </dgm:pt>
    <dgm:pt modelId="{93EEC62A-E813-4AC6-8E87-83766ABA752B}" type="pres">
      <dgm:prSet presAssocID="{5A483DB3-0016-4D4C-A480-7B81317F4529}" presName="linearFlow" presStyleCnt="0">
        <dgm:presLayoutVars>
          <dgm:dir/>
          <dgm:animLvl val="lvl"/>
          <dgm:resizeHandles val="exact"/>
        </dgm:presLayoutVars>
      </dgm:prSet>
      <dgm:spPr/>
    </dgm:pt>
    <dgm:pt modelId="{CF14AEC7-B139-4C2B-BE30-829157C58B4B}" type="pres">
      <dgm:prSet presAssocID="{7FB17126-1E45-4655-ADAC-0FC7FDC8C7C6}" presName="composite" presStyleCnt="0"/>
      <dgm:spPr/>
    </dgm:pt>
    <dgm:pt modelId="{04C947CA-052D-4219-9985-257E789C52A9}" type="pres">
      <dgm:prSet presAssocID="{7FB17126-1E45-4655-ADAC-0FC7FDC8C7C6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80001962-A019-42DE-AF4A-7D6721C639F3}" type="pres">
      <dgm:prSet presAssocID="{7FB17126-1E45-4655-ADAC-0FC7FDC8C7C6}" presName="descendantText" presStyleLbl="alignAcc1" presStyleIdx="0" presStyleCnt="6" custLinFactNeighborX="0" custLinFactNeighborY="1114">
        <dgm:presLayoutVars>
          <dgm:bulletEnabled val="1"/>
        </dgm:presLayoutVars>
      </dgm:prSet>
      <dgm:spPr/>
    </dgm:pt>
    <dgm:pt modelId="{3BAB5543-08BF-4A70-9DE1-F15C7CB16727}" type="pres">
      <dgm:prSet presAssocID="{A9450B1D-B3D1-4B23-84D4-7C0E4703C9FF}" presName="sp" presStyleCnt="0"/>
      <dgm:spPr/>
    </dgm:pt>
    <dgm:pt modelId="{C5CDEBAD-8E5D-498D-8DA9-696C460D9D89}" type="pres">
      <dgm:prSet presAssocID="{37FCBCC5-862C-4196-9358-C35D2ECCFAD0}" presName="composite" presStyleCnt="0"/>
      <dgm:spPr/>
    </dgm:pt>
    <dgm:pt modelId="{EE7C75D5-0E41-4A3B-9768-03DC5B819675}" type="pres">
      <dgm:prSet presAssocID="{37FCBCC5-862C-4196-9358-C35D2ECCFAD0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AAAA9D3C-A24F-4BA3-BF5E-234C2864DA2C}" type="pres">
      <dgm:prSet presAssocID="{37FCBCC5-862C-4196-9358-C35D2ECCFAD0}" presName="descendantText" presStyleLbl="alignAcc1" presStyleIdx="1" presStyleCnt="6" custLinFactNeighborX="0" custLinFactNeighborY="1115">
        <dgm:presLayoutVars>
          <dgm:bulletEnabled val="1"/>
        </dgm:presLayoutVars>
      </dgm:prSet>
      <dgm:spPr/>
    </dgm:pt>
    <dgm:pt modelId="{565E2F38-031B-478A-8473-EFCC54BE9C25}" type="pres">
      <dgm:prSet presAssocID="{6EA8215E-82C9-44EB-A8C8-8AE82CFDC9E4}" presName="sp" presStyleCnt="0"/>
      <dgm:spPr/>
    </dgm:pt>
    <dgm:pt modelId="{69B49C2B-401F-4873-AAE3-5F7FF3AD1CE3}" type="pres">
      <dgm:prSet presAssocID="{EE87F115-93D7-4F2E-94C7-A12D734F73AF}" presName="composite" presStyleCnt="0"/>
      <dgm:spPr/>
    </dgm:pt>
    <dgm:pt modelId="{6BFFF4E7-5CD6-4279-A253-3ECE3F791AD7}" type="pres">
      <dgm:prSet presAssocID="{EE87F115-93D7-4F2E-94C7-A12D734F73AF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222A0689-FAE0-47D9-8BCD-5DED09098818}" type="pres">
      <dgm:prSet presAssocID="{EE87F115-93D7-4F2E-94C7-A12D734F73AF}" presName="descendantText" presStyleLbl="alignAcc1" presStyleIdx="2" presStyleCnt="6" custLinFactNeighborX="0" custLinFactNeighborY="1115">
        <dgm:presLayoutVars>
          <dgm:bulletEnabled val="1"/>
        </dgm:presLayoutVars>
      </dgm:prSet>
      <dgm:spPr/>
    </dgm:pt>
    <dgm:pt modelId="{A497AE2D-9653-451B-B627-F36977309327}" type="pres">
      <dgm:prSet presAssocID="{B89BB5C7-21B6-4EE4-A309-853FCCF88C59}" presName="sp" presStyleCnt="0"/>
      <dgm:spPr/>
    </dgm:pt>
    <dgm:pt modelId="{5A6C3F36-3865-4378-B160-00AA2F5C6D17}" type="pres">
      <dgm:prSet presAssocID="{878CDD12-005E-43EA-BF2B-4004B9CC8093}" presName="composite" presStyleCnt="0"/>
      <dgm:spPr/>
    </dgm:pt>
    <dgm:pt modelId="{E0182B18-84A3-42EF-AA9B-11C5FD6F073E}" type="pres">
      <dgm:prSet presAssocID="{878CDD12-005E-43EA-BF2B-4004B9CC8093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3D79946A-B5AE-4F41-B2D9-A7BCA52B5DE2}" type="pres">
      <dgm:prSet presAssocID="{878CDD12-005E-43EA-BF2B-4004B9CC8093}" presName="descendantText" presStyleLbl="alignAcc1" presStyleIdx="3" presStyleCnt="6" custLinFactNeighborX="0" custLinFactNeighborY="1115">
        <dgm:presLayoutVars>
          <dgm:bulletEnabled val="1"/>
        </dgm:presLayoutVars>
      </dgm:prSet>
      <dgm:spPr/>
    </dgm:pt>
    <dgm:pt modelId="{3989EA8B-C47B-46F2-92CF-2CE4E9853A8B}" type="pres">
      <dgm:prSet presAssocID="{B9D89804-3AF4-44AF-A076-D897BFFEC26B}" presName="sp" presStyleCnt="0"/>
      <dgm:spPr/>
    </dgm:pt>
    <dgm:pt modelId="{9196F9B7-F1B5-4890-96A1-C7B8B9A2D4A7}" type="pres">
      <dgm:prSet presAssocID="{63F45A9A-F205-40C1-862A-61DADD08AB4E}" presName="composite" presStyleCnt="0"/>
      <dgm:spPr/>
    </dgm:pt>
    <dgm:pt modelId="{819945AB-D24F-4AC9-8EF8-73B4FD167872}" type="pres">
      <dgm:prSet presAssocID="{63F45A9A-F205-40C1-862A-61DADD08AB4E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711992E3-0AFF-4D3E-B819-A50934803F56}" type="pres">
      <dgm:prSet presAssocID="{63F45A9A-F205-40C1-862A-61DADD08AB4E}" presName="descendantText" presStyleLbl="alignAcc1" presStyleIdx="4" presStyleCnt="6">
        <dgm:presLayoutVars>
          <dgm:bulletEnabled val="1"/>
        </dgm:presLayoutVars>
      </dgm:prSet>
      <dgm:spPr/>
    </dgm:pt>
    <dgm:pt modelId="{BD7D34B0-18AC-4B8D-A10F-B7CFE33541FE}" type="pres">
      <dgm:prSet presAssocID="{9572ACE1-F85E-45F4-B0AD-4790089B5F54}" presName="sp" presStyleCnt="0"/>
      <dgm:spPr/>
    </dgm:pt>
    <dgm:pt modelId="{B9C57FB7-3EA8-4816-83D4-A81B5452DDB9}" type="pres">
      <dgm:prSet presAssocID="{8275DE77-6E24-4B0A-9636-430ECCF0EF37}" presName="composite" presStyleCnt="0"/>
      <dgm:spPr/>
    </dgm:pt>
    <dgm:pt modelId="{F1035DAD-9E39-4B0C-922D-AA7DE657875F}" type="pres">
      <dgm:prSet presAssocID="{8275DE77-6E24-4B0A-9636-430ECCF0EF37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408A5454-E47A-4BB6-B7B0-B048920D673E}" type="pres">
      <dgm:prSet presAssocID="{8275DE77-6E24-4B0A-9636-430ECCF0EF37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5A882C1D-CF75-4130-ACA2-1E7AA8381139}" type="presOf" srcId="{37FCBCC5-862C-4196-9358-C35D2ECCFAD0}" destId="{EE7C75D5-0E41-4A3B-9768-03DC5B819675}" srcOrd="0" destOrd="0" presId="urn:microsoft.com/office/officeart/2005/8/layout/chevron2"/>
    <dgm:cxn modelId="{2B891D1E-256E-4A48-83BF-B392956BD721}" type="presOf" srcId="{63F45A9A-F205-40C1-862A-61DADD08AB4E}" destId="{819945AB-D24F-4AC9-8EF8-73B4FD167872}" srcOrd="0" destOrd="0" presId="urn:microsoft.com/office/officeart/2005/8/layout/chevron2"/>
    <dgm:cxn modelId="{1FB6135B-0FAD-474F-853F-D878BD068675}" type="presOf" srcId="{7FB17126-1E45-4655-ADAC-0FC7FDC8C7C6}" destId="{04C947CA-052D-4219-9985-257E789C52A9}" srcOrd="0" destOrd="0" presId="urn:microsoft.com/office/officeart/2005/8/layout/chevron2"/>
    <dgm:cxn modelId="{E6D70260-82E6-4740-907F-25E853B2F152}" type="presOf" srcId="{EE87F115-93D7-4F2E-94C7-A12D734F73AF}" destId="{6BFFF4E7-5CD6-4279-A253-3ECE3F791AD7}" srcOrd="0" destOrd="0" presId="urn:microsoft.com/office/officeart/2005/8/layout/chevron2"/>
    <dgm:cxn modelId="{A84E6A62-91C1-4736-9DE5-BDC6BDC79AB7}" type="presOf" srcId="{72F86738-0033-4895-B251-D1415C7BDD46}" destId="{408A5454-E47A-4BB6-B7B0-B048920D673E}" srcOrd="0" destOrd="1" presId="urn:microsoft.com/office/officeart/2005/8/layout/chevron2"/>
    <dgm:cxn modelId="{571AD648-2442-42FF-BA32-69E5E96F534B}" type="presOf" srcId="{4EA0B017-877C-4B93-806B-943DD8D1455E}" destId="{80001962-A019-42DE-AF4A-7D6721C639F3}" srcOrd="0" destOrd="0" presId="urn:microsoft.com/office/officeart/2005/8/layout/chevron2"/>
    <dgm:cxn modelId="{DFA0AA6C-D160-4F21-9F7F-962A674C804E}" srcId="{5A483DB3-0016-4D4C-A480-7B81317F4529}" destId="{878CDD12-005E-43EA-BF2B-4004B9CC8093}" srcOrd="3" destOrd="0" parTransId="{FF6C6083-BA0C-4B65-8B57-A6A584D6F678}" sibTransId="{B9D89804-3AF4-44AF-A076-D897BFFEC26B}"/>
    <dgm:cxn modelId="{B7C50B76-1A19-470F-BAF8-813C9D81DEE1}" type="presOf" srcId="{4BD2CF62-010E-4EA0-BD8D-3D9F9DEBF02E}" destId="{AAAA9D3C-A24F-4BA3-BF5E-234C2864DA2C}" srcOrd="0" destOrd="0" presId="urn:microsoft.com/office/officeart/2005/8/layout/chevron2"/>
    <dgm:cxn modelId="{19676E56-C4FC-4A93-8F78-CEF2DDEDB592}" srcId="{5A483DB3-0016-4D4C-A480-7B81317F4529}" destId="{63F45A9A-F205-40C1-862A-61DADD08AB4E}" srcOrd="4" destOrd="0" parTransId="{3411AF20-DEB0-4333-9294-1298C94A94D6}" sibTransId="{9572ACE1-F85E-45F4-B0AD-4790089B5F54}"/>
    <dgm:cxn modelId="{24E0FC58-5078-468E-912E-0D980C89C51C}" srcId="{878CDD12-005E-43EA-BF2B-4004B9CC8093}" destId="{644DA39E-6449-461B-8906-0EEDE903373F}" srcOrd="0" destOrd="0" parTransId="{A6171E00-4822-4F05-8D3D-DA91E854DC66}" sibTransId="{429B2203-2BB9-4DD1-AB3D-9CCEDA154565}"/>
    <dgm:cxn modelId="{B7EEED79-DF67-478A-9D28-05F278A380AD}" srcId="{5A483DB3-0016-4D4C-A480-7B81317F4529}" destId="{8275DE77-6E24-4B0A-9636-430ECCF0EF37}" srcOrd="5" destOrd="0" parTransId="{6DFBC54F-006D-4DBF-A20B-4E5D40E2EE9E}" sibTransId="{D2951792-7B4A-4D96-A091-C0163E970E36}"/>
    <dgm:cxn modelId="{A3D5807B-CDB3-4715-A3F2-72D38145D055}" srcId="{5A483DB3-0016-4D4C-A480-7B81317F4529}" destId="{7FB17126-1E45-4655-ADAC-0FC7FDC8C7C6}" srcOrd="0" destOrd="0" parTransId="{08D518C5-03EC-4F75-AE13-81B1CA81F150}" sibTransId="{A9450B1D-B3D1-4B23-84D4-7C0E4703C9FF}"/>
    <dgm:cxn modelId="{D0C21A7D-4DD8-467B-967F-95143F5B1148}" type="presOf" srcId="{878CDD12-005E-43EA-BF2B-4004B9CC8093}" destId="{E0182B18-84A3-42EF-AA9B-11C5FD6F073E}" srcOrd="0" destOrd="0" presId="urn:microsoft.com/office/officeart/2005/8/layout/chevron2"/>
    <dgm:cxn modelId="{69555BA4-34D6-4E1F-BCBA-71EF165BD547}" type="presOf" srcId="{9ECDBD4C-65DA-41C5-9FDF-3586FBA3B0B4}" destId="{408A5454-E47A-4BB6-B7B0-B048920D673E}" srcOrd="0" destOrd="0" presId="urn:microsoft.com/office/officeart/2005/8/layout/chevron2"/>
    <dgm:cxn modelId="{D4D9D2A6-D847-4482-B1FE-2B3B021D1E39}" srcId="{8275DE77-6E24-4B0A-9636-430ECCF0EF37}" destId="{72F86738-0033-4895-B251-D1415C7BDD46}" srcOrd="1" destOrd="0" parTransId="{7F83C3CA-CD4A-4C19-BEBD-75811A4C27B1}" sibTransId="{18E9EE61-AB01-4A2B-B993-FFDB7E5B4AE0}"/>
    <dgm:cxn modelId="{13A60EC9-5B57-4337-9946-4588AF4723E6}" type="presOf" srcId="{5A483DB3-0016-4D4C-A480-7B81317F4529}" destId="{93EEC62A-E813-4AC6-8E87-83766ABA752B}" srcOrd="0" destOrd="0" presId="urn:microsoft.com/office/officeart/2005/8/layout/chevron2"/>
    <dgm:cxn modelId="{FA71D9CE-7E75-40B3-82C7-041F458E7FEE}" type="presOf" srcId="{B2484630-1854-4C60-8AB5-421FAEA33DB5}" destId="{222A0689-FAE0-47D9-8BCD-5DED09098818}" srcOrd="0" destOrd="0" presId="urn:microsoft.com/office/officeart/2005/8/layout/chevron2"/>
    <dgm:cxn modelId="{EDC8EDD2-72DD-4884-B942-8F8814A0D6AE}" srcId="{5A483DB3-0016-4D4C-A480-7B81317F4529}" destId="{EE87F115-93D7-4F2E-94C7-A12D734F73AF}" srcOrd="2" destOrd="0" parTransId="{112A42E2-2AD3-449D-AD0F-7483C6FE7B02}" sibTransId="{B89BB5C7-21B6-4EE4-A309-853FCCF88C59}"/>
    <dgm:cxn modelId="{101969D6-86C0-4598-9D1A-5F711F9C0DE4}" srcId="{8275DE77-6E24-4B0A-9636-430ECCF0EF37}" destId="{9ECDBD4C-65DA-41C5-9FDF-3586FBA3B0B4}" srcOrd="0" destOrd="0" parTransId="{AB55EEA0-9A80-4743-9432-A3CFF6F0536F}" sibTransId="{E6C7B6A0-0AEE-4256-94F8-F1C03A3F273E}"/>
    <dgm:cxn modelId="{3C2C26D9-38EC-41EB-A744-8A25CBA7F492}" srcId="{63F45A9A-F205-40C1-862A-61DADD08AB4E}" destId="{6CDC4440-9BD9-4E1D-9991-6D341C31185C}" srcOrd="0" destOrd="0" parTransId="{96F7C530-F4F2-4A15-9F87-526112E9B3F1}" sibTransId="{9513476D-DE85-4E52-A361-CBA382A9AA25}"/>
    <dgm:cxn modelId="{D5C95BDC-21D4-47EB-BF16-025A85579267}" type="presOf" srcId="{6CDC4440-9BD9-4E1D-9991-6D341C31185C}" destId="{711992E3-0AFF-4D3E-B819-A50934803F56}" srcOrd="0" destOrd="0" presId="urn:microsoft.com/office/officeart/2005/8/layout/chevron2"/>
    <dgm:cxn modelId="{F0542FE3-707D-4B00-950E-F5E414EE2412}" srcId="{5A483DB3-0016-4D4C-A480-7B81317F4529}" destId="{37FCBCC5-862C-4196-9358-C35D2ECCFAD0}" srcOrd="1" destOrd="0" parTransId="{8BB14671-7201-418B-A29E-823BD42E3D23}" sibTransId="{6EA8215E-82C9-44EB-A8C8-8AE82CFDC9E4}"/>
    <dgm:cxn modelId="{9FE9BEE8-A3AD-4815-AC49-4DA583D747EC}" srcId="{37FCBCC5-862C-4196-9358-C35D2ECCFAD0}" destId="{4BD2CF62-010E-4EA0-BD8D-3D9F9DEBF02E}" srcOrd="0" destOrd="0" parTransId="{F52BC27D-C594-4BD0-97AF-A98299BED8B9}" sibTransId="{7C0167B0-5F19-4455-97F1-4F3A751B8552}"/>
    <dgm:cxn modelId="{956C30EE-BACD-4386-8EB3-7F1233E88B81}" srcId="{7FB17126-1E45-4655-ADAC-0FC7FDC8C7C6}" destId="{4EA0B017-877C-4B93-806B-943DD8D1455E}" srcOrd="0" destOrd="0" parTransId="{A4C2C649-438A-4E67-B4BA-45637B3BD84C}" sibTransId="{C5A3E477-37F1-452F-B9CB-106BE301466D}"/>
    <dgm:cxn modelId="{3BC059EF-6647-45DC-9CA7-8237ECCEDE33}" type="presOf" srcId="{8275DE77-6E24-4B0A-9636-430ECCF0EF37}" destId="{F1035DAD-9E39-4B0C-922D-AA7DE657875F}" srcOrd="0" destOrd="0" presId="urn:microsoft.com/office/officeart/2005/8/layout/chevron2"/>
    <dgm:cxn modelId="{B4DCBBF1-F582-4957-8CD4-FCED46ACB0C5}" srcId="{EE87F115-93D7-4F2E-94C7-A12D734F73AF}" destId="{B2484630-1854-4C60-8AB5-421FAEA33DB5}" srcOrd="0" destOrd="0" parTransId="{1499628C-75C7-4C65-8E43-01B148D1E135}" sibTransId="{FEB224B4-2AE5-4131-B212-DF4358E5F9BD}"/>
    <dgm:cxn modelId="{CAF481F7-E5AE-45E6-A21F-F8281C72ED8A}" type="presOf" srcId="{644DA39E-6449-461B-8906-0EEDE903373F}" destId="{3D79946A-B5AE-4F41-B2D9-A7BCA52B5DE2}" srcOrd="0" destOrd="0" presId="urn:microsoft.com/office/officeart/2005/8/layout/chevron2"/>
    <dgm:cxn modelId="{AAF40BFA-8705-4687-9FC1-303040B522FB}" type="presParOf" srcId="{93EEC62A-E813-4AC6-8E87-83766ABA752B}" destId="{CF14AEC7-B139-4C2B-BE30-829157C58B4B}" srcOrd="0" destOrd="0" presId="urn:microsoft.com/office/officeart/2005/8/layout/chevron2"/>
    <dgm:cxn modelId="{59CE91E3-06AF-403B-B715-36A36DA3A977}" type="presParOf" srcId="{CF14AEC7-B139-4C2B-BE30-829157C58B4B}" destId="{04C947CA-052D-4219-9985-257E789C52A9}" srcOrd="0" destOrd="0" presId="urn:microsoft.com/office/officeart/2005/8/layout/chevron2"/>
    <dgm:cxn modelId="{81780D17-B567-44DA-A6D3-9A9355582E83}" type="presParOf" srcId="{CF14AEC7-B139-4C2B-BE30-829157C58B4B}" destId="{80001962-A019-42DE-AF4A-7D6721C639F3}" srcOrd="1" destOrd="0" presId="urn:microsoft.com/office/officeart/2005/8/layout/chevron2"/>
    <dgm:cxn modelId="{FA5A0586-A796-44D0-9930-82D2B01D0565}" type="presParOf" srcId="{93EEC62A-E813-4AC6-8E87-83766ABA752B}" destId="{3BAB5543-08BF-4A70-9DE1-F15C7CB16727}" srcOrd="1" destOrd="0" presId="urn:microsoft.com/office/officeart/2005/8/layout/chevron2"/>
    <dgm:cxn modelId="{72D667F1-8ED9-4FA4-A47D-1343B9415250}" type="presParOf" srcId="{93EEC62A-E813-4AC6-8E87-83766ABA752B}" destId="{C5CDEBAD-8E5D-498D-8DA9-696C460D9D89}" srcOrd="2" destOrd="0" presId="urn:microsoft.com/office/officeart/2005/8/layout/chevron2"/>
    <dgm:cxn modelId="{2B81B0CA-4BA8-4EDC-A1B4-98A126FE39DD}" type="presParOf" srcId="{C5CDEBAD-8E5D-498D-8DA9-696C460D9D89}" destId="{EE7C75D5-0E41-4A3B-9768-03DC5B819675}" srcOrd="0" destOrd="0" presId="urn:microsoft.com/office/officeart/2005/8/layout/chevron2"/>
    <dgm:cxn modelId="{6BFB854C-DE19-4203-8DB2-709EDBB96911}" type="presParOf" srcId="{C5CDEBAD-8E5D-498D-8DA9-696C460D9D89}" destId="{AAAA9D3C-A24F-4BA3-BF5E-234C2864DA2C}" srcOrd="1" destOrd="0" presId="urn:microsoft.com/office/officeart/2005/8/layout/chevron2"/>
    <dgm:cxn modelId="{B29E6A30-A054-4F95-8E1C-AD2CCB740B6B}" type="presParOf" srcId="{93EEC62A-E813-4AC6-8E87-83766ABA752B}" destId="{565E2F38-031B-478A-8473-EFCC54BE9C25}" srcOrd="3" destOrd="0" presId="urn:microsoft.com/office/officeart/2005/8/layout/chevron2"/>
    <dgm:cxn modelId="{3C1287DF-1ED6-42EB-8FB6-492882D44784}" type="presParOf" srcId="{93EEC62A-E813-4AC6-8E87-83766ABA752B}" destId="{69B49C2B-401F-4873-AAE3-5F7FF3AD1CE3}" srcOrd="4" destOrd="0" presId="urn:microsoft.com/office/officeart/2005/8/layout/chevron2"/>
    <dgm:cxn modelId="{944C9E1C-AEF8-494E-A1B5-0DE0F4A18FC8}" type="presParOf" srcId="{69B49C2B-401F-4873-AAE3-5F7FF3AD1CE3}" destId="{6BFFF4E7-5CD6-4279-A253-3ECE3F791AD7}" srcOrd="0" destOrd="0" presId="urn:microsoft.com/office/officeart/2005/8/layout/chevron2"/>
    <dgm:cxn modelId="{2CE9C9BB-D98E-4C54-AAD7-E403E8F42425}" type="presParOf" srcId="{69B49C2B-401F-4873-AAE3-5F7FF3AD1CE3}" destId="{222A0689-FAE0-47D9-8BCD-5DED09098818}" srcOrd="1" destOrd="0" presId="urn:microsoft.com/office/officeart/2005/8/layout/chevron2"/>
    <dgm:cxn modelId="{D211A5B5-4E84-4FC1-8C7B-7EA3BBE4E6AE}" type="presParOf" srcId="{93EEC62A-E813-4AC6-8E87-83766ABA752B}" destId="{A497AE2D-9653-451B-B627-F36977309327}" srcOrd="5" destOrd="0" presId="urn:microsoft.com/office/officeart/2005/8/layout/chevron2"/>
    <dgm:cxn modelId="{C335B0B2-52AF-46C0-BCB2-35FB8D547B40}" type="presParOf" srcId="{93EEC62A-E813-4AC6-8E87-83766ABA752B}" destId="{5A6C3F36-3865-4378-B160-00AA2F5C6D17}" srcOrd="6" destOrd="0" presId="urn:microsoft.com/office/officeart/2005/8/layout/chevron2"/>
    <dgm:cxn modelId="{606CA8C0-895F-41B8-A823-DFD5E45AA83C}" type="presParOf" srcId="{5A6C3F36-3865-4378-B160-00AA2F5C6D17}" destId="{E0182B18-84A3-42EF-AA9B-11C5FD6F073E}" srcOrd="0" destOrd="0" presId="urn:microsoft.com/office/officeart/2005/8/layout/chevron2"/>
    <dgm:cxn modelId="{9DC3C03D-DE01-4ADE-B1B8-BB338278CEB8}" type="presParOf" srcId="{5A6C3F36-3865-4378-B160-00AA2F5C6D17}" destId="{3D79946A-B5AE-4F41-B2D9-A7BCA52B5DE2}" srcOrd="1" destOrd="0" presId="urn:microsoft.com/office/officeart/2005/8/layout/chevron2"/>
    <dgm:cxn modelId="{7C57B38E-318B-4EA4-B2DD-502EB073B5B9}" type="presParOf" srcId="{93EEC62A-E813-4AC6-8E87-83766ABA752B}" destId="{3989EA8B-C47B-46F2-92CF-2CE4E9853A8B}" srcOrd="7" destOrd="0" presId="urn:microsoft.com/office/officeart/2005/8/layout/chevron2"/>
    <dgm:cxn modelId="{5D23E836-FFAA-4868-893D-7487E8FD77ED}" type="presParOf" srcId="{93EEC62A-E813-4AC6-8E87-83766ABA752B}" destId="{9196F9B7-F1B5-4890-96A1-C7B8B9A2D4A7}" srcOrd="8" destOrd="0" presId="urn:microsoft.com/office/officeart/2005/8/layout/chevron2"/>
    <dgm:cxn modelId="{599CF99F-DD19-4291-90FD-C99D38008AE3}" type="presParOf" srcId="{9196F9B7-F1B5-4890-96A1-C7B8B9A2D4A7}" destId="{819945AB-D24F-4AC9-8EF8-73B4FD167872}" srcOrd="0" destOrd="0" presId="urn:microsoft.com/office/officeart/2005/8/layout/chevron2"/>
    <dgm:cxn modelId="{FA03ACB4-86BA-4C2D-A4FF-ACBDC9D101D5}" type="presParOf" srcId="{9196F9B7-F1B5-4890-96A1-C7B8B9A2D4A7}" destId="{711992E3-0AFF-4D3E-B819-A50934803F56}" srcOrd="1" destOrd="0" presId="urn:microsoft.com/office/officeart/2005/8/layout/chevron2"/>
    <dgm:cxn modelId="{D1F6B74E-4FE9-413F-BFDB-3C06CC553B10}" type="presParOf" srcId="{93EEC62A-E813-4AC6-8E87-83766ABA752B}" destId="{BD7D34B0-18AC-4B8D-A10F-B7CFE33541FE}" srcOrd="9" destOrd="0" presId="urn:microsoft.com/office/officeart/2005/8/layout/chevron2"/>
    <dgm:cxn modelId="{3A47191F-B866-47FA-8E9F-7D6F853265D4}" type="presParOf" srcId="{93EEC62A-E813-4AC6-8E87-83766ABA752B}" destId="{B9C57FB7-3EA8-4816-83D4-A81B5452DDB9}" srcOrd="10" destOrd="0" presId="urn:microsoft.com/office/officeart/2005/8/layout/chevron2"/>
    <dgm:cxn modelId="{8E472967-45D5-4B85-AEBB-E207763C4FB5}" type="presParOf" srcId="{B9C57FB7-3EA8-4816-83D4-A81B5452DDB9}" destId="{F1035DAD-9E39-4B0C-922D-AA7DE657875F}" srcOrd="0" destOrd="0" presId="urn:microsoft.com/office/officeart/2005/8/layout/chevron2"/>
    <dgm:cxn modelId="{28F61F5B-258C-4CB5-9E09-B9B0394B87C5}" type="presParOf" srcId="{B9C57FB7-3EA8-4816-83D4-A81B5452DDB9}" destId="{408A5454-E47A-4BB6-B7B0-B048920D673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C947CA-052D-4219-9985-257E789C52A9}">
      <dsp:nvSpPr>
        <dsp:cNvPr id="0" name=""/>
        <dsp:cNvSpPr/>
      </dsp:nvSpPr>
      <dsp:spPr>
        <a:xfrm rot="5400000">
          <a:off x="-151857" y="157536"/>
          <a:ext cx="1012384" cy="7086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100" kern="1200" dirty="0">
              <a:latin typeface="Montserrat" panose="00000500000000000000" pitchFamily="2" charset="-52"/>
            </a:rPr>
            <a:t>15.12.23  15.01.24 </a:t>
          </a:r>
          <a:endParaRPr lang="ru-RU" sz="1100" kern="1200" dirty="0">
            <a:latin typeface="Montserrat" panose="00000500000000000000" pitchFamily="2" charset="-52"/>
          </a:endParaRPr>
        </a:p>
      </dsp:txBody>
      <dsp:txXfrm rot="-5400000">
        <a:off x="1" y="360014"/>
        <a:ext cx="708669" cy="303715"/>
      </dsp:txXfrm>
    </dsp:sp>
    <dsp:sp modelId="{80001962-A019-42DE-AF4A-7D6721C639F3}">
      <dsp:nvSpPr>
        <dsp:cNvPr id="0" name=""/>
        <dsp:cNvSpPr/>
      </dsp:nvSpPr>
      <dsp:spPr>
        <a:xfrm rot="5400000">
          <a:off x="3675960" y="-2954277"/>
          <a:ext cx="658395" cy="65929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solidFill>
                <a:srgbClr val="2E3C69"/>
              </a:solidFill>
              <a:latin typeface="Monseratt"/>
            </a:rPr>
            <a:t>Разработка прототипа</a:t>
          </a:r>
        </a:p>
      </dsp:txBody>
      <dsp:txXfrm rot="-5400000">
        <a:off x="708669" y="45154"/>
        <a:ext cx="6560837" cy="594115"/>
      </dsp:txXfrm>
    </dsp:sp>
    <dsp:sp modelId="{EE7C75D5-0E41-4A3B-9768-03DC5B819675}">
      <dsp:nvSpPr>
        <dsp:cNvPr id="0" name=""/>
        <dsp:cNvSpPr/>
      </dsp:nvSpPr>
      <dsp:spPr>
        <a:xfrm rot="5400000">
          <a:off x="-151857" y="1073106"/>
          <a:ext cx="1012384" cy="7086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100" kern="1200" dirty="0">
              <a:latin typeface="Montserrat" panose="00000500000000000000" pitchFamily="2" charset="-52"/>
            </a:rPr>
            <a:t>15.01-25.01.24</a:t>
          </a:r>
          <a:endParaRPr lang="ru-RU" sz="1100" kern="1200" dirty="0">
            <a:latin typeface="Montserrat" panose="00000500000000000000" pitchFamily="2" charset="-52"/>
          </a:endParaRPr>
        </a:p>
      </dsp:txBody>
      <dsp:txXfrm rot="-5400000">
        <a:off x="1" y="1275584"/>
        <a:ext cx="708669" cy="303715"/>
      </dsp:txXfrm>
    </dsp:sp>
    <dsp:sp modelId="{AAAA9D3C-A24F-4BA3-BF5E-234C2864DA2C}">
      <dsp:nvSpPr>
        <dsp:cNvPr id="0" name=""/>
        <dsp:cNvSpPr/>
      </dsp:nvSpPr>
      <dsp:spPr>
        <a:xfrm rot="5400000">
          <a:off x="3676133" y="-2038877"/>
          <a:ext cx="658049" cy="65929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Формирование ТЗ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для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программистов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и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методологов</a:t>
          </a:r>
          <a:endParaRPr lang="ru-RU" sz="1600" b="1" kern="1200" dirty="0">
            <a:solidFill>
              <a:srgbClr val="2E3C69"/>
            </a:solidFill>
            <a:latin typeface="Monseratt"/>
          </a:endParaRPr>
        </a:p>
      </dsp:txBody>
      <dsp:txXfrm rot="-5400000">
        <a:off x="708670" y="960709"/>
        <a:ext cx="6560854" cy="593803"/>
      </dsp:txXfrm>
    </dsp:sp>
    <dsp:sp modelId="{6BFFF4E7-5CD6-4279-A253-3ECE3F791AD7}">
      <dsp:nvSpPr>
        <dsp:cNvPr id="0" name=""/>
        <dsp:cNvSpPr/>
      </dsp:nvSpPr>
      <dsp:spPr>
        <a:xfrm rot="5400000">
          <a:off x="-151857" y="1988676"/>
          <a:ext cx="1012384" cy="7086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100" kern="1200" dirty="0">
              <a:latin typeface="Montserrat" panose="00000500000000000000" pitchFamily="2" charset="-52"/>
            </a:rPr>
            <a:t>25.01 - 25.06.24 </a:t>
          </a:r>
          <a:endParaRPr lang="ru-RU" sz="1100" kern="1200" dirty="0">
            <a:latin typeface="Montserrat" panose="00000500000000000000" pitchFamily="2" charset="-52"/>
          </a:endParaRPr>
        </a:p>
      </dsp:txBody>
      <dsp:txXfrm rot="-5400000">
        <a:off x="1" y="2191154"/>
        <a:ext cx="708669" cy="303715"/>
      </dsp:txXfrm>
    </dsp:sp>
    <dsp:sp modelId="{222A0689-FAE0-47D9-8BCD-5DED09098818}">
      <dsp:nvSpPr>
        <dsp:cNvPr id="0" name=""/>
        <dsp:cNvSpPr/>
      </dsp:nvSpPr>
      <dsp:spPr>
        <a:xfrm rot="5400000">
          <a:off x="3676133" y="-1123307"/>
          <a:ext cx="658049" cy="65929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Создание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приложения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,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тестирование</a:t>
          </a:r>
          <a:endParaRPr lang="ru-RU" sz="1600" b="1" kern="1200" dirty="0">
            <a:solidFill>
              <a:srgbClr val="2E3C69"/>
            </a:solidFill>
            <a:latin typeface="Monseratt"/>
          </a:endParaRPr>
        </a:p>
      </dsp:txBody>
      <dsp:txXfrm rot="-5400000">
        <a:off x="708670" y="1876279"/>
        <a:ext cx="6560854" cy="593803"/>
      </dsp:txXfrm>
    </dsp:sp>
    <dsp:sp modelId="{E0182B18-84A3-42EF-AA9B-11C5FD6F073E}">
      <dsp:nvSpPr>
        <dsp:cNvPr id="0" name=""/>
        <dsp:cNvSpPr/>
      </dsp:nvSpPr>
      <dsp:spPr>
        <a:xfrm rot="5400000">
          <a:off x="-151857" y="2904247"/>
          <a:ext cx="1012384" cy="7086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100" kern="1200" dirty="0">
              <a:latin typeface="Montserrat" panose="00000500000000000000" pitchFamily="2" charset="-52"/>
            </a:rPr>
            <a:t>25.06 - 31.08.24 </a:t>
          </a:r>
          <a:endParaRPr lang="ru-RU" sz="1100" kern="1200" dirty="0">
            <a:latin typeface="Montserrat" panose="00000500000000000000" pitchFamily="2" charset="-52"/>
          </a:endParaRPr>
        </a:p>
      </dsp:txBody>
      <dsp:txXfrm rot="-5400000">
        <a:off x="1" y="3106725"/>
        <a:ext cx="708669" cy="303715"/>
      </dsp:txXfrm>
    </dsp:sp>
    <dsp:sp modelId="{3D79946A-B5AE-4F41-B2D9-A7BCA52B5DE2}">
      <dsp:nvSpPr>
        <dsp:cNvPr id="0" name=""/>
        <dsp:cNvSpPr/>
      </dsp:nvSpPr>
      <dsp:spPr>
        <a:xfrm rot="5400000">
          <a:off x="3676133" y="-207737"/>
          <a:ext cx="658049" cy="65929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Вывод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приложения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на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рынок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,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продвижение</a:t>
          </a:r>
          <a:endParaRPr lang="ru-RU" sz="1600" b="1" kern="1200" dirty="0">
            <a:solidFill>
              <a:srgbClr val="2E3C69"/>
            </a:solidFill>
            <a:latin typeface="Monseratt"/>
          </a:endParaRPr>
        </a:p>
      </dsp:txBody>
      <dsp:txXfrm rot="-5400000">
        <a:off x="708670" y="2791849"/>
        <a:ext cx="6560854" cy="593803"/>
      </dsp:txXfrm>
    </dsp:sp>
    <dsp:sp modelId="{819945AB-D24F-4AC9-8EF8-73B4FD167872}">
      <dsp:nvSpPr>
        <dsp:cNvPr id="0" name=""/>
        <dsp:cNvSpPr/>
      </dsp:nvSpPr>
      <dsp:spPr>
        <a:xfrm rot="5400000">
          <a:off x="-151857" y="3819817"/>
          <a:ext cx="1012384" cy="7086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100" kern="1200" dirty="0">
              <a:latin typeface="Montserrat" panose="00000500000000000000" pitchFamily="2" charset="-52"/>
            </a:rPr>
            <a:t>01.09 - 15.10.24 </a:t>
          </a:r>
          <a:endParaRPr lang="ru-RU" sz="1100" kern="1200" dirty="0">
            <a:latin typeface="Montserrat" panose="00000500000000000000" pitchFamily="2" charset="-52"/>
          </a:endParaRPr>
        </a:p>
      </dsp:txBody>
      <dsp:txXfrm rot="-5400000">
        <a:off x="1" y="4022295"/>
        <a:ext cx="708669" cy="303715"/>
      </dsp:txXfrm>
    </dsp:sp>
    <dsp:sp modelId="{711992E3-0AFF-4D3E-B819-A50934803F56}">
      <dsp:nvSpPr>
        <dsp:cNvPr id="0" name=""/>
        <dsp:cNvSpPr/>
      </dsp:nvSpPr>
      <dsp:spPr>
        <a:xfrm rot="5400000">
          <a:off x="3676133" y="700495"/>
          <a:ext cx="658049" cy="65929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Привлечение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пользователей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,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экспертов</a:t>
          </a:r>
          <a:endParaRPr lang="ru-RU" sz="1600" b="1" kern="1200" dirty="0">
            <a:solidFill>
              <a:srgbClr val="2E3C69"/>
            </a:solidFill>
            <a:latin typeface="Monseratt"/>
          </a:endParaRPr>
        </a:p>
      </dsp:txBody>
      <dsp:txXfrm rot="-5400000">
        <a:off x="708670" y="3700082"/>
        <a:ext cx="6560854" cy="593803"/>
      </dsp:txXfrm>
    </dsp:sp>
    <dsp:sp modelId="{F1035DAD-9E39-4B0C-922D-AA7DE657875F}">
      <dsp:nvSpPr>
        <dsp:cNvPr id="0" name=""/>
        <dsp:cNvSpPr/>
      </dsp:nvSpPr>
      <dsp:spPr>
        <a:xfrm rot="5400000">
          <a:off x="-151857" y="4735387"/>
          <a:ext cx="1012384" cy="7086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en-US" sz="1100" kern="1200" dirty="0">
              <a:latin typeface="Montserrat" panose="00000500000000000000" pitchFamily="2" charset="-52"/>
            </a:rPr>
            <a:t>С </a:t>
          </a:r>
          <a:r>
            <a:rPr lang="en-US" altLang="en-US" sz="1100" kern="1200" dirty="0">
              <a:latin typeface="Montserrat" panose="00000500000000000000" pitchFamily="2" charset="-52"/>
            </a:rPr>
            <a:t>15.10</a:t>
          </a:r>
          <a:r>
            <a:rPr lang="ru-RU" altLang="en-US" sz="1100" kern="1200" dirty="0">
              <a:latin typeface="Montserrat" panose="00000500000000000000" pitchFamily="2" charset="-52"/>
            </a:rPr>
            <a:t>.24</a:t>
          </a:r>
          <a:endParaRPr lang="ru-RU" sz="1100" kern="1200" dirty="0">
            <a:latin typeface="Montserrat" panose="00000500000000000000" pitchFamily="2" charset="-52"/>
          </a:endParaRPr>
        </a:p>
      </dsp:txBody>
      <dsp:txXfrm rot="-5400000">
        <a:off x="1" y="4937865"/>
        <a:ext cx="708669" cy="303715"/>
      </dsp:txXfrm>
    </dsp:sp>
    <dsp:sp modelId="{408A5454-E47A-4BB6-B7B0-B048920D673E}">
      <dsp:nvSpPr>
        <dsp:cNvPr id="0" name=""/>
        <dsp:cNvSpPr/>
      </dsp:nvSpPr>
      <dsp:spPr>
        <a:xfrm rot="5400000">
          <a:off x="3676133" y="1616065"/>
          <a:ext cx="658049" cy="65929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Увеличение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базы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пользователей</a:t>
          </a:r>
          <a:endParaRPr lang="ru-RU" sz="1600" b="1" kern="1200" dirty="0">
            <a:solidFill>
              <a:srgbClr val="2E3C69"/>
            </a:solidFill>
            <a:latin typeface="Monserat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Дальнейшее</a:t>
          </a:r>
          <a:r>
            <a:rPr lang="en-US" altLang="en-US" sz="1600" b="1" kern="1200" dirty="0">
              <a:solidFill>
                <a:srgbClr val="2E3C69"/>
              </a:solidFill>
              <a:latin typeface="Monseratt"/>
            </a:rPr>
            <a:t> </a:t>
          </a:r>
          <a:r>
            <a:rPr lang="ru-RU" altLang="en-US" sz="1600" b="1" kern="1200" dirty="0">
              <a:solidFill>
                <a:srgbClr val="2E3C69"/>
              </a:solidFill>
              <a:latin typeface="Monseratt"/>
            </a:rPr>
            <a:t>развитие проекта</a:t>
          </a:r>
        </a:p>
      </dsp:txBody>
      <dsp:txXfrm rot="-5400000">
        <a:off x="708670" y="4615652"/>
        <a:ext cx="6560854" cy="593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9" name="Google Shape;3;n"/>
          <p:cNvSpPr>
            <a:spLocks noGrp="1" noEditPoints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80" name="Google Shape;4;n"/>
          <p:cNvSpPr>
            <a:spLocks noGrp="1" noEditPoints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81" name="Google Shape;5;n"/>
          <p:cNvSpPr>
            <a:spLocks noGrp="1" noRot="1" noChangeAspect="1" noEditPoints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048782" name="Google Shape;6;n"/>
          <p:cNvSpPr>
            <a:spLocks noGrp="1" noEditPoint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L="457200" marR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lvl="0"/>
            <a:endParaRPr/>
          </a:p>
        </p:txBody>
      </p:sp>
      <p:sp>
        <p:nvSpPr>
          <p:cNvPr id="1048783" name="Google Shape;7;n"/>
          <p:cNvSpPr>
            <a:spLocks noGrp="1" noEditPoints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84" name="Google Shape;8;n"/>
          <p:cNvSpPr>
            <a:spLocks noGrp="1" noEditPoints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Autofit/>
          </a:bodyPr>
          <a:lstStyle/>
          <a:p>
            <a:pPr marL="0" marR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notesStyle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Google Shape;92;p18:notes"/>
          <p:cNvSpPr>
            <a:spLocks noGrp="1" noEditPoint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45700" rIns="91425" bIns="45700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8636" name="Google Shape;93;p18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Google Shape;130;p23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 pitchFamily="34" charset="0"/>
              <a:buNone/>
            </a:pPr>
            <a:endParaRPr/>
          </a:p>
        </p:txBody>
      </p:sp>
      <p:sp>
        <p:nvSpPr>
          <p:cNvPr id="1048598" name="Google Shape;131;p23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Google Shape;193;p31:notes"/>
          <p:cNvSpPr>
            <a:spLocks noGrp="1" noEditPoint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45700" rIns="91425" bIns="45700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8587" name="Google Shape;194;p31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Google Shape;147;g275a8c1f4a1_0_6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048606" name="Google Shape;148;g275a8c1f4a1_0_6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 pitchFamily="34" charset="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Google Shape;210;p29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 pitchFamily="34" charset="0"/>
              <a:buNone/>
            </a:pPr>
            <a:endParaRPr dirty="0"/>
          </a:p>
        </p:txBody>
      </p:sp>
      <p:sp>
        <p:nvSpPr>
          <p:cNvPr id="1048671" name="Google Shape;211;p29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Google Shape;236;g275a8c1f4a1_0_33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 pitchFamily="34" charset="0"/>
              <a:buNone/>
            </a:pPr>
            <a:endParaRPr dirty="0"/>
          </a:p>
        </p:txBody>
      </p:sp>
      <p:sp>
        <p:nvSpPr>
          <p:cNvPr id="1048688" name="Google Shape;237;g275a8c1f4a1_0_33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Google Shape;228;p33:notes"/>
          <p:cNvSpPr>
            <a:spLocks noGrp="1" noEditPoint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45700" rIns="91425" bIns="45700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82" name="Google Shape;229;p33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Google Shape;272;p20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 pitchFamily="34" charset="0"/>
              <a:buNone/>
            </a:pPr>
            <a:endParaRPr/>
          </a:p>
        </p:txBody>
      </p:sp>
      <p:sp>
        <p:nvSpPr>
          <p:cNvPr id="1048715" name="Google Shape;273;p20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Google Shape;282;g275a8c1f4a1_0_41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 pitchFamily="34" charset="0"/>
              <a:buNone/>
            </a:pPr>
            <a:endParaRPr/>
          </a:p>
        </p:txBody>
      </p:sp>
      <p:sp>
        <p:nvSpPr>
          <p:cNvPr id="1048720" name="Google Shape;283;g275a8c1f4a1_0_41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Google Shape;291;p37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 pitchFamily="34" charset="0"/>
              <a:buNone/>
            </a:pPr>
            <a:endParaRPr/>
          </a:p>
        </p:txBody>
      </p:sp>
      <p:sp>
        <p:nvSpPr>
          <p:cNvPr id="1048726" name="Google Shape;292;p37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Google Shape;14;p41"/>
          <p:cNvSpPr>
            <a:spLocks noGrp="1" noEditPoints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579" name="Google Shape;15;p41"/>
          <p:cNvSpPr>
            <a:spLocks noGrp="1" noEditPoints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1048580" name="Google Shape;16;p41"/>
          <p:cNvSpPr>
            <a:spLocks noGrp="1" noEditPoints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581" name="Google Shape;17;p41"/>
          <p:cNvSpPr>
            <a:spLocks noGrp="1" noEditPoints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582" name="Google Shape;18;p41"/>
          <p:cNvSpPr>
            <a:spLocks noGrp="1" noEditPoints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Google Shape;20;p42"/>
          <p:cNvSpPr>
            <a:spLocks noGrp="1" noEditPoints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07" name="Google Shape;21;p42"/>
          <p:cNvSpPr>
            <a:spLocks noGrp="1" noEditPoints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08" name="Google Shape;22;p42"/>
          <p:cNvSpPr>
            <a:spLocks noGrp="1" noEditPoints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Google Shape;24;p43"/>
          <p:cNvSpPr>
            <a:spLocks noGrp="1" noEditPoints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661" name="Google Shape;25;p43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1048662" name="Google Shape;26;p43"/>
          <p:cNvSpPr>
            <a:spLocks noGrp="1" noEditPoints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1048663" name="Google Shape;27;p43"/>
          <p:cNvSpPr>
            <a:spLocks noGrp="1" noEditPoints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664" name="Google Shape;28;p43"/>
          <p:cNvSpPr>
            <a:spLocks noGrp="1" noEditPoints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665" name="Google Shape;29;p43"/>
          <p:cNvSpPr>
            <a:spLocks noGrp="1" noEditPoints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Пользовательский макет">
    <p:bg>
      <p:bgPr>
        <a:blipFill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Google Shape;31;p44"/>
          <p:cNvPicPr preferRelativeResize="0"/>
          <p:nvPr/>
        </p:nvPicPr>
        <p:blipFill>
          <a:blip r:embed="rId3">
            <a:alphaModFix amt="58000"/>
          </a:blip>
          <a:srcRect/>
          <a:stretch>
            <a:fillRect/>
          </a:stretch>
        </p:blipFill>
        <p:spPr>
          <a:xfrm rot="10800000">
            <a:off x="-1773973" y="2604059"/>
            <a:ext cx="6351441" cy="5942108"/>
          </a:xfrm>
          <a:prstGeom prst="rect">
            <a:avLst/>
          </a:prstGeom>
          <a:noFill/>
          <a:ln>
            <a:noFill/>
          </a:ln>
        </p:spPr>
      </p:pic>
      <p:sp>
        <p:nvSpPr>
          <p:cNvPr id="1048762" name="Google Shape;32;p44"/>
          <p:cNvSpPr>
            <a:spLocks noGrp="1" noEditPoints="1"/>
          </p:cNvSpPr>
          <p:nvPr>
            <p:ph type="body" idx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97"/>
              <a:buNone/>
              <a:defRPr sz="1696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1048763" name="Google Shape;33;p44"/>
          <p:cNvSpPr>
            <a:spLocks noGrp="1" noEditPoints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pic>
        <p:nvPicPr>
          <p:cNvPr id="2097182" name="Google Shape;34;p44"/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83" name="Google Shape;35;p44"/>
          <p:cNvPicPr preferRelativeResize="0"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  <a:noFill/>
          <a:ln>
            <a:noFill/>
          </a:ln>
        </p:spPr>
      </p:pic>
      <p:sp>
        <p:nvSpPr>
          <p:cNvPr id="1048764" name="Google Shape;36;p44"/>
          <p:cNvSpPr>
            <a:spLocks noGrp="1" noEditPoints="1"/>
          </p:cNvSpPr>
          <p:nvPr>
            <p:ph type="body" idx="2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1048765" name="Google Shape;37;p44"/>
          <p:cNvSpPr>
            <a:spLocks noGrp="1" noEditPoints="1"/>
          </p:cNvSpPr>
          <p:nvPr>
            <p:ph type="sldNum" idx="12"/>
          </p:nvPr>
        </p:nvSpPr>
        <p:spPr>
          <a:xfrm>
            <a:off x="8916621" y="6521037"/>
            <a:ext cx="2804160" cy="23998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1048766" name="Google Shape;38;p44"/>
          <p:cNvSpPr>
            <a:spLocks noGrp="1" noEditPoints="1"/>
          </p:cNvSpPr>
          <p:nvPr>
            <p:ph type="body" idx="3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Google Shape;40;p45"/>
          <p:cNvSpPr>
            <a:spLocks noGrp="1" noEditPoints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625" name="Google Shape;41;p45"/>
          <p:cNvSpPr>
            <a:spLocks noGrp="1" noEditPoints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endParaRPr/>
          </a:p>
        </p:txBody>
      </p:sp>
      <p:sp>
        <p:nvSpPr>
          <p:cNvPr id="1048626" name="Google Shape;42;p45"/>
          <p:cNvSpPr>
            <a:spLocks noGrp="1" noEditPoints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627" name="Google Shape;43;p45"/>
          <p:cNvSpPr>
            <a:spLocks noGrp="1" noEditPoints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628" name="Google Shape;44;p45"/>
          <p:cNvSpPr>
            <a:spLocks noGrp="1" noEditPoints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Google Shape;46;p46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36" name="Google Shape;47;p46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pPr lvl="0"/>
            <a:endParaRPr/>
          </a:p>
        </p:txBody>
      </p:sp>
      <p:sp>
        <p:nvSpPr>
          <p:cNvPr id="1048737" name="Google Shape;48;p46"/>
          <p:cNvSpPr>
            <a:spLocks noGrp="1" noEditPoints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38" name="Google Shape;49;p46"/>
          <p:cNvSpPr>
            <a:spLocks noGrp="1" noEditPoints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39" name="Google Shape;50;p46"/>
          <p:cNvSpPr>
            <a:spLocks noGrp="1" noEditPoints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7" name="Google Shape;52;p47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68" name="Google Shape;53;p47"/>
          <p:cNvSpPr>
            <a:spLocks noGrp="1" noEditPoints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endParaRPr/>
          </a:p>
        </p:txBody>
      </p:sp>
      <p:sp>
        <p:nvSpPr>
          <p:cNvPr id="1048769" name="Google Shape;54;p47"/>
          <p:cNvSpPr>
            <a:spLocks noGrp="1" noEditPoints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1048770" name="Google Shape;55;p47"/>
          <p:cNvSpPr>
            <a:spLocks noGrp="1" noEditPoints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endParaRPr/>
          </a:p>
        </p:txBody>
      </p:sp>
      <p:sp>
        <p:nvSpPr>
          <p:cNvPr id="1048771" name="Google Shape;56;p47"/>
          <p:cNvSpPr>
            <a:spLocks noGrp="1" noEditPoints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1048772" name="Google Shape;57;p47"/>
          <p:cNvSpPr>
            <a:spLocks noGrp="1" noEditPoints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73" name="Google Shape;58;p47"/>
          <p:cNvSpPr>
            <a:spLocks noGrp="1" noEditPoints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74" name="Google Shape;59;p47"/>
          <p:cNvSpPr>
            <a:spLocks noGrp="1" noEditPoints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5" name="Google Shape;61;p48"/>
          <p:cNvSpPr>
            <a:spLocks noGrp="1" noEditPoints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76" name="Google Shape;62;p48"/>
          <p:cNvSpPr>
            <a:spLocks noGrp="1" noEditPoints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77" name="Google Shape;63;p48"/>
          <p:cNvSpPr>
            <a:spLocks noGrp="1" noEditPoints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78" name="Google Shape;64;p48"/>
          <p:cNvSpPr>
            <a:spLocks noGrp="1" noEditPoints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Google Shape;66;p49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51" name="Google Shape;67;p49"/>
          <p:cNvSpPr>
            <a:spLocks noGrp="1" noEditPoints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lvl1pPr marL="45720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endParaRPr/>
          </a:p>
        </p:txBody>
      </p:sp>
      <p:sp>
        <p:nvSpPr>
          <p:cNvPr id="1048752" name="Google Shape;68;p49"/>
          <p:cNvSpPr>
            <a:spLocks noGrp="1" noEditPoints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endParaRPr/>
          </a:p>
        </p:txBody>
      </p:sp>
      <p:sp>
        <p:nvSpPr>
          <p:cNvPr id="1048753" name="Google Shape;69;p49"/>
          <p:cNvSpPr>
            <a:spLocks noGrp="1" noEditPoints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54" name="Google Shape;70;p49"/>
          <p:cNvSpPr>
            <a:spLocks noGrp="1" noEditPoints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55" name="Google Shape;71;p49"/>
          <p:cNvSpPr>
            <a:spLocks noGrp="1" noEditPoints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Google Shape;73;p50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57" name="Google Shape;74;p50"/>
          <p:cNvSpPr>
            <a:spLocks noGrp="1" noEditPoints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endParaRPr/>
          </a:p>
        </p:txBody>
      </p:sp>
      <p:sp>
        <p:nvSpPr>
          <p:cNvPr id="1048758" name="Google Shape;75;p50"/>
          <p:cNvSpPr>
            <a:spLocks noGrp="1" noEditPoints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endParaRPr/>
          </a:p>
        </p:txBody>
      </p:sp>
      <p:sp>
        <p:nvSpPr>
          <p:cNvPr id="1048759" name="Google Shape;76;p50"/>
          <p:cNvSpPr>
            <a:spLocks noGrp="1" noEditPoints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60" name="Google Shape;77;p50"/>
          <p:cNvSpPr>
            <a:spLocks noGrp="1" noEditPoints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61" name="Google Shape;78;p50"/>
          <p:cNvSpPr>
            <a:spLocks noGrp="1" noEditPoints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5" name="Google Shape;80;p51"/>
          <p:cNvSpPr>
            <a:spLocks noGrp="1" noEditPoints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46" name="Google Shape;81;p51"/>
          <p:cNvSpPr>
            <a:spLocks noGrp="1" noEditPoints="1"/>
          </p:cNvSpPr>
          <p:nvPr>
            <p:ph type="body" idx="1"/>
          </p:nvPr>
        </p:nvSpPr>
        <p:spPr>
          <a:xfrm rot="5400000">
            <a:off x="4094896" y="-1271013"/>
            <a:ext cx="5511756" cy="1054597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1048747" name="Google Shape;82;p51"/>
          <p:cNvSpPr>
            <a:spLocks noGrp="1" noEditPoints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48" name="Google Shape;83;p51"/>
          <p:cNvSpPr>
            <a:spLocks noGrp="1" noEditPoints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49" name="Google Shape;84;p51"/>
          <p:cNvSpPr>
            <a:spLocks noGrp="1" noEditPoints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Google Shape;86;p52"/>
          <p:cNvSpPr>
            <a:spLocks noGrp="1" noEditPoints="1"/>
          </p:cNvSpPr>
          <p:nvPr>
            <p:ph type="title"/>
          </p:nvPr>
        </p:nvSpPr>
        <p:spPr>
          <a:xfrm rot="5400000">
            <a:off x="7133432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41" name="Google Shape;87;p52"/>
          <p:cNvSpPr>
            <a:spLocks noGrp="1" noEditPoints="1"/>
          </p:cNvSpPr>
          <p:nvPr>
            <p:ph type="body" idx="1"/>
          </p:nvPr>
        </p:nvSpPr>
        <p:spPr>
          <a:xfrm rot="5400000">
            <a:off x="1799431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1048742" name="Google Shape;88;p52"/>
          <p:cNvSpPr>
            <a:spLocks noGrp="1" noEditPoints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43" name="Google Shape;89;p52"/>
          <p:cNvSpPr>
            <a:spLocks noGrp="1" noEditPoints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/>
          </a:p>
        </p:txBody>
      </p:sp>
      <p:sp>
        <p:nvSpPr>
          <p:cNvPr id="1048744" name="Google Shape;90;p52"/>
          <p:cNvSpPr>
            <a:spLocks noGrp="1" noEditPoints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Google Shape;10;p40"/>
          <p:cNvSpPr>
            <a:spLocks noGrp="1" noEditPoints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lvl1pPr marR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8577" name="Google Shape;11;p40"/>
          <p:cNvSpPr>
            <a:spLocks noGrp="1" noEditPoints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lvl1pPr marL="457200" marR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lvl="0"/>
            <a:endParaRPr/>
          </a:p>
        </p:txBody>
      </p:sp>
      <p:pic>
        <p:nvPicPr>
          <p:cNvPr id="2097152" name="Google Shape;12;p40"/>
          <p:cNvPicPr preferRelativeResize="0"/>
          <p:nvPr/>
        </p:nvPicPr>
        <p:blipFill>
          <a:blip r:embed="rId15">
            <a:alphaModFix/>
          </a:blip>
          <a:srcRect/>
          <a:stretch>
            <a:fillRect/>
          </a:stretch>
        </p:blipFill>
        <p:spPr>
          <a:xfrm>
            <a:off x="8238098" y="32217"/>
            <a:ext cx="3885662" cy="3421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9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Google Shape;95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wrap="square" lIns="91425" tIns="45700" rIns="91425" bIns="45700" anchor="ctr">
            <a:noAutofit/>
          </a:bodyPr>
          <a:lstStyle/>
          <a:p>
            <a:pPr marL="0" marR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2097162" name="Google Shape;96;p18"/>
          <p:cNvPicPr preferRelativeResize="0"/>
          <p:nvPr/>
        </p:nvPicPr>
        <p:blipFill>
          <a:blip r:embed="rId3">
            <a:alphaModFix/>
          </a:blip>
          <a:srcRect l="8891"/>
          <a:stretch/>
        </p:blipFill>
        <p:spPr>
          <a:xfrm>
            <a:off x="1392155" y="0"/>
            <a:ext cx="1940100" cy="210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63" name="Google Shape;97;p18"/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9023053" y="538173"/>
            <a:ext cx="2628601" cy="13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30" name="Google Shape;98;p18"/>
          <p:cNvSpPr txBox="1"/>
          <p:nvPr/>
        </p:nvSpPr>
        <p:spPr>
          <a:xfrm>
            <a:off x="485640" y="3792575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/>
          <a:p>
            <a: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3600" dirty="0">
                <a:solidFill>
                  <a:schemeClr val="lt1"/>
                </a:solidFill>
                <a:latin typeface="Monseratt"/>
                <a:ea typeface="Libre Franklin"/>
                <a:cs typeface="Libre Franklin"/>
                <a:sym typeface="Libre Franklin"/>
              </a:rPr>
              <a:t>Акселерационная программа «</a:t>
            </a:r>
            <a:r>
              <a:rPr lang="ru-RU" sz="3600" dirty="0" err="1">
                <a:solidFill>
                  <a:schemeClr val="lt1"/>
                </a:solidFill>
                <a:latin typeface="Monseratt"/>
                <a:ea typeface="Libre Franklin"/>
                <a:cs typeface="Libre Franklin"/>
                <a:sym typeface="Libre Franklin"/>
              </a:rPr>
              <a:t>Стартапы</a:t>
            </a:r>
            <a:r>
              <a:rPr lang="ru-RU" sz="3600" dirty="0">
                <a:solidFill>
                  <a:schemeClr val="lt1"/>
                </a:solidFill>
                <a:latin typeface="Monseratt"/>
                <a:ea typeface="Libre Franklin"/>
                <a:cs typeface="Libre Franklin"/>
                <a:sym typeface="Libre Franklin"/>
              </a:rPr>
              <a:t> LETI» 2023</a:t>
            </a:r>
            <a:endParaRPr sz="3600" dirty="0">
              <a:solidFill>
                <a:schemeClr val="lt1"/>
              </a:solidFill>
              <a:latin typeface="Monseratt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48631" name="Google Shape;99;p18"/>
          <p:cNvSpPr txBox="1"/>
          <p:nvPr/>
        </p:nvSpPr>
        <p:spPr>
          <a:xfrm>
            <a:off x="485640" y="5181339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/>
          <a:p>
            <a: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ru-RU" sz="2000">
                <a:solidFill>
                  <a:schemeClr val="lt1"/>
                </a:solidFill>
                <a:latin typeface="Monseratt"/>
                <a:ea typeface="Libre Franklin"/>
                <a:cs typeface="Libre Franklin"/>
                <a:sym typeface="Libre Franklin"/>
              </a:rPr>
              <a:t>Лидер Эпохи Технологических Инноваций</a:t>
            </a:r>
          </a:p>
        </p:txBody>
      </p:sp>
      <p:sp>
        <p:nvSpPr>
          <p:cNvPr id="1048632" name="Google Shape;100;p18"/>
          <p:cNvSpPr txBox="1"/>
          <p:nvPr/>
        </p:nvSpPr>
        <p:spPr>
          <a:xfrm>
            <a:off x="485641" y="2433105"/>
            <a:ext cx="5917353" cy="161337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/>
          <a:p>
            <a: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3600" b="1" dirty="0">
                <a:solidFill>
                  <a:schemeClr val="lt1"/>
                </a:solidFill>
                <a:latin typeface="Monseratt"/>
                <a:ea typeface="Libre Franklin"/>
                <a:cs typeface="Libre Franklin"/>
                <a:sym typeface="Libre Franklin"/>
              </a:rPr>
              <a:t>Игровое приложение «Аксель» («</a:t>
            </a:r>
            <a:r>
              <a:rPr lang="en-US" sz="3600" b="1" dirty="0">
                <a:solidFill>
                  <a:schemeClr val="lt1"/>
                </a:solidFill>
                <a:latin typeface="Monseratt"/>
                <a:ea typeface="Libre Franklin"/>
                <a:cs typeface="Libre Franklin"/>
                <a:sym typeface="Libre Franklin"/>
              </a:rPr>
              <a:t>IdeaLogic</a:t>
            </a:r>
            <a:r>
              <a:rPr lang="ru-RU" sz="3600" b="1" dirty="0">
                <a:solidFill>
                  <a:schemeClr val="lt1"/>
                </a:solidFill>
                <a:latin typeface="Monseratt"/>
                <a:ea typeface="Libre Franklin"/>
                <a:cs typeface="Libre Franklin"/>
                <a:sym typeface="Libre Franklin"/>
              </a:rPr>
              <a:t>»)</a:t>
            </a:r>
            <a:endParaRPr sz="3600" b="1" dirty="0">
              <a:solidFill>
                <a:schemeClr val="lt1"/>
              </a:solidFill>
              <a:latin typeface="Monseratt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48633" name="Google Shape;101;p18"/>
          <p:cNvSpPr txBox="1"/>
          <p:nvPr/>
        </p:nvSpPr>
        <p:spPr>
          <a:xfrm>
            <a:off x="485640" y="5952576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 fontScale="70000" lnSpcReduction="20000"/>
          </a:bodyPr>
          <a:lstStyle/>
          <a:p>
            <a: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dirty="0" err="1">
                <a:solidFill>
                  <a:schemeClr val="lt1"/>
                </a:solidFill>
                <a:latin typeface="Monseratt"/>
                <a:ea typeface="Libre Franklin"/>
                <a:cs typeface="Libre Franklin"/>
                <a:sym typeface="Libre Franklin"/>
              </a:rPr>
              <a:t>Трекер</a:t>
            </a:r>
            <a:r>
              <a:rPr lang="ru-RU" sz="2000" dirty="0">
                <a:solidFill>
                  <a:schemeClr val="lt1"/>
                </a:solidFill>
                <a:latin typeface="Monseratt"/>
                <a:ea typeface="Libre Franklin"/>
                <a:cs typeface="Libre Franklin"/>
                <a:sym typeface="Libre Franklin"/>
              </a:rPr>
              <a:t> проекта – Ирина </a:t>
            </a:r>
            <a:r>
              <a:rPr lang="ru-RU" sz="2000" dirty="0" err="1">
                <a:solidFill>
                  <a:schemeClr val="lt1"/>
                </a:solidFill>
                <a:latin typeface="Monseratt"/>
                <a:ea typeface="Libre Franklin"/>
                <a:cs typeface="Libre Franklin"/>
                <a:sym typeface="Libre Franklin"/>
              </a:rPr>
              <a:t>Черкесова</a:t>
            </a:r>
            <a:endParaRPr lang="ru-RU" sz="2000" dirty="0">
              <a:solidFill>
                <a:schemeClr val="lt1"/>
              </a:solidFill>
              <a:latin typeface="Monseratt"/>
              <a:ea typeface="Libre Franklin"/>
              <a:cs typeface="Libre Franklin"/>
              <a:sym typeface="Libre Franklin"/>
            </a:endParaRPr>
          </a:p>
          <a:p>
            <a:pPr marL="0" marR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dirty="0">
                <a:solidFill>
                  <a:schemeClr val="lt1"/>
                </a:solidFill>
                <a:latin typeface="Monseratt"/>
                <a:ea typeface="Libre Franklin"/>
                <a:cs typeface="Libre Franklin"/>
                <a:sym typeface="Libre Franklin"/>
              </a:rPr>
              <a:t>Эксперт проекта – Валентина Ваганова</a:t>
            </a:r>
            <a:endParaRPr sz="2000" dirty="0">
              <a:solidFill>
                <a:srgbClr val="FF0000"/>
              </a:solidFill>
              <a:latin typeface="Monseratt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48634" name="Google Shape;102;p18"/>
          <p:cNvSpPr txBox="1"/>
          <p:nvPr/>
        </p:nvSpPr>
        <p:spPr>
          <a:xfrm>
            <a:off x="485640" y="6540810"/>
            <a:ext cx="3499851" cy="26699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Autofit/>
          </a:bodyPr>
          <a:lstStyle/>
          <a:p>
            <a: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100"/>
              <a:buFont typeface="Arial"/>
              <a:buNone/>
            </a:pPr>
            <a:r>
              <a:rPr lang="ru-RU" sz="1100">
                <a:solidFill>
                  <a:srgbClr val="FFF2CC"/>
                </a:solidFill>
                <a:latin typeface="Monseratt"/>
                <a:ea typeface="Libre Franklin"/>
                <a:cs typeface="Libre Franklin"/>
                <a:sym typeface="Libre Franklin"/>
              </a:rPr>
              <a:t>Обозначение версионности документа</a:t>
            </a:r>
            <a:endParaRPr sz="1100">
              <a:solidFill>
                <a:srgbClr val="FFF2CC"/>
              </a:solidFill>
              <a:latin typeface="Monseratt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097164" name="Google Shape;103;p18"/>
          <p:cNvPicPr preferRelativeResize="0"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9583450" y="22053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565C82-3E12-4587-D998-331C9E251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958" y="3676"/>
            <a:ext cx="10545972" cy="1079407"/>
          </a:xfrm>
        </p:spPr>
        <p:txBody>
          <a:bodyPr/>
          <a:lstStyle/>
          <a:p>
            <a:r>
              <a:rPr lang="ru-RU" b="1" dirty="0">
                <a:solidFill>
                  <a:srgbClr val="2E3C69"/>
                </a:solidFill>
                <a:latin typeface="Monseratt"/>
              </a:rPr>
              <a:t>Актуальность и описание 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0C4F93-0B6B-A4F9-308C-396C7DA45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0958" y="1122947"/>
            <a:ext cx="5097996" cy="5522669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400" b="0" i="0" kern="100" dirty="0">
                <a:solidFill>
                  <a:srgbClr val="2E3C69"/>
                </a:solidFill>
                <a:latin typeface="Monseratt"/>
                <a:ea typeface="Calibri" panose="020F0502020204030204" pitchFamily="34" charset="0"/>
                <a:cs typeface="宋体"/>
              </a:rPr>
              <a:t>Именно стартап-движение способно наиболее эффективно предложить </a:t>
            </a:r>
            <a:r>
              <a:rPr lang="ru-RU" sz="2400" b="1" i="0" kern="100" dirty="0">
                <a:solidFill>
                  <a:srgbClr val="2E3C69"/>
                </a:solidFill>
                <a:latin typeface="Monseratt"/>
                <a:ea typeface="Calibri" panose="020F0502020204030204" pitchFamily="34" charset="0"/>
                <a:cs typeface="宋体"/>
              </a:rPr>
              <a:t>инновации</a:t>
            </a:r>
            <a:r>
              <a:rPr lang="ru-RU" sz="2400" b="0" i="0" kern="100" dirty="0">
                <a:solidFill>
                  <a:srgbClr val="2E3C69"/>
                </a:solidFill>
                <a:latin typeface="Monseratt"/>
                <a:ea typeface="Calibri" panose="020F0502020204030204" pitchFamily="34" charset="0"/>
                <a:cs typeface="宋体"/>
              </a:rPr>
              <a:t> и технологические решения для различных отраслей экономики, что является одним из основных направлений программы </a:t>
            </a:r>
            <a:r>
              <a:rPr lang="ru-RU" sz="2400" b="1" i="0" kern="100" dirty="0">
                <a:solidFill>
                  <a:srgbClr val="2E3C69"/>
                </a:solidFill>
                <a:latin typeface="Monseratt"/>
                <a:ea typeface="Calibri" panose="020F0502020204030204" pitchFamily="34" charset="0"/>
                <a:cs typeface="宋体"/>
              </a:rPr>
              <a:t>«Приоритет 2030»</a:t>
            </a:r>
            <a:r>
              <a:rPr lang="ru-RU" sz="2400" b="0" i="0" kern="100" dirty="0">
                <a:solidFill>
                  <a:srgbClr val="2E3C69"/>
                </a:solidFill>
                <a:latin typeface="Monseratt"/>
                <a:ea typeface="Calibri" panose="020F0502020204030204" pitchFamily="34" charset="0"/>
                <a:cs typeface="宋体"/>
              </a:rPr>
              <a:t> Технологическому прорыву может способствовать только вовлечение и </a:t>
            </a:r>
            <a:r>
              <a:rPr lang="ru-RU" sz="2400" b="1" i="0" kern="100" dirty="0">
                <a:solidFill>
                  <a:srgbClr val="2E3C69"/>
                </a:solidFill>
                <a:latin typeface="Monseratt"/>
                <a:ea typeface="Calibri" panose="020F0502020204030204" pitchFamily="34" charset="0"/>
                <a:cs typeface="宋体"/>
              </a:rPr>
              <a:t>активизация </a:t>
            </a:r>
            <a:r>
              <a:rPr lang="ru-RU" sz="2400" b="0" i="0" kern="100" dirty="0">
                <a:solidFill>
                  <a:srgbClr val="2E3C69"/>
                </a:solidFill>
                <a:latin typeface="Monseratt"/>
                <a:ea typeface="Calibri" panose="020F0502020204030204" pitchFamily="34" charset="0"/>
                <a:cs typeface="宋体"/>
              </a:rPr>
              <a:t>молодого населения России. Инновации в различных сферах способствуют </a:t>
            </a:r>
            <a:r>
              <a:rPr lang="ru-RU" sz="2400" b="1" kern="100" dirty="0">
                <a:solidFill>
                  <a:srgbClr val="2E3C69"/>
                </a:solidFill>
                <a:latin typeface="Monseratt"/>
                <a:ea typeface="Calibri" panose="020F0502020204030204" pitchFamily="34" charset="0"/>
                <a:cs typeface="宋体"/>
              </a:rPr>
              <a:t>развитию</a:t>
            </a:r>
            <a:r>
              <a:rPr lang="ru-RU" sz="2400" kern="100" dirty="0">
                <a:solidFill>
                  <a:srgbClr val="2E3C69"/>
                </a:solidFill>
                <a:latin typeface="Monseratt"/>
                <a:ea typeface="Calibri" panose="020F0502020204030204" pitchFamily="34" charset="0"/>
                <a:cs typeface="宋体"/>
              </a:rPr>
              <a:t> </a:t>
            </a:r>
            <a:r>
              <a:rPr lang="ru-RU" sz="2400" b="0" i="0" kern="100" dirty="0">
                <a:solidFill>
                  <a:srgbClr val="2E3C69"/>
                </a:solidFill>
                <a:latin typeface="Monseratt"/>
                <a:ea typeface="Calibri" panose="020F0502020204030204" pitchFamily="34" charset="0"/>
                <a:cs typeface="宋体"/>
              </a:rPr>
              <a:t>экономики в долгосрочной перспективе, укреплению её позици</a:t>
            </a:r>
            <a:r>
              <a:rPr lang="ru-RU" sz="2400" kern="100" dirty="0">
                <a:solidFill>
                  <a:srgbClr val="2E3C69"/>
                </a:solidFill>
                <a:latin typeface="Monseratt"/>
                <a:ea typeface="Calibri" panose="020F0502020204030204" pitchFamily="34" charset="0"/>
                <a:cs typeface="宋体"/>
              </a:rPr>
              <a:t>й на мировом рынке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58A28D-5507-69B5-1D45-A870C5C07F6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748954" y="1122947"/>
            <a:ext cx="3980304" cy="5522669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D2E"/>
              </a:buClr>
              <a:buSzPct val="69068"/>
              <a:buNone/>
            </a:pPr>
            <a:r>
              <a:rPr lang="en-US" sz="2400" b="1" kern="1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Monseratt"/>
              </a:rPr>
              <a:t>edunet</a:t>
            </a:r>
            <a:r>
              <a:rPr lang="en-US" sz="2400" b="1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Monseratt"/>
              </a:rPr>
              <a:t>, </a:t>
            </a:r>
            <a:r>
              <a:rPr lang="en-US" sz="2400" b="1" kern="1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Monseratt"/>
              </a:rPr>
              <a:t>neuronet</a:t>
            </a:r>
            <a:r>
              <a:rPr lang="en-US" sz="2400" b="1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Monseratt"/>
              </a:rPr>
              <a:t>, </a:t>
            </a:r>
            <a:r>
              <a:rPr lang="en-US" sz="2400" b="1" kern="1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Monseratt"/>
              </a:rPr>
              <a:t>gamenet</a:t>
            </a:r>
            <a:endParaRPr lang="en-US" sz="2400" b="1" kern="100" dirty="0">
              <a:solidFill>
                <a:schemeClr val="accent1">
                  <a:lumMod val="20000"/>
                  <a:lumOff val="80000"/>
                </a:schemeClr>
              </a:solidFill>
              <a:latin typeface="Monseratt"/>
            </a:endParaRP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D2E"/>
              </a:buClr>
              <a:buSzPct val="69068"/>
              <a:buNone/>
            </a:pPr>
            <a:endParaRPr lang="en-US" sz="2400" kern="100" dirty="0">
              <a:solidFill>
                <a:schemeClr val="accent1">
                  <a:lumMod val="20000"/>
                  <a:lumOff val="80000"/>
                </a:schemeClr>
              </a:solidFill>
              <a:latin typeface="Monseratt"/>
            </a:endParaRP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D2E"/>
              </a:buClr>
              <a:buSzPct val="69068"/>
              <a:buNone/>
            </a:pPr>
            <a:r>
              <a:rPr lang="ru-RU" sz="24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Monseratt"/>
              </a:rPr>
              <a:t>Модель монетизации: </a:t>
            </a:r>
            <a:r>
              <a:rPr lang="en-US" sz="2400" b="1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Monseratt"/>
              </a:rPr>
              <a:t>Freemium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D2E"/>
              </a:buClr>
              <a:buSzPct val="69068"/>
              <a:buNone/>
            </a:pPr>
            <a:endParaRPr lang="en-US" altLang="en-US" sz="2400" kern="100" dirty="0">
              <a:solidFill>
                <a:schemeClr val="accent1">
                  <a:lumMod val="20000"/>
                  <a:lumOff val="80000"/>
                </a:schemeClr>
              </a:solidFill>
              <a:latin typeface="Monseratt"/>
            </a:endParaRP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D2E"/>
              </a:buClr>
              <a:buSzPct val="69068"/>
              <a:buNone/>
            </a:pPr>
            <a:endParaRPr lang="en-US" altLang="en-US" sz="2400" kern="100" dirty="0">
              <a:solidFill>
                <a:schemeClr val="accent1">
                  <a:lumMod val="20000"/>
                  <a:lumOff val="80000"/>
                </a:schemeClr>
              </a:solidFill>
              <a:latin typeface="Monseratt"/>
            </a:endParaRP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D2E"/>
              </a:buClr>
              <a:buSzPct val="69068"/>
              <a:buNone/>
            </a:pPr>
            <a:endParaRPr lang="en-US" altLang="en-US" sz="2400" kern="100" dirty="0">
              <a:solidFill>
                <a:schemeClr val="accent1">
                  <a:lumMod val="20000"/>
                  <a:lumOff val="80000"/>
                </a:schemeClr>
              </a:solidFill>
              <a:latin typeface="Monseratt"/>
            </a:endParaRP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D2E"/>
              </a:buClr>
              <a:buSzPct val="69068"/>
              <a:buNone/>
            </a:pPr>
            <a:r>
              <a:rPr lang="ru-RU" altLang="en-US" sz="24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Monseratt"/>
              </a:rPr>
              <a:t>В </a:t>
            </a:r>
            <a:r>
              <a:rPr lang="ru-RU" sz="24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Monseratt"/>
              </a:rPr>
              <a:t>настоящее время из 10 стартапов в первый год выживает только 1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4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Monseratt"/>
              </a:rPr>
              <a:t>В последующие 3 года из 10 выживших продолжает удерживаться на плаву только 1</a:t>
            </a:r>
          </a:p>
          <a:p>
            <a:pPr marL="1143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143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Google Shape;134;p23"/>
          <p:cNvSpPr>
            <a:spLocks noGrp="1" noEditPoints="1"/>
          </p:cNvSpPr>
          <p:nvPr>
            <p:ph type="title"/>
          </p:nvPr>
        </p:nvSpPr>
        <p:spPr>
          <a:xfrm>
            <a:off x="2535819" y="32225"/>
            <a:ext cx="9580959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/>
          <a:p>
            <a:pPr mar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 pitchFamily="34" charset="0"/>
              <a:buNone/>
            </a:pPr>
            <a:r>
              <a:rPr lang="ru-RU" altLang="en-US" sz="3200" b="1" dirty="0">
                <a:solidFill>
                  <a:srgbClr val="2E3C69"/>
                </a:solidFill>
                <a:latin typeface="Monseratt"/>
              </a:rPr>
              <a:t>Проблема и решение</a:t>
            </a:r>
            <a:br>
              <a:rPr lang="en-US" altLang="en-US" sz="3200" dirty="0">
                <a:latin typeface="Monseratt"/>
              </a:rPr>
            </a:br>
            <a:endParaRPr sz="3200" dirty="0">
              <a:latin typeface="Monseratt"/>
            </a:endParaRPr>
          </a:p>
        </p:txBody>
      </p:sp>
      <p:sp>
        <p:nvSpPr>
          <p:cNvPr id="1048596" name="Google Shape;135;p23"/>
          <p:cNvSpPr>
            <a:spLocks noGrp="1" noEditPoints="1"/>
          </p:cNvSpPr>
          <p:nvPr>
            <p:ph type="body" idx="1"/>
          </p:nvPr>
        </p:nvSpPr>
        <p:spPr>
          <a:xfrm>
            <a:off x="6056494" y="9026894"/>
            <a:ext cx="3617858" cy="114680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/>
          <a:p>
            <a:pPr mar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solidFill>
                <a:srgbClr val="00B050"/>
              </a:solidFill>
            </a:endParaRPr>
          </a:p>
          <a:p>
            <a:pPr marL="228594" indent="-1142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>
              <a:solidFill>
                <a:srgbClr val="00B050"/>
              </a:solidFill>
            </a:endParaRPr>
          </a:p>
          <a:p>
            <a:pPr marL="22860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800" dirty="0"/>
          </a:p>
        </p:txBody>
      </p:sp>
      <p:pic>
        <p:nvPicPr>
          <p:cNvPr id="2097155" name="Google Shape;136;p23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78302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194304" name="Таблица 4194303"/>
          <p:cNvGraphicFramePr/>
          <p:nvPr>
            <p:extLst>
              <p:ext uri="{D42A27DB-BD31-4B8C-83A1-F6EECF244321}">
                <p14:modId xmlns:p14="http://schemas.microsoft.com/office/powerpoint/2010/main" val="1055554520"/>
              </p:ext>
            </p:extLst>
          </p:nvPr>
        </p:nvGraphicFramePr>
        <p:xfrm>
          <a:off x="2571505" y="2915346"/>
          <a:ext cx="4194737" cy="35270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94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27018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2E3C69"/>
                          </a:solidFill>
                          <a:latin typeface="Monseratt"/>
                        </a:rPr>
                        <a:t>Целевая аудитория решает эту проблем путём чтения книг, покупки курсов</a:t>
                      </a:r>
                      <a:r>
                        <a:rPr 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или анализа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многочисленной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открытой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информации</a:t>
                      </a:r>
                    </a:p>
                    <a:p>
                      <a:endParaRPr lang="ru-RU" altLang="en-US" sz="1400" dirty="0">
                        <a:latin typeface="Monseratt"/>
                      </a:endParaRPr>
                    </a:p>
                    <a:p>
                      <a:endParaRPr lang="ru-RU" altLang="en-US" dirty="0">
                        <a:latin typeface="Monseratt"/>
                      </a:endParaRPr>
                    </a:p>
                    <a:p>
                      <a:pPr marL="0" indent="0" algn="l" rtl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800"/>
                        <a:buNone/>
                      </a:pPr>
                      <a:endParaRPr lang="ru-RU" altLang="en-US" dirty="0">
                        <a:latin typeface="Monseratt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194305" name="Таблица 4194304"/>
          <p:cNvGraphicFramePr/>
          <p:nvPr>
            <p:extLst>
              <p:ext uri="{D42A27DB-BD31-4B8C-83A1-F6EECF244321}">
                <p14:modId xmlns:p14="http://schemas.microsoft.com/office/powerpoint/2010/main" val="672551746"/>
              </p:ext>
            </p:extLst>
          </p:nvPr>
        </p:nvGraphicFramePr>
        <p:xfrm>
          <a:off x="6766242" y="2915345"/>
          <a:ext cx="5307129" cy="35270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07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27018"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800"/>
                        <a:buNone/>
                      </a:pPr>
                      <a:r>
                        <a:rPr lang="ru-RU" sz="2400" b="0" i="0" u="none" strike="noStrike" cap="none" dirty="0">
                          <a:solidFill>
                            <a:srgbClr val="2E3C69"/>
                          </a:solidFill>
                          <a:latin typeface="Monseratt"/>
                          <a:ea typeface="+mn-ea"/>
                          <a:cs typeface="+mn-cs"/>
                          <a:sym typeface="Arial"/>
                        </a:rPr>
                        <a:t>Проблема будет решена нашей командой с помощью предоставления пользователю структурированной программы обучения с индивидуализацией (путем применения ИИ) и возможности протестировать свои гипотезы.</a:t>
                      </a:r>
                    </a:p>
                    <a:p>
                      <a:endParaRPr lang="ru-RU" altLang="en-US" dirty="0">
                        <a:latin typeface="Monserat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194307" name="Таблица 4194306"/>
          <p:cNvGraphicFramePr/>
          <p:nvPr>
            <p:extLst>
              <p:ext uri="{D42A27DB-BD31-4B8C-83A1-F6EECF244321}">
                <p14:modId xmlns:p14="http://schemas.microsoft.com/office/powerpoint/2010/main" val="3700770734"/>
              </p:ext>
            </p:extLst>
          </p:nvPr>
        </p:nvGraphicFramePr>
        <p:xfrm>
          <a:off x="2571505" y="766192"/>
          <a:ext cx="9509585" cy="213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96129">
                <a:tc>
                  <a:txBody>
                    <a:bodyPr/>
                    <a:lstStyle/>
                    <a:p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Человек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,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стремящийся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открыть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своё дело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,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занимается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поиском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информации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.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В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открытых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источниках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информация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разрозненная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,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сложная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для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понимания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,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человеку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трудно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применять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её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на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практике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.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Таким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образом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,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количество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людей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,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открывших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своё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дело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 </a:t>
                      </a:r>
                      <a:r>
                        <a:rPr lang="ru-RU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уменьшается</a:t>
                      </a:r>
                      <a:r>
                        <a:rPr lang="en-US" altLang="en-US" sz="2400" dirty="0">
                          <a:solidFill>
                            <a:srgbClr val="2E3C69"/>
                          </a:solidFill>
                          <a:latin typeface="Monseratt"/>
                        </a:rPr>
                        <a:t>.</a:t>
                      </a:r>
                      <a:endParaRPr lang="ru-RU" altLang="en-US" sz="2400" dirty="0">
                        <a:solidFill>
                          <a:srgbClr val="2E3C69"/>
                        </a:solidFill>
                        <a:latin typeface="Monseratt"/>
                      </a:endParaRPr>
                    </a:p>
                    <a:p>
                      <a:endParaRPr lang="ru-RU" altLang="en-US" dirty="0">
                        <a:latin typeface="Monseratt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Google Shape;197;p31"/>
          <p:cNvSpPr>
            <a:spLocks noGrp="1" noEditPoints="1"/>
          </p:cNvSpPr>
          <p:nvPr>
            <p:ph type="title"/>
          </p:nvPr>
        </p:nvSpPr>
        <p:spPr>
          <a:xfrm>
            <a:off x="2532184" y="32217"/>
            <a:ext cx="9591575" cy="10794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/>
          <a:p>
            <a:pPr mar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b="1" dirty="0">
                <a:solidFill>
                  <a:srgbClr val="2E3C69"/>
                </a:solidFill>
                <a:latin typeface="Montserrat" panose="00000500000000000000" pitchFamily="2" charset="-52"/>
              </a:rPr>
              <a:t>Ценностное предложение и продукт</a:t>
            </a:r>
            <a:br>
              <a:rPr lang="ru-RU" b="1" dirty="0">
                <a:solidFill>
                  <a:schemeClr val="tx1"/>
                </a:solidFill>
                <a:highlight>
                  <a:srgbClr val="FFFF00"/>
                </a:highlight>
                <a:latin typeface="Montserrat" panose="00000500000000000000" pitchFamily="2" charset="-52"/>
              </a:rPr>
            </a:br>
            <a:endParaRPr lang="ru-RU" b="1" dirty="0">
              <a:solidFill>
                <a:schemeClr val="tx1"/>
              </a:solidFill>
              <a:highlight>
                <a:srgbClr val="FFFF00"/>
              </a:highlight>
              <a:latin typeface="Montserrat" panose="00000500000000000000" pitchFamily="2" charset="-52"/>
            </a:endParaRPr>
          </a:p>
        </p:txBody>
      </p:sp>
      <p:pic>
        <p:nvPicPr>
          <p:cNvPr id="2097153" name="Google Shape;199;p31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09489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raphic 12">
            <a:extLst>
              <a:ext uri="{FF2B5EF4-FFF2-40B4-BE49-F238E27FC236}">
                <a16:creationId xmlns:a16="http://schemas.microsoft.com/office/drawing/2014/main" id="{C02B5679-B3C0-B491-B3DD-359F1BED0B5B}"/>
              </a:ext>
            </a:extLst>
          </p:cNvPr>
          <p:cNvSpPr/>
          <p:nvPr/>
        </p:nvSpPr>
        <p:spPr>
          <a:xfrm>
            <a:off x="5364377" y="2396100"/>
            <a:ext cx="3331812" cy="3331812"/>
          </a:xfrm>
          <a:custGeom>
            <a:avLst/>
            <a:gdLst>
              <a:gd name="connsiteX0" fmla="*/ 956882 w 1428750"/>
              <a:gd name="connsiteY0" fmla="*/ 242221 h 1428750"/>
              <a:gd name="connsiteX1" fmla="*/ 714661 w 1428750"/>
              <a:gd name="connsiteY1" fmla="*/ 484442 h 1428750"/>
              <a:gd name="connsiteX2" fmla="*/ 472345 w 1428750"/>
              <a:gd name="connsiteY2" fmla="*/ 242221 h 1428750"/>
              <a:gd name="connsiteX3" fmla="*/ 714661 w 1428750"/>
              <a:gd name="connsiteY3" fmla="*/ 0 h 1428750"/>
              <a:gd name="connsiteX4" fmla="*/ 956882 w 1428750"/>
              <a:gd name="connsiteY4" fmla="*/ 242221 h 1428750"/>
              <a:gd name="connsiteX5" fmla="*/ 926116 w 1428750"/>
              <a:gd name="connsiteY5" fmla="*/ 243269 h 1428750"/>
              <a:gd name="connsiteX6" fmla="*/ 683895 w 1428750"/>
              <a:gd name="connsiteY6" fmla="*/ 1048 h 1428750"/>
              <a:gd name="connsiteX7" fmla="*/ 441579 w 1428750"/>
              <a:gd name="connsiteY7" fmla="*/ 243269 h 1428750"/>
              <a:gd name="connsiteX8" fmla="*/ 683895 w 1428750"/>
              <a:gd name="connsiteY8" fmla="*/ 485489 h 1428750"/>
              <a:gd name="connsiteX9" fmla="*/ 926116 w 1428750"/>
              <a:gd name="connsiteY9" fmla="*/ 243269 h 1428750"/>
              <a:gd name="connsiteX10" fmla="*/ 895922 w 1428750"/>
              <a:gd name="connsiteY10" fmla="*/ 246126 h 1428750"/>
              <a:gd name="connsiteX11" fmla="*/ 653701 w 1428750"/>
              <a:gd name="connsiteY11" fmla="*/ 3905 h 1428750"/>
              <a:gd name="connsiteX12" fmla="*/ 411385 w 1428750"/>
              <a:gd name="connsiteY12" fmla="*/ 246126 h 1428750"/>
              <a:gd name="connsiteX13" fmla="*/ 653606 w 1428750"/>
              <a:gd name="connsiteY13" fmla="*/ 488347 h 1428750"/>
              <a:gd name="connsiteX14" fmla="*/ 895922 w 1428750"/>
              <a:gd name="connsiteY14" fmla="*/ 246126 h 1428750"/>
              <a:gd name="connsiteX15" fmla="*/ 866299 w 1428750"/>
              <a:gd name="connsiteY15" fmla="*/ 250984 h 1428750"/>
              <a:gd name="connsiteX16" fmla="*/ 623983 w 1428750"/>
              <a:gd name="connsiteY16" fmla="*/ 8668 h 1428750"/>
              <a:gd name="connsiteX17" fmla="*/ 381762 w 1428750"/>
              <a:gd name="connsiteY17" fmla="*/ 250984 h 1428750"/>
              <a:gd name="connsiteX18" fmla="*/ 623983 w 1428750"/>
              <a:gd name="connsiteY18" fmla="*/ 493205 h 1428750"/>
              <a:gd name="connsiteX19" fmla="*/ 866299 w 1428750"/>
              <a:gd name="connsiteY19" fmla="*/ 250984 h 1428750"/>
              <a:gd name="connsiteX20" fmla="*/ 837248 w 1428750"/>
              <a:gd name="connsiteY20" fmla="*/ 257556 h 1428750"/>
              <a:gd name="connsiteX21" fmla="*/ 595027 w 1428750"/>
              <a:gd name="connsiteY21" fmla="*/ 15335 h 1428750"/>
              <a:gd name="connsiteX22" fmla="*/ 352711 w 1428750"/>
              <a:gd name="connsiteY22" fmla="*/ 257556 h 1428750"/>
              <a:gd name="connsiteX23" fmla="*/ 594932 w 1428750"/>
              <a:gd name="connsiteY23" fmla="*/ 499777 h 1428750"/>
              <a:gd name="connsiteX24" fmla="*/ 837248 w 1428750"/>
              <a:gd name="connsiteY24" fmla="*/ 257556 h 1428750"/>
              <a:gd name="connsiteX25" fmla="*/ 808958 w 1428750"/>
              <a:gd name="connsiteY25" fmla="*/ 265843 h 1428750"/>
              <a:gd name="connsiteX26" fmla="*/ 566738 w 1428750"/>
              <a:gd name="connsiteY26" fmla="*/ 23622 h 1428750"/>
              <a:gd name="connsiteX27" fmla="*/ 324422 w 1428750"/>
              <a:gd name="connsiteY27" fmla="*/ 265843 h 1428750"/>
              <a:gd name="connsiteX28" fmla="*/ 566738 w 1428750"/>
              <a:gd name="connsiteY28" fmla="*/ 508159 h 1428750"/>
              <a:gd name="connsiteX29" fmla="*/ 808958 w 1428750"/>
              <a:gd name="connsiteY29" fmla="*/ 265843 h 1428750"/>
              <a:gd name="connsiteX30" fmla="*/ 781431 w 1428750"/>
              <a:gd name="connsiteY30" fmla="*/ 275939 h 1428750"/>
              <a:gd name="connsiteX31" fmla="*/ 539210 w 1428750"/>
              <a:gd name="connsiteY31" fmla="*/ 33719 h 1428750"/>
              <a:gd name="connsiteX32" fmla="*/ 296894 w 1428750"/>
              <a:gd name="connsiteY32" fmla="*/ 275939 h 1428750"/>
              <a:gd name="connsiteX33" fmla="*/ 539115 w 1428750"/>
              <a:gd name="connsiteY33" fmla="*/ 518160 h 1428750"/>
              <a:gd name="connsiteX34" fmla="*/ 781431 w 1428750"/>
              <a:gd name="connsiteY34" fmla="*/ 275939 h 1428750"/>
              <a:gd name="connsiteX35" fmla="*/ 754761 w 1428750"/>
              <a:gd name="connsiteY35" fmla="*/ 287560 h 1428750"/>
              <a:gd name="connsiteX36" fmla="*/ 512540 w 1428750"/>
              <a:gd name="connsiteY36" fmla="*/ 45339 h 1428750"/>
              <a:gd name="connsiteX37" fmla="*/ 270224 w 1428750"/>
              <a:gd name="connsiteY37" fmla="*/ 287560 h 1428750"/>
              <a:gd name="connsiteX38" fmla="*/ 512445 w 1428750"/>
              <a:gd name="connsiteY38" fmla="*/ 529781 h 1428750"/>
              <a:gd name="connsiteX39" fmla="*/ 754761 w 1428750"/>
              <a:gd name="connsiteY39" fmla="*/ 287560 h 1428750"/>
              <a:gd name="connsiteX40" fmla="*/ 728948 w 1428750"/>
              <a:gd name="connsiteY40" fmla="*/ 300800 h 1428750"/>
              <a:gd name="connsiteX41" fmla="*/ 486728 w 1428750"/>
              <a:gd name="connsiteY41" fmla="*/ 58579 h 1428750"/>
              <a:gd name="connsiteX42" fmla="*/ 244411 w 1428750"/>
              <a:gd name="connsiteY42" fmla="*/ 300800 h 1428750"/>
              <a:gd name="connsiteX43" fmla="*/ 486632 w 1428750"/>
              <a:gd name="connsiteY43" fmla="*/ 543116 h 1428750"/>
              <a:gd name="connsiteX44" fmla="*/ 728948 w 1428750"/>
              <a:gd name="connsiteY44" fmla="*/ 300800 h 1428750"/>
              <a:gd name="connsiteX45" fmla="*/ 704088 w 1428750"/>
              <a:gd name="connsiteY45" fmla="*/ 315563 h 1428750"/>
              <a:gd name="connsiteX46" fmla="*/ 461867 w 1428750"/>
              <a:gd name="connsiteY46" fmla="*/ 73343 h 1428750"/>
              <a:gd name="connsiteX47" fmla="*/ 219551 w 1428750"/>
              <a:gd name="connsiteY47" fmla="*/ 315563 h 1428750"/>
              <a:gd name="connsiteX48" fmla="*/ 461772 w 1428750"/>
              <a:gd name="connsiteY48" fmla="*/ 557784 h 1428750"/>
              <a:gd name="connsiteX49" fmla="*/ 704088 w 1428750"/>
              <a:gd name="connsiteY49" fmla="*/ 315563 h 1428750"/>
              <a:gd name="connsiteX50" fmla="*/ 680180 w 1428750"/>
              <a:gd name="connsiteY50" fmla="*/ 331756 h 1428750"/>
              <a:gd name="connsiteX51" fmla="*/ 437960 w 1428750"/>
              <a:gd name="connsiteY51" fmla="*/ 89535 h 1428750"/>
              <a:gd name="connsiteX52" fmla="*/ 195644 w 1428750"/>
              <a:gd name="connsiteY52" fmla="*/ 331756 h 1428750"/>
              <a:gd name="connsiteX53" fmla="*/ 437864 w 1428750"/>
              <a:gd name="connsiteY53" fmla="*/ 573977 h 1428750"/>
              <a:gd name="connsiteX54" fmla="*/ 680180 w 1428750"/>
              <a:gd name="connsiteY54" fmla="*/ 331756 h 1428750"/>
              <a:gd name="connsiteX55" fmla="*/ 657416 w 1428750"/>
              <a:gd name="connsiteY55" fmla="*/ 349282 h 1428750"/>
              <a:gd name="connsiteX56" fmla="*/ 415195 w 1428750"/>
              <a:gd name="connsiteY56" fmla="*/ 107061 h 1428750"/>
              <a:gd name="connsiteX57" fmla="*/ 172879 w 1428750"/>
              <a:gd name="connsiteY57" fmla="*/ 349282 h 1428750"/>
              <a:gd name="connsiteX58" fmla="*/ 415100 w 1428750"/>
              <a:gd name="connsiteY58" fmla="*/ 591503 h 1428750"/>
              <a:gd name="connsiteX59" fmla="*/ 657416 w 1428750"/>
              <a:gd name="connsiteY59" fmla="*/ 349282 h 1428750"/>
              <a:gd name="connsiteX60" fmla="*/ 635794 w 1428750"/>
              <a:gd name="connsiteY60" fmla="*/ 368141 h 1428750"/>
              <a:gd name="connsiteX61" fmla="*/ 393573 w 1428750"/>
              <a:gd name="connsiteY61" fmla="*/ 125921 h 1428750"/>
              <a:gd name="connsiteX62" fmla="*/ 151257 w 1428750"/>
              <a:gd name="connsiteY62" fmla="*/ 368141 h 1428750"/>
              <a:gd name="connsiteX63" fmla="*/ 393478 w 1428750"/>
              <a:gd name="connsiteY63" fmla="*/ 610362 h 1428750"/>
              <a:gd name="connsiteX64" fmla="*/ 635794 w 1428750"/>
              <a:gd name="connsiteY64" fmla="*/ 368141 h 1428750"/>
              <a:gd name="connsiteX65" fmla="*/ 615315 w 1428750"/>
              <a:gd name="connsiteY65" fmla="*/ 388334 h 1428750"/>
              <a:gd name="connsiteX66" fmla="*/ 373094 w 1428750"/>
              <a:gd name="connsiteY66" fmla="*/ 146114 h 1428750"/>
              <a:gd name="connsiteX67" fmla="*/ 130778 w 1428750"/>
              <a:gd name="connsiteY67" fmla="*/ 388334 h 1428750"/>
              <a:gd name="connsiteX68" fmla="*/ 372999 w 1428750"/>
              <a:gd name="connsiteY68" fmla="*/ 630555 h 1428750"/>
              <a:gd name="connsiteX69" fmla="*/ 615315 w 1428750"/>
              <a:gd name="connsiteY69" fmla="*/ 388334 h 1428750"/>
              <a:gd name="connsiteX70" fmla="*/ 596075 w 1428750"/>
              <a:gd name="connsiteY70" fmla="*/ 409670 h 1428750"/>
              <a:gd name="connsiteX71" fmla="*/ 353854 w 1428750"/>
              <a:gd name="connsiteY71" fmla="*/ 167449 h 1428750"/>
              <a:gd name="connsiteX72" fmla="*/ 111538 w 1428750"/>
              <a:gd name="connsiteY72" fmla="*/ 409670 h 1428750"/>
              <a:gd name="connsiteX73" fmla="*/ 353854 w 1428750"/>
              <a:gd name="connsiteY73" fmla="*/ 651986 h 1428750"/>
              <a:gd name="connsiteX74" fmla="*/ 596075 w 1428750"/>
              <a:gd name="connsiteY74" fmla="*/ 409670 h 1428750"/>
              <a:gd name="connsiteX75" fmla="*/ 578168 w 1428750"/>
              <a:gd name="connsiteY75" fmla="*/ 432245 h 1428750"/>
              <a:gd name="connsiteX76" fmla="*/ 335947 w 1428750"/>
              <a:gd name="connsiteY76" fmla="*/ 190024 h 1428750"/>
              <a:gd name="connsiteX77" fmla="*/ 93631 w 1428750"/>
              <a:gd name="connsiteY77" fmla="*/ 432245 h 1428750"/>
              <a:gd name="connsiteX78" fmla="*/ 335852 w 1428750"/>
              <a:gd name="connsiteY78" fmla="*/ 674465 h 1428750"/>
              <a:gd name="connsiteX79" fmla="*/ 578168 w 1428750"/>
              <a:gd name="connsiteY79" fmla="*/ 432245 h 1428750"/>
              <a:gd name="connsiteX80" fmla="*/ 561689 w 1428750"/>
              <a:gd name="connsiteY80" fmla="*/ 455771 h 1428750"/>
              <a:gd name="connsiteX81" fmla="*/ 319469 w 1428750"/>
              <a:gd name="connsiteY81" fmla="*/ 213551 h 1428750"/>
              <a:gd name="connsiteX82" fmla="*/ 77153 w 1428750"/>
              <a:gd name="connsiteY82" fmla="*/ 455771 h 1428750"/>
              <a:gd name="connsiteX83" fmla="*/ 319373 w 1428750"/>
              <a:gd name="connsiteY83" fmla="*/ 697992 h 1428750"/>
              <a:gd name="connsiteX84" fmla="*/ 561689 w 1428750"/>
              <a:gd name="connsiteY84" fmla="*/ 455771 h 1428750"/>
              <a:gd name="connsiteX85" fmla="*/ 546545 w 1428750"/>
              <a:gd name="connsiteY85" fmla="*/ 480441 h 1428750"/>
              <a:gd name="connsiteX86" fmla="*/ 304324 w 1428750"/>
              <a:gd name="connsiteY86" fmla="*/ 238220 h 1428750"/>
              <a:gd name="connsiteX87" fmla="*/ 62008 w 1428750"/>
              <a:gd name="connsiteY87" fmla="*/ 480441 h 1428750"/>
              <a:gd name="connsiteX88" fmla="*/ 304324 w 1428750"/>
              <a:gd name="connsiteY88" fmla="*/ 722662 h 1428750"/>
              <a:gd name="connsiteX89" fmla="*/ 546545 w 1428750"/>
              <a:gd name="connsiteY89" fmla="*/ 480441 h 1428750"/>
              <a:gd name="connsiteX90" fmla="*/ 532924 w 1428750"/>
              <a:gd name="connsiteY90" fmla="*/ 505968 h 1428750"/>
              <a:gd name="connsiteX91" fmla="*/ 290703 w 1428750"/>
              <a:gd name="connsiteY91" fmla="*/ 263747 h 1428750"/>
              <a:gd name="connsiteX92" fmla="*/ 48387 w 1428750"/>
              <a:gd name="connsiteY92" fmla="*/ 505968 h 1428750"/>
              <a:gd name="connsiteX93" fmla="*/ 290608 w 1428750"/>
              <a:gd name="connsiteY93" fmla="*/ 748189 h 1428750"/>
              <a:gd name="connsiteX94" fmla="*/ 532924 w 1428750"/>
              <a:gd name="connsiteY94" fmla="*/ 505968 h 1428750"/>
              <a:gd name="connsiteX95" fmla="*/ 520922 w 1428750"/>
              <a:gd name="connsiteY95" fmla="*/ 532448 h 1428750"/>
              <a:gd name="connsiteX96" fmla="*/ 278702 w 1428750"/>
              <a:gd name="connsiteY96" fmla="*/ 290227 h 1428750"/>
              <a:gd name="connsiteX97" fmla="*/ 36386 w 1428750"/>
              <a:gd name="connsiteY97" fmla="*/ 532448 h 1428750"/>
              <a:gd name="connsiteX98" fmla="*/ 278606 w 1428750"/>
              <a:gd name="connsiteY98" fmla="*/ 774764 h 1428750"/>
              <a:gd name="connsiteX99" fmla="*/ 520922 w 1428750"/>
              <a:gd name="connsiteY99" fmla="*/ 532448 h 1428750"/>
              <a:gd name="connsiteX100" fmla="*/ 510445 w 1428750"/>
              <a:gd name="connsiteY100" fmla="*/ 559784 h 1428750"/>
              <a:gd name="connsiteX101" fmla="*/ 268224 w 1428750"/>
              <a:gd name="connsiteY101" fmla="*/ 317564 h 1428750"/>
              <a:gd name="connsiteX102" fmla="*/ 25908 w 1428750"/>
              <a:gd name="connsiteY102" fmla="*/ 559784 h 1428750"/>
              <a:gd name="connsiteX103" fmla="*/ 268129 w 1428750"/>
              <a:gd name="connsiteY103" fmla="*/ 802005 h 1428750"/>
              <a:gd name="connsiteX104" fmla="*/ 510445 w 1428750"/>
              <a:gd name="connsiteY104" fmla="*/ 559784 h 1428750"/>
              <a:gd name="connsiteX105" fmla="*/ 501682 w 1428750"/>
              <a:gd name="connsiteY105" fmla="*/ 587883 h 1428750"/>
              <a:gd name="connsiteX106" fmla="*/ 259461 w 1428750"/>
              <a:gd name="connsiteY106" fmla="*/ 345662 h 1428750"/>
              <a:gd name="connsiteX107" fmla="*/ 17145 w 1428750"/>
              <a:gd name="connsiteY107" fmla="*/ 587883 h 1428750"/>
              <a:gd name="connsiteX108" fmla="*/ 259366 w 1428750"/>
              <a:gd name="connsiteY108" fmla="*/ 830104 h 1428750"/>
              <a:gd name="connsiteX109" fmla="*/ 501682 w 1428750"/>
              <a:gd name="connsiteY109" fmla="*/ 587883 h 1428750"/>
              <a:gd name="connsiteX110" fmla="*/ 494633 w 1428750"/>
              <a:gd name="connsiteY110" fmla="*/ 616744 h 1428750"/>
              <a:gd name="connsiteX111" fmla="*/ 252413 w 1428750"/>
              <a:gd name="connsiteY111" fmla="*/ 374523 h 1428750"/>
              <a:gd name="connsiteX112" fmla="*/ 10097 w 1428750"/>
              <a:gd name="connsiteY112" fmla="*/ 616744 h 1428750"/>
              <a:gd name="connsiteX113" fmla="*/ 252413 w 1428750"/>
              <a:gd name="connsiteY113" fmla="*/ 858965 h 1428750"/>
              <a:gd name="connsiteX114" fmla="*/ 494633 w 1428750"/>
              <a:gd name="connsiteY114" fmla="*/ 616744 h 1428750"/>
              <a:gd name="connsiteX115" fmla="*/ 489395 w 1428750"/>
              <a:gd name="connsiteY115" fmla="*/ 646271 h 1428750"/>
              <a:gd name="connsiteX116" fmla="*/ 247174 w 1428750"/>
              <a:gd name="connsiteY116" fmla="*/ 404051 h 1428750"/>
              <a:gd name="connsiteX117" fmla="*/ 4858 w 1428750"/>
              <a:gd name="connsiteY117" fmla="*/ 646271 h 1428750"/>
              <a:gd name="connsiteX118" fmla="*/ 247174 w 1428750"/>
              <a:gd name="connsiteY118" fmla="*/ 888492 h 1428750"/>
              <a:gd name="connsiteX119" fmla="*/ 489395 w 1428750"/>
              <a:gd name="connsiteY119" fmla="*/ 646271 h 1428750"/>
              <a:gd name="connsiteX120" fmla="*/ 485966 w 1428750"/>
              <a:gd name="connsiteY120" fmla="*/ 676275 h 1428750"/>
              <a:gd name="connsiteX121" fmla="*/ 243745 w 1428750"/>
              <a:gd name="connsiteY121" fmla="*/ 434054 h 1428750"/>
              <a:gd name="connsiteX122" fmla="*/ 1429 w 1428750"/>
              <a:gd name="connsiteY122" fmla="*/ 676275 h 1428750"/>
              <a:gd name="connsiteX123" fmla="*/ 243649 w 1428750"/>
              <a:gd name="connsiteY123" fmla="*/ 918496 h 1428750"/>
              <a:gd name="connsiteX124" fmla="*/ 485966 w 1428750"/>
              <a:gd name="connsiteY124" fmla="*/ 676275 h 1428750"/>
              <a:gd name="connsiteX125" fmla="*/ 484537 w 1428750"/>
              <a:gd name="connsiteY125" fmla="*/ 706945 h 1428750"/>
              <a:gd name="connsiteX126" fmla="*/ 242316 w 1428750"/>
              <a:gd name="connsiteY126" fmla="*/ 464725 h 1428750"/>
              <a:gd name="connsiteX127" fmla="*/ 0 w 1428750"/>
              <a:gd name="connsiteY127" fmla="*/ 706945 h 1428750"/>
              <a:gd name="connsiteX128" fmla="*/ 242221 w 1428750"/>
              <a:gd name="connsiteY128" fmla="*/ 949166 h 1428750"/>
              <a:gd name="connsiteX129" fmla="*/ 484537 w 1428750"/>
              <a:gd name="connsiteY129" fmla="*/ 706945 h 1428750"/>
              <a:gd name="connsiteX130" fmla="*/ 485013 w 1428750"/>
              <a:gd name="connsiteY130" fmla="*/ 737807 h 1428750"/>
              <a:gd name="connsiteX131" fmla="*/ 242792 w 1428750"/>
              <a:gd name="connsiteY131" fmla="*/ 495586 h 1428750"/>
              <a:gd name="connsiteX132" fmla="*/ 476 w 1428750"/>
              <a:gd name="connsiteY132" fmla="*/ 737807 h 1428750"/>
              <a:gd name="connsiteX133" fmla="*/ 242697 w 1428750"/>
              <a:gd name="connsiteY133" fmla="*/ 980027 h 1428750"/>
              <a:gd name="connsiteX134" fmla="*/ 485013 w 1428750"/>
              <a:gd name="connsiteY134" fmla="*/ 737807 h 1428750"/>
              <a:gd name="connsiteX135" fmla="*/ 487490 w 1428750"/>
              <a:gd name="connsiteY135" fmla="*/ 768191 h 1428750"/>
              <a:gd name="connsiteX136" fmla="*/ 245269 w 1428750"/>
              <a:gd name="connsiteY136" fmla="*/ 525971 h 1428750"/>
              <a:gd name="connsiteX137" fmla="*/ 2953 w 1428750"/>
              <a:gd name="connsiteY137" fmla="*/ 768191 h 1428750"/>
              <a:gd name="connsiteX138" fmla="*/ 245174 w 1428750"/>
              <a:gd name="connsiteY138" fmla="*/ 1010412 h 1428750"/>
              <a:gd name="connsiteX139" fmla="*/ 487490 w 1428750"/>
              <a:gd name="connsiteY139" fmla="*/ 768191 h 1428750"/>
              <a:gd name="connsiteX140" fmla="*/ 491776 w 1428750"/>
              <a:gd name="connsiteY140" fmla="*/ 798005 h 1428750"/>
              <a:gd name="connsiteX141" fmla="*/ 249555 w 1428750"/>
              <a:gd name="connsiteY141" fmla="*/ 555784 h 1428750"/>
              <a:gd name="connsiteX142" fmla="*/ 7239 w 1428750"/>
              <a:gd name="connsiteY142" fmla="*/ 798005 h 1428750"/>
              <a:gd name="connsiteX143" fmla="*/ 249460 w 1428750"/>
              <a:gd name="connsiteY143" fmla="*/ 1040225 h 1428750"/>
              <a:gd name="connsiteX144" fmla="*/ 491776 w 1428750"/>
              <a:gd name="connsiteY144" fmla="*/ 798005 h 1428750"/>
              <a:gd name="connsiteX145" fmla="*/ 497967 w 1428750"/>
              <a:gd name="connsiteY145" fmla="*/ 827151 h 1428750"/>
              <a:gd name="connsiteX146" fmla="*/ 255746 w 1428750"/>
              <a:gd name="connsiteY146" fmla="*/ 584930 h 1428750"/>
              <a:gd name="connsiteX147" fmla="*/ 13430 w 1428750"/>
              <a:gd name="connsiteY147" fmla="*/ 827151 h 1428750"/>
              <a:gd name="connsiteX148" fmla="*/ 255651 w 1428750"/>
              <a:gd name="connsiteY148" fmla="*/ 1069372 h 1428750"/>
              <a:gd name="connsiteX149" fmla="*/ 497967 w 1428750"/>
              <a:gd name="connsiteY149" fmla="*/ 827151 h 1428750"/>
              <a:gd name="connsiteX150" fmla="*/ 505873 w 1428750"/>
              <a:gd name="connsiteY150" fmla="*/ 855631 h 1428750"/>
              <a:gd name="connsiteX151" fmla="*/ 263652 w 1428750"/>
              <a:gd name="connsiteY151" fmla="*/ 613410 h 1428750"/>
              <a:gd name="connsiteX152" fmla="*/ 21336 w 1428750"/>
              <a:gd name="connsiteY152" fmla="*/ 855631 h 1428750"/>
              <a:gd name="connsiteX153" fmla="*/ 263557 w 1428750"/>
              <a:gd name="connsiteY153" fmla="*/ 1097852 h 1428750"/>
              <a:gd name="connsiteX154" fmla="*/ 505873 w 1428750"/>
              <a:gd name="connsiteY154" fmla="*/ 855631 h 1428750"/>
              <a:gd name="connsiteX155" fmla="*/ 515493 w 1428750"/>
              <a:gd name="connsiteY155" fmla="*/ 883349 h 1428750"/>
              <a:gd name="connsiteX156" fmla="*/ 273272 w 1428750"/>
              <a:gd name="connsiteY156" fmla="*/ 641128 h 1428750"/>
              <a:gd name="connsiteX157" fmla="*/ 30956 w 1428750"/>
              <a:gd name="connsiteY157" fmla="*/ 883349 h 1428750"/>
              <a:gd name="connsiteX158" fmla="*/ 273177 w 1428750"/>
              <a:gd name="connsiteY158" fmla="*/ 1125569 h 1428750"/>
              <a:gd name="connsiteX159" fmla="*/ 515493 w 1428750"/>
              <a:gd name="connsiteY159" fmla="*/ 883349 h 1428750"/>
              <a:gd name="connsiteX160" fmla="*/ 526733 w 1428750"/>
              <a:gd name="connsiteY160" fmla="*/ 910209 h 1428750"/>
              <a:gd name="connsiteX161" fmla="*/ 284512 w 1428750"/>
              <a:gd name="connsiteY161" fmla="*/ 667988 h 1428750"/>
              <a:gd name="connsiteX162" fmla="*/ 42196 w 1428750"/>
              <a:gd name="connsiteY162" fmla="*/ 910209 h 1428750"/>
              <a:gd name="connsiteX163" fmla="*/ 284417 w 1428750"/>
              <a:gd name="connsiteY163" fmla="*/ 1152430 h 1428750"/>
              <a:gd name="connsiteX164" fmla="*/ 526733 w 1428750"/>
              <a:gd name="connsiteY164" fmla="*/ 910209 h 1428750"/>
              <a:gd name="connsiteX165" fmla="*/ 539591 w 1428750"/>
              <a:gd name="connsiteY165" fmla="*/ 936308 h 1428750"/>
              <a:gd name="connsiteX166" fmla="*/ 297371 w 1428750"/>
              <a:gd name="connsiteY166" fmla="*/ 694087 h 1428750"/>
              <a:gd name="connsiteX167" fmla="*/ 55055 w 1428750"/>
              <a:gd name="connsiteY167" fmla="*/ 936308 h 1428750"/>
              <a:gd name="connsiteX168" fmla="*/ 297275 w 1428750"/>
              <a:gd name="connsiteY168" fmla="*/ 1178528 h 1428750"/>
              <a:gd name="connsiteX169" fmla="*/ 539591 w 1428750"/>
              <a:gd name="connsiteY169" fmla="*/ 936308 h 1428750"/>
              <a:gd name="connsiteX170" fmla="*/ 553879 w 1428750"/>
              <a:gd name="connsiteY170" fmla="*/ 961358 h 1428750"/>
              <a:gd name="connsiteX171" fmla="*/ 311658 w 1428750"/>
              <a:gd name="connsiteY171" fmla="*/ 719138 h 1428750"/>
              <a:gd name="connsiteX172" fmla="*/ 69437 w 1428750"/>
              <a:gd name="connsiteY172" fmla="*/ 961358 h 1428750"/>
              <a:gd name="connsiteX173" fmla="*/ 311658 w 1428750"/>
              <a:gd name="connsiteY173" fmla="*/ 1203579 h 1428750"/>
              <a:gd name="connsiteX174" fmla="*/ 553879 w 1428750"/>
              <a:gd name="connsiteY174" fmla="*/ 961358 h 1428750"/>
              <a:gd name="connsiteX175" fmla="*/ 569786 w 1428750"/>
              <a:gd name="connsiteY175" fmla="*/ 985457 h 1428750"/>
              <a:gd name="connsiteX176" fmla="*/ 327565 w 1428750"/>
              <a:gd name="connsiteY176" fmla="*/ 743236 h 1428750"/>
              <a:gd name="connsiteX177" fmla="*/ 85249 w 1428750"/>
              <a:gd name="connsiteY177" fmla="*/ 985457 h 1428750"/>
              <a:gd name="connsiteX178" fmla="*/ 327470 w 1428750"/>
              <a:gd name="connsiteY178" fmla="*/ 1227677 h 1428750"/>
              <a:gd name="connsiteX179" fmla="*/ 569786 w 1428750"/>
              <a:gd name="connsiteY179" fmla="*/ 985457 h 1428750"/>
              <a:gd name="connsiteX180" fmla="*/ 586931 w 1428750"/>
              <a:gd name="connsiteY180" fmla="*/ 1008602 h 1428750"/>
              <a:gd name="connsiteX181" fmla="*/ 344710 w 1428750"/>
              <a:gd name="connsiteY181" fmla="*/ 766382 h 1428750"/>
              <a:gd name="connsiteX182" fmla="*/ 102394 w 1428750"/>
              <a:gd name="connsiteY182" fmla="*/ 1008602 h 1428750"/>
              <a:gd name="connsiteX183" fmla="*/ 344615 w 1428750"/>
              <a:gd name="connsiteY183" fmla="*/ 1250823 h 1428750"/>
              <a:gd name="connsiteX184" fmla="*/ 586931 w 1428750"/>
              <a:gd name="connsiteY184" fmla="*/ 1008602 h 1428750"/>
              <a:gd name="connsiteX185" fmla="*/ 605504 w 1428750"/>
              <a:gd name="connsiteY185" fmla="*/ 1030510 h 1428750"/>
              <a:gd name="connsiteX186" fmla="*/ 363284 w 1428750"/>
              <a:gd name="connsiteY186" fmla="*/ 788289 h 1428750"/>
              <a:gd name="connsiteX187" fmla="*/ 121063 w 1428750"/>
              <a:gd name="connsiteY187" fmla="*/ 1030510 h 1428750"/>
              <a:gd name="connsiteX188" fmla="*/ 363284 w 1428750"/>
              <a:gd name="connsiteY188" fmla="*/ 1272731 h 1428750"/>
              <a:gd name="connsiteX189" fmla="*/ 605504 w 1428750"/>
              <a:gd name="connsiteY189" fmla="*/ 1030510 h 1428750"/>
              <a:gd name="connsiteX190" fmla="*/ 625412 w 1428750"/>
              <a:gd name="connsiteY190" fmla="*/ 1051274 h 1428750"/>
              <a:gd name="connsiteX191" fmla="*/ 383191 w 1428750"/>
              <a:gd name="connsiteY191" fmla="*/ 809054 h 1428750"/>
              <a:gd name="connsiteX192" fmla="*/ 140970 w 1428750"/>
              <a:gd name="connsiteY192" fmla="*/ 1051274 h 1428750"/>
              <a:gd name="connsiteX193" fmla="*/ 383191 w 1428750"/>
              <a:gd name="connsiteY193" fmla="*/ 1293495 h 1428750"/>
              <a:gd name="connsiteX194" fmla="*/ 625412 w 1428750"/>
              <a:gd name="connsiteY194" fmla="*/ 1051274 h 1428750"/>
              <a:gd name="connsiteX195" fmla="*/ 646462 w 1428750"/>
              <a:gd name="connsiteY195" fmla="*/ 1070801 h 1428750"/>
              <a:gd name="connsiteX196" fmla="*/ 404241 w 1428750"/>
              <a:gd name="connsiteY196" fmla="*/ 828580 h 1428750"/>
              <a:gd name="connsiteX197" fmla="*/ 162020 w 1428750"/>
              <a:gd name="connsiteY197" fmla="*/ 1070801 h 1428750"/>
              <a:gd name="connsiteX198" fmla="*/ 404241 w 1428750"/>
              <a:gd name="connsiteY198" fmla="*/ 1313021 h 1428750"/>
              <a:gd name="connsiteX199" fmla="*/ 646462 w 1428750"/>
              <a:gd name="connsiteY199" fmla="*/ 1070801 h 1428750"/>
              <a:gd name="connsiteX200" fmla="*/ 668655 w 1428750"/>
              <a:gd name="connsiteY200" fmla="*/ 1088993 h 1428750"/>
              <a:gd name="connsiteX201" fmla="*/ 426434 w 1428750"/>
              <a:gd name="connsiteY201" fmla="*/ 846773 h 1428750"/>
              <a:gd name="connsiteX202" fmla="*/ 184214 w 1428750"/>
              <a:gd name="connsiteY202" fmla="*/ 1088993 h 1428750"/>
              <a:gd name="connsiteX203" fmla="*/ 426434 w 1428750"/>
              <a:gd name="connsiteY203" fmla="*/ 1331214 h 1428750"/>
              <a:gd name="connsiteX204" fmla="*/ 668655 w 1428750"/>
              <a:gd name="connsiteY204" fmla="*/ 1088993 h 1428750"/>
              <a:gd name="connsiteX205" fmla="*/ 691991 w 1428750"/>
              <a:gd name="connsiteY205" fmla="*/ 1105948 h 1428750"/>
              <a:gd name="connsiteX206" fmla="*/ 449771 w 1428750"/>
              <a:gd name="connsiteY206" fmla="*/ 863727 h 1428750"/>
              <a:gd name="connsiteX207" fmla="*/ 207550 w 1428750"/>
              <a:gd name="connsiteY207" fmla="*/ 1105948 h 1428750"/>
              <a:gd name="connsiteX208" fmla="*/ 449771 w 1428750"/>
              <a:gd name="connsiteY208" fmla="*/ 1348169 h 1428750"/>
              <a:gd name="connsiteX209" fmla="*/ 691991 w 1428750"/>
              <a:gd name="connsiteY209" fmla="*/ 1105948 h 1428750"/>
              <a:gd name="connsiteX210" fmla="*/ 716375 w 1428750"/>
              <a:gd name="connsiteY210" fmla="*/ 1121378 h 1428750"/>
              <a:gd name="connsiteX211" fmla="*/ 474155 w 1428750"/>
              <a:gd name="connsiteY211" fmla="*/ 879158 h 1428750"/>
              <a:gd name="connsiteX212" fmla="*/ 231934 w 1428750"/>
              <a:gd name="connsiteY212" fmla="*/ 1121378 h 1428750"/>
              <a:gd name="connsiteX213" fmla="*/ 474155 w 1428750"/>
              <a:gd name="connsiteY213" fmla="*/ 1363599 h 1428750"/>
              <a:gd name="connsiteX214" fmla="*/ 716375 w 1428750"/>
              <a:gd name="connsiteY214" fmla="*/ 1121378 h 1428750"/>
              <a:gd name="connsiteX215" fmla="*/ 741712 w 1428750"/>
              <a:gd name="connsiteY215" fmla="*/ 1135380 h 1428750"/>
              <a:gd name="connsiteX216" fmla="*/ 499491 w 1428750"/>
              <a:gd name="connsiteY216" fmla="*/ 893159 h 1428750"/>
              <a:gd name="connsiteX217" fmla="*/ 257270 w 1428750"/>
              <a:gd name="connsiteY217" fmla="*/ 1135380 h 1428750"/>
              <a:gd name="connsiteX218" fmla="*/ 499491 w 1428750"/>
              <a:gd name="connsiteY218" fmla="*/ 1377601 h 1428750"/>
              <a:gd name="connsiteX219" fmla="*/ 741712 w 1428750"/>
              <a:gd name="connsiteY219" fmla="*/ 1135380 h 1428750"/>
              <a:gd name="connsiteX220" fmla="*/ 768001 w 1428750"/>
              <a:gd name="connsiteY220" fmla="*/ 1147858 h 1428750"/>
              <a:gd name="connsiteX221" fmla="*/ 525780 w 1428750"/>
              <a:gd name="connsiteY221" fmla="*/ 905637 h 1428750"/>
              <a:gd name="connsiteX222" fmla="*/ 283559 w 1428750"/>
              <a:gd name="connsiteY222" fmla="*/ 1147858 h 1428750"/>
              <a:gd name="connsiteX223" fmla="*/ 525780 w 1428750"/>
              <a:gd name="connsiteY223" fmla="*/ 1390079 h 1428750"/>
              <a:gd name="connsiteX224" fmla="*/ 768001 w 1428750"/>
              <a:gd name="connsiteY224" fmla="*/ 1147858 h 1428750"/>
              <a:gd name="connsiteX225" fmla="*/ 795147 w 1428750"/>
              <a:gd name="connsiteY225" fmla="*/ 1158716 h 1428750"/>
              <a:gd name="connsiteX226" fmla="*/ 552926 w 1428750"/>
              <a:gd name="connsiteY226" fmla="*/ 916495 h 1428750"/>
              <a:gd name="connsiteX227" fmla="*/ 310705 w 1428750"/>
              <a:gd name="connsiteY227" fmla="*/ 1158716 h 1428750"/>
              <a:gd name="connsiteX228" fmla="*/ 552926 w 1428750"/>
              <a:gd name="connsiteY228" fmla="*/ 1400937 h 1428750"/>
              <a:gd name="connsiteX229" fmla="*/ 795147 w 1428750"/>
              <a:gd name="connsiteY229" fmla="*/ 1158716 h 1428750"/>
              <a:gd name="connsiteX230" fmla="*/ 823055 w 1428750"/>
              <a:gd name="connsiteY230" fmla="*/ 1167860 h 1428750"/>
              <a:gd name="connsiteX231" fmla="*/ 580835 w 1428750"/>
              <a:gd name="connsiteY231" fmla="*/ 925640 h 1428750"/>
              <a:gd name="connsiteX232" fmla="*/ 338614 w 1428750"/>
              <a:gd name="connsiteY232" fmla="*/ 1167860 h 1428750"/>
              <a:gd name="connsiteX233" fmla="*/ 580835 w 1428750"/>
              <a:gd name="connsiteY233" fmla="*/ 1410081 h 1428750"/>
              <a:gd name="connsiteX234" fmla="*/ 823055 w 1428750"/>
              <a:gd name="connsiteY234" fmla="*/ 1167860 h 1428750"/>
              <a:gd name="connsiteX235" fmla="*/ 851630 w 1428750"/>
              <a:gd name="connsiteY235" fmla="*/ 1175385 h 1428750"/>
              <a:gd name="connsiteX236" fmla="*/ 609410 w 1428750"/>
              <a:gd name="connsiteY236" fmla="*/ 933164 h 1428750"/>
              <a:gd name="connsiteX237" fmla="*/ 367189 w 1428750"/>
              <a:gd name="connsiteY237" fmla="*/ 1175385 h 1428750"/>
              <a:gd name="connsiteX238" fmla="*/ 609410 w 1428750"/>
              <a:gd name="connsiteY238" fmla="*/ 1417606 h 1428750"/>
              <a:gd name="connsiteX239" fmla="*/ 851630 w 1428750"/>
              <a:gd name="connsiteY239" fmla="*/ 1175385 h 1428750"/>
              <a:gd name="connsiteX240" fmla="*/ 880967 w 1428750"/>
              <a:gd name="connsiteY240" fmla="*/ 1181005 h 1428750"/>
              <a:gd name="connsiteX241" fmla="*/ 638747 w 1428750"/>
              <a:gd name="connsiteY241" fmla="*/ 938784 h 1428750"/>
              <a:gd name="connsiteX242" fmla="*/ 396430 w 1428750"/>
              <a:gd name="connsiteY242" fmla="*/ 1181005 h 1428750"/>
              <a:gd name="connsiteX243" fmla="*/ 638651 w 1428750"/>
              <a:gd name="connsiteY243" fmla="*/ 1423226 h 1428750"/>
              <a:gd name="connsiteX244" fmla="*/ 880967 w 1428750"/>
              <a:gd name="connsiteY244" fmla="*/ 1181005 h 1428750"/>
              <a:gd name="connsiteX245" fmla="*/ 910971 w 1428750"/>
              <a:gd name="connsiteY245" fmla="*/ 1184910 h 1428750"/>
              <a:gd name="connsiteX246" fmla="*/ 668750 w 1428750"/>
              <a:gd name="connsiteY246" fmla="*/ 942689 h 1428750"/>
              <a:gd name="connsiteX247" fmla="*/ 426530 w 1428750"/>
              <a:gd name="connsiteY247" fmla="*/ 1184910 h 1428750"/>
              <a:gd name="connsiteX248" fmla="*/ 668750 w 1428750"/>
              <a:gd name="connsiteY248" fmla="*/ 1427131 h 1428750"/>
              <a:gd name="connsiteX249" fmla="*/ 910971 w 1428750"/>
              <a:gd name="connsiteY249" fmla="*/ 1184910 h 1428750"/>
              <a:gd name="connsiteX250" fmla="*/ 941451 w 1428750"/>
              <a:gd name="connsiteY250" fmla="*/ 1186815 h 1428750"/>
              <a:gd name="connsiteX251" fmla="*/ 699230 w 1428750"/>
              <a:gd name="connsiteY251" fmla="*/ 944594 h 1428750"/>
              <a:gd name="connsiteX252" fmla="*/ 457010 w 1428750"/>
              <a:gd name="connsiteY252" fmla="*/ 1186815 h 1428750"/>
              <a:gd name="connsiteX253" fmla="*/ 699230 w 1428750"/>
              <a:gd name="connsiteY253" fmla="*/ 1429036 h 1428750"/>
              <a:gd name="connsiteX254" fmla="*/ 941451 w 1428750"/>
              <a:gd name="connsiteY254" fmla="*/ 1186815 h 1428750"/>
              <a:gd name="connsiteX255" fmla="*/ 972312 w 1428750"/>
              <a:gd name="connsiteY255" fmla="*/ 1186815 h 1428750"/>
              <a:gd name="connsiteX256" fmla="*/ 730091 w 1428750"/>
              <a:gd name="connsiteY256" fmla="*/ 944594 h 1428750"/>
              <a:gd name="connsiteX257" fmla="*/ 487871 w 1428750"/>
              <a:gd name="connsiteY257" fmla="*/ 1186815 h 1428750"/>
              <a:gd name="connsiteX258" fmla="*/ 730091 w 1428750"/>
              <a:gd name="connsiteY258" fmla="*/ 1429036 h 1428750"/>
              <a:gd name="connsiteX259" fmla="*/ 972312 w 1428750"/>
              <a:gd name="connsiteY259" fmla="*/ 1186815 h 1428750"/>
              <a:gd name="connsiteX260" fmla="*/ 1002792 w 1428750"/>
              <a:gd name="connsiteY260" fmla="*/ 1184910 h 1428750"/>
              <a:gd name="connsiteX261" fmla="*/ 760571 w 1428750"/>
              <a:gd name="connsiteY261" fmla="*/ 942689 h 1428750"/>
              <a:gd name="connsiteX262" fmla="*/ 518351 w 1428750"/>
              <a:gd name="connsiteY262" fmla="*/ 1184910 h 1428750"/>
              <a:gd name="connsiteX263" fmla="*/ 760571 w 1428750"/>
              <a:gd name="connsiteY263" fmla="*/ 1427131 h 1428750"/>
              <a:gd name="connsiteX264" fmla="*/ 1002792 w 1428750"/>
              <a:gd name="connsiteY264" fmla="*/ 1184910 h 1428750"/>
              <a:gd name="connsiteX265" fmla="*/ 1032796 w 1428750"/>
              <a:gd name="connsiteY265" fmla="*/ 1181005 h 1428750"/>
              <a:gd name="connsiteX266" fmla="*/ 790575 w 1428750"/>
              <a:gd name="connsiteY266" fmla="*/ 938784 h 1428750"/>
              <a:gd name="connsiteX267" fmla="*/ 548259 w 1428750"/>
              <a:gd name="connsiteY267" fmla="*/ 1181005 h 1428750"/>
              <a:gd name="connsiteX268" fmla="*/ 790480 w 1428750"/>
              <a:gd name="connsiteY268" fmla="*/ 1423321 h 1428750"/>
              <a:gd name="connsiteX269" fmla="*/ 1032796 w 1428750"/>
              <a:gd name="connsiteY269" fmla="*/ 1181005 h 1428750"/>
              <a:gd name="connsiteX270" fmla="*/ 1062133 w 1428750"/>
              <a:gd name="connsiteY270" fmla="*/ 1175385 h 1428750"/>
              <a:gd name="connsiteX271" fmla="*/ 819912 w 1428750"/>
              <a:gd name="connsiteY271" fmla="*/ 933164 h 1428750"/>
              <a:gd name="connsiteX272" fmla="*/ 577691 w 1428750"/>
              <a:gd name="connsiteY272" fmla="*/ 1175385 h 1428750"/>
              <a:gd name="connsiteX273" fmla="*/ 819912 w 1428750"/>
              <a:gd name="connsiteY273" fmla="*/ 1417606 h 1428750"/>
              <a:gd name="connsiteX274" fmla="*/ 1062133 w 1428750"/>
              <a:gd name="connsiteY274" fmla="*/ 1175385 h 1428750"/>
              <a:gd name="connsiteX275" fmla="*/ 1090803 w 1428750"/>
              <a:gd name="connsiteY275" fmla="*/ 1167860 h 1428750"/>
              <a:gd name="connsiteX276" fmla="*/ 848582 w 1428750"/>
              <a:gd name="connsiteY276" fmla="*/ 925640 h 1428750"/>
              <a:gd name="connsiteX277" fmla="*/ 606266 w 1428750"/>
              <a:gd name="connsiteY277" fmla="*/ 1167860 h 1428750"/>
              <a:gd name="connsiteX278" fmla="*/ 848487 w 1428750"/>
              <a:gd name="connsiteY278" fmla="*/ 1410081 h 1428750"/>
              <a:gd name="connsiteX279" fmla="*/ 1090803 w 1428750"/>
              <a:gd name="connsiteY279" fmla="*/ 1167860 h 1428750"/>
              <a:gd name="connsiteX280" fmla="*/ 1118711 w 1428750"/>
              <a:gd name="connsiteY280" fmla="*/ 1158716 h 1428750"/>
              <a:gd name="connsiteX281" fmla="*/ 876491 w 1428750"/>
              <a:gd name="connsiteY281" fmla="*/ 916495 h 1428750"/>
              <a:gd name="connsiteX282" fmla="*/ 634270 w 1428750"/>
              <a:gd name="connsiteY282" fmla="*/ 1158716 h 1428750"/>
              <a:gd name="connsiteX283" fmla="*/ 876491 w 1428750"/>
              <a:gd name="connsiteY283" fmla="*/ 1400937 h 1428750"/>
              <a:gd name="connsiteX284" fmla="*/ 1118711 w 1428750"/>
              <a:gd name="connsiteY284" fmla="*/ 1158716 h 1428750"/>
              <a:gd name="connsiteX285" fmla="*/ 1145762 w 1428750"/>
              <a:gd name="connsiteY285" fmla="*/ 1147858 h 1428750"/>
              <a:gd name="connsiteX286" fmla="*/ 903542 w 1428750"/>
              <a:gd name="connsiteY286" fmla="*/ 905637 h 1428750"/>
              <a:gd name="connsiteX287" fmla="*/ 661321 w 1428750"/>
              <a:gd name="connsiteY287" fmla="*/ 1147858 h 1428750"/>
              <a:gd name="connsiteX288" fmla="*/ 903542 w 1428750"/>
              <a:gd name="connsiteY288" fmla="*/ 1390079 h 1428750"/>
              <a:gd name="connsiteX289" fmla="*/ 1145762 w 1428750"/>
              <a:gd name="connsiteY289" fmla="*/ 1147858 h 1428750"/>
              <a:gd name="connsiteX290" fmla="*/ 1172051 w 1428750"/>
              <a:gd name="connsiteY290" fmla="*/ 1135380 h 1428750"/>
              <a:gd name="connsiteX291" fmla="*/ 929831 w 1428750"/>
              <a:gd name="connsiteY291" fmla="*/ 893159 h 1428750"/>
              <a:gd name="connsiteX292" fmla="*/ 687610 w 1428750"/>
              <a:gd name="connsiteY292" fmla="*/ 1135380 h 1428750"/>
              <a:gd name="connsiteX293" fmla="*/ 929831 w 1428750"/>
              <a:gd name="connsiteY293" fmla="*/ 1377601 h 1428750"/>
              <a:gd name="connsiteX294" fmla="*/ 1172051 w 1428750"/>
              <a:gd name="connsiteY294" fmla="*/ 1135380 h 1428750"/>
              <a:gd name="connsiteX295" fmla="*/ 1197388 w 1428750"/>
              <a:gd name="connsiteY295" fmla="*/ 1121378 h 1428750"/>
              <a:gd name="connsiteX296" fmla="*/ 955167 w 1428750"/>
              <a:gd name="connsiteY296" fmla="*/ 879158 h 1428750"/>
              <a:gd name="connsiteX297" fmla="*/ 712946 w 1428750"/>
              <a:gd name="connsiteY297" fmla="*/ 1121378 h 1428750"/>
              <a:gd name="connsiteX298" fmla="*/ 955167 w 1428750"/>
              <a:gd name="connsiteY298" fmla="*/ 1363599 h 1428750"/>
              <a:gd name="connsiteX299" fmla="*/ 1197388 w 1428750"/>
              <a:gd name="connsiteY299" fmla="*/ 1121378 h 1428750"/>
              <a:gd name="connsiteX300" fmla="*/ 1221772 w 1428750"/>
              <a:gd name="connsiteY300" fmla="*/ 1105948 h 1428750"/>
              <a:gd name="connsiteX301" fmla="*/ 979551 w 1428750"/>
              <a:gd name="connsiteY301" fmla="*/ 863727 h 1428750"/>
              <a:gd name="connsiteX302" fmla="*/ 737330 w 1428750"/>
              <a:gd name="connsiteY302" fmla="*/ 1105948 h 1428750"/>
              <a:gd name="connsiteX303" fmla="*/ 979551 w 1428750"/>
              <a:gd name="connsiteY303" fmla="*/ 1348169 h 1428750"/>
              <a:gd name="connsiteX304" fmla="*/ 1221772 w 1428750"/>
              <a:gd name="connsiteY304" fmla="*/ 1105948 h 1428750"/>
              <a:gd name="connsiteX305" fmla="*/ 1245108 w 1428750"/>
              <a:gd name="connsiteY305" fmla="*/ 1088993 h 1428750"/>
              <a:gd name="connsiteX306" fmla="*/ 1002887 w 1428750"/>
              <a:gd name="connsiteY306" fmla="*/ 846773 h 1428750"/>
              <a:gd name="connsiteX307" fmla="*/ 760571 w 1428750"/>
              <a:gd name="connsiteY307" fmla="*/ 1088993 h 1428750"/>
              <a:gd name="connsiteX308" fmla="*/ 1002792 w 1428750"/>
              <a:gd name="connsiteY308" fmla="*/ 1331214 h 1428750"/>
              <a:gd name="connsiteX309" fmla="*/ 1245108 w 1428750"/>
              <a:gd name="connsiteY309" fmla="*/ 1088993 h 1428750"/>
              <a:gd name="connsiteX310" fmla="*/ 1267301 w 1428750"/>
              <a:gd name="connsiteY310" fmla="*/ 1070801 h 1428750"/>
              <a:gd name="connsiteX311" fmla="*/ 1025081 w 1428750"/>
              <a:gd name="connsiteY311" fmla="*/ 828580 h 1428750"/>
              <a:gd name="connsiteX312" fmla="*/ 782860 w 1428750"/>
              <a:gd name="connsiteY312" fmla="*/ 1070801 h 1428750"/>
              <a:gd name="connsiteX313" fmla="*/ 1025081 w 1428750"/>
              <a:gd name="connsiteY313" fmla="*/ 1313021 h 1428750"/>
              <a:gd name="connsiteX314" fmla="*/ 1267301 w 1428750"/>
              <a:gd name="connsiteY314" fmla="*/ 1070801 h 1428750"/>
              <a:gd name="connsiteX315" fmla="*/ 1288352 w 1428750"/>
              <a:gd name="connsiteY315" fmla="*/ 1051274 h 1428750"/>
              <a:gd name="connsiteX316" fmla="*/ 1046131 w 1428750"/>
              <a:gd name="connsiteY316" fmla="*/ 809054 h 1428750"/>
              <a:gd name="connsiteX317" fmla="*/ 803910 w 1428750"/>
              <a:gd name="connsiteY317" fmla="*/ 1051274 h 1428750"/>
              <a:gd name="connsiteX318" fmla="*/ 1046131 w 1428750"/>
              <a:gd name="connsiteY318" fmla="*/ 1293495 h 1428750"/>
              <a:gd name="connsiteX319" fmla="*/ 1288352 w 1428750"/>
              <a:gd name="connsiteY319" fmla="*/ 1051274 h 1428750"/>
              <a:gd name="connsiteX320" fmla="*/ 1308259 w 1428750"/>
              <a:gd name="connsiteY320" fmla="*/ 1030510 h 1428750"/>
              <a:gd name="connsiteX321" fmla="*/ 1066038 w 1428750"/>
              <a:gd name="connsiteY321" fmla="*/ 788289 h 1428750"/>
              <a:gd name="connsiteX322" fmla="*/ 823817 w 1428750"/>
              <a:gd name="connsiteY322" fmla="*/ 1030510 h 1428750"/>
              <a:gd name="connsiteX323" fmla="*/ 1066038 w 1428750"/>
              <a:gd name="connsiteY323" fmla="*/ 1272731 h 1428750"/>
              <a:gd name="connsiteX324" fmla="*/ 1308259 w 1428750"/>
              <a:gd name="connsiteY324" fmla="*/ 1030510 h 1428750"/>
              <a:gd name="connsiteX325" fmla="*/ 1326833 w 1428750"/>
              <a:gd name="connsiteY325" fmla="*/ 1008602 h 1428750"/>
              <a:gd name="connsiteX326" fmla="*/ 1084612 w 1428750"/>
              <a:gd name="connsiteY326" fmla="*/ 766382 h 1428750"/>
              <a:gd name="connsiteX327" fmla="*/ 842391 w 1428750"/>
              <a:gd name="connsiteY327" fmla="*/ 1008602 h 1428750"/>
              <a:gd name="connsiteX328" fmla="*/ 1084612 w 1428750"/>
              <a:gd name="connsiteY328" fmla="*/ 1250823 h 1428750"/>
              <a:gd name="connsiteX329" fmla="*/ 1326833 w 1428750"/>
              <a:gd name="connsiteY329" fmla="*/ 1008602 h 1428750"/>
              <a:gd name="connsiteX330" fmla="*/ 1344073 w 1428750"/>
              <a:gd name="connsiteY330" fmla="*/ 985457 h 1428750"/>
              <a:gd name="connsiteX331" fmla="*/ 1101852 w 1428750"/>
              <a:gd name="connsiteY331" fmla="*/ 743236 h 1428750"/>
              <a:gd name="connsiteX332" fmla="*/ 859631 w 1428750"/>
              <a:gd name="connsiteY332" fmla="*/ 985457 h 1428750"/>
              <a:gd name="connsiteX333" fmla="*/ 1101852 w 1428750"/>
              <a:gd name="connsiteY333" fmla="*/ 1227677 h 1428750"/>
              <a:gd name="connsiteX334" fmla="*/ 1344073 w 1428750"/>
              <a:gd name="connsiteY334" fmla="*/ 985457 h 1428750"/>
              <a:gd name="connsiteX335" fmla="*/ 1359884 w 1428750"/>
              <a:gd name="connsiteY335" fmla="*/ 961358 h 1428750"/>
              <a:gd name="connsiteX336" fmla="*/ 1117664 w 1428750"/>
              <a:gd name="connsiteY336" fmla="*/ 719138 h 1428750"/>
              <a:gd name="connsiteX337" fmla="*/ 875443 w 1428750"/>
              <a:gd name="connsiteY337" fmla="*/ 961358 h 1428750"/>
              <a:gd name="connsiteX338" fmla="*/ 1117664 w 1428750"/>
              <a:gd name="connsiteY338" fmla="*/ 1203579 h 1428750"/>
              <a:gd name="connsiteX339" fmla="*/ 1359884 w 1428750"/>
              <a:gd name="connsiteY339" fmla="*/ 961358 h 1428750"/>
              <a:gd name="connsiteX340" fmla="*/ 1374267 w 1428750"/>
              <a:gd name="connsiteY340" fmla="*/ 936308 h 1428750"/>
              <a:gd name="connsiteX341" fmla="*/ 1132046 w 1428750"/>
              <a:gd name="connsiteY341" fmla="*/ 694087 h 1428750"/>
              <a:gd name="connsiteX342" fmla="*/ 889730 w 1428750"/>
              <a:gd name="connsiteY342" fmla="*/ 936308 h 1428750"/>
              <a:gd name="connsiteX343" fmla="*/ 1131951 w 1428750"/>
              <a:gd name="connsiteY343" fmla="*/ 1178528 h 1428750"/>
              <a:gd name="connsiteX344" fmla="*/ 1374267 w 1428750"/>
              <a:gd name="connsiteY344" fmla="*/ 936308 h 1428750"/>
              <a:gd name="connsiteX345" fmla="*/ 1387031 w 1428750"/>
              <a:gd name="connsiteY345" fmla="*/ 910209 h 1428750"/>
              <a:gd name="connsiteX346" fmla="*/ 1144810 w 1428750"/>
              <a:gd name="connsiteY346" fmla="*/ 667988 h 1428750"/>
              <a:gd name="connsiteX347" fmla="*/ 902589 w 1428750"/>
              <a:gd name="connsiteY347" fmla="*/ 910209 h 1428750"/>
              <a:gd name="connsiteX348" fmla="*/ 1144810 w 1428750"/>
              <a:gd name="connsiteY348" fmla="*/ 1152430 h 1428750"/>
              <a:gd name="connsiteX349" fmla="*/ 1387031 w 1428750"/>
              <a:gd name="connsiteY349" fmla="*/ 910209 h 1428750"/>
              <a:gd name="connsiteX350" fmla="*/ 1398365 w 1428750"/>
              <a:gd name="connsiteY350" fmla="*/ 883349 h 1428750"/>
              <a:gd name="connsiteX351" fmla="*/ 1156145 w 1428750"/>
              <a:gd name="connsiteY351" fmla="*/ 641128 h 1428750"/>
              <a:gd name="connsiteX352" fmla="*/ 913829 w 1428750"/>
              <a:gd name="connsiteY352" fmla="*/ 883349 h 1428750"/>
              <a:gd name="connsiteX353" fmla="*/ 1156049 w 1428750"/>
              <a:gd name="connsiteY353" fmla="*/ 1125569 h 1428750"/>
              <a:gd name="connsiteX354" fmla="*/ 1398365 w 1428750"/>
              <a:gd name="connsiteY354" fmla="*/ 883349 h 1428750"/>
              <a:gd name="connsiteX355" fmla="*/ 1407890 w 1428750"/>
              <a:gd name="connsiteY355" fmla="*/ 855631 h 1428750"/>
              <a:gd name="connsiteX356" fmla="*/ 1165670 w 1428750"/>
              <a:gd name="connsiteY356" fmla="*/ 613410 h 1428750"/>
              <a:gd name="connsiteX357" fmla="*/ 923354 w 1428750"/>
              <a:gd name="connsiteY357" fmla="*/ 855631 h 1428750"/>
              <a:gd name="connsiteX358" fmla="*/ 1165574 w 1428750"/>
              <a:gd name="connsiteY358" fmla="*/ 1097852 h 1428750"/>
              <a:gd name="connsiteX359" fmla="*/ 1407890 w 1428750"/>
              <a:gd name="connsiteY359" fmla="*/ 855631 h 1428750"/>
              <a:gd name="connsiteX360" fmla="*/ 1415891 w 1428750"/>
              <a:gd name="connsiteY360" fmla="*/ 827151 h 1428750"/>
              <a:gd name="connsiteX361" fmla="*/ 1173671 w 1428750"/>
              <a:gd name="connsiteY361" fmla="*/ 584930 h 1428750"/>
              <a:gd name="connsiteX362" fmla="*/ 931355 w 1428750"/>
              <a:gd name="connsiteY362" fmla="*/ 827151 h 1428750"/>
              <a:gd name="connsiteX363" fmla="*/ 1173575 w 1428750"/>
              <a:gd name="connsiteY363" fmla="*/ 1069372 h 1428750"/>
              <a:gd name="connsiteX364" fmla="*/ 1415891 w 1428750"/>
              <a:gd name="connsiteY364" fmla="*/ 827151 h 1428750"/>
              <a:gd name="connsiteX365" fmla="*/ 1421987 w 1428750"/>
              <a:gd name="connsiteY365" fmla="*/ 798005 h 1428750"/>
              <a:gd name="connsiteX366" fmla="*/ 1179767 w 1428750"/>
              <a:gd name="connsiteY366" fmla="*/ 555784 h 1428750"/>
              <a:gd name="connsiteX367" fmla="*/ 937451 w 1428750"/>
              <a:gd name="connsiteY367" fmla="*/ 798005 h 1428750"/>
              <a:gd name="connsiteX368" fmla="*/ 1179671 w 1428750"/>
              <a:gd name="connsiteY368" fmla="*/ 1040225 h 1428750"/>
              <a:gd name="connsiteX369" fmla="*/ 1421987 w 1428750"/>
              <a:gd name="connsiteY369" fmla="*/ 798005 h 1428750"/>
              <a:gd name="connsiteX370" fmla="*/ 1426273 w 1428750"/>
              <a:gd name="connsiteY370" fmla="*/ 768191 h 1428750"/>
              <a:gd name="connsiteX371" fmla="*/ 1184053 w 1428750"/>
              <a:gd name="connsiteY371" fmla="*/ 525971 h 1428750"/>
              <a:gd name="connsiteX372" fmla="*/ 941737 w 1428750"/>
              <a:gd name="connsiteY372" fmla="*/ 768191 h 1428750"/>
              <a:gd name="connsiteX373" fmla="*/ 1183958 w 1428750"/>
              <a:gd name="connsiteY373" fmla="*/ 1010412 h 1428750"/>
              <a:gd name="connsiteX374" fmla="*/ 1426273 w 1428750"/>
              <a:gd name="connsiteY374" fmla="*/ 768191 h 1428750"/>
              <a:gd name="connsiteX375" fmla="*/ 1428750 w 1428750"/>
              <a:gd name="connsiteY375" fmla="*/ 737807 h 1428750"/>
              <a:gd name="connsiteX376" fmla="*/ 1186529 w 1428750"/>
              <a:gd name="connsiteY376" fmla="*/ 495586 h 1428750"/>
              <a:gd name="connsiteX377" fmla="*/ 944213 w 1428750"/>
              <a:gd name="connsiteY377" fmla="*/ 737807 h 1428750"/>
              <a:gd name="connsiteX378" fmla="*/ 1186434 w 1428750"/>
              <a:gd name="connsiteY378" fmla="*/ 980027 h 1428750"/>
              <a:gd name="connsiteX379" fmla="*/ 1428750 w 1428750"/>
              <a:gd name="connsiteY379" fmla="*/ 737807 h 1428750"/>
              <a:gd name="connsiteX380" fmla="*/ 1429226 w 1428750"/>
              <a:gd name="connsiteY380" fmla="*/ 706945 h 1428750"/>
              <a:gd name="connsiteX381" fmla="*/ 1187006 w 1428750"/>
              <a:gd name="connsiteY381" fmla="*/ 464725 h 1428750"/>
              <a:gd name="connsiteX382" fmla="*/ 944690 w 1428750"/>
              <a:gd name="connsiteY382" fmla="*/ 706945 h 1428750"/>
              <a:gd name="connsiteX383" fmla="*/ 1186910 w 1428750"/>
              <a:gd name="connsiteY383" fmla="*/ 949166 h 1428750"/>
              <a:gd name="connsiteX384" fmla="*/ 1429226 w 1428750"/>
              <a:gd name="connsiteY384" fmla="*/ 706945 h 1428750"/>
              <a:gd name="connsiteX385" fmla="*/ 1427798 w 1428750"/>
              <a:gd name="connsiteY385" fmla="*/ 676275 h 1428750"/>
              <a:gd name="connsiteX386" fmla="*/ 1185577 w 1428750"/>
              <a:gd name="connsiteY386" fmla="*/ 434054 h 1428750"/>
              <a:gd name="connsiteX387" fmla="*/ 943261 w 1428750"/>
              <a:gd name="connsiteY387" fmla="*/ 676275 h 1428750"/>
              <a:gd name="connsiteX388" fmla="*/ 1185482 w 1428750"/>
              <a:gd name="connsiteY388" fmla="*/ 918496 h 1428750"/>
              <a:gd name="connsiteX389" fmla="*/ 1427798 w 1428750"/>
              <a:gd name="connsiteY389" fmla="*/ 676275 h 1428750"/>
              <a:gd name="connsiteX390" fmla="*/ 1424369 w 1428750"/>
              <a:gd name="connsiteY390" fmla="*/ 646271 h 1428750"/>
              <a:gd name="connsiteX391" fmla="*/ 1182148 w 1428750"/>
              <a:gd name="connsiteY391" fmla="*/ 404051 h 1428750"/>
              <a:gd name="connsiteX392" fmla="*/ 939832 w 1428750"/>
              <a:gd name="connsiteY392" fmla="*/ 646271 h 1428750"/>
              <a:gd name="connsiteX393" fmla="*/ 1182053 w 1428750"/>
              <a:gd name="connsiteY393" fmla="*/ 888492 h 1428750"/>
              <a:gd name="connsiteX394" fmla="*/ 1424369 w 1428750"/>
              <a:gd name="connsiteY394" fmla="*/ 646271 h 1428750"/>
              <a:gd name="connsiteX395" fmla="*/ 1419130 w 1428750"/>
              <a:gd name="connsiteY395" fmla="*/ 616744 h 1428750"/>
              <a:gd name="connsiteX396" fmla="*/ 1176909 w 1428750"/>
              <a:gd name="connsiteY396" fmla="*/ 374523 h 1428750"/>
              <a:gd name="connsiteX397" fmla="*/ 934593 w 1428750"/>
              <a:gd name="connsiteY397" fmla="*/ 616744 h 1428750"/>
              <a:gd name="connsiteX398" fmla="*/ 1176814 w 1428750"/>
              <a:gd name="connsiteY398" fmla="*/ 858965 h 1428750"/>
              <a:gd name="connsiteX399" fmla="*/ 1419130 w 1428750"/>
              <a:gd name="connsiteY399" fmla="*/ 616744 h 1428750"/>
              <a:gd name="connsiteX400" fmla="*/ 1412081 w 1428750"/>
              <a:gd name="connsiteY400" fmla="*/ 587883 h 1428750"/>
              <a:gd name="connsiteX401" fmla="*/ 1169861 w 1428750"/>
              <a:gd name="connsiteY401" fmla="*/ 345662 h 1428750"/>
              <a:gd name="connsiteX402" fmla="*/ 927545 w 1428750"/>
              <a:gd name="connsiteY402" fmla="*/ 587883 h 1428750"/>
              <a:gd name="connsiteX403" fmla="*/ 1169765 w 1428750"/>
              <a:gd name="connsiteY403" fmla="*/ 830104 h 1428750"/>
              <a:gd name="connsiteX404" fmla="*/ 1412081 w 1428750"/>
              <a:gd name="connsiteY404" fmla="*/ 587883 h 1428750"/>
              <a:gd name="connsiteX405" fmla="*/ 1403318 w 1428750"/>
              <a:gd name="connsiteY405" fmla="*/ 559784 h 1428750"/>
              <a:gd name="connsiteX406" fmla="*/ 1161098 w 1428750"/>
              <a:gd name="connsiteY406" fmla="*/ 317564 h 1428750"/>
              <a:gd name="connsiteX407" fmla="*/ 918782 w 1428750"/>
              <a:gd name="connsiteY407" fmla="*/ 559784 h 1428750"/>
              <a:gd name="connsiteX408" fmla="*/ 1161002 w 1428750"/>
              <a:gd name="connsiteY408" fmla="*/ 802005 h 1428750"/>
              <a:gd name="connsiteX409" fmla="*/ 1403318 w 1428750"/>
              <a:gd name="connsiteY409" fmla="*/ 559784 h 1428750"/>
              <a:gd name="connsiteX410" fmla="*/ 1392936 w 1428750"/>
              <a:gd name="connsiteY410" fmla="*/ 532448 h 1428750"/>
              <a:gd name="connsiteX411" fmla="*/ 1150715 w 1428750"/>
              <a:gd name="connsiteY411" fmla="*/ 290227 h 1428750"/>
              <a:gd name="connsiteX412" fmla="*/ 908399 w 1428750"/>
              <a:gd name="connsiteY412" fmla="*/ 532448 h 1428750"/>
              <a:gd name="connsiteX413" fmla="*/ 1150620 w 1428750"/>
              <a:gd name="connsiteY413" fmla="*/ 774668 h 1428750"/>
              <a:gd name="connsiteX414" fmla="*/ 1392936 w 1428750"/>
              <a:gd name="connsiteY414" fmla="*/ 532448 h 1428750"/>
              <a:gd name="connsiteX415" fmla="*/ 1380839 w 1428750"/>
              <a:gd name="connsiteY415" fmla="*/ 505968 h 1428750"/>
              <a:gd name="connsiteX416" fmla="*/ 1138619 w 1428750"/>
              <a:gd name="connsiteY416" fmla="*/ 263747 h 1428750"/>
              <a:gd name="connsiteX417" fmla="*/ 896303 w 1428750"/>
              <a:gd name="connsiteY417" fmla="*/ 505968 h 1428750"/>
              <a:gd name="connsiteX418" fmla="*/ 1138523 w 1428750"/>
              <a:gd name="connsiteY418" fmla="*/ 748189 h 1428750"/>
              <a:gd name="connsiteX419" fmla="*/ 1380839 w 1428750"/>
              <a:gd name="connsiteY419" fmla="*/ 505968 h 1428750"/>
              <a:gd name="connsiteX420" fmla="*/ 1367219 w 1428750"/>
              <a:gd name="connsiteY420" fmla="*/ 480441 h 1428750"/>
              <a:gd name="connsiteX421" fmla="*/ 1124998 w 1428750"/>
              <a:gd name="connsiteY421" fmla="*/ 238220 h 1428750"/>
              <a:gd name="connsiteX422" fmla="*/ 882682 w 1428750"/>
              <a:gd name="connsiteY422" fmla="*/ 480441 h 1428750"/>
              <a:gd name="connsiteX423" fmla="*/ 1124903 w 1428750"/>
              <a:gd name="connsiteY423" fmla="*/ 722662 h 1428750"/>
              <a:gd name="connsiteX424" fmla="*/ 1367219 w 1428750"/>
              <a:gd name="connsiteY424" fmla="*/ 480441 h 1428750"/>
              <a:gd name="connsiteX425" fmla="*/ 1352169 w 1428750"/>
              <a:gd name="connsiteY425" fmla="*/ 455771 h 1428750"/>
              <a:gd name="connsiteX426" fmla="*/ 1109948 w 1428750"/>
              <a:gd name="connsiteY426" fmla="*/ 213551 h 1428750"/>
              <a:gd name="connsiteX427" fmla="*/ 867632 w 1428750"/>
              <a:gd name="connsiteY427" fmla="*/ 455771 h 1428750"/>
              <a:gd name="connsiteX428" fmla="*/ 1109853 w 1428750"/>
              <a:gd name="connsiteY428" fmla="*/ 697992 h 1428750"/>
              <a:gd name="connsiteX429" fmla="*/ 1352169 w 1428750"/>
              <a:gd name="connsiteY429" fmla="*/ 455771 h 1428750"/>
              <a:gd name="connsiteX430" fmla="*/ 1335596 w 1428750"/>
              <a:gd name="connsiteY430" fmla="*/ 432245 h 1428750"/>
              <a:gd name="connsiteX431" fmla="*/ 1093375 w 1428750"/>
              <a:gd name="connsiteY431" fmla="*/ 190024 h 1428750"/>
              <a:gd name="connsiteX432" fmla="*/ 851059 w 1428750"/>
              <a:gd name="connsiteY432" fmla="*/ 432245 h 1428750"/>
              <a:gd name="connsiteX433" fmla="*/ 1093280 w 1428750"/>
              <a:gd name="connsiteY433" fmla="*/ 674465 h 1428750"/>
              <a:gd name="connsiteX434" fmla="*/ 1335596 w 1428750"/>
              <a:gd name="connsiteY434" fmla="*/ 432245 h 1428750"/>
              <a:gd name="connsiteX435" fmla="*/ 1317689 w 1428750"/>
              <a:gd name="connsiteY435" fmla="*/ 409670 h 1428750"/>
              <a:gd name="connsiteX436" fmla="*/ 1075468 w 1428750"/>
              <a:gd name="connsiteY436" fmla="*/ 167449 h 1428750"/>
              <a:gd name="connsiteX437" fmla="*/ 833152 w 1428750"/>
              <a:gd name="connsiteY437" fmla="*/ 409670 h 1428750"/>
              <a:gd name="connsiteX438" fmla="*/ 1075468 w 1428750"/>
              <a:gd name="connsiteY438" fmla="*/ 651986 h 1428750"/>
              <a:gd name="connsiteX439" fmla="*/ 1317689 w 1428750"/>
              <a:gd name="connsiteY439" fmla="*/ 409670 h 1428750"/>
              <a:gd name="connsiteX440" fmla="*/ 1298448 w 1428750"/>
              <a:gd name="connsiteY440" fmla="*/ 388334 h 1428750"/>
              <a:gd name="connsiteX441" fmla="*/ 1056227 w 1428750"/>
              <a:gd name="connsiteY441" fmla="*/ 146114 h 1428750"/>
              <a:gd name="connsiteX442" fmla="*/ 813911 w 1428750"/>
              <a:gd name="connsiteY442" fmla="*/ 388334 h 1428750"/>
              <a:gd name="connsiteX443" fmla="*/ 1056132 w 1428750"/>
              <a:gd name="connsiteY443" fmla="*/ 630555 h 1428750"/>
              <a:gd name="connsiteX444" fmla="*/ 1298448 w 1428750"/>
              <a:gd name="connsiteY444" fmla="*/ 388334 h 1428750"/>
              <a:gd name="connsiteX445" fmla="*/ 1277969 w 1428750"/>
              <a:gd name="connsiteY445" fmla="*/ 368141 h 1428750"/>
              <a:gd name="connsiteX446" fmla="*/ 1035749 w 1428750"/>
              <a:gd name="connsiteY446" fmla="*/ 125921 h 1428750"/>
              <a:gd name="connsiteX447" fmla="*/ 793433 w 1428750"/>
              <a:gd name="connsiteY447" fmla="*/ 368141 h 1428750"/>
              <a:gd name="connsiteX448" fmla="*/ 1035653 w 1428750"/>
              <a:gd name="connsiteY448" fmla="*/ 610362 h 1428750"/>
              <a:gd name="connsiteX449" fmla="*/ 1277969 w 1428750"/>
              <a:gd name="connsiteY449" fmla="*/ 368141 h 1428750"/>
              <a:gd name="connsiteX450" fmla="*/ 1256348 w 1428750"/>
              <a:gd name="connsiteY450" fmla="*/ 349282 h 1428750"/>
              <a:gd name="connsiteX451" fmla="*/ 1014127 w 1428750"/>
              <a:gd name="connsiteY451" fmla="*/ 107061 h 1428750"/>
              <a:gd name="connsiteX452" fmla="*/ 771811 w 1428750"/>
              <a:gd name="connsiteY452" fmla="*/ 349282 h 1428750"/>
              <a:gd name="connsiteX453" fmla="*/ 1014032 w 1428750"/>
              <a:gd name="connsiteY453" fmla="*/ 591503 h 1428750"/>
              <a:gd name="connsiteX454" fmla="*/ 1256348 w 1428750"/>
              <a:gd name="connsiteY454" fmla="*/ 349282 h 1428750"/>
              <a:gd name="connsiteX455" fmla="*/ 1233583 w 1428750"/>
              <a:gd name="connsiteY455" fmla="*/ 331756 h 1428750"/>
              <a:gd name="connsiteX456" fmla="*/ 991362 w 1428750"/>
              <a:gd name="connsiteY456" fmla="*/ 89535 h 1428750"/>
              <a:gd name="connsiteX457" fmla="*/ 749046 w 1428750"/>
              <a:gd name="connsiteY457" fmla="*/ 331756 h 1428750"/>
              <a:gd name="connsiteX458" fmla="*/ 991267 w 1428750"/>
              <a:gd name="connsiteY458" fmla="*/ 573977 h 1428750"/>
              <a:gd name="connsiteX459" fmla="*/ 1233583 w 1428750"/>
              <a:gd name="connsiteY459" fmla="*/ 331756 h 1428750"/>
              <a:gd name="connsiteX460" fmla="*/ 1209675 w 1428750"/>
              <a:gd name="connsiteY460" fmla="*/ 315563 h 1428750"/>
              <a:gd name="connsiteX461" fmla="*/ 967454 w 1428750"/>
              <a:gd name="connsiteY461" fmla="*/ 73343 h 1428750"/>
              <a:gd name="connsiteX462" fmla="*/ 725138 w 1428750"/>
              <a:gd name="connsiteY462" fmla="*/ 315563 h 1428750"/>
              <a:gd name="connsiteX463" fmla="*/ 967359 w 1428750"/>
              <a:gd name="connsiteY463" fmla="*/ 557784 h 1428750"/>
              <a:gd name="connsiteX464" fmla="*/ 1209675 w 1428750"/>
              <a:gd name="connsiteY464" fmla="*/ 315563 h 1428750"/>
              <a:gd name="connsiteX465" fmla="*/ 1184815 w 1428750"/>
              <a:gd name="connsiteY465" fmla="*/ 300800 h 1428750"/>
              <a:gd name="connsiteX466" fmla="*/ 942594 w 1428750"/>
              <a:gd name="connsiteY466" fmla="*/ 58579 h 1428750"/>
              <a:gd name="connsiteX467" fmla="*/ 700278 w 1428750"/>
              <a:gd name="connsiteY467" fmla="*/ 300800 h 1428750"/>
              <a:gd name="connsiteX468" fmla="*/ 942499 w 1428750"/>
              <a:gd name="connsiteY468" fmla="*/ 543020 h 1428750"/>
              <a:gd name="connsiteX469" fmla="*/ 1184815 w 1428750"/>
              <a:gd name="connsiteY469" fmla="*/ 300800 h 1428750"/>
              <a:gd name="connsiteX470" fmla="*/ 1159002 w 1428750"/>
              <a:gd name="connsiteY470" fmla="*/ 287560 h 1428750"/>
              <a:gd name="connsiteX471" fmla="*/ 916781 w 1428750"/>
              <a:gd name="connsiteY471" fmla="*/ 45339 h 1428750"/>
              <a:gd name="connsiteX472" fmla="*/ 674465 w 1428750"/>
              <a:gd name="connsiteY472" fmla="*/ 287560 h 1428750"/>
              <a:gd name="connsiteX473" fmla="*/ 916781 w 1428750"/>
              <a:gd name="connsiteY473" fmla="*/ 529876 h 1428750"/>
              <a:gd name="connsiteX474" fmla="*/ 1159002 w 1428750"/>
              <a:gd name="connsiteY474" fmla="*/ 287560 h 1428750"/>
              <a:gd name="connsiteX475" fmla="*/ 1132332 w 1428750"/>
              <a:gd name="connsiteY475" fmla="*/ 275939 h 1428750"/>
              <a:gd name="connsiteX476" fmla="*/ 890111 w 1428750"/>
              <a:gd name="connsiteY476" fmla="*/ 33719 h 1428750"/>
              <a:gd name="connsiteX477" fmla="*/ 647795 w 1428750"/>
              <a:gd name="connsiteY477" fmla="*/ 275939 h 1428750"/>
              <a:gd name="connsiteX478" fmla="*/ 890111 w 1428750"/>
              <a:gd name="connsiteY478" fmla="*/ 518160 h 1428750"/>
              <a:gd name="connsiteX479" fmla="*/ 1132332 w 1428750"/>
              <a:gd name="connsiteY479" fmla="*/ 275939 h 1428750"/>
              <a:gd name="connsiteX480" fmla="*/ 1104805 w 1428750"/>
              <a:gd name="connsiteY480" fmla="*/ 265843 h 1428750"/>
              <a:gd name="connsiteX481" fmla="*/ 862584 w 1428750"/>
              <a:gd name="connsiteY481" fmla="*/ 23622 h 1428750"/>
              <a:gd name="connsiteX482" fmla="*/ 620268 w 1428750"/>
              <a:gd name="connsiteY482" fmla="*/ 265843 h 1428750"/>
              <a:gd name="connsiteX483" fmla="*/ 862584 w 1428750"/>
              <a:gd name="connsiteY483" fmla="*/ 508159 h 1428750"/>
              <a:gd name="connsiteX484" fmla="*/ 1104805 w 1428750"/>
              <a:gd name="connsiteY484" fmla="*/ 265843 h 1428750"/>
              <a:gd name="connsiteX485" fmla="*/ 1076516 w 1428750"/>
              <a:gd name="connsiteY485" fmla="*/ 257556 h 1428750"/>
              <a:gd name="connsiteX486" fmla="*/ 834295 w 1428750"/>
              <a:gd name="connsiteY486" fmla="*/ 15335 h 1428750"/>
              <a:gd name="connsiteX487" fmla="*/ 591979 w 1428750"/>
              <a:gd name="connsiteY487" fmla="*/ 257556 h 1428750"/>
              <a:gd name="connsiteX488" fmla="*/ 834200 w 1428750"/>
              <a:gd name="connsiteY488" fmla="*/ 499777 h 1428750"/>
              <a:gd name="connsiteX489" fmla="*/ 1076516 w 1428750"/>
              <a:gd name="connsiteY489" fmla="*/ 257556 h 1428750"/>
              <a:gd name="connsiteX490" fmla="*/ 1047560 w 1428750"/>
              <a:gd name="connsiteY490" fmla="*/ 250984 h 1428750"/>
              <a:gd name="connsiteX491" fmla="*/ 805339 w 1428750"/>
              <a:gd name="connsiteY491" fmla="*/ 8763 h 1428750"/>
              <a:gd name="connsiteX492" fmla="*/ 563023 w 1428750"/>
              <a:gd name="connsiteY492" fmla="*/ 250984 h 1428750"/>
              <a:gd name="connsiteX493" fmla="*/ 805243 w 1428750"/>
              <a:gd name="connsiteY493" fmla="*/ 493205 h 1428750"/>
              <a:gd name="connsiteX494" fmla="*/ 1047560 w 1428750"/>
              <a:gd name="connsiteY494" fmla="*/ 250984 h 1428750"/>
              <a:gd name="connsiteX495" fmla="*/ 1017842 w 1428750"/>
              <a:gd name="connsiteY495" fmla="*/ 246126 h 1428750"/>
              <a:gd name="connsiteX496" fmla="*/ 775621 w 1428750"/>
              <a:gd name="connsiteY496" fmla="*/ 3905 h 1428750"/>
              <a:gd name="connsiteX497" fmla="*/ 533305 w 1428750"/>
              <a:gd name="connsiteY497" fmla="*/ 246126 h 1428750"/>
              <a:gd name="connsiteX498" fmla="*/ 775526 w 1428750"/>
              <a:gd name="connsiteY498" fmla="*/ 488347 h 1428750"/>
              <a:gd name="connsiteX499" fmla="*/ 1017842 w 1428750"/>
              <a:gd name="connsiteY499" fmla="*/ 246126 h 1428750"/>
              <a:gd name="connsiteX500" fmla="*/ 987647 w 1428750"/>
              <a:gd name="connsiteY500" fmla="*/ 243269 h 1428750"/>
              <a:gd name="connsiteX501" fmla="*/ 745427 w 1428750"/>
              <a:gd name="connsiteY501" fmla="*/ 1048 h 1428750"/>
              <a:gd name="connsiteX502" fmla="*/ 503111 w 1428750"/>
              <a:gd name="connsiteY502" fmla="*/ 243269 h 1428750"/>
              <a:gd name="connsiteX503" fmla="*/ 745331 w 1428750"/>
              <a:gd name="connsiteY503" fmla="*/ 485489 h 1428750"/>
              <a:gd name="connsiteX504" fmla="*/ 987647 w 1428750"/>
              <a:gd name="connsiteY504" fmla="*/ 243269 h 142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</a:cxnLst>
            <a:rect l="l" t="t" r="r" b="b"/>
            <a:pathLst>
              <a:path w="1428750" h="1428750">
                <a:moveTo>
                  <a:pt x="956882" y="242221"/>
                </a:moveTo>
                <a:cubicBezTo>
                  <a:pt x="956882" y="376047"/>
                  <a:pt x="848392" y="484442"/>
                  <a:pt x="714661" y="484442"/>
                </a:cubicBezTo>
                <a:cubicBezTo>
                  <a:pt x="580930" y="484442"/>
                  <a:pt x="472345" y="376047"/>
                  <a:pt x="472345" y="242221"/>
                </a:cubicBezTo>
                <a:cubicBezTo>
                  <a:pt x="472345" y="108395"/>
                  <a:pt x="580835" y="0"/>
                  <a:pt x="714661" y="0"/>
                </a:cubicBezTo>
                <a:cubicBezTo>
                  <a:pt x="848487" y="0"/>
                  <a:pt x="956882" y="108490"/>
                  <a:pt x="956882" y="242221"/>
                </a:cubicBezTo>
                <a:close/>
                <a:moveTo>
                  <a:pt x="926116" y="243269"/>
                </a:moveTo>
                <a:cubicBezTo>
                  <a:pt x="926116" y="109442"/>
                  <a:pt x="817626" y="1048"/>
                  <a:pt x="683895" y="1048"/>
                </a:cubicBezTo>
                <a:cubicBezTo>
                  <a:pt x="550164" y="1048"/>
                  <a:pt x="441579" y="109442"/>
                  <a:pt x="441579" y="243269"/>
                </a:cubicBezTo>
                <a:cubicBezTo>
                  <a:pt x="441579" y="377095"/>
                  <a:pt x="550069" y="485489"/>
                  <a:pt x="683895" y="485489"/>
                </a:cubicBezTo>
                <a:cubicBezTo>
                  <a:pt x="817721" y="485489"/>
                  <a:pt x="926116" y="377095"/>
                  <a:pt x="926116" y="243269"/>
                </a:cubicBezTo>
                <a:close/>
                <a:moveTo>
                  <a:pt x="895922" y="246126"/>
                </a:moveTo>
                <a:cubicBezTo>
                  <a:pt x="895922" y="112300"/>
                  <a:pt x="787432" y="3905"/>
                  <a:pt x="653701" y="3905"/>
                </a:cubicBezTo>
                <a:cubicBezTo>
                  <a:pt x="519970" y="3905"/>
                  <a:pt x="411385" y="112395"/>
                  <a:pt x="411385" y="246126"/>
                </a:cubicBezTo>
                <a:cubicBezTo>
                  <a:pt x="411385" y="379857"/>
                  <a:pt x="519875" y="488347"/>
                  <a:pt x="653606" y="488347"/>
                </a:cubicBezTo>
                <a:cubicBezTo>
                  <a:pt x="787337" y="488347"/>
                  <a:pt x="895922" y="379952"/>
                  <a:pt x="895922" y="246126"/>
                </a:cubicBezTo>
                <a:close/>
                <a:moveTo>
                  <a:pt x="866299" y="250984"/>
                </a:moveTo>
                <a:cubicBezTo>
                  <a:pt x="866299" y="117158"/>
                  <a:pt x="757809" y="8668"/>
                  <a:pt x="623983" y="8668"/>
                </a:cubicBezTo>
                <a:cubicBezTo>
                  <a:pt x="490156" y="8668"/>
                  <a:pt x="381762" y="117158"/>
                  <a:pt x="381762" y="250984"/>
                </a:cubicBezTo>
                <a:cubicBezTo>
                  <a:pt x="381762" y="384810"/>
                  <a:pt x="490252" y="493205"/>
                  <a:pt x="623983" y="493205"/>
                </a:cubicBezTo>
                <a:cubicBezTo>
                  <a:pt x="757714" y="493205"/>
                  <a:pt x="866299" y="384715"/>
                  <a:pt x="866299" y="250984"/>
                </a:cubicBezTo>
                <a:close/>
                <a:moveTo>
                  <a:pt x="837248" y="257556"/>
                </a:moveTo>
                <a:cubicBezTo>
                  <a:pt x="837248" y="123730"/>
                  <a:pt x="728758" y="15335"/>
                  <a:pt x="595027" y="15335"/>
                </a:cubicBezTo>
                <a:cubicBezTo>
                  <a:pt x="461296" y="15335"/>
                  <a:pt x="352711" y="123730"/>
                  <a:pt x="352711" y="257556"/>
                </a:cubicBezTo>
                <a:cubicBezTo>
                  <a:pt x="352711" y="391382"/>
                  <a:pt x="461201" y="499777"/>
                  <a:pt x="594932" y="499777"/>
                </a:cubicBezTo>
                <a:cubicBezTo>
                  <a:pt x="728663" y="499777"/>
                  <a:pt x="837248" y="391382"/>
                  <a:pt x="837248" y="257556"/>
                </a:cubicBezTo>
                <a:close/>
                <a:moveTo>
                  <a:pt x="808958" y="265843"/>
                </a:moveTo>
                <a:cubicBezTo>
                  <a:pt x="808958" y="132017"/>
                  <a:pt x="700468" y="23622"/>
                  <a:pt x="566738" y="23622"/>
                </a:cubicBezTo>
                <a:cubicBezTo>
                  <a:pt x="433006" y="23622"/>
                  <a:pt x="324422" y="132112"/>
                  <a:pt x="324422" y="265843"/>
                </a:cubicBezTo>
                <a:cubicBezTo>
                  <a:pt x="324422" y="399574"/>
                  <a:pt x="432911" y="508159"/>
                  <a:pt x="566738" y="508159"/>
                </a:cubicBezTo>
                <a:cubicBezTo>
                  <a:pt x="700564" y="508159"/>
                  <a:pt x="808958" y="399669"/>
                  <a:pt x="808958" y="265843"/>
                </a:cubicBezTo>
                <a:close/>
                <a:moveTo>
                  <a:pt x="781431" y="275939"/>
                </a:moveTo>
                <a:cubicBezTo>
                  <a:pt x="781431" y="142113"/>
                  <a:pt x="672941" y="33719"/>
                  <a:pt x="539210" y="33719"/>
                </a:cubicBezTo>
                <a:cubicBezTo>
                  <a:pt x="405479" y="33719"/>
                  <a:pt x="296894" y="142113"/>
                  <a:pt x="296894" y="275939"/>
                </a:cubicBezTo>
                <a:cubicBezTo>
                  <a:pt x="296894" y="409766"/>
                  <a:pt x="405384" y="518160"/>
                  <a:pt x="539115" y="518160"/>
                </a:cubicBezTo>
                <a:cubicBezTo>
                  <a:pt x="672846" y="518160"/>
                  <a:pt x="781431" y="409766"/>
                  <a:pt x="781431" y="275939"/>
                </a:cubicBezTo>
                <a:close/>
                <a:moveTo>
                  <a:pt x="754761" y="287560"/>
                </a:moveTo>
                <a:cubicBezTo>
                  <a:pt x="754761" y="153734"/>
                  <a:pt x="646271" y="45339"/>
                  <a:pt x="512540" y="45339"/>
                </a:cubicBezTo>
                <a:cubicBezTo>
                  <a:pt x="378809" y="45339"/>
                  <a:pt x="270224" y="153734"/>
                  <a:pt x="270224" y="287560"/>
                </a:cubicBezTo>
                <a:cubicBezTo>
                  <a:pt x="270224" y="421386"/>
                  <a:pt x="378714" y="529781"/>
                  <a:pt x="512445" y="529781"/>
                </a:cubicBezTo>
                <a:cubicBezTo>
                  <a:pt x="646176" y="529781"/>
                  <a:pt x="754761" y="421386"/>
                  <a:pt x="754761" y="287560"/>
                </a:cubicBezTo>
                <a:close/>
                <a:moveTo>
                  <a:pt x="728948" y="300800"/>
                </a:moveTo>
                <a:cubicBezTo>
                  <a:pt x="728948" y="166973"/>
                  <a:pt x="620459" y="58579"/>
                  <a:pt x="486728" y="58579"/>
                </a:cubicBezTo>
                <a:cubicBezTo>
                  <a:pt x="352997" y="58579"/>
                  <a:pt x="244411" y="166973"/>
                  <a:pt x="244411" y="300800"/>
                </a:cubicBezTo>
                <a:cubicBezTo>
                  <a:pt x="244411" y="434626"/>
                  <a:pt x="352901" y="543116"/>
                  <a:pt x="486632" y="543116"/>
                </a:cubicBezTo>
                <a:cubicBezTo>
                  <a:pt x="620363" y="543116"/>
                  <a:pt x="728948" y="434626"/>
                  <a:pt x="728948" y="300800"/>
                </a:cubicBezTo>
                <a:close/>
                <a:moveTo>
                  <a:pt x="704088" y="315563"/>
                </a:moveTo>
                <a:cubicBezTo>
                  <a:pt x="704088" y="181737"/>
                  <a:pt x="595598" y="73343"/>
                  <a:pt x="461867" y="73343"/>
                </a:cubicBezTo>
                <a:cubicBezTo>
                  <a:pt x="328136" y="73343"/>
                  <a:pt x="219551" y="181737"/>
                  <a:pt x="219551" y="315563"/>
                </a:cubicBezTo>
                <a:cubicBezTo>
                  <a:pt x="219551" y="449390"/>
                  <a:pt x="328041" y="557784"/>
                  <a:pt x="461772" y="557784"/>
                </a:cubicBezTo>
                <a:cubicBezTo>
                  <a:pt x="595503" y="557784"/>
                  <a:pt x="704088" y="449294"/>
                  <a:pt x="704088" y="315563"/>
                </a:cubicBezTo>
                <a:close/>
                <a:moveTo>
                  <a:pt x="680180" y="331756"/>
                </a:moveTo>
                <a:cubicBezTo>
                  <a:pt x="680180" y="197930"/>
                  <a:pt x="571691" y="89535"/>
                  <a:pt x="437960" y="89535"/>
                </a:cubicBezTo>
                <a:cubicBezTo>
                  <a:pt x="304229" y="89535"/>
                  <a:pt x="195644" y="197930"/>
                  <a:pt x="195644" y="331756"/>
                </a:cubicBezTo>
                <a:cubicBezTo>
                  <a:pt x="195644" y="465582"/>
                  <a:pt x="304133" y="573977"/>
                  <a:pt x="437864" y="573977"/>
                </a:cubicBezTo>
                <a:cubicBezTo>
                  <a:pt x="571595" y="573977"/>
                  <a:pt x="680180" y="465487"/>
                  <a:pt x="680180" y="331756"/>
                </a:cubicBezTo>
                <a:close/>
                <a:moveTo>
                  <a:pt x="657416" y="349282"/>
                </a:moveTo>
                <a:cubicBezTo>
                  <a:pt x="657416" y="215456"/>
                  <a:pt x="548926" y="107061"/>
                  <a:pt x="415195" y="107061"/>
                </a:cubicBezTo>
                <a:cubicBezTo>
                  <a:pt x="281464" y="107061"/>
                  <a:pt x="172879" y="215456"/>
                  <a:pt x="172879" y="349282"/>
                </a:cubicBezTo>
                <a:cubicBezTo>
                  <a:pt x="172879" y="483108"/>
                  <a:pt x="281369" y="591503"/>
                  <a:pt x="415100" y="591503"/>
                </a:cubicBezTo>
                <a:cubicBezTo>
                  <a:pt x="548831" y="591503"/>
                  <a:pt x="657416" y="483108"/>
                  <a:pt x="657416" y="349282"/>
                </a:cubicBezTo>
                <a:close/>
                <a:moveTo>
                  <a:pt x="635794" y="368141"/>
                </a:moveTo>
                <a:cubicBezTo>
                  <a:pt x="635794" y="234315"/>
                  <a:pt x="527304" y="125921"/>
                  <a:pt x="393573" y="125921"/>
                </a:cubicBezTo>
                <a:cubicBezTo>
                  <a:pt x="259842" y="125921"/>
                  <a:pt x="151257" y="234410"/>
                  <a:pt x="151257" y="368141"/>
                </a:cubicBezTo>
                <a:cubicBezTo>
                  <a:pt x="151257" y="501872"/>
                  <a:pt x="259747" y="610362"/>
                  <a:pt x="393478" y="610362"/>
                </a:cubicBezTo>
                <a:cubicBezTo>
                  <a:pt x="527209" y="610362"/>
                  <a:pt x="635794" y="501968"/>
                  <a:pt x="635794" y="368141"/>
                </a:cubicBezTo>
                <a:close/>
                <a:moveTo>
                  <a:pt x="615315" y="388334"/>
                </a:moveTo>
                <a:cubicBezTo>
                  <a:pt x="615315" y="254508"/>
                  <a:pt x="506825" y="146114"/>
                  <a:pt x="373094" y="146114"/>
                </a:cubicBezTo>
                <a:cubicBezTo>
                  <a:pt x="239363" y="146114"/>
                  <a:pt x="130778" y="254508"/>
                  <a:pt x="130778" y="388334"/>
                </a:cubicBezTo>
                <a:cubicBezTo>
                  <a:pt x="130778" y="522161"/>
                  <a:pt x="239268" y="630555"/>
                  <a:pt x="372999" y="630555"/>
                </a:cubicBezTo>
                <a:cubicBezTo>
                  <a:pt x="506730" y="630555"/>
                  <a:pt x="615315" y="522161"/>
                  <a:pt x="615315" y="388334"/>
                </a:cubicBezTo>
                <a:close/>
                <a:moveTo>
                  <a:pt x="596075" y="409670"/>
                </a:moveTo>
                <a:cubicBezTo>
                  <a:pt x="596075" y="275844"/>
                  <a:pt x="487585" y="167449"/>
                  <a:pt x="353854" y="167449"/>
                </a:cubicBezTo>
                <a:cubicBezTo>
                  <a:pt x="220123" y="167449"/>
                  <a:pt x="111538" y="275939"/>
                  <a:pt x="111538" y="409670"/>
                </a:cubicBezTo>
                <a:cubicBezTo>
                  <a:pt x="111538" y="543401"/>
                  <a:pt x="220028" y="651986"/>
                  <a:pt x="353854" y="651986"/>
                </a:cubicBezTo>
                <a:cubicBezTo>
                  <a:pt x="487680" y="651986"/>
                  <a:pt x="596075" y="543497"/>
                  <a:pt x="596075" y="409670"/>
                </a:cubicBezTo>
                <a:close/>
                <a:moveTo>
                  <a:pt x="578168" y="432245"/>
                </a:moveTo>
                <a:cubicBezTo>
                  <a:pt x="578168" y="298418"/>
                  <a:pt x="469678" y="190024"/>
                  <a:pt x="335947" y="190024"/>
                </a:cubicBezTo>
                <a:cubicBezTo>
                  <a:pt x="202216" y="190024"/>
                  <a:pt x="93631" y="298418"/>
                  <a:pt x="93631" y="432245"/>
                </a:cubicBezTo>
                <a:cubicBezTo>
                  <a:pt x="93631" y="566071"/>
                  <a:pt x="202121" y="674465"/>
                  <a:pt x="335852" y="674465"/>
                </a:cubicBezTo>
                <a:cubicBezTo>
                  <a:pt x="469583" y="674465"/>
                  <a:pt x="578168" y="565976"/>
                  <a:pt x="578168" y="432245"/>
                </a:cubicBezTo>
                <a:close/>
                <a:moveTo>
                  <a:pt x="561689" y="455771"/>
                </a:moveTo>
                <a:cubicBezTo>
                  <a:pt x="561689" y="321945"/>
                  <a:pt x="453200" y="213551"/>
                  <a:pt x="319469" y="213551"/>
                </a:cubicBezTo>
                <a:cubicBezTo>
                  <a:pt x="185738" y="213551"/>
                  <a:pt x="77153" y="322040"/>
                  <a:pt x="77153" y="455771"/>
                </a:cubicBezTo>
                <a:cubicBezTo>
                  <a:pt x="77153" y="589502"/>
                  <a:pt x="185642" y="697992"/>
                  <a:pt x="319373" y="697992"/>
                </a:cubicBezTo>
                <a:cubicBezTo>
                  <a:pt x="453104" y="697992"/>
                  <a:pt x="561689" y="589598"/>
                  <a:pt x="561689" y="455771"/>
                </a:cubicBezTo>
                <a:close/>
                <a:moveTo>
                  <a:pt x="546545" y="480441"/>
                </a:moveTo>
                <a:cubicBezTo>
                  <a:pt x="546545" y="346615"/>
                  <a:pt x="438055" y="238220"/>
                  <a:pt x="304324" y="238220"/>
                </a:cubicBezTo>
                <a:cubicBezTo>
                  <a:pt x="170593" y="238220"/>
                  <a:pt x="62008" y="346615"/>
                  <a:pt x="62008" y="480441"/>
                </a:cubicBezTo>
                <a:cubicBezTo>
                  <a:pt x="62008" y="614267"/>
                  <a:pt x="170498" y="722662"/>
                  <a:pt x="304324" y="722662"/>
                </a:cubicBezTo>
                <a:cubicBezTo>
                  <a:pt x="438150" y="722662"/>
                  <a:pt x="546545" y="614172"/>
                  <a:pt x="546545" y="480441"/>
                </a:cubicBezTo>
                <a:close/>
                <a:moveTo>
                  <a:pt x="532924" y="505968"/>
                </a:moveTo>
                <a:cubicBezTo>
                  <a:pt x="532924" y="372142"/>
                  <a:pt x="424434" y="263747"/>
                  <a:pt x="290703" y="263747"/>
                </a:cubicBezTo>
                <a:cubicBezTo>
                  <a:pt x="156972" y="263747"/>
                  <a:pt x="48387" y="372237"/>
                  <a:pt x="48387" y="505968"/>
                </a:cubicBezTo>
                <a:cubicBezTo>
                  <a:pt x="48387" y="639699"/>
                  <a:pt x="156877" y="748189"/>
                  <a:pt x="290608" y="748189"/>
                </a:cubicBezTo>
                <a:cubicBezTo>
                  <a:pt x="424339" y="748189"/>
                  <a:pt x="532924" y="639794"/>
                  <a:pt x="532924" y="505968"/>
                </a:cubicBezTo>
                <a:close/>
                <a:moveTo>
                  <a:pt x="520922" y="532448"/>
                </a:moveTo>
                <a:cubicBezTo>
                  <a:pt x="520922" y="398621"/>
                  <a:pt x="412433" y="290227"/>
                  <a:pt x="278702" y="290227"/>
                </a:cubicBezTo>
                <a:cubicBezTo>
                  <a:pt x="144971" y="290227"/>
                  <a:pt x="36386" y="398717"/>
                  <a:pt x="36386" y="532448"/>
                </a:cubicBezTo>
                <a:cubicBezTo>
                  <a:pt x="36386" y="666179"/>
                  <a:pt x="144780" y="774764"/>
                  <a:pt x="278606" y="774764"/>
                </a:cubicBezTo>
                <a:cubicBezTo>
                  <a:pt x="412433" y="774764"/>
                  <a:pt x="520922" y="666274"/>
                  <a:pt x="520922" y="532448"/>
                </a:cubicBezTo>
                <a:close/>
                <a:moveTo>
                  <a:pt x="510445" y="559784"/>
                </a:moveTo>
                <a:cubicBezTo>
                  <a:pt x="510445" y="425958"/>
                  <a:pt x="401955" y="317564"/>
                  <a:pt x="268224" y="317564"/>
                </a:cubicBezTo>
                <a:cubicBezTo>
                  <a:pt x="134493" y="317564"/>
                  <a:pt x="25908" y="425958"/>
                  <a:pt x="25908" y="559784"/>
                </a:cubicBezTo>
                <a:cubicBezTo>
                  <a:pt x="25908" y="693611"/>
                  <a:pt x="134398" y="802005"/>
                  <a:pt x="268129" y="802005"/>
                </a:cubicBezTo>
                <a:cubicBezTo>
                  <a:pt x="401860" y="802005"/>
                  <a:pt x="510445" y="693611"/>
                  <a:pt x="510445" y="559784"/>
                </a:cubicBezTo>
                <a:close/>
                <a:moveTo>
                  <a:pt x="501682" y="587883"/>
                </a:moveTo>
                <a:cubicBezTo>
                  <a:pt x="501682" y="454057"/>
                  <a:pt x="393192" y="345662"/>
                  <a:pt x="259461" y="345662"/>
                </a:cubicBezTo>
                <a:cubicBezTo>
                  <a:pt x="125730" y="345662"/>
                  <a:pt x="17145" y="454152"/>
                  <a:pt x="17145" y="587883"/>
                </a:cubicBezTo>
                <a:cubicBezTo>
                  <a:pt x="17145" y="721614"/>
                  <a:pt x="125635" y="830104"/>
                  <a:pt x="259366" y="830104"/>
                </a:cubicBezTo>
                <a:cubicBezTo>
                  <a:pt x="393097" y="830104"/>
                  <a:pt x="501682" y="721709"/>
                  <a:pt x="501682" y="587883"/>
                </a:cubicBezTo>
                <a:close/>
                <a:moveTo>
                  <a:pt x="494633" y="616744"/>
                </a:moveTo>
                <a:cubicBezTo>
                  <a:pt x="494633" y="482918"/>
                  <a:pt x="386144" y="374523"/>
                  <a:pt x="252413" y="374523"/>
                </a:cubicBezTo>
                <a:cubicBezTo>
                  <a:pt x="118682" y="374523"/>
                  <a:pt x="10097" y="482918"/>
                  <a:pt x="10097" y="616744"/>
                </a:cubicBezTo>
                <a:cubicBezTo>
                  <a:pt x="10097" y="750570"/>
                  <a:pt x="118586" y="858965"/>
                  <a:pt x="252413" y="858965"/>
                </a:cubicBezTo>
                <a:cubicBezTo>
                  <a:pt x="386239" y="858965"/>
                  <a:pt x="494633" y="750570"/>
                  <a:pt x="494633" y="616744"/>
                </a:cubicBezTo>
                <a:close/>
                <a:moveTo>
                  <a:pt x="489395" y="646271"/>
                </a:moveTo>
                <a:cubicBezTo>
                  <a:pt x="489395" y="512445"/>
                  <a:pt x="380905" y="404051"/>
                  <a:pt x="247174" y="404051"/>
                </a:cubicBezTo>
                <a:cubicBezTo>
                  <a:pt x="113443" y="404051"/>
                  <a:pt x="4858" y="512445"/>
                  <a:pt x="4858" y="646271"/>
                </a:cubicBezTo>
                <a:cubicBezTo>
                  <a:pt x="4858" y="780098"/>
                  <a:pt x="113348" y="888492"/>
                  <a:pt x="247174" y="888492"/>
                </a:cubicBezTo>
                <a:cubicBezTo>
                  <a:pt x="381000" y="888492"/>
                  <a:pt x="489395" y="780002"/>
                  <a:pt x="489395" y="646271"/>
                </a:cubicBezTo>
                <a:close/>
                <a:moveTo>
                  <a:pt x="485966" y="676275"/>
                </a:moveTo>
                <a:cubicBezTo>
                  <a:pt x="485966" y="542449"/>
                  <a:pt x="377476" y="434054"/>
                  <a:pt x="243745" y="434054"/>
                </a:cubicBezTo>
                <a:cubicBezTo>
                  <a:pt x="110014" y="434054"/>
                  <a:pt x="1429" y="542544"/>
                  <a:pt x="1429" y="676275"/>
                </a:cubicBezTo>
                <a:cubicBezTo>
                  <a:pt x="1429" y="810006"/>
                  <a:pt x="109919" y="918496"/>
                  <a:pt x="243649" y="918496"/>
                </a:cubicBezTo>
                <a:cubicBezTo>
                  <a:pt x="377380" y="918496"/>
                  <a:pt x="485966" y="810101"/>
                  <a:pt x="485966" y="676275"/>
                </a:cubicBezTo>
                <a:close/>
                <a:moveTo>
                  <a:pt x="484537" y="706945"/>
                </a:moveTo>
                <a:cubicBezTo>
                  <a:pt x="484537" y="573119"/>
                  <a:pt x="376047" y="464725"/>
                  <a:pt x="242316" y="464725"/>
                </a:cubicBezTo>
                <a:cubicBezTo>
                  <a:pt x="108585" y="464725"/>
                  <a:pt x="0" y="573119"/>
                  <a:pt x="0" y="706945"/>
                </a:cubicBezTo>
                <a:cubicBezTo>
                  <a:pt x="0" y="840772"/>
                  <a:pt x="108490" y="949166"/>
                  <a:pt x="242221" y="949166"/>
                </a:cubicBezTo>
                <a:cubicBezTo>
                  <a:pt x="375952" y="949166"/>
                  <a:pt x="484537" y="840772"/>
                  <a:pt x="484537" y="706945"/>
                </a:cubicBezTo>
                <a:close/>
                <a:moveTo>
                  <a:pt x="485013" y="737807"/>
                </a:moveTo>
                <a:cubicBezTo>
                  <a:pt x="485013" y="603980"/>
                  <a:pt x="376523" y="495586"/>
                  <a:pt x="242792" y="495586"/>
                </a:cubicBezTo>
                <a:cubicBezTo>
                  <a:pt x="109061" y="495586"/>
                  <a:pt x="476" y="603980"/>
                  <a:pt x="476" y="737807"/>
                </a:cubicBezTo>
                <a:cubicBezTo>
                  <a:pt x="476" y="871633"/>
                  <a:pt x="108966" y="980027"/>
                  <a:pt x="242697" y="980027"/>
                </a:cubicBezTo>
                <a:cubicBezTo>
                  <a:pt x="376428" y="980027"/>
                  <a:pt x="485013" y="871633"/>
                  <a:pt x="485013" y="737807"/>
                </a:cubicBezTo>
                <a:close/>
                <a:moveTo>
                  <a:pt x="487490" y="768191"/>
                </a:moveTo>
                <a:cubicBezTo>
                  <a:pt x="487490" y="634365"/>
                  <a:pt x="379000" y="525971"/>
                  <a:pt x="245269" y="525971"/>
                </a:cubicBezTo>
                <a:cubicBezTo>
                  <a:pt x="111538" y="525971"/>
                  <a:pt x="2953" y="634365"/>
                  <a:pt x="2953" y="768191"/>
                </a:cubicBezTo>
                <a:cubicBezTo>
                  <a:pt x="2953" y="902018"/>
                  <a:pt x="111443" y="1010412"/>
                  <a:pt x="245174" y="1010412"/>
                </a:cubicBezTo>
                <a:cubicBezTo>
                  <a:pt x="378905" y="1010412"/>
                  <a:pt x="487490" y="901922"/>
                  <a:pt x="487490" y="768191"/>
                </a:cubicBezTo>
                <a:close/>
                <a:moveTo>
                  <a:pt x="491776" y="798005"/>
                </a:moveTo>
                <a:cubicBezTo>
                  <a:pt x="491776" y="664178"/>
                  <a:pt x="383286" y="555784"/>
                  <a:pt x="249555" y="555784"/>
                </a:cubicBezTo>
                <a:cubicBezTo>
                  <a:pt x="115824" y="555784"/>
                  <a:pt x="7239" y="664178"/>
                  <a:pt x="7239" y="798005"/>
                </a:cubicBezTo>
                <a:cubicBezTo>
                  <a:pt x="7239" y="931831"/>
                  <a:pt x="115729" y="1040225"/>
                  <a:pt x="249460" y="1040225"/>
                </a:cubicBezTo>
                <a:cubicBezTo>
                  <a:pt x="383191" y="1040225"/>
                  <a:pt x="491776" y="931736"/>
                  <a:pt x="491776" y="798005"/>
                </a:cubicBezTo>
                <a:close/>
                <a:moveTo>
                  <a:pt x="497967" y="827151"/>
                </a:moveTo>
                <a:cubicBezTo>
                  <a:pt x="497967" y="693325"/>
                  <a:pt x="389477" y="584930"/>
                  <a:pt x="255746" y="584930"/>
                </a:cubicBezTo>
                <a:cubicBezTo>
                  <a:pt x="122015" y="584930"/>
                  <a:pt x="13430" y="693325"/>
                  <a:pt x="13430" y="827151"/>
                </a:cubicBezTo>
                <a:cubicBezTo>
                  <a:pt x="13430" y="960977"/>
                  <a:pt x="121920" y="1069372"/>
                  <a:pt x="255651" y="1069372"/>
                </a:cubicBezTo>
                <a:cubicBezTo>
                  <a:pt x="389382" y="1069372"/>
                  <a:pt x="497967" y="960977"/>
                  <a:pt x="497967" y="827151"/>
                </a:cubicBezTo>
                <a:close/>
                <a:moveTo>
                  <a:pt x="505873" y="855631"/>
                </a:moveTo>
                <a:cubicBezTo>
                  <a:pt x="505873" y="721805"/>
                  <a:pt x="397383" y="613410"/>
                  <a:pt x="263652" y="613410"/>
                </a:cubicBezTo>
                <a:cubicBezTo>
                  <a:pt x="129921" y="613410"/>
                  <a:pt x="21336" y="721805"/>
                  <a:pt x="21336" y="855631"/>
                </a:cubicBezTo>
                <a:cubicBezTo>
                  <a:pt x="21336" y="989457"/>
                  <a:pt x="129826" y="1097852"/>
                  <a:pt x="263557" y="1097852"/>
                </a:cubicBezTo>
                <a:cubicBezTo>
                  <a:pt x="397288" y="1097852"/>
                  <a:pt x="505873" y="989362"/>
                  <a:pt x="505873" y="855631"/>
                </a:cubicBezTo>
                <a:close/>
                <a:moveTo>
                  <a:pt x="515493" y="883349"/>
                </a:moveTo>
                <a:cubicBezTo>
                  <a:pt x="515493" y="749522"/>
                  <a:pt x="407003" y="641128"/>
                  <a:pt x="273272" y="641128"/>
                </a:cubicBezTo>
                <a:cubicBezTo>
                  <a:pt x="139541" y="641128"/>
                  <a:pt x="30956" y="749522"/>
                  <a:pt x="30956" y="883349"/>
                </a:cubicBezTo>
                <a:cubicBezTo>
                  <a:pt x="30956" y="1017175"/>
                  <a:pt x="139446" y="1125569"/>
                  <a:pt x="273177" y="1125569"/>
                </a:cubicBezTo>
                <a:cubicBezTo>
                  <a:pt x="406908" y="1125569"/>
                  <a:pt x="515493" y="1017175"/>
                  <a:pt x="515493" y="883349"/>
                </a:cubicBezTo>
                <a:close/>
                <a:moveTo>
                  <a:pt x="526733" y="910209"/>
                </a:moveTo>
                <a:cubicBezTo>
                  <a:pt x="526733" y="776383"/>
                  <a:pt x="418243" y="667988"/>
                  <a:pt x="284512" y="667988"/>
                </a:cubicBezTo>
                <a:cubicBezTo>
                  <a:pt x="150781" y="667988"/>
                  <a:pt x="42196" y="776478"/>
                  <a:pt x="42196" y="910209"/>
                </a:cubicBezTo>
                <a:cubicBezTo>
                  <a:pt x="42196" y="1043940"/>
                  <a:pt x="150686" y="1152430"/>
                  <a:pt x="284417" y="1152430"/>
                </a:cubicBezTo>
                <a:cubicBezTo>
                  <a:pt x="418148" y="1152430"/>
                  <a:pt x="526733" y="1044035"/>
                  <a:pt x="526733" y="910209"/>
                </a:cubicBezTo>
                <a:close/>
                <a:moveTo>
                  <a:pt x="539591" y="936308"/>
                </a:moveTo>
                <a:cubicBezTo>
                  <a:pt x="539591" y="802481"/>
                  <a:pt x="431102" y="694087"/>
                  <a:pt x="297371" y="694087"/>
                </a:cubicBezTo>
                <a:cubicBezTo>
                  <a:pt x="163640" y="694087"/>
                  <a:pt x="55055" y="802481"/>
                  <a:pt x="55055" y="936308"/>
                </a:cubicBezTo>
                <a:cubicBezTo>
                  <a:pt x="55055" y="1070134"/>
                  <a:pt x="163544" y="1178528"/>
                  <a:pt x="297275" y="1178528"/>
                </a:cubicBezTo>
                <a:cubicBezTo>
                  <a:pt x="431006" y="1178528"/>
                  <a:pt x="539591" y="1070039"/>
                  <a:pt x="539591" y="936308"/>
                </a:cubicBezTo>
                <a:close/>
                <a:moveTo>
                  <a:pt x="553879" y="961358"/>
                </a:moveTo>
                <a:cubicBezTo>
                  <a:pt x="553879" y="827532"/>
                  <a:pt x="445389" y="719138"/>
                  <a:pt x="311658" y="719138"/>
                </a:cubicBezTo>
                <a:cubicBezTo>
                  <a:pt x="177927" y="719138"/>
                  <a:pt x="69437" y="827627"/>
                  <a:pt x="69437" y="961358"/>
                </a:cubicBezTo>
                <a:cubicBezTo>
                  <a:pt x="69437" y="1095089"/>
                  <a:pt x="177927" y="1203579"/>
                  <a:pt x="311658" y="1203579"/>
                </a:cubicBezTo>
                <a:cubicBezTo>
                  <a:pt x="445389" y="1203579"/>
                  <a:pt x="553879" y="1095185"/>
                  <a:pt x="553879" y="961358"/>
                </a:cubicBezTo>
                <a:close/>
                <a:moveTo>
                  <a:pt x="569786" y="985457"/>
                </a:moveTo>
                <a:cubicBezTo>
                  <a:pt x="569786" y="851630"/>
                  <a:pt x="461296" y="743236"/>
                  <a:pt x="327565" y="743236"/>
                </a:cubicBezTo>
                <a:cubicBezTo>
                  <a:pt x="193834" y="743236"/>
                  <a:pt x="85249" y="851726"/>
                  <a:pt x="85249" y="985457"/>
                </a:cubicBezTo>
                <a:cubicBezTo>
                  <a:pt x="85249" y="1119188"/>
                  <a:pt x="193739" y="1227677"/>
                  <a:pt x="327470" y="1227677"/>
                </a:cubicBezTo>
                <a:cubicBezTo>
                  <a:pt x="461201" y="1227677"/>
                  <a:pt x="569786" y="1119283"/>
                  <a:pt x="569786" y="985457"/>
                </a:cubicBezTo>
                <a:close/>
                <a:moveTo>
                  <a:pt x="586931" y="1008602"/>
                </a:moveTo>
                <a:cubicBezTo>
                  <a:pt x="586931" y="874776"/>
                  <a:pt x="478441" y="766382"/>
                  <a:pt x="344710" y="766382"/>
                </a:cubicBezTo>
                <a:cubicBezTo>
                  <a:pt x="210979" y="766382"/>
                  <a:pt x="102394" y="874776"/>
                  <a:pt x="102394" y="1008602"/>
                </a:cubicBezTo>
                <a:cubicBezTo>
                  <a:pt x="102394" y="1142429"/>
                  <a:pt x="210884" y="1250823"/>
                  <a:pt x="344615" y="1250823"/>
                </a:cubicBezTo>
                <a:cubicBezTo>
                  <a:pt x="478346" y="1250823"/>
                  <a:pt x="586931" y="1142333"/>
                  <a:pt x="586931" y="1008602"/>
                </a:cubicBezTo>
                <a:close/>
                <a:moveTo>
                  <a:pt x="605504" y="1030510"/>
                </a:moveTo>
                <a:cubicBezTo>
                  <a:pt x="605504" y="896684"/>
                  <a:pt x="497015" y="788289"/>
                  <a:pt x="363284" y="788289"/>
                </a:cubicBezTo>
                <a:cubicBezTo>
                  <a:pt x="229553" y="788289"/>
                  <a:pt x="121063" y="896779"/>
                  <a:pt x="121063" y="1030510"/>
                </a:cubicBezTo>
                <a:cubicBezTo>
                  <a:pt x="121063" y="1164241"/>
                  <a:pt x="229553" y="1272731"/>
                  <a:pt x="363284" y="1272731"/>
                </a:cubicBezTo>
                <a:cubicBezTo>
                  <a:pt x="497015" y="1272731"/>
                  <a:pt x="605504" y="1164336"/>
                  <a:pt x="605504" y="1030510"/>
                </a:cubicBezTo>
                <a:close/>
                <a:moveTo>
                  <a:pt x="625412" y="1051274"/>
                </a:moveTo>
                <a:cubicBezTo>
                  <a:pt x="625412" y="917448"/>
                  <a:pt x="516922" y="809054"/>
                  <a:pt x="383191" y="809054"/>
                </a:cubicBezTo>
                <a:cubicBezTo>
                  <a:pt x="249460" y="809054"/>
                  <a:pt x="140970" y="917543"/>
                  <a:pt x="140970" y="1051274"/>
                </a:cubicBezTo>
                <a:cubicBezTo>
                  <a:pt x="140970" y="1185005"/>
                  <a:pt x="249460" y="1293495"/>
                  <a:pt x="383191" y="1293495"/>
                </a:cubicBezTo>
                <a:cubicBezTo>
                  <a:pt x="516922" y="1293495"/>
                  <a:pt x="625412" y="1185101"/>
                  <a:pt x="625412" y="1051274"/>
                </a:cubicBezTo>
                <a:close/>
                <a:moveTo>
                  <a:pt x="646462" y="1070801"/>
                </a:moveTo>
                <a:cubicBezTo>
                  <a:pt x="646462" y="936974"/>
                  <a:pt x="537972" y="828580"/>
                  <a:pt x="404241" y="828580"/>
                </a:cubicBezTo>
                <a:cubicBezTo>
                  <a:pt x="270510" y="828580"/>
                  <a:pt x="162020" y="937070"/>
                  <a:pt x="162020" y="1070801"/>
                </a:cubicBezTo>
                <a:cubicBezTo>
                  <a:pt x="162020" y="1204532"/>
                  <a:pt x="270510" y="1313021"/>
                  <a:pt x="404241" y="1313021"/>
                </a:cubicBezTo>
                <a:cubicBezTo>
                  <a:pt x="537972" y="1313021"/>
                  <a:pt x="646462" y="1204627"/>
                  <a:pt x="646462" y="1070801"/>
                </a:cubicBezTo>
                <a:close/>
                <a:moveTo>
                  <a:pt x="668655" y="1088993"/>
                </a:moveTo>
                <a:cubicBezTo>
                  <a:pt x="668655" y="955167"/>
                  <a:pt x="560165" y="846773"/>
                  <a:pt x="426434" y="846773"/>
                </a:cubicBezTo>
                <a:cubicBezTo>
                  <a:pt x="292703" y="846773"/>
                  <a:pt x="184214" y="955262"/>
                  <a:pt x="184214" y="1088993"/>
                </a:cubicBezTo>
                <a:cubicBezTo>
                  <a:pt x="184214" y="1222724"/>
                  <a:pt x="292703" y="1331214"/>
                  <a:pt x="426434" y="1331214"/>
                </a:cubicBezTo>
                <a:cubicBezTo>
                  <a:pt x="560165" y="1331214"/>
                  <a:pt x="668655" y="1222819"/>
                  <a:pt x="668655" y="1088993"/>
                </a:cubicBezTo>
                <a:close/>
                <a:moveTo>
                  <a:pt x="691991" y="1105948"/>
                </a:moveTo>
                <a:cubicBezTo>
                  <a:pt x="691991" y="972122"/>
                  <a:pt x="583502" y="863727"/>
                  <a:pt x="449771" y="863727"/>
                </a:cubicBezTo>
                <a:cubicBezTo>
                  <a:pt x="316040" y="863727"/>
                  <a:pt x="207550" y="972217"/>
                  <a:pt x="207550" y="1105948"/>
                </a:cubicBezTo>
                <a:cubicBezTo>
                  <a:pt x="207550" y="1239679"/>
                  <a:pt x="316040" y="1348169"/>
                  <a:pt x="449771" y="1348169"/>
                </a:cubicBezTo>
                <a:cubicBezTo>
                  <a:pt x="583502" y="1348169"/>
                  <a:pt x="691991" y="1239679"/>
                  <a:pt x="691991" y="1105948"/>
                </a:cubicBezTo>
                <a:close/>
                <a:moveTo>
                  <a:pt x="716375" y="1121378"/>
                </a:moveTo>
                <a:cubicBezTo>
                  <a:pt x="716375" y="987552"/>
                  <a:pt x="607886" y="879158"/>
                  <a:pt x="474155" y="879158"/>
                </a:cubicBezTo>
                <a:cubicBezTo>
                  <a:pt x="340424" y="879158"/>
                  <a:pt x="231934" y="987647"/>
                  <a:pt x="231934" y="1121378"/>
                </a:cubicBezTo>
                <a:cubicBezTo>
                  <a:pt x="231934" y="1255109"/>
                  <a:pt x="340424" y="1363599"/>
                  <a:pt x="474155" y="1363599"/>
                </a:cubicBezTo>
                <a:cubicBezTo>
                  <a:pt x="607886" y="1363599"/>
                  <a:pt x="716375" y="1255205"/>
                  <a:pt x="716375" y="1121378"/>
                </a:cubicBezTo>
                <a:close/>
                <a:moveTo>
                  <a:pt x="741712" y="1135380"/>
                </a:moveTo>
                <a:cubicBezTo>
                  <a:pt x="741712" y="1001554"/>
                  <a:pt x="633222" y="893159"/>
                  <a:pt x="499491" y="893159"/>
                </a:cubicBezTo>
                <a:cubicBezTo>
                  <a:pt x="365760" y="893159"/>
                  <a:pt x="257270" y="1001649"/>
                  <a:pt x="257270" y="1135380"/>
                </a:cubicBezTo>
                <a:cubicBezTo>
                  <a:pt x="257270" y="1269111"/>
                  <a:pt x="365760" y="1377601"/>
                  <a:pt x="499491" y="1377601"/>
                </a:cubicBezTo>
                <a:cubicBezTo>
                  <a:pt x="633222" y="1377601"/>
                  <a:pt x="741712" y="1269206"/>
                  <a:pt x="741712" y="1135380"/>
                </a:cubicBezTo>
                <a:close/>
                <a:moveTo>
                  <a:pt x="768001" y="1147858"/>
                </a:moveTo>
                <a:cubicBezTo>
                  <a:pt x="768001" y="1014032"/>
                  <a:pt x="659511" y="905637"/>
                  <a:pt x="525780" y="905637"/>
                </a:cubicBezTo>
                <a:cubicBezTo>
                  <a:pt x="392049" y="905637"/>
                  <a:pt x="283559" y="1014127"/>
                  <a:pt x="283559" y="1147858"/>
                </a:cubicBezTo>
                <a:cubicBezTo>
                  <a:pt x="283559" y="1281589"/>
                  <a:pt x="392049" y="1390079"/>
                  <a:pt x="525780" y="1390079"/>
                </a:cubicBezTo>
                <a:cubicBezTo>
                  <a:pt x="659511" y="1390079"/>
                  <a:pt x="768001" y="1281589"/>
                  <a:pt x="768001" y="1147858"/>
                </a:cubicBezTo>
                <a:close/>
                <a:moveTo>
                  <a:pt x="795147" y="1158716"/>
                </a:moveTo>
                <a:cubicBezTo>
                  <a:pt x="795147" y="1024890"/>
                  <a:pt x="686657" y="916495"/>
                  <a:pt x="552926" y="916495"/>
                </a:cubicBezTo>
                <a:cubicBezTo>
                  <a:pt x="419195" y="916495"/>
                  <a:pt x="310705" y="1024985"/>
                  <a:pt x="310705" y="1158716"/>
                </a:cubicBezTo>
                <a:cubicBezTo>
                  <a:pt x="310705" y="1292447"/>
                  <a:pt x="419195" y="1400937"/>
                  <a:pt x="552926" y="1400937"/>
                </a:cubicBezTo>
                <a:cubicBezTo>
                  <a:pt x="686657" y="1400937"/>
                  <a:pt x="795147" y="1292447"/>
                  <a:pt x="795147" y="1158716"/>
                </a:cubicBezTo>
                <a:close/>
                <a:moveTo>
                  <a:pt x="823055" y="1167860"/>
                </a:moveTo>
                <a:cubicBezTo>
                  <a:pt x="823055" y="1034034"/>
                  <a:pt x="714566" y="925640"/>
                  <a:pt x="580835" y="925640"/>
                </a:cubicBezTo>
                <a:cubicBezTo>
                  <a:pt x="447104" y="925640"/>
                  <a:pt x="338614" y="1034129"/>
                  <a:pt x="338614" y="1167860"/>
                </a:cubicBezTo>
                <a:cubicBezTo>
                  <a:pt x="338614" y="1301591"/>
                  <a:pt x="447104" y="1410081"/>
                  <a:pt x="580835" y="1410081"/>
                </a:cubicBezTo>
                <a:cubicBezTo>
                  <a:pt x="714566" y="1410081"/>
                  <a:pt x="823055" y="1301687"/>
                  <a:pt x="823055" y="1167860"/>
                </a:cubicBezTo>
                <a:close/>
                <a:moveTo>
                  <a:pt x="851630" y="1175385"/>
                </a:moveTo>
                <a:cubicBezTo>
                  <a:pt x="851630" y="1041559"/>
                  <a:pt x="743141" y="933164"/>
                  <a:pt x="609410" y="933164"/>
                </a:cubicBezTo>
                <a:cubicBezTo>
                  <a:pt x="475679" y="933164"/>
                  <a:pt x="367189" y="1041654"/>
                  <a:pt x="367189" y="1175385"/>
                </a:cubicBezTo>
                <a:cubicBezTo>
                  <a:pt x="367189" y="1309116"/>
                  <a:pt x="475679" y="1417606"/>
                  <a:pt x="609410" y="1417606"/>
                </a:cubicBezTo>
                <a:cubicBezTo>
                  <a:pt x="743141" y="1417606"/>
                  <a:pt x="851630" y="1309116"/>
                  <a:pt x="851630" y="1175385"/>
                </a:cubicBezTo>
                <a:close/>
                <a:moveTo>
                  <a:pt x="880967" y="1181005"/>
                </a:moveTo>
                <a:cubicBezTo>
                  <a:pt x="880967" y="1047179"/>
                  <a:pt x="772478" y="938784"/>
                  <a:pt x="638747" y="938784"/>
                </a:cubicBezTo>
                <a:cubicBezTo>
                  <a:pt x="505016" y="938784"/>
                  <a:pt x="396430" y="1047274"/>
                  <a:pt x="396430" y="1181005"/>
                </a:cubicBezTo>
                <a:cubicBezTo>
                  <a:pt x="396430" y="1314736"/>
                  <a:pt x="504920" y="1423226"/>
                  <a:pt x="638651" y="1423226"/>
                </a:cubicBezTo>
                <a:cubicBezTo>
                  <a:pt x="772382" y="1423226"/>
                  <a:pt x="880967" y="1314831"/>
                  <a:pt x="880967" y="1181005"/>
                </a:cubicBezTo>
                <a:close/>
                <a:moveTo>
                  <a:pt x="910971" y="1184910"/>
                </a:moveTo>
                <a:cubicBezTo>
                  <a:pt x="910971" y="1051084"/>
                  <a:pt x="802481" y="942689"/>
                  <a:pt x="668750" y="942689"/>
                </a:cubicBezTo>
                <a:cubicBezTo>
                  <a:pt x="535019" y="942689"/>
                  <a:pt x="426530" y="1051179"/>
                  <a:pt x="426530" y="1184910"/>
                </a:cubicBezTo>
                <a:cubicBezTo>
                  <a:pt x="426530" y="1318641"/>
                  <a:pt x="535019" y="1427131"/>
                  <a:pt x="668750" y="1427131"/>
                </a:cubicBezTo>
                <a:cubicBezTo>
                  <a:pt x="802481" y="1427131"/>
                  <a:pt x="910971" y="1318736"/>
                  <a:pt x="910971" y="1184910"/>
                </a:cubicBezTo>
                <a:close/>
                <a:moveTo>
                  <a:pt x="941451" y="1186815"/>
                </a:moveTo>
                <a:cubicBezTo>
                  <a:pt x="941451" y="1052989"/>
                  <a:pt x="832961" y="944594"/>
                  <a:pt x="699230" y="944594"/>
                </a:cubicBezTo>
                <a:cubicBezTo>
                  <a:pt x="565499" y="944594"/>
                  <a:pt x="457010" y="1053084"/>
                  <a:pt x="457010" y="1186815"/>
                </a:cubicBezTo>
                <a:cubicBezTo>
                  <a:pt x="457010" y="1320546"/>
                  <a:pt x="565499" y="1429036"/>
                  <a:pt x="699230" y="1429036"/>
                </a:cubicBezTo>
                <a:cubicBezTo>
                  <a:pt x="832961" y="1429036"/>
                  <a:pt x="941451" y="1320641"/>
                  <a:pt x="941451" y="1186815"/>
                </a:cubicBezTo>
                <a:close/>
                <a:moveTo>
                  <a:pt x="972312" y="1186815"/>
                </a:moveTo>
                <a:cubicBezTo>
                  <a:pt x="972312" y="1052989"/>
                  <a:pt x="863822" y="944594"/>
                  <a:pt x="730091" y="944594"/>
                </a:cubicBezTo>
                <a:cubicBezTo>
                  <a:pt x="596360" y="944594"/>
                  <a:pt x="487871" y="1053084"/>
                  <a:pt x="487871" y="1186815"/>
                </a:cubicBezTo>
                <a:cubicBezTo>
                  <a:pt x="487871" y="1320546"/>
                  <a:pt x="596360" y="1429036"/>
                  <a:pt x="730091" y="1429036"/>
                </a:cubicBezTo>
                <a:cubicBezTo>
                  <a:pt x="863822" y="1429036"/>
                  <a:pt x="972312" y="1320641"/>
                  <a:pt x="972312" y="1186815"/>
                </a:cubicBezTo>
                <a:close/>
                <a:moveTo>
                  <a:pt x="1002792" y="1184910"/>
                </a:moveTo>
                <a:cubicBezTo>
                  <a:pt x="1002792" y="1051084"/>
                  <a:pt x="894302" y="942689"/>
                  <a:pt x="760571" y="942689"/>
                </a:cubicBezTo>
                <a:cubicBezTo>
                  <a:pt x="626840" y="942689"/>
                  <a:pt x="518351" y="1051179"/>
                  <a:pt x="518351" y="1184910"/>
                </a:cubicBezTo>
                <a:cubicBezTo>
                  <a:pt x="518351" y="1318641"/>
                  <a:pt x="626840" y="1427131"/>
                  <a:pt x="760571" y="1427131"/>
                </a:cubicBezTo>
                <a:cubicBezTo>
                  <a:pt x="894302" y="1427131"/>
                  <a:pt x="1002792" y="1318736"/>
                  <a:pt x="1002792" y="1184910"/>
                </a:cubicBezTo>
                <a:close/>
                <a:moveTo>
                  <a:pt x="1032796" y="1181005"/>
                </a:moveTo>
                <a:cubicBezTo>
                  <a:pt x="1032796" y="1047179"/>
                  <a:pt x="924306" y="938784"/>
                  <a:pt x="790575" y="938784"/>
                </a:cubicBezTo>
                <a:cubicBezTo>
                  <a:pt x="656844" y="938784"/>
                  <a:pt x="548259" y="1047274"/>
                  <a:pt x="548259" y="1181005"/>
                </a:cubicBezTo>
                <a:cubicBezTo>
                  <a:pt x="548259" y="1314736"/>
                  <a:pt x="656749" y="1423321"/>
                  <a:pt x="790480" y="1423321"/>
                </a:cubicBezTo>
                <a:cubicBezTo>
                  <a:pt x="924211" y="1423321"/>
                  <a:pt x="1032796" y="1314831"/>
                  <a:pt x="1032796" y="1181005"/>
                </a:cubicBezTo>
                <a:close/>
                <a:moveTo>
                  <a:pt x="1062133" y="1175385"/>
                </a:moveTo>
                <a:cubicBezTo>
                  <a:pt x="1062133" y="1041559"/>
                  <a:pt x="953643" y="933164"/>
                  <a:pt x="819912" y="933164"/>
                </a:cubicBezTo>
                <a:cubicBezTo>
                  <a:pt x="686181" y="933164"/>
                  <a:pt x="577691" y="1041654"/>
                  <a:pt x="577691" y="1175385"/>
                </a:cubicBezTo>
                <a:cubicBezTo>
                  <a:pt x="577691" y="1309116"/>
                  <a:pt x="686181" y="1417606"/>
                  <a:pt x="819912" y="1417606"/>
                </a:cubicBezTo>
                <a:cubicBezTo>
                  <a:pt x="953643" y="1417606"/>
                  <a:pt x="1062133" y="1309116"/>
                  <a:pt x="1062133" y="1175385"/>
                </a:cubicBezTo>
                <a:close/>
                <a:moveTo>
                  <a:pt x="1090803" y="1167860"/>
                </a:moveTo>
                <a:cubicBezTo>
                  <a:pt x="1090803" y="1034034"/>
                  <a:pt x="982313" y="925640"/>
                  <a:pt x="848582" y="925640"/>
                </a:cubicBezTo>
                <a:cubicBezTo>
                  <a:pt x="714851" y="925640"/>
                  <a:pt x="606266" y="1034034"/>
                  <a:pt x="606266" y="1167860"/>
                </a:cubicBezTo>
                <a:cubicBezTo>
                  <a:pt x="606266" y="1301687"/>
                  <a:pt x="714756" y="1410081"/>
                  <a:pt x="848487" y="1410081"/>
                </a:cubicBezTo>
                <a:cubicBezTo>
                  <a:pt x="982218" y="1410081"/>
                  <a:pt x="1090803" y="1301687"/>
                  <a:pt x="1090803" y="1167860"/>
                </a:cubicBezTo>
                <a:close/>
                <a:moveTo>
                  <a:pt x="1118711" y="1158716"/>
                </a:moveTo>
                <a:cubicBezTo>
                  <a:pt x="1118711" y="1024890"/>
                  <a:pt x="1010222" y="916495"/>
                  <a:pt x="876491" y="916495"/>
                </a:cubicBezTo>
                <a:cubicBezTo>
                  <a:pt x="742760" y="916495"/>
                  <a:pt x="634270" y="1024985"/>
                  <a:pt x="634270" y="1158716"/>
                </a:cubicBezTo>
                <a:cubicBezTo>
                  <a:pt x="634270" y="1292447"/>
                  <a:pt x="742760" y="1400937"/>
                  <a:pt x="876491" y="1400937"/>
                </a:cubicBezTo>
                <a:cubicBezTo>
                  <a:pt x="1010222" y="1400937"/>
                  <a:pt x="1118711" y="1292447"/>
                  <a:pt x="1118711" y="1158716"/>
                </a:cubicBezTo>
                <a:close/>
                <a:moveTo>
                  <a:pt x="1145762" y="1147858"/>
                </a:moveTo>
                <a:cubicBezTo>
                  <a:pt x="1145762" y="1014032"/>
                  <a:pt x="1037273" y="905637"/>
                  <a:pt x="903542" y="905637"/>
                </a:cubicBezTo>
                <a:cubicBezTo>
                  <a:pt x="769811" y="905637"/>
                  <a:pt x="661321" y="1014127"/>
                  <a:pt x="661321" y="1147858"/>
                </a:cubicBezTo>
                <a:cubicBezTo>
                  <a:pt x="661321" y="1281589"/>
                  <a:pt x="769811" y="1390079"/>
                  <a:pt x="903542" y="1390079"/>
                </a:cubicBezTo>
                <a:cubicBezTo>
                  <a:pt x="1037273" y="1390079"/>
                  <a:pt x="1145762" y="1281589"/>
                  <a:pt x="1145762" y="1147858"/>
                </a:cubicBezTo>
                <a:close/>
                <a:moveTo>
                  <a:pt x="1172051" y="1135380"/>
                </a:moveTo>
                <a:cubicBezTo>
                  <a:pt x="1172051" y="1001554"/>
                  <a:pt x="1063562" y="893159"/>
                  <a:pt x="929831" y="893159"/>
                </a:cubicBezTo>
                <a:cubicBezTo>
                  <a:pt x="796100" y="893159"/>
                  <a:pt x="687610" y="1001649"/>
                  <a:pt x="687610" y="1135380"/>
                </a:cubicBezTo>
                <a:cubicBezTo>
                  <a:pt x="687610" y="1269111"/>
                  <a:pt x="796100" y="1377601"/>
                  <a:pt x="929831" y="1377601"/>
                </a:cubicBezTo>
                <a:cubicBezTo>
                  <a:pt x="1063562" y="1377601"/>
                  <a:pt x="1172051" y="1269206"/>
                  <a:pt x="1172051" y="1135380"/>
                </a:cubicBezTo>
                <a:close/>
                <a:moveTo>
                  <a:pt x="1197388" y="1121378"/>
                </a:moveTo>
                <a:cubicBezTo>
                  <a:pt x="1197388" y="987552"/>
                  <a:pt x="1088898" y="879158"/>
                  <a:pt x="955167" y="879158"/>
                </a:cubicBezTo>
                <a:cubicBezTo>
                  <a:pt x="821436" y="879158"/>
                  <a:pt x="712946" y="987647"/>
                  <a:pt x="712946" y="1121378"/>
                </a:cubicBezTo>
                <a:cubicBezTo>
                  <a:pt x="712946" y="1255109"/>
                  <a:pt x="821436" y="1363599"/>
                  <a:pt x="955167" y="1363599"/>
                </a:cubicBezTo>
                <a:cubicBezTo>
                  <a:pt x="1088898" y="1363599"/>
                  <a:pt x="1197388" y="1255205"/>
                  <a:pt x="1197388" y="1121378"/>
                </a:cubicBezTo>
                <a:close/>
                <a:moveTo>
                  <a:pt x="1221772" y="1105948"/>
                </a:moveTo>
                <a:cubicBezTo>
                  <a:pt x="1221772" y="972122"/>
                  <a:pt x="1113282" y="863727"/>
                  <a:pt x="979551" y="863727"/>
                </a:cubicBezTo>
                <a:cubicBezTo>
                  <a:pt x="845820" y="863727"/>
                  <a:pt x="737330" y="972217"/>
                  <a:pt x="737330" y="1105948"/>
                </a:cubicBezTo>
                <a:cubicBezTo>
                  <a:pt x="737330" y="1239679"/>
                  <a:pt x="845820" y="1348169"/>
                  <a:pt x="979551" y="1348169"/>
                </a:cubicBezTo>
                <a:cubicBezTo>
                  <a:pt x="1113282" y="1348169"/>
                  <a:pt x="1221772" y="1239679"/>
                  <a:pt x="1221772" y="1105948"/>
                </a:cubicBezTo>
                <a:close/>
                <a:moveTo>
                  <a:pt x="1245108" y="1088993"/>
                </a:moveTo>
                <a:cubicBezTo>
                  <a:pt x="1245108" y="955167"/>
                  <a:pt x="1136618" y="846773"/>
                  <a:pt x="1002887" y="846773"/>
                </a:cubicBezTo>
                <a:cubicBezTo>
                  <a:pt x="869156" y="846773"/>
                  <a:pt x="760571" y="955262"/>
                  <a:pt x="760571" y="1088993"/>
                </a:cubicBezTo>
                <a:cubicBezTo>
                  <a:pt x="760571" y="1222724"/>
                  <a:pt x="869061" y="1331214"/>
                  <a:pt x="1002792" y="1331214"/>
                </a:cubicBezTo>
                <a:cubicBezTo>
                  <a:pt x="1136523" y="1331214"/>
                  <a:pt x="1245108" y="1222819"/>
                  <a:pt x="1245108" y="1088993"/>
                </a:cubicBezTo>
                <a:close/>
                <a:moveTo>
                  <a:pt x="1267301" y="1070801"/>
                </a:moveTo>
                <a:cubicBezTo>
                  <a:pt x="1267301" y="936974"/>
                  <a:pt x="1158812" y="828580"/>
                  <a:pt x="1025081" y="828580"/>
                </a:cubicBezTo>
                <a:cubicBezTo>
                  <a:pt x="891350" y="828580"/>
                  <a:pt x="782860" y="937070"/>
                  <a:pt x="782860" y="1070801"/>
                </a:cubicBezTo>
                <a:cubicBezTo>
                  <a:pt x="782860" y="1204532"/>
                  <a:pt x="891350" y="1313021"/>
                  <a:pt x="1025081" y="1313021"/>
                </a:cubicBezTo>
                <a:cubicBezTo>
                  <a:pt x="1158812" y="1313021"/>
                  <a:pt x="1267301" y="1204627"/>
                  <a:pt x="1267301" y="1070801"/>
                </a:cubicBezTo>
                <a:close/>
                <a:moveTo>
                  <a:pt x="1288352" y="1051274"/>
                </a:moveTo>
                <a:cubicBezTo>
                  <a:pt x="1288352" y="917448"/>
                  <a:pt x="1179862" y="809054"/>
                  <a:pt x="1046131" y="809054"/>
                </a:cubicBezTo>
                <a:cubicBezTo>
                  <a:pt x="912400" y="809054"/>
                  <a:pt x="803910" y="917543"/>
                  <a:pt x="803910" y="1051274"/>
                </a:cubicBezTo>
                <a:cubicBezTo>
                  <a:pt x="803910" y="1185005"/>
                  <a:pt x="912400" y="1293495"/>
                  <a:pt x="1046131" y="1293495"/>
                </a:cubicBezTo>
                <a:cubicBezTo>
                  <a:pt x="1179862" y="1293495"/>
                  <a:pt x="1288352" y="1185101"/>
                  <a:pt x="1288352" y="1051274"/>
                </a:cubicBezTo>
                <a:close/>
                <a:moveTo>
                  <a:pt x="1308259" y="1030510"/>
                </a:moveTo>
                <a:cubicBezTo>
                  <a:pt x="1308259" y="896684"/>
                  <a:pt x="1199769" y="788289"/>
                  <a:pt x="1066038" y="788289"/>
                </a:cubicBezTo>
                <a:cubicBezTo>
                  <a:pt x="932307" y="788289"/>
                  <a:pt x="823817" y="896779"/>
                  <a:pt x="823817" y="1030510"/>
                </a:cubicBezTo>
                <a:cubicBezTo>
                  <a:pt x="823817" y="1164241"/>
                  <a:pt x="932307" y="1272731"/>
                  <a:pt x="1066038" y="1272731"/>
                </a:cubicBezTo>
                <a:cubicBezTo>
                  <a:pt x="1199769" y="1272731"/>
                  <a:pt x="1308259" y="1164336"/>
                  <a:pt x="1308259" y="1030510"/>
                </a:cubicBezTo>
                <a:close/>
                <a:moveTo>
                  <a:pt x="1326833" y="1008602"/>
                </a:moveTo>
                <a:cubicBezTo>
                  <a:pt x="1326833" y="874776"/>
                  <a:pt x="1218343" y="766382"/>
                  <a:pt x="1084612" y="766382"/>
                </a:cubicBezTo>
                <a:cubicBezTo>
                  <a:pt x="950881" y="766382"/>
                  <a:pt x="842391" y="874871"/>
                  <a:pt x="842391" y="1008602"/>
                </a:cubicBezTo>
                <a:cubicBezTo>
                  <a:pt x="842391" y="1142333"/>
                  <a:pt x="950881" y="1250823"/>
                  <a:pt x="1084612" y="1250823"/>
                </a:cubicBezTo>
                <a:cubicBezTo>
                  <a:pt x="1218343" y="1250823"/>
                  <a:pt x="1326833" y="1142333"/>
                  <a:pt x="1326833" y="1008602"/>
                </a:cubicBezTo>
                <a:close/>
                <a:moveTo>
                  <a:pt x="1344073" y="985457"/>
                </a:moveTo>
                <a:cubicBezTo>
                  <a:pt x="1344073" y="851630"/>
                  <a:pt x="1235583" y="743236"/>
                  <a:pt x="1101852" y="743236"/>
                </a:cubicBezTo>
                <a:cubicBezTo>
                  <a:pt x="968121" y="743236"/>
                  <a:pt x="859631" y="851726"/>
                  <a:pt x="859631" y="985457"/>
                </a:cubicBezTo>
                <a:cubicBezTo>
                  <a:pt x="859631" y="1119188"/>
                  <a:pt x="968121" y="1227677"/>
                  <a:pt x="1101852" y="1227677"/>
                </a:cubicBezTo>
                <a:cubicBezTo>
                  <a:pt x="1235583" y="1227677"/>
                  <a:pt x="1344073" y="1119283"/>
                  <a:pt x="1344073" y="985457"/>
                </a:cubicBezTo>
                <a:close/>
                <a:moveTo>
                  <a:pt x="1359884" y="961358"/>
                </a:moveTo>
                <a:cubicBezTo>
                  <a:pt x="1359884" y="827532"/>
                  <a:pt x="1251394" y="719138"/>
                  <a:pt x="1117664" y="719138"/>
                </a:cubicBezTo>
                <a:cubicBezTo>
                  <a:pt x="983933" y="719138"/>
                  <a:pt x="875443" y="827627"/>
                  <a:pt x="875443" y="961358"/>
                </a:cubicBezTo>
                <a:cubicBezTo>
                  <a:pt x="875443" y="1095089"/>
                  <a:pt x="983933" y="1203579"/>
                  <a:pt x="1117664" y="1203579"/>
                </a:cubicBezTo>
                <a:cubicBezTo>
                  <a:pt x="1251394" y="1203579"/>
                  <a:pt x="1359884" y="1095185"/>
                  <a:pt x="1359884" y="961358"/>
                </a:cubicBezTo>
                <a:close/>
                <a:moveTo>
                  <a:pt x="1374267" y="936308"/>
                </a:moveTo>
                <a:cubicBezTo>
                  <a:pt x="1374267" y="802481"/>
                  <a:pt x="1265777" y="694087"/>
                  <a:pt x="1132046" y="694087"/>
                </a:cubicBezTo>
                <a:cubicBezTo>
                  <a:pt x="998315" y="694087"/>
                  <a:pt x="889730" y="802481"/>
                  <a:pt x="889730" y="936308"/>
                </a:cubicBezTo>
                <a:cubicBezTo>
                  <a:pt x="889730" y="1070134"/>
                  <a:pt x="998220" y="1178528"/>
                  <a:pt x="1131951" y="1178528"/>
                </a:cubicBezTo>
                <a:cubicBezTo>
                  <a:pt x="1265682" y="1178528"/>
                  <a:pt x="1374267" y="1070039"/>
                  <a:pt x="1374267" y="936308"/>
                </a:cubicBezTo>
                <a:close/>
                <a:moveTo>
                  <a:pt x="1387031" y="910209"/>
                </a:moveTo>
                <a:cubicBezTo>
                  <a:pt x="1387031" y="776383"/>
                  <a:pt x="1278541" y="667988"/>
                  <a:pt x="1144810" y="667988"/>
                </a:cubicBezTo>
                <a:cubicBezTo>
                  <a:pt x="1010984" y="667988"/>
                  <a:pt x="902589" y="776478"/>
                  <a:pt x="902589" y="910209"/>
                </a:cubicBezTo>
                <a:cubicBezTo>
                  <a:pt x="902589" y="1043940"/>
                  <a:pt x="1011079" y="1152430"/>
                  <a:pt x="1144810" y="1152430"/>
                </a:cubicBezTo>
                <a:cubicBezTo>
                  <a:pt x="1278636" y="1152525"/>
                  <a:pt x="1387031" y="1044035"/>
                  <a:pt x="1387031" y="910209"/>
                </a:cubicBezTo>
                <a:close/>
                <a:moveTo>
                  <a:pt x="1398365" y="883349"/>
                </a:moveTo>
                <a:cubicBezTo>
                  <a:pt x="1398365" y="749522"/>
                  <a:pt x="1289876" y="641128"/>
                  <a:pt x="1156145" y="641128"/>
                </a:cubicBezTo>
                <a:cubicBezTo>
                  <a:pt x="1022414" y="641128"/>
                  <a:pt x="913829" y="749522"/>
                  <a:pt x="913829" y="883349"/>
                </a:cubicBezTo>
                <a:cubicBezTo>
                  <a:pt x="913829" y="1017175"/>
                  <a:pt x="1022318" y="1125569"/>
                  <a:pt x="1156049" y="1125569"/>
                </a:cubicBezTo>
                <a:cubicBezTo>
                  <a:pt x="1289780" y="1125569"/>
                  <a:pt x="1398365" y="1017175"/>
                  <a:pt x="1398365" y="883349"/>
                </a:cubicBezTo>
                <a:close/>
                <a:moveTo>
                  <a:pt x="1407890" y="855631"/>
                </a:moveTo>
                <a:cubicBezTo>
                  <a:pt x="1407890" y="721805"/>
                  <a:pt x="1299401" y="613410"/>
                  <a:pt x="1165670" y="613410"/>
                </a:cubicBezTo>
                <a:cubicBezTo>
                  <a:pt x="1031939" y="613410"/>
                  <a:pt x="923354" y="721805"/>
                  <a:pt x="923354" y="855631"/>
                </a:cubicBezTo>
                <a:cubicBezTo>
                  <a:pt x="923354" y="989457"/>
                  <a:pt x="1031843" y="1097852"/>
                  <a:pt x="1165574" y="1097852"/>
                </a:cubicBezTo>
                <a:cubicBezTo>
                  <a:pt x="1299305" y="1097852"/>
                  <a:pt x="1407890" y="989362"/>
                  <a:pt x="1407890" y="855631"/>
                </a:cubicBezTo>
                <a:close/>
                <a:moveTo>
                  <a:pt x="1415891" y="827151"/>
                </a:moveTo>
                <a:cubicBezTo>
                  <a:pt x="1415891" y="693325"/>
                  <a:pt x="1307402" y="584930"/>
                  <a:pt x="1173671" y="584930"/>
                </a:cubicBezTo>
                <a:cubicBezTo>
                  <a:pt x="1039940" y="584930"/>
                  <a:pt x="931355" y="693325"/>
                  <a:pt x="931355" y="827151"/>
                </a:cubicBezTo>
                <a:cubicBezTo>
                  <a:pt x="931355" y="960977"/>
                  <a:pt x="1039844" y="1069372"/>
                  <a:pt x="1173575" y="1069372"/>
                </a:cubicBezTo>
                <a:cubicBezTo>
                  <a:pt x="1307306" y="1069372"/>
                  <a:pt x="1415891" y="960977"/>
                  <a:pt x="1415891" y="827151"/>
                </a:cubicBezTo>
                <a:close/>
                <a:moveTo>
                  <a:pt x="1421987" y="798005"/>
                </a:moveTo>
                <a:cubicBezTo>
                  <a:pt x="1421987" y="664178"/>
                  <a:pt x="1313498" y="555784"/>
                  <a:pt x="1179767" y="555784"/>
                </a:cubicBezTo>
                <a:cubicBezTo>
                  <a:pt x="1046036" y="555784"/>
                  <a:pt x="937451" y="664178"/>
                  <a:pt x="937451" y="798005"/>
                </a:cubicBezTo>
                <a:cubicBezTo>
                  <a:pt x="937451" y="931831"/>
                  <a:pt x="1045940" y="1040225"/>
                  <a:pt x="1179671" y="1040225"/>
                </a:cubicBezTo>
                <a:cubicBezTo>
                  <a:pt x="1313402" y="1040225"/>
                  <a:pt x="1421987" y="931736"/>
                  <a:pt x="1421987" y="798005"/>
                </a:cubicBezTo>
                <a:close/>
                <a:moveTo>
                  <a:pt x="1426273" y="768191"/>
                </a:moveTo>
                <a:cubicBezTo>
                  <a:pt x="1426273" y="634365"/>
                  <a:pt x="1317784" y="525971"/>
                  <a:pt x="1184053" y="525971"/>
                </a:cubicBezTo>
                <a:cubicBezTo>
                  <a:pt x="1050322" y="525971"/>
                  <a:pt x="941737" y="634365"/>
                  <a:pt x="941737" y="768191"/>
                </a:cubicBezTo>
                <a:cubicBezTo>
                  <a:pt x="941737" y="902018"/>
                  <a:pt x="1050227" y="1010412"/>
                  <a:pt x="1183958" y="1010412"/>
                </a:cubicBezTo>
                <a:cubicBezTo>
                  <a:pt x="1317689" y="1010412"/>
                  <a:pt x="1426273" y="901922"/>
                  <a:pt x="1426273" y="768191"/>
                </a:cubicBezTo>
                <a:close/>
                <a:moveTo>
                  <a:pt x="1428750" y="737807"/>
                </a:moveTo>
                <a:cubicBezTo>
                  <a:pt x="1428750" y="603980"/>
                  <a:pt x="1320260" y="495586"/>
                  <a:pt x="1186529" y="495586"/>
                </a:cubicBezTo>
                <a:cubicBezTo>
                  <a:pt x="1052798" y="495586"/>
                  <a:pt x="944213" y="603980"/>
                  <a:pt x="944213" y="737807"/>
                </a:cubicBezTo>
                <a:cubicBezTo>
                  <a:pt x="944213" y="871633"/>
                  <a:pt x="1052703" y="980027"/>
                  <a:pt x="1186434" y="980027"/>
                </a:cubicBezTo>
                <a:cubicBezTo>
                  <a:pt x="1320165" y="980027"/>
                  <a:pt x="1428750" y="871633"/>
                  <a:pt x="1428750" y="737807"/>
                </a:cubicBezTo>
                <a:close/>
                <a:moveTo>
                  <a:pt x="1429226" y="706945"/>
                </a:moveTo>
                <a:cubicBezTo>
                  <a:pt x="1429226" y="573119"/>
                  <a:pt x="1320737" y="464725"/>
                  <a:pt x="1187006" y="464725"/>
                </a:cubicBezTo>
                <a:cubicBezTo>
                  <a:pt x="1053275" y="464725"/>
                  <a:pt x="944690" y="573119"/>
                  <a:pt x="944690" y="706945"/>
                </a:cubicBezTo>
                <a:cubicBezTo>
                  <a:pt x="944690" y="840772"/>
                  <a:pt x="1053179" y="949166"/>
                  <a:pt x="1186910" y="949166"/>
                </a:cubicBezTo>
                <a:cubicBezTo>
                  <a:pt x="1320641" y="949166"/>
                  <a:pt x="1429226" y="840772"/>
                  <a:pt x="1429226" y="706945"/>
                </a:cubicBezTo>
                <a:close/>
                <a:moveTo>
                  <a:pt x="1427798" y="676275"/>
                </a:moveTo>
                <a:cubicBezTo>
                  <a:pt x="1427798" y="542449"/>
                  <a:pt x="1319308" y="434054"/>
                  <a:pt x="1185577" y="434054"/>
                </a:cubicBezTo>
                <a:cubicBezTo>
                  <a:pt x="1051846" y="434054"/>
                  <a:pt x="943261" y="542544"/>
                  <a:pt x="943261" y="676275"/>
                </a:cubicBezTo>
                <a:cubicBezTo>
                  <a:pt x="943261" y="810006"/>
                  <a:pt x="1051751" y="918496"/>
                  <a:pt x="1185482" y="918496"/>
                </a:cubicBezTo>
                <a:cubicBezTo>
                  <a:pt x="1319213" y="918496"/>
                  <a:pt x="1427798" y="810101"/>
                  <a:pt x="1427798" y="676275"/>
                </a:cubicBezTo>
                <a:close/>
                <a:moveTo>
                  <a:pt x="1424369" y="646271"/>
                </a:moveTo>
                <a:cubicBezTo>
                  <a:pt x="1424369" y="512445"/>
                  <a:pt x="1315879" y="404051"/>
                  <a:pt x="1182148" y="404051"/>
                </a:cubicBezTo>
                <a:cubicBezTo>
                  <a:pt x="1048417" y="404051"/>
                  <a:pt x="939832" y="512445"/>
                  <a:pt x="939832" y="646271"/>
                </a:cubicBezTo>
                <a:cubicBezTo>
                  <a:pt x="939832" y="780098"/>
                  <a:pt x="1048322" y="888492"/>
                  <a:pt x="1182053" y="888492"/>
                </a:cubicBezTo>
                <a:cubicBezTo>
                  <a:pt x="1315784" y="888492"/>
                  <a:pt x="1424369" y="780002"/>
                  <a:pt x="1424369" y="646271"/>
                </a:cubicBezTo>
                <a:close/>
                <a:moveTo>
                  <a:pt x="1419130" y="616744"/>
                </a:moveTo>
                <a:cubicBezTo>
                  <a:pt x="1419130" y="482918"/>
                  <a:pt x="1310640" y="374523"/>
                  <a:pt x="1176909" y="374523"/>
                </a:cubicBezTo>
                <a:cubicBezTo>
                  <a:pt x="1043178" y="374523"/>
                  <a:pt x="934593" y="482918"/>
                  <a:pt x="934593" y="616744"/>
                </a:cubicBezTo>
                <a:cubicBezTo>
                  <a:pt x="934593" y="750570"/>
                  <a:pt x="1043083" y="858965"/>
                  <a:pt x="1176814" y="858965"/>
                </a:cubicBezTo>
                <a:cubicBezTo>
                  <a:pt x="1310545" y="858965"/>
                  <a:pt x="1419130" y="750570"/>
                  <a:pt x="1419130" y="616744"/>
                </a:cubicBezTo>
                <a:close/>
                <a:moveTo>
                  <a:pt x="1412081" y="587883"/>
                </a:moveTo>
                <a:cubicBezTo>
                  <a:pt x="1412081" y="454057"/>
                  <a:pt x="1303592" y="345662"/>
                  <a:pt x="1169861" y="345662"/>
                </a:cubicBezTo>
                <a:cubicBezTo>
                  <a:pt x="1036130" y="345662"/>
                  <a:pt x="927545" y="454152"/>
                  <a:pt x="927545" y="587883"/>
                </a:cubicBezTo>
                <a:cubicBezTo>
                  <a:pt x="927545" y="721614"/>
                  <a:pt x="1036034" y="830104"/>
                  <a:pt x="1169765" y="830104"/>
                </a:cubicBezTo>
                <a:cubicBezTo>
                  <a:pt x="1303496" y="830104"/>
                  <a:pt x="1412081" y="721709"/>
                  <a:pt x="1412081" y="587883"/>
                </a:cubicBezTo>
                <a:close/>
                <a:moveTo>
                  <a:pt x="1403318" y="559784"/>
                </a:moveTo>
                <a:cubicBezTo>
                  <a:pt x="1403318" y="425958"/>
                  <a:pt x="1294829" y="317564"/>
                  <a:pt x="1161098" y="317564"/>
                </a:cubicBezTo>
                <a:cubicBezTo>
                  <a:pt x="1027367" y="317564"/>
                  <a:pt x="918782" y="425958"/>
                  <a:pt x="918782" y="559784"/>
                </a:cubicBezTo>
                <a:cubicBezTo>
                  <a:pt x="918782" y="693611"/>
                  <a:pt x="1027271" y="802005"/>
                  <a:pt x="1161002" y="802005"/>
                </a:cubicBezTo>
                <a:cubicBezTo>
                  <a:pt x="1294733" y="802005"/>
                  <a:pt x="1403318" y="693611"/>
                  <a:pt x="1403318" y="559784"/>
                </a:cubicBezTo>
                <a:close/>
                <a:moveTo>
                  <a:pt x="1392936" y="532448"/>
                </a:moveTo>
                <a:cubicBezTo>
                  <a:pt x="1392936" y="398621"/>
                  <a:pt x="1284446" y="290227"/>
                  <a:pt x="1150715" y="290227"/>
                </a:cubicBezTo>
                <a:cubicBezTo>
                  <a:pt x="1016984" y="290227"/>
                  <a:pt x="908399" y="398717"/>
                  <a:pt x="908399" y="532448"/>
                </a:cubicBezTo>
                <a:cubicBezTo>
                  <a:pt x="908399" y="666179"/>
                  <a:pt x="1016889" y="774668"/>
                  <a:pt x="1150620" y="774668"/>
                </a:cubicBezTo>
                <a:cubicBezTo>
                  <a:pt x="1284351" y="774668"/>
                  <a:pt x="1392936" y="666274"/>
                  <a:pt x="1392936" y="532448"/>
                </a:cubicBezTo>
                <a:close/>
                <a:moveTo>
                  <a:pt x="1380839" y="505968"/>
                </a:moveTo>
                <a:cubicBezTo>
                  <a:pt x="1380839" y="372142"/>
                  <a:pt x="1272350" y="263747"/>
                  <a:pt x="1138619" y="263747"/>
                </a:cubicBezTo>
                <a:cubicBezTo>
                  <a:pt x="1004888" y="263747"/>
                  <a:pt x="896303" y="372237"/>
                  <a:pt x="896303" y="505968"/>
                </a:cubicBezTo>
                <a:cubicBezTo>
                  <a:pt x="896303" y="639699"/>
                  <a:pt x="1004792" y="748189"/>
                  <a:pt x="1138523" y="748189"/>
                </a:cubicBezTo>
                <a:cubicBezTo>
                  <a:pt x="1272254" y="748189"/>
                  <a:pt x="1380839" y="639794"/>
                  <a:pt x="1380839" y="505968"/>
                </a:cubicBezTo>
                <a:close/>
                <a:moveTo>
                  <a:pt x="1367219" y="480441"/>
                </a:moveTo>
                <a:cubicBezTo>
                  <a:pt x="1367219" y="346615"/>
                  <a:pt x="1258729" y="238220"/>
                  <a:pt x="1124998" y="238220"/>
                </a:cubicBezTo>
                <a:cubicBezTo>
                  <a:pt x="991267" y="238220"/>
                  <a:pt x="882682" y="346615"/>
                  <a:pt x="882682" y="480441"/>
                </a:cubicBezTo>
                <a:cubicBezTo>
                  <a:pt x="882682" y="614267"/>
                  <a:pt x="991172" y="722662"/>
                  <a:pt x="1124903" y="722662"/>
                </a:cubicBezTo>
                <a:cubicBezTo>
                  <a:pt x="1258634" y="722662"/>
                  <a:pt x="1367219" y="614172"/>
                  <a:pt x="1367219" y="480441"/>
                </a:cubicBezTo>
                <a:close/>
                <a:moveTo>
                  <a:pt x="1352169" y="455771"/>
                </a:moveTo>
                <a:cubicBezTo>
                  <a:pt x="1352169" y="321945"/>
                  <a:pt x="1243679" y="213551"/>
                  <a:pt x="1109948" y="213551"/>
                </a:cubicBezTo>
                <a:cubicBezTo>
                  <a:pt x="976217" y="213551"/>
                  <a:pt x="867632" y="322040"/>
                  <a:pt x="867632" y="455771"/>
                </a:cubicBezTo>
                <a:cubicBezTo>
                  <a:pt x="867632" y="589502"/>
                  <a:pt x="976122" y="697992"/>
                  <a:pt x="1109853" y="697992"/>
                </a:cubicBezTo>
                <a:cubicBezTo>
                  <a:pt x="1243584" y="697992"/>
                  <a:pt x="1352169" y="589598"/>
                  <a:pt x="1352169" y="455771"/>
                </a:cubicBezTo>
                <a:close/>
                <a:moveTo>
                  <a:pt x="1335596" y="432245"/>
                </a:moveTo>
                <a:cubicBezTo>
                  <a:pt x="1335596" y="298418"/>
                  <a:pt x="1227106" y="190024"/>
                  <a:pt x="1093375" y="190024"/>
                </a:cubicBezTo>
                <a:cubicBezTo>
                  <a:pt x="959644" y="190024"/>
                  <a:pt x="851059" y="298418"/>
                  <a:pt x="851059" y="432245"/>
                </a:cubicBezTo>
                <a:cubicBezTo>
                  <a:pt x="851059" y="566071"/>
                  <a:pt x="959549" y="674465"/>
                  <a:pt x="1093280" y="674465"/>
                </a:cubicBezTo>
                <a:cubicBezTo>
                  <a:pt x="1227011" y="674465"/>
                  <a:pt x="1335596" y="565976"/>
                  <a:pt x="1335596" y="432245"/>
                </a:cubicBezTo>
                <a:close/>
                <a:moveTo>
                  <a:pt x="1317689" y="409670"/>
                </a:moveTo>
                <a:cubicBezTo>
                  <a:pt x="1317689" y="275844"/>
                  <a:pt x="1209199" y="167449"/>
                  <a:pt x="1075468" y="167449"/>
                </a:cubicBezTo>
                <a:cubicBezTo>
                  <a:pt x="941737" y="167449"/>
                  <a:pt x="833152" y="275939"/>
                  <a:pt x="833152" y="409670"/>
                </a:cubicBezTo>
                <a:cubicBezTo>
                  <a:pt x="833152" y="543401"/>
                  <a:pt x="941642" y="651986"/>
                  <a:pt x="1075468" y="651986"/>
                </a:cubicBezTo>
                <a:cubicBezTo>
                  <a:pt x="1209294" y="651986"/>
                  <a:pt x="1317689" y="543497"/>
                  <a:pt x="1317689" y="409670"/>
                </a:cubicBezTo>
                <a:close/>
                <a:moveTo>
                  <a:pt x="1298448" y="388334"/>
                </a:moveTo>
                <a:cubicBezTo>
                  <a:pt x="1298448" y="254508"/>
                  <a:pt x="1189958" y="146114"/>
                  <a:pt x="1056227" y="146114"/>
                </a:cubicBezTo>
                <a:cubicBezTo>
                  <a:pt x="922496" y="146114"/>
                  <a:pt x="813911" y="254508"/>
                  <a:pt x="813911" y="388334"/>
                </a:cubicBezTo>
                <a:cubicBezTo>
                  <a:pt x="813911" y="522161"/>
                  <a:pt x="922401" y="630555"/>
                  <a:pt x="1056132" y="630555"/>
                </a:cubicBezTo>
                <a:cubicBezTo>
                  <a:pt x="1189863" y="630555"/>
                  <a:pt x="1298448" y="522161"/>
                  <a:pt x="1298448" y="388334"/>
                </a:cubicBezTo>
                <a:close/>
                <a:moveTo>
                  <a:pt x="1277969" y="368141"/>
                </a:moveTo>
                <a:cubicBezTo>
                  <a:pt x="1277969" y="234315"/>
                  <a:pt x="1169480" y="125921"/>
                  <a:pt x="1035749" y="125921"/>
                </a:cubicBezTo>
                <a:cubicBezTo>
                  <a:pt x="902018" y="125921"/>
                  <a:pt x="793433" y="234410"/>
                  <a:pt x="793433" y="368141"/>
                </a:cubicBezTo>
                <a:cubicBezTo>
                  <a:pt x="793433" y="501872"/>
                  <a:pt x="901922" y="610362"/>
                  <a:pt x="1035653" y="610362"/>
                </a:cubicBezTo>
                <a:cubicBezTo>
                  <a:pt x="1169384" y="610362"/>
                  <a:pt x="1277969" y="501968"/>
                  <a:pt x="1277969" y="368141"/>
                </a:cubicBezTo>
                <a:close/>
                <a:moveTo>
                  <a:pt x="1256348" y="349282"/>
                </a:moveTo>
                <a:cubicBezTo>
                  <a:pt x="1256348" y="215456"/>
                  <a:pt x="1147858" y="107061"/>
                  <a:pt x="1014127" y="107061"/>
                </a:cubicBezTo>
                <a:cubicBezTo>
                  <a:pt x="880396" y="107061"/>
                  <a:pt x="771811" y="215456"/>
                  <a:pt x="771811" y="349282"/>
                </a:cubicBezTo>
                <a:cubicBezTo>
                  <a:pt x="771811" y="483108"/>
                  <a:pt x="880301" y="591503"/>
                  <a:pt x="1014032" y="591503"/>
                </a:cubicBezTo>
                <a:cubicBezTo>
                  <a:pt x="1147763" y="591503"/>
                  <a:pt x="1256348" y="483108"/>
                  <a:pt x="1256348" y="349282"/>
                </a:cubicBezTo>
                <a:close/>
                <a:moveTo>
                  <a:pt x="1233583" y="331756"/>
                </a:moveTo>
                <a:cubicBezTo>
                  <a:pt x="1233583" y="197930"/>
                  <a:pt x="1125093" y="89535"/>
                  <a:pt x="991362" y="89535"/>
                </a:cubicBezTo>
                <a:cubicBezTo>
                  <a:pt x="857631" y="89535"/>
                  <a:pt x="749046" y="197930"/>
                  <a:pt x="749046" y="331756"/>
                </a:cubicBezTo>
                <a:cubicBezTo>
                  <a:pt x="749046" y="465582"/>
                  <a:pt x="857536" y="573977"/>
                  <a:pt x="991267" y="573977"/>
                </a:cubicBezTo>
                <a:cubicBezTo>
                  <a:pt x="1124998" y="573977"/>
                  <a:pt x="1233583" y="465487"/>
                  <a:pt x="1233583" y="331756"/>
                </a:cubicBezTo>
                <a:close/>
                <a:moveTo>
                  <a:pt x="1209675" y="315563"/>
                </a:moveTo>
                <a:cubicBezTo>
                  <a:pt x="1209675" y="181737"/>
                  <a:pt x="1101185" y="73343"/>
                  <a:pt x="967454" y="73343"/>
                </a:cubicBezTo>
                <a:cubicBezTo>
                  <a:pt x="833723" y="73343"/>
                  <a:pt x="725138" y="181737"/>
                  <a:pt x="725138" y="315563"/>
                </a:cubicBezTo>
                <a:cubicBezTo>
                  <a:pt x="725138" y="449390"/>
                  <a:pt x="833628" y="557784"/>
                  <a:pt x="967359" y="557784"/>
                </a:cubicBezTo>
                <a:cubicBezTo>
                  <a:pt x="1101090" y="557784"/>
                  <a:pt x="1209675" y="449294"/>
                  <a:pt x="1209675" y="315563"/>
                </a:cubicBezTo>
                <a:close/>
                <a:moveTo>
                  <a:pt x="1184815" y="300800"/>
                </a:moveTo>
                <a:cubicBezTo>
                  <a:pt x="1184815" y="166973"/>
                  <a:pt x="1076325" y="58579"/>
                  <a:pt x="942594" y="58579"/>
                </a:cubicBezTo>
                <a:cubicBezTo>
                  <a:pt x="808863" y="58579"/>
                  <a:pt x="700278" y="166973"/>
                  <a:pt x="700278" y="300800"/>
                </a:cubicBezTo>
                <a:cubicBezTo>
                  <a:pt x="700278" y="434626"/>
                  <a:pt x="808768" y="543020"/>
                  <a:pt x="942499" y="543020"/>
                </a:cubicBezTo>
                <a:cubicBezTo>
                  <a:pt x="1076230" y="543020"/>
                  <a:pt x="1184815" y="434626"/>
                  <a:pt x="1184815" y="300800"/>
                </a:cubicBezTo>
                <a:close/>
                <a:moveTo>
                  <a:pt x="1159002" y="287560"/>
                </a:moveTo>
                <a:cubicBezTo>
                  <a:pt x="1159002" y="153734"/>
                  <a:pt x="1050512" y="45339"/>
                  <a:pt x="916781" y="45339"/>
                </a:cubicBezTo>
                <a:cubicBezTo>
                  <a:pt x="783050" y="45339"/>
                  <a:pt x="674465" y="153734"/>
                  <a:pt x="674465" y="287560"/>
                </a:cubicBezTo>
                <a:cubicBezTo>
                  <a:pt x="674465" y="421386"/>
                  <a:pt x="782955" y="529876"/>
                  <a:pt x="916781" y="529876"/>
                </a:cubicBezTo>
                <a:cubicBezTo>
                  <a:pt x="1050608" y="529876"/>
                  <a:pt x="1159002" y="421386"/>
                  <a:pt x="1159002" y="287560"/>
                </a:cubicBezTo>
                <a:close/>
                <a:moveTo>
                  <a:pt x="1132332" y="275939"/>
                </a:moveTo>
                <a:cubicBezTo>
                  <a:pt x="1132332" y="142113"/>
                  <a:pt x="1023842" y="33719"/>
                  <a:pt x="890111" y="33719"/>
                </a:cubicBezTo>
                <a:cubicBezTo>
                  <a:pt x="756380" y="33719"/>
                  <a:pt x="647795" y="142113"/>
                  <a:pt x="647795" y="275939"/>
                </a:cubicBezTo>
                <a:cubicBezTo>
                  <a:pt x="647795" y="409766"/>
                  <a:pt x="756285" y="518160"/>
                  <a:pt x="890111" y="518160"/>
                </a:cubicBezTo>
                <a:cubicBezTo>
                  <a:pt x="1023938" y="518160"/>
                  <a:pt x="1132332" y="409766"/>
                  <a:pt x="1132332" y="275939"/>
                </a:cubicBezTo>
                <a:close/>
                <a:moveTo>
                  <a:pt x="1104805" y="265843"/>
                </a:moveTo>
                <a:cubicBezTo>
                  <a:pt x="1104805" y="132017"/>
                  <a:pt x="996315" y="23622"/>
                  <a:pt x="862584" y="23622"/>
                </a:cubicBezTo>
                <a:cubicBezTo>
                  <a:pt x="728853" y="23622"/>
                  <a:pt x="620268" y="132112"/>
                  <a:pt x="620268" y="265843"/>
                </a:cubicBezTo>
                <a:cubicBezTo>
                  <a:pt x="620268" y="399574"/>
                  <a:pt x="728758" y="508159"/>
                  <a:pt x="862584" y="508159"/>
                </a:cubicBezTo>
                <a:cubicBezTo>
                  <a:pt x="996410" y="508159"/>
                  <a:pt x="1104805" y="399669"/>
                  <a:pt x="1104805" y="265843"/>
                </a:cubicBezTo>
                <a:close/>
                <a:moveTo>
                  <a:pt x="1076516" y="257556"/>
                </a:moveTo>
                <a:cubicBezTo>
                  <a:pt x="1076516" y="123730"/>
                  <a:pt x="968026" y="15335"/>
                  <a:pt x="834295" y="15335"/>
                </a:cubicBezTo>
                <a:cubicBezTo>
                  <a:pt x="700564" y="15335"/>
                  <a:pt x="591979" y="123730"/>
                  <a:pt x="591979" y="257556"/>
                </a:cubicBezTo>
                <a:cubicBezTo>
                  <a:pt x="591979" y="391382"/>
                  <a:pt x="700468" y="499777"/>
                  <a:pt x="834200" y="499777"/>
                </a:cubicBezTo>
                <a:cubicBezTo>
                  <a:pt x="967931" y="499777"/>
                  <a:pt x="1076516" y="391382"/>
                  <a:pt x="1076516" y="257556"/>
                </a:cubicBezTo>
                <a:close/>
                <a:moveTo>
                  <a:pt x="1047560" y="250984"/>
                </a:moveTo>
                <a:cubicBezTo>
                  <a:pt x="1047560" y="117158"/>
                  <a:pt x="939070" y="8763"/>
                  <a:pt x="805339" y="8763"/>
                </a:cubicBezTo>
                <a:cubicBezTo>
                  <a:pt x="671608" y="8763"/>
                  <a:pt x="563023" y="117158"/>
                  <a:pt x="563023" y="250984"/>
                </a:cubicBezTo>
                <a:cubicBezTo>
                  <a:pt x="563023" y="384810"/>
                  <a:pt x="671513" y="493205"/>
                  <a:pt x="805243" y="493205"/>
                </a:cubicBezTo>
                <a:cubicBezTo>
                  <a:pt x="938975" y="493205"/>
                  <a:pt x="1047560" y="384715"/>
                  <a:pt x="1047560" y="250984"/>
                </a:cubicBezTo>
                <a:close/>
                <a:moveTo>
                  <a:pt x="1017842" y="246126"/>
                </a:moveTo>
                <a:cubicBezTo>
                  <a:pt x="1017842" y="112300"/>
                  <a:pt x="909352" y="3905"/>
                  <a:pt x="775621" y="3905"/>
                </a:cubicBezTo>
                <a:cubicBezTo>
                  <a:pt x="641890" y="3905"/>
                  <a:pt x="533305" y="112395"/>
                  <a:pt x="533305" y="246126"/>
                </a:cubicBezTo>
                <a:cubicBezTo>
                  <a:pt x="533305" y="379857"/>
                  <a:pt x="641795" y="488347"/>
                  <a:pt x="775526" y="488347"/>
                </a:cubicBezTo>
                <a:cubicBezTo>
                  <a:pt x="909257" y="488347"/>
                  <a:pt x="1017842" y="379952"/>
                  <a:pt x="1017842" y="246126"/>
                </a:cubicBezTo>
                <a:close/>
                <a:moveTo>
                  <a:pt x="987647" y="243269"/>
                </a:moveTo>
                <a:cubicBezTo>
                  <a:pt x="987647" y="109442"/>
                  <a:pt x="879158" y="1048"/>
                  <a:pt x="745427" y="1048"/>
                </a:cubicBezTo>
                <a:cubicBezTo>
                  <a:pt x="611695" y="1048"/>
                  <a:pt x="503111" y="109442"/>
                  <a:pt x="503111" y="243269"/>
                </a:cubicBezTo>
                <a:cubicBezTo>
                  <a:pt x="503111" y="377095"/>
                  <a:pt x="611600" y="485489"/>
                  <a:pt x="745331" y="485489"/>
                </a:cubicBezTo>
                <a:cubicBezTo>
                  <a:pt x="879062" y="485489"/>
                  <a:pt x="987647" y="377095"/>
                  <a:pt x="987647" y="243269"/>
                </a:cubicBezTo>
                <a:close/>
              </a:path>
            </a:pathLst>
          </a:custGeom>
          <a:noFill/>
          <a:ln w="6350" cap="flat">
            <a:gradFill flip="none" rotWithShape="1">
              <a:gsLst>
                <a:gs pos="92000">
                  <a:srgbClr val="1BA0FB"/>
                </a:gs>
                <a:gs pos="5000">
                  <a:srgbClr val="00FFDE">
                    <a:alpha val="84356"/>
                  </a:srgbClr>
                </a:gs>
                <a:gs pos="49000">
                  <a:schemeClr val="accent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07F942-F706-5B04-2E0C-2CDA12C3CCB6}"/>
              </a:ext>
            </a:extLst>
          </p:cNvPr>
          <p:cNvSpPr txBox="1"/>
          <p:nvPr/>
        </p:nvSpPr>
        <p:spPr>
          <a:xfrm>
            <a:off x="6482697" y="3877340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E3C69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Аксель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E3C69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99BCE1-EA2A-0CAE-0B8B-A5A4D2AE3C7F}"/>
              </a:ext>
            </a:extLst>
          </p:cNvPr>
          <p:cNvSpPr txBox="1"/>
          <p:nvPr/>
        </p:nvSpPr>
        <p:spPr>
          <a:xfrm>
            <a:off x="5364377" y="1738592"/>
            <a:ext cx="333181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altLang="en-US" sz="1800" b="1" u="none" dirty="0">
                <a:solidFill>
                  <a:srgbClr val="2E3C69"/>
                </a:solidFill>
                <a:effectLst/>
                <a:latin typeface="Montserrat" panose="00000500000000000000" pitchFamily="2" charset="-52"/>
              </a:rPr>
              <a:t>Уникальные преимущества</a:t>
            </a:r>
            <a:endParaRPr lang="ru-RU" sz="1800" b="1" u="none" dirty="0">
              <a:solidFill>
                <a:srgbClr val="2E3C69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28DC81-F0C4-A5C3-2BE3-CD5EB0B31A16}"/>
              </a:ext>
            </a:extLst>
          </p:cNvPr>
          <p:cNvSpPr txBox="1"/>
          <p:nvPr/>
        </p:nvSpPr>
        <p:spPr>
          <a:xfrm>
            <a:off x="2990085" y="2505192"/>
            <a:ext cx="200999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altLang="en-US" sz="1600" u="none" dirty="0">
                <a:solidFill>
                  <a:srgbClr val="2E3C69"/>
                </a:solidFill>
                <a:effectLst/>
                <a:latin typeface="Montserrat" panose="00000500000000000000" pitchFamily="2" charset="-52"/>
              </a:rPr>
              <a:t>Игровая форма</a:t>
            </a:r>
            <a:endParaRPr lang="ru-RU" sz="1600" u="none" dirty="0">
              <a:solidFill>
                <a:srgbClr val="2E3C69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16" name="Arc 31">
            <a:extLst>
              <a:ext uri="{FF2B5EF4-FFF2-40B4-BE49-F238E27FC236}">
                <a16:creationId xmlns:a16="http://schemas.microsoft.com/office/drawing/2014/main" id="{1BC8C4AE-019B-AE01-722D-A96631F6A414}"/>
              </a:ext>
            </a:extLst>
          </p:cNvPr>
          <p:cNvSpPr/>
          <p:nvPr/>
        </p:nvSpPr>
        <p:spPr>
          <a:xfrm rot="20031769" flipH="1">
            <a:off x="5265648" y="2252342"/>
            <a:ext cx="3669204" cy="3669203"/>
          </a:xfrm>
          <a:prstGeom prst="arc">
            <a:avLst>
              <a:gd name="adj1" fmla="val 18305538"/>
              <a:gd name="adj2" fmla="val 19141719"/>
            </a:avLst>
          </a:prstGeom>
          <a:ln w="19050" cap="rnd">
            <a:solidFill>
              <a:srgbClr val="1BA0FB"/>
            </a:solidFill>
          </a:ln>
          <a:effectLst>
            <a:outerShdw blurRad="165100" sx="102000" sy="102000" algn="ctr" rotWithShape="0">
              <a:schemeClr val="accent4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98B9150F-A197-AAEC-99B1-342DD6F509BD}"/>
              </a:ext>
            </a:extLst>
          </p:cNvPr>
          <p:cNvGrpSpPr/>
          <p:nvPr/>
        </p:nvGrpSpPr>
        <p:grpSpPr>
          <a:xfrm>
            <a:off x="4216571" y="2825906"/>
            <a:ext cx="1127173" cy="532002"/>
            <a:chOff x="3734970" y="1899876"/>
            <a:chExt cx="1127173" cy="532002"/>
          </a:xfrm>
        </p:grpSpPr>
        <p:cxnSp>
          <p:nvCxnSpPr>
            <p:cNvPr id="18" name="Straight Connector 55">
              <a:extLst>
                <a:ext uri="{FF2B5EF4-FFF2-40B4-BE49-F238E27FC236}">
                  <a16:creationId xmlns:a16="http://schemas.microsoft.com/office/drawing/2014/main" id="{BBEDC3DF-625D-EDD5-652C-5B4E76CE3AC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03930" y="1899876"/>
              <a:ext cx="458213" cy="532002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56">
              <a:extLst>
                <a:ext uri="{FF2B5EF4-FFF2-40B4-BE49-F238E27FC236}">
                  <a16:creationId xmlns:a16="http://schemas.microsoft.com/office/drawing/2014/main" id="{A1D94ECB-3E33-CD13-D0AB-1E131728DF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34970" y="1899876"/>
              <a:ext cx="668960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DB21412-E378-AC0C-6B7E-392653E3A417}"/>
              </a:ext>
            </a:extLst>
          </p:cNvPr>
          <p:cNvSpPr txBox="1"/>
          <p:nvPr/>
        </p:nvSpPr>
        <p:spPr>
          <a:xfrm>
            <a:off x="8921029" y="2539672"/>
            <a:ext cx="279957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altLang="en-US" sz="1600" u="none" dirty="0">
                <a:solidFill>
                  <a:srgbClr val="2E3C69"/>
                </a:solidFill>
                <a:effectLst/>
                <a:latin typeface="Montserrat" panose="00000500000000000000" pitchFamily="2" charset="-52"/>
              </a:rPr>
              <a:t>Нарративная</a:t>
            </a:r>
            <a:r>
              <a:rPr lang="en-US" altLang="en-US" sz="1600" u="none" dirty="0">
                <a:solidFill>
                  <a:srgbClr val="2E3C69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altLang="en-US" sz="1600" u="none" dirty="0">
                <a:solidFill>
                  <a:srgbClr val="2E3C69"/>
                </a:solidFill>
                <a:effectLst/>
                <a:latin typeface="Montserrat" panose="00000500000000000000" pitchFamily="2" charset="-52"/>
              </a:rPr>
              <a:t>история</a:t>
            </a:r>
            <a:endParaRPr lang="ru-RU" sz="1600" u="none" dirty="0">
              <a:solidFill>
                <a:srgbClr val="2E3C69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21" name="Arc 31">
            <a:extLst>
              <a:ext uri="{FF2B5EF4-FFF2-40B4-BE49-F238E27FC236}">
                <a16:creationId xmlns:a16="http://schemas.microsoft.com/office/drawing/2014/main" id="{2B780AEA-0E04-CC9B-D581-1A164763CCF8}"/>
              </a:ext>
            </a:extLst>
          </p:cNvPr>
          <p:cNvSpPr/>
          <p:nvPr/>
        </p:nvSpPr>
        <p:spPr>
          <a:xfrm rot="1568231">
            <a:off x="5081015" y="2252342"/>
            <a:ext cx="3669204" cy="3669203"/>
          </a:xfrm>
          <a:prstGeom prst="arc">
            <a:avLst>
              <a:gd name="adj1" fmla="val 18305538"/>
              <a:gd name="adj2" fmla="val 19141719"/>
            </a:avLst>
          </a:prstGeom>
          <a:ln w="19050" cap="rnd">
            <a:solidFill>
              <a:srgbClr val="1BA0FB"/>
            </a:solidFill>
          </a:ln>
          <a:effectLst>
            <a:outerShdw blurRad="165100" sx="102000" sy="102000" algn="ctr" rotWithShape="0">
              <a:schemeClr val="accent4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D384783C-86E2-44FB-AA2B-CCFC264F2693}"/>
              </a:ext>
            </a:extLst>
          </p:cNvPr>
          <p:cNvGrpSpPr/>
          <p:nvPr/>
        </p:nvGrpSpPr>
        <p:grpSpPr>
          <a:xfrm flipH="1">
            <a:off x="8668722" y="2825905"/>
            <a:ext cx="1127173" cy="532002"/>
            <a:chOff x="3734970" y="1899876"/>
            <a:chExt cx="1127173" cy="532002"/>
          </a:xfrm>
        </p:grpSpPr>
        <p:cxnSp>
          <p:nvCxnSpPr>
            <p:cNvPr id="23" name="Straight Connector 55">
              <a:extLst>
                <a:ext uri="{FF2B5EF4-FFF2-40B4-BE49-F238E27FC236}">
                  <a16:creationId xmlns:a16="http://schemas.microsoft.com/office/drawing/2014/main" id="{BA76CC7A-58BE-6210-8D9B-2AD501881C5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03930" y="1899876"/>
              <a:ext cx="458213" cy="532002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56">
              <a:extLst>
                <a:ext uri="{FF2B5EF4-FFF2-40B4-BE49-F238E27FC236}">
                  <a16:creationId xmlns:a16="http://schemas.microsoft.com/office/drawing/2014/main" id="{CBE7B9B0-733F-4E78-E1A1-399C0C8D94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34970" y="1899876"/>
              <a:ext cx="668960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Arc 31">
            <a:extLst>
              <a:ext uri="{FF2B5EF4-FFF2-40B4-BE49-F238E27FC236}">
                <a16:creationId xmlns:a16="http://schemas.microsoft.com/office/drawing/2014/main" id="{2AD40219-0CF6-4B08-BAB2-118AD92B41B3}"/>
              </a:ext>
            </a:extLst>
          </p:cNvPr>
          <p:cNvSpPr/>
          <p:nvPr/>
        </p:nvSpPr>
        <p:spPr>
          <a:xfrm rot="20031769" flipV="1">
            <a:off x="5087465" y="2252342"/>
            <a:ext cx="3669204" cy="3669203"/>
          </a:xfrm>
          <a:prstGeom prst="arc">
            <a:avLst>
              <a:gd name="adj1" fmla="val 18305538"/>
              <a:gd name="adj2" fmla="val 19141719"/>
            </a:avLst>
          </a:prstGeom>
          <a:ln w="19050" cap="rnd">
            <a:solidFill>
              <a:srgbClr val="1BA0FB"/>
            </a:solidFill>
          </a:ln>
          <a:effectLst>
            <a:outerShdw blurRad="165100" sx="102000" sy="102000" algn="ctr" rotWithShape="0">
              <a:schemeClr val="accent4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 4">
            <a:extLst>
              <a:ext uri="{FF2B5EF4-FFF2-40B4-BE49-F238E27FC236}">
                <a16:creationId xmlns:a16="http://schemas.microsoft.com/office/drawing/2014/main" id="{1A4A9FA8-E97D-B031-7F79-0BA9E8E8AFCC}"/>
              </a:ext>
            </a:extLst>
          </p:cNvPr>
          <p:cNvGrpSpPr/>
          <p:nvPr/>
        </p:nvGrpSpPr>
        <p:grpSpPr>
          <a:xfrm flipH="1" flipV="1">
            <a:off x="8670921" y="4782137"/>
            <a:ext cx="1127173" cy="532002"/>
            <a:chOff x="3734970" y="1899876"/>
            <a:chExt cx="1127173" cy="532002"/>
          </a:xfrm>
        </p:grpSpPr>
        <p:cxnSp>
          <p:nvCxnSpPr>
            <p:cNvPr id="27" name="Straight Connector 55">
              <a:extLst>
                <a:ext uri="{FF2B5EF4-FFF2-40B4-BE49-F238E27FC236}">
                  <a16:creationId xmlns:a16="http://schemas.microsoft.com/office/drawing/2014/main" id="{8C205736-5531-7C2B-DE19-53B18BC19D9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03930" y="1899876"/>
              <a:ext cx="458213" cy="532002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56">
              <a:extLst>
                <a:ext uri="{FF2B5EF4-FFF2-40B4-BE49-F238E27FC236}">
                  <a16:creationId xmlns:a16="http://schemas.microsoft.com/office/drawing/2014/main" id="{336A0DC4-9FF5-2338-4BC4-F79D506429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34970" y="1899876"/>
              <a:ext cx="668960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8467163-36C1-284D-2373-ED24932ADA1F}"/>
              </a:ext>
            </a:extLst>
          </p:cNvPr>
          <p:cNvSpPr txBox="1"/>
          <p:nvPr/>
        </p:nvSpPr>
        <p:spPr>
          <a:xfrm>
            <a:off x="8949089" y="5345477"/>
            <a:ext cx="321954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altLang="en-US" sz="1600" u="none" dirty="0">
                <a:solidFill>
                  <a:srgbClr val="2E3C69"/>
                </a:solidFill>
                <a:effectLst/>
                <a:latin typeface="Montserrat" panose="00000500000000000000" pitchFamily="2" charset="-52"/>
              </a:rPr>
              <a:t>Система вознаграждения</a:t>
            </a:r>
            <a:endParaRPr lang="ru-RU" sz="1600" u="none" dirty="0">
              <a:solidFill>
                <a:srgbClr val="2E3C69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30" name="Arc 31">
            <a:extLst>
              <a:ext uri="{FF2B5EF4-FFF2-40B4-BE49-F238E27FC236}">
                <a16:creationId xmlns:a16="http://schemas.microsoft.com/office/drawing/2014/main" id="{87F9B62D-01AD-5E83-4B64-A90C4E2C464E}"/>
              </a:ext>
            </a:extLst>
          </p:cNvPr>
          <p:cNvSpPr/>
          <p:nvPr/>
        </p:nvSpPr>
        <p:spPr>
          <a:xfrm rot="1568231" flipH="1" flipV="1">
            <a:off x="5281616" y="2252341"/>
            <a:ext cx="3669204" cy="3669203"/>
          </a:xfrm>
          <a:prstGeom prst="arc">
            <a:avLst>
              <a:gd name="adj1" fmla="val 18305538"/>
              <a:gd name="adj2" fmla="val 19141719"/>
            </a:avLst>
          </a:prstGeom>
          <a:ln w="19050" cap="rnd">
            <a:solidFill>
              <a:srgbClr val="1BA0FB"/>
            </a:solidFill>
          </a:ln>
          <a:effectLst>
            <a:outerShdw blurRad="165100" sx="102000" sy="102000" algn="ctr" rotWithShape="0">
              <a:schemeClr val="accent4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4">
            <a:extLst>
              <a:ext uri="{FF2B5EF4-FFF2-40B4-BE49-F238E27FC236}">
                <a16:creationId xmlns:a16="http://schemas.microsoft.com/office/drawing/2014/main" id="{0737DC18-661C-4F7F-0AE6-1E45236B26B0}"/>
              </a:ext>
            </a:extLst>
          </p:cNvPr>
          <p:cNvGrpSpPr/>
          <p:nvPr/>
        </p:nvGrpSpPr>
        <p:grpSpPr>
          <a:xfrm flipV="1">
            <a:off x="4237204" y="4782137"/>
            <a:ext cx="1127173" cy="532002"/>
            <a:chOff x="3734970" y="1899876"/>
            <a:chExt cx="1127173" cy="532002"/>
          </a:xfrm>
        </p:grpSpPr>
        <p:cxnSp>
          <p:nvCxnSpPr>
            <p:cNvPr id="32" name="Straight Connector 55">
              <a:extLst>
                <a:ext uri="{FF2B5EF4-FFF2-40B4-BE49-F238E27FC236}">
                  <a16:creationId xmlns:a16="http://schemas.microsoft.com/office/drawing/2014/main" id="{F97B6677-63B2-5D9B-B5AC-2CA22CC573C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03930" y="1899876"/>
              <a:ext cx="458213" cy="532002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56">
              <a:extLst>
                <a:ext uri="{FF2B5EF4-FFF2-40B4-BE49-F238E27FC236}">
                  <a16:creationId xmlns:a16="http://schemas.microsoft.com/office/drawing/2014/main" id="{3812B31B-A7C4-6D45-D5E3-2CC289F8D5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34970" y="1899876"/>
              <a:ext cx="668960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16DE1F14-C82A-E9BD-7689-88C931D9ED6F}"/>
              </a:ext>
            </a:extLst>
          </p:cNvPr>
          <p:cNvSpPr txBox="1"/>
          <p:nvPr/>
        </p:nvSpPr>
        <p:spPr>
          <a:xfrm>
            <a:off x="3272374" y="5314137"/>
            <a:ext cx="178255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altLang="en-US" sz="1600" u="none" dirty="0">
                <a:solidFill>
                  <a:srgbClr val="2E3C69"/>
                </a:solidFill>
                <a:effectLst/>
                <a:latin typeface="Montserrat" panose="00000500000000000000" pitchFamily="2" charset="-52"/>
              </a:rPr>
              <a:t>Приложение</a:t>
            </a:r>
            <a:endParaRPr lang="ru-RU" sz="1600" u="none" dirty="0">
              <a:solidFill>
                <a:srgbClr val="2E3C69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EEBC762-8B1C-41A3-9AE6-1AC6EE88CC87}"/>
              </a:ext>
            </a:extLst>
          </p:cNvPr>
          <p:cNvSpPr txBox="1"/>
          <p:nvPr/>
        </p:nvSpPr>
        <p:spPr>
          <a:xfrm>
            <a:off x="5135270" y="6157717"/>
            <a:ext cx="411679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altLang="en-US" sz="1600" u="none" dirty="0">
                <a:solidFill>
                  <a:srgbClr val="2E3C69"/>
                </a:solidFill>
                <a:effectLst/>
                <a:latin typeface="Montserrat" panose="00000500000000000000" pitchFamily="2" charset="-52"/>
              </a:rPr>
              <a:t>Структурированная информация</a:t>
            </a:r>
          </a:p>
        </p:txBody>
      </p:sp>
      <p:sp>
        <p:nvSpPr>
          <p:cNvPr id="36" name="Arc 33">
            <a:extLst>
              <a:ext uri="{FF2B5EF4-FFF2-40B4-BE49-F238E27FC236}">
                <a16:creationId xmlns:a16="http://schemas.microsoft.com/office/drawing/2014/main" id="{B3BE22E5-CE46-1E64-DBB5-2D078A63F036}"/>
              </a:ext>
            </a:extLst>
          </p:cNvPr>
          <p:cNvSpPr/>
          <p:nvPr/>
        </p:nvSpPr>
        <p:spPr>
          <a:xfrm rot="16200000" flipH="1">
            <a:off x="5180574" y="2153010"/>
            <a:ext cx="3669204" cy="3669203"/>
          </a:xfrm>
          <a:prstGeom prst="arc">
            <a:avLst>
              <a:gd name="adj1" fmla="val 21162188"/>
              <a:gd name="adj2" fmla="val 472927"/>
            </a:avLst>
          </a:prstGeom>
          <a:ln w="19050" cap="rnd">
            <a:solidFill>
              <a:srgbClr val="1BA0FB"/>
            </a:solidFill>
          </a:ln>
          <a:effectLst>
            <a:outerShdw blurRad="165100" sx="102000" sy="102000" algn="ctr" rotWithShape="0">
              <a:schemeClr val="accent4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Connector 52">
            <a:extLst>
              <a:ext uri="{FF2B5EF4-FFF2-40B4-BE49-F238E27FC236}">
                <a16:creationId xmlns:a16="http://schemas.microsoft.com/office/drawing/2014/main" id="{8789E925-214A-6B81-2799-85EC0AE68371}"/>
              </a:ext>
            </a:extLst>
          </p:cNvPr>
          <p:cNvCxnSpPr>
            <a:cxnSpLocks/>
          </p:cNvCxnSpPr>
          <p:nvPr/>
        </p:nvCxnSpPr>
        <p:spPr>
          <a:xfrm>
            <a:off x="7007645" y="5889676"/>
            <a:ext cx="3" cy="235174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C71B304-7CB6-3ADB-E850-7743489D889A}"/>
              </a:ext>
            </a:extLst>
          </p:cNvPr>
          <p:cNvSpPr txBox="1"/>
          <p:nvPr/>
        </p:nvSpPr>
        <p:spPr>
          <a:xfrm>
            <a:off x="2778571" y="652943"/>
            <a:ext cx="864335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600" dirty="0">
                <a:solidFill>
                  <a:srgbClr val="2E3C69"/>
                </a:solidFill>
                <a:latin typeface="Montserrat" panose="00000500000000000000" pitchFamily="2" charset="-52"/>
              </a:rPr>
              <a:t>Наш продукт представляет собой приложение, которое в игровой форме сможет помочь молодому предпринимателю, собирающемуся открыть своё дело, обучиться методике оценки бизнес-идеи с помощью экономико-математических методов. </a:t>
            </a:r>
            <a:endParaRPr lang="ru-RU" sz="1600" dirty="0">
              <a:solidFill>
                <a:srgbClr val="2E3C69"/>
              </a:solidFill>
              <a:latin typeface="Montserrat" panose="00000500000000000000" pitchFamily="2" charset="-52"/>
            </a:endParaRPr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239D5E8-5A88-A4B6-0429-49BEF1F099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22" y="3217153"/>
            <a:ext cx="1736708" cy="1736708"/>
          </a:xfrm>
          <a:prstGeom prst="flowChartConnector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9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224 0.04398 L -1.04167E-6 4.07407E-6 " pathEditMode="relative" rAng="0" ptsTypes="AA">
                                      <p:cBhvr>
                                        <p:cTn id="1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" y="-219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224 0.04398 L -1.04167E-6 4.07407E-6 " pathEditMode="relative" rAng="0" ptsTypes="AA">
                                      <p:cBhvr>
                                        <p:cTn id="2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" y="-219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224 0.04398 L -1.04167E-6 4.07407E-6 " pathEditMode="relative" rAng="0" ptsTypes="AA">
                                      <p:cBhvr>
                                        <p:cTn id="3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" y="-219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224 0.04398 L -1.04167E-6 4.07407E-6 " pathEditMode="relative" rAng="0" ptsTypes="AA">
                                      <p:cBhvr>
                                        <p:cTn id="42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" y="-219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333 -1.85185E-6 L 2.91667E-6 -1.85185E-6 " pathEditMode="relative" rAng="0" ptsTypes="AA">
                                      <p:cBhvr>
                                        <p:cTn id="50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/>
      <p:bldP spid="16" grpId="0" animBg="1"/>
      <p:bldP spid="16" grpId="1" animBg="1"/>
      <p:bldP spid="21" grpId="0" animBg="1"/>
      <p:bldP spid="21" grpId="1" animBg="1"/>
      <p:bldP spid="25" grpId="0" animBg="1"/>
      <p:bldP spid="25" grpId="1" animBg="1"/>
      <p:bldP spid="30" grpId="0" animBg="1"/>
      <p:bldP spid="30" grpId="1" animBg="1"/>
      <p:bldP spid="36" grpId="0" animBg="1"/>
      <p:bldP spid="3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1253E-B20F-403A-A688-D3C1244E0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824" y="100149"/>
            <a:ext cx="10545972" cy="1079407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2E3C69"/>
                </a:solidFill>
                <a:latin typeface="Monseratt"/>
              </a:rPr>
              <a:t>Приложение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ACA493B-C16D-EF5F-87AA-D43092E97A3F}"/>
              </a:ext>
            </a:extLst>
          </p:cNvPr>
          <p:cNvGrpSpPr/>
          <p:nvPr/>
        </p:nvGrpSpPr>
        <p:grpSpPr>
          <a:xfrm>
            <a:off x="2677886" y="1614171"/>
            <a:ext cx="9156625" cy="4190302"/>
            <a:chOff x="2677886" y="1321208"/>
            <a:chExt cx="9156625" cy="419030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3754113-785D-1F81-1A23-46B06B37DB68}"/>
                </a:ext>
              </a:extLst>
            </p:cNvPr>
            <p:cNvSpPr txBox="1"/>
            <p:nvPr/>
          </p:nvSpPr>
          <p:spPr>
            <a:xfrm>
              <a:off x="5326317" y="2644168"/>
              <a:ext cx="3054220" cy="15696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rgbClr val="2E3C69"/>
                  </a:solidFill>
                  <a:latin typeface="Monseratt"/>
                </a:rPr>
                <a:t>Обучение экономико-математическим методам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003EA95-CF06-C46E-9DE6-9658039DCB2B}"/>
                </a:ext>
              </a:extLst>
            </p:cNvPr>
            <p:cNvSpPr txBox="1"/>
            <p:nvPr/>
          </p:nvSpPr>
          <p:spPr>
            <a:xfrm>
              <a:off x="8780291" y="2828835"/>
              <a:ext cx="3054220" cy="120032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rgbClr val="2E3C69"/>
                  </a:solidFill>
                  <a:latin typeface="Monseratt"/>
                </a:rPr>
                <a:t>Виртуальная адаптивная бизнес-среда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E422E5-5A3A-2228-4907-6EBD3955C860}"/>
                </a:ext>
              </a:extLst>
            </p:cNvPr>
            <p:cNvSpPr txBox="1"/>
            <p:nvPr/>
          </p:nvSpPr>
          <p:spPr>
            <a:xfrm>
              <a:off x="2677886" y="3198166"/>
              <a:ext cx="2248677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rgbClr val="2E3C69"/>
                  </a:solidFill>
                  <a:latin typeface="Monseratt"/>
                </a:rPr>
                <a:t>Идея</a:t>
              </a:r>
            </a:p>
          </p:txBody>
        </p:sp>
        <p:sp>
          <p:nvSpPr>
            <p:cNvPr id="10" name="Стрелка: вправо 9">
              <a:extLst>
                <a:ext uri="{FF2B5EF4-FFF2-40B4-BE49-F238E27FC236}">
                  <a16:creationId xmlns:a16="http://schemas.microsoft.com/office/drawing/2014/main" id="{1D9A1E58-3DAB-72B9-20A0-C84C3F37EDFE}"/>
                </a:ext>
              </a:extLst>
            </p:cNvPr>
            <p:cNvSpPr/>
            <p:nvPr/>
          </p:nvSpPr>
          <p:spPr>
            <a:xfrm>
              <a:off x="4799869" y="3198165"/>
              <a:ext cx="653143" cy="461665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solidFill>
                  <a:srgbClr val="2E3C69"/>
                </a:solidFill>
                <a:latin typeface="Monseratt"/>
              </a:endParaRPr>
            </a:p>
          </p:txBody>
        </p:sp>
        <p:sp>
          <p:nvSpPr>
            <p:cNvPr id="11" name="Стрелка: вправо 10">
              <a:extLst>
                <a:ext uri="{FF2B5EF4-FFF2-40B4-BE49-F238E27FC236}">
                  <a16:creationId xmlns:a16="http://schemas.microsoft.com/office/drawing/2014/main" id="{0AB9BA7F-2EC7-5EFD-7AE7-B7DA4C4E5C43}"/>
                </a:ext>
              </a:extLst>
            </p:cNvPr>
            <p:cNvSpPr/>
            <p:nvPr/>
          </p:nvSpPr>
          <p:spPr>
            <a:xfrm>
              <a:off x="8253843" y="3198164"/>
              <a:ext cx="653143" cy="461665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solidFill>
                  <a:srgbClr val="2E3C69"/>
                </a:solidFill>
                <a:latin typeface="Monseratt"/>
              </a:endParaRPr>
            </a:p>
          </p:txBody>
        </p:sp>
        <p:sp>
          <p:nvSpPr>
            <p:cNvPr id="12" name="Стрелка: развернутая 11">
              <a:extLst>
                <a:ext uri="{FF2B5EF4-FFF2-40B4-BE49-F238E27FC236}">
                  <a16:creationId xmlns:a16="http://schemas.microsoft.com/office/drawing/2014/main" id="{82150F49-CBD2-5E46-B17C-C0B5197CECEF}"/>
                </a:ext>
              </a:extLst>
            </p:cNvPr>
            <p:cNvSpPr/>
            <p:nvPr/>
          </p:nvSpPr>
          <p:spPr>
            <a:xfrm>
              <a:off x="3592286" y="1346483"/>
              <a:ext cx="7333861" cy="1754331"/>
            </a:xfrm>
            <a:prstGeom prst="utur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solidFill>
                  <a:srgbClr val="2E3C69"/>
                </a:solidFill>
                <a:latin typeface="Monseratt"/>
              </a:endParaRPr>
            </a:p>
          </p:txBody>
        </p:sp>
        <p:sp>
          <p:nvSpPr>
            <p:cNvPr id="13" name="Стрелка: развернутая 12">
              <a:extLst>
                <a:ext uri="{FF2B5EF4-FFF2-40B4-BE49-F238E27FC236}">
                  <a16:creationId xmlns:a16="http://schemas.microsoft.com/office/drawing/2014/main" id="{A20BD81C-D0FD-512B-E129-670AE684C923}"/>
                </a:ext>
              </a:extLst>
            </p:cNvPr>
            <p:cNvSpPr/>
            <p:nvPr/>
          </p:nvSpPr>
          <p:spPr>
            <a:xfrm rot="10800000" flipH="1">
              <a:off x="3592286" y="3757179"/>
              <a:ext cx="7333861" cy="1754330"/>
            </a:xfrm>
            <a:prstGeom prst="utur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solidFill>
                  <a:srgbClr val="2E3C69"/>
                </a:solidFill>
                <a:latin typeface="Monserat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6A4B32F-1FA1-46A8-A587-71539BA4B91E}"/>
                </a:ext>
              </a:extLst>
            </p:cNvPr>
            <p:cNvSpPr txBox="1"/>
            <p:nvPr/>
          </p:nvSpPr>
          <p:spPr>
            <a:xfrm>
              <a:off x="4642096" y="1321208"/>
              <a:ext cx="48686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rgbClr val="2E3C69"/>
                  </a:solidFill>
                  <a:latin typeface="Monseratt"/>
                </a:rPr>
                <a:t>Нарративная история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06D200-1CAE-1B08-671F-6D5BA8712363}"/>
                </a:ext>
              </a:extLst>
            </p:cNvPr>
            <p:cNvSpPr txBox="1"/>
            <p:nvPr/>
          </p:nvSpPr>
          <p:spPr>
            <a:xfrm>
              <a:off x="4642096" y="5049845"/>
              <a:ext cx="48686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rgbClr val="2E3C69"/>
                  </a:solidFill>
                  <a:latin typeface="Monseratt"/>
                </a:rPr>
                <a:t>Система вознаграждения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1008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Google Shape;151;g275a8c1f4a1_0_6"/>
          <p:cNvSpPr>
            <a:spLocks noGrp="1" noEditPoints="1"/>
          </p:cNvSpPr>
          <p:nvPr>
            <p:ph type="title"/>
          </p:nvPr>
        </p:nvSpPr>
        <p:spPr>
          <a:xfrm>
            <a:off x="2489982" y="80100"/>
            <a:ext cx="9702018" cy="4686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 fontScale="90000"/>
          </a:bodyPr>
          <a:lstStyle/>
          <a:p>
            <a:pPr mar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b="1" dirty="0">
                <a:solidFill>
                  <a:srgbClr val="2E3C69"/>
                </a:solidFill>
                <a:latin typeface="Monseratt"/>
              </a:rPr>
              <a:t>Целевая аудитория</a:t>
            </a:r>
            <a:endParaRPr sz="3200" b="1" dirty="0">
              <a:solidFill>
                <a:srgbClr val="2E3C69"/>
              </a:solidFill>
              <a:latin typeface="Monseratt"/>
            </a:endParaRPr>
          </a:p>
        </p:txBody>
      </p:sp>
      <p:sp>
        <p:nvSpPr>
          <p:cNvPr id="1048601" name="Google Shape;152;g275a8c1f4a1_0_6"/>
          <p:cNvSpPr>
            <a:spLocks noGrp="1" noEditPoints="1"/>
          </p:cNvSpPr>
          <p:nvPr>
            <p:ph type="body" idx="1"/>
          </p:nvPr>
        </p:nvSpPr>
        <p:spPr>
          <a:xfrm>
            <a:off x="2510200" y="572628"/>
            <a:ext cx="4151700" cy="312758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/>
          <a:p>
            <a:pPr mar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b="1" dirty="0">
                <a:solidFill>
                  <a:srgbClr val="2E3C69"/>
                </a:solidFill>
                <a:latin typeface="Monseratt"/>
              </a:rPr>
              <a:t>Портрет целевой аудитории для приложения песочницы</a:t>
            </a:r>
          </a:p>
          <a:p>
            <a:pPr mar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b="0" dirty="0">
                <a:solidFill>
                  <a:srgbClr val="2E3C69"/>
                </a:solidFill>
                <a:latin typeface="Monseratt"/>
              </a:rPr>
              <a:t>Люди у которых есть идея и которые могут ее развить, но опасаются рисков</a:t>
            </a:r>
          </a:p>
          <a:p>
            <a:pPr marL="228593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ru-RU" dirty="0">
                <a:solidFill>
                  <a:srgbClr val="2E3C69"/>
                </a:solidFill>
                <a:latin typeface="Monseratt"/>
              </a:rPr>
              <a:t>любой пол, возраст: 16-25</a:t>
            </a:r>
            <a:r>
              <a:rPr lang="en-US" dirty="0">
                <a:solidFill>
                  <a:srgbClr val="2E3C69"/>
                </a:solidFill>
                <a:latin typeface="Monseratt"/>
              </a:rPr>
              <a:t> </a:t>
            </a:r>
            <a:r>
              <a:rPr lang="ru-RU" dirty="0">
                <a:solidFill>
                  <a:srgbClr val="2E3C69"/>
                </a:solidFill>
                <a:latin typeface="Monseratt"/>
              </a:rPr>
              <a:t>лет. Место жительства – РФ, страны СНГ</a:t>
            </a:r>
          </a:p>
          <a:p>
            <a:pPr marL="228593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ru-RU" dirty="0">
                <a:solidFill>
                  <a:srgbClr val="2E3C69"/>
                </a:solidFill>
                <a:latin typeface="Monseratt"/>
              </a:rPr>
              <a:t>Школьники старших классов, студенты, заинтересованные молодые люди</a:t>
            </a:r>
          </a:p>
          <a:p>
            <a:pPr marL="228593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endParaRPr sz="1200" dirty="0">
              <a:latin typeface="Monseratt"/>
            </a:endParaRPr>
          </a:p>
          <a:p>
            <a:pPr marL="228593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•"/>
            </a:pPr>
            <a:endParaRPr sz="1200" dirty="0">
              <a:latin typeface="Monseratt"/>
            </a:endParaRPr>
          </a:p>
        </p:txBody>
      </p:sp>
      <p:pic>
        <p:nvPicPr>
          <p:cNvPr id="2097158" name="Google Shape;157;g275a8c1f4a1_0_6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294" y="8010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59" name="Изображение 209715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816989" y="3995950"/>
            <a:ext cx="5198326" cy="2558761"/>
          </a:xfrm>
          <a:prstGeom prst="rect">
            <a:avLst/>
          </a:prstGeom>
        </p:spPr>
      </p:pic>
      <p:sp>
        <p:nvSpPr>
          <p:cNvPr id="2097160" name="Текст. поле 2097159"/>
          <p:cNvSpPr txBox="1"/>
          <p:nvPr/>
        </p:nvSpPr>
        <p:spPr>
          <a:xfrm rot="16200000">
            <a:off x="1545609" y="5165732"/>
            <a:ext cx="2308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Monseratt"/>
              </a:rPr>
              <a:t>Количество пользователей</a:t>
            </a:r>
            <a:endParaRPr lang="en-US" sz="1200" dirty="0">
              <a:latin typeface="Monseratt"/>
            </a:endParaRPr>
          </a:p>
        </p:txBody>
      </p:sp>
      <p:sp>
        <p:nvSpPr>
          <p:cNvPr id="2097161" name="Текст. поле 2097160"/>
          <p:cNvSpPr txBox="1"/>
          <p:nvPr/>
        </p:nvSpPr>
        <p:spPr>
          <a:xfrm>
            <a:off x="6892221" y="6327819"/>
            <a:ext cx="5464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Monseratt"/>
              </a:rPr>
              <a:t>Года</a:t>
            </a:r>
            <a:endParaRPr lang="en-US" dirty="0">
              <a:latin typeface="Monseratt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BECBF73-8E80-59F2-362E-E107032C17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194276"/>
              </p:ext>
            </p:extLst>
          </p:nvPr>
        </p:nvGraphicFramePr>
        <p:xfrm>
          <a:off x="7511990" y="583281"/>
          <a:ext cx="4237022" cy="3252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59">
                  <a:extLst>
                    <a:ext uri="{9D8B030D-6E8A-4147-A177-3AD203B41FA5}">
                      <a16:colId xmlns:a16="http://schemas.microsoft.com/office/drawing/2014/main" val="3174791074"/>
                    </a:ext>
                  </a:extLst>
                </a:gridCol>
                <a:gridCol w="1241832">
                  <a:extLst>
                    <a:ext uri="{9D8B030D-6E8A-4147-A177-3AD203B41FA5}">
                      <a16:colId xmlns:a16="http://schemas.microsoft.com/office/drawing/2014/main" val="3203983776"/>
                    </a:ext>
                  </a:extLst>
                </a:gridCol>
                <a:gridCol w="1301344">
                  <a:extLst>
                    <a:ext uri="{9D8B030D-6E8A-4147-A177-3AD203B41FA5}">
                      <a16:colId xmlns:a16="http://schemas.microsoft.com/office/drawing/2014/main" val="891847987"/>
                    </a:ext>
                  </a:extLst>
                </a:gridCol>
                <a:gridCol w="1403287">
                  <a:extLst>
                    <a:ext uri="{9D8B030D-6E8A-4147-A177-3AD203B41FA5}">
                      <a16:colId xmlns:a16="http://schemas.microsoft.com/office/drawing/2014/main" val="2584086208"/>
                    </a:ext>
                  </a:extLst>
                </a:gridCol>
              </a:tblGrid>
              <a:tr h="964495"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Monseratt"/>
                        </a:rPr>
                        <a:t>Высокая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Monseratt"/>
                        </a:rPr>
                        <a:t>СМИ, поставщики услуг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2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Monseratt"/>
                        </a:rPr>
                        <a:t>Государство, ВУЗы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E2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Monseratt"/>
                        </a:rPr>
                        <a:t>Инвесторы, команда, создатели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1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418699"/>
                  </a:ext>
                </a:extLst>
              </a:tr>
              <a:tr h="1038733"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Monseratt"/>
                        </a:rPr>
                        <a:t>Средняя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Monseratt"/>
                        </a:rPr>
                        <a:t>Конкуренты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2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Monseratt"/>
                        </a:rPr>
                        <a:t>Студенты-менторы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E2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Monseratt"/>
                        </a:rPr>
                        <a:t>Студенты-пользователи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416448"/>
                  </a:ext>
                </a:extLst>
              </a:tr>
              <a:tr h="821680"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Monseratt"/>
                        </a:rPr>
                        <a:t>Низкая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Monseratt"/>
                        </a:rPr>
                        <a:t>Наёмные работники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2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Monseratt"/>
                        </a:rPr>
                        <a:t>Студенты, не являющиеся пользователями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DE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1687570"/>
                  </a:ext>
                </a:extLst>
              </a:tr>
              <a:tr h="258439"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Monserat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Monseratt"/>
                        </a:rPr>
                        <a:t>Низкая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Monseratt"/>
                        </a:rPr>
                        <a:t>Средняя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219632"/>
                  </a:ext>
                </a:extLst>
              </a:tr>
            </a:tbl>
          </a:graphicData>
        </a:graphic>
      </p:graphicFrame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0CB105DD-4D3A-6AA5-565B-15BFBB6F1A7D}"/>
              </a:ext>
            </a:extLst>
          </p:cNvPr>
          <p:cNvCxnSpPr>
            <a:cxnSpLocks/>
            <a:endCxn id="1048600" idx="2"/>
          </p:cNvCxnSpPr>
          <p:nvPr/>
        </p:nvCxnSpPr>
        <p:spPr>
          <a:xfrm flipV="1">
            <a:off x="7340991" y="548712"/>
            <a:ext cx="0" cy="341274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31C15DC2-8D9E-5C71-9356-81047AC0555C}"/>
              </a:ext>
            </a:extLst>
          </p:cNvPr>
          <p:cNvCxnSpPr/>
          <p:nvPr/>
        </p:nvCxnSpPr>
        <p:spPr>
          <a:xfrm>
            <a:off x="7340991" y="3961452"/>
            <a:ext cx="4408789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15FE3BF-BF7D-EF28-F460-B6439EB89594}"/>
              </a:ext>
            </a:extLst>
          </p:cNvPr>
          <p:cNvSpPr txBox="1"/>
          <p:nvPr/>
        </p:nvSpPr>
        <p:spPr>
          <a:xfrm rot="16200000">
            <a:off x="6439924" y="2047036"/>
            <a:ext cx="1451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2E3C69"/>
                </a:solidFill>
                <a:latin typeface="Monseratt"/>
              </a:rPr>
              <a:t>Влияние</a:t>
            </a:r>
            <a:r>
              <a:rPr lang="en-US" b="1" dirty="0">
                <a:solidFill>
                  <a:srgbClr val="2E3C69"/>
                </a:solidFill>
                <a:latin typeface="Monseratt"/>
              </a:rPr>
              <a:t>/</a:t>
            </a:r>
            <a:r>
              <a:rPr lang="ru-RU" b="1" dirty="0">
                <a:solidFill>
                  <a:srgbClr val="2E3C69"/>
                </a:solidFill>
                <a:latin typeface="Monseratt"/>
              </a:rPr>
              <a:t>Власть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FC4B1A-E09A-5208-009F-4C47EB6F3453}"/>
              </a:ext>
            </a:extLst>
          </p:cNvPr>
          <p:cNvSpPr txBox="1"/>
          <p:nvPr/>
        </p:nvSpPr>
        <p:spPr>
          <a:xfrm>
            <a:off x="8657161" y="3995950"/>
            <a:ext cx="1776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2E3C69"/>
                </a:solidFill>
                <a:latin typeface="Monseratt"/>
              </a:rPr>
              <a:t>Заинтересованность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1AD72F-EDE6-B278-0DF1-466B14068DC6}"/>
              </a:ext>
            </a:extLst>
          </p:cNvPr>
          <p:cNvSpPr txBox="1"/>
          <p:nvPr/>
        </p:nvSpPr>
        <p:spPr>
          <a:xfrm>
            <a:off x="8458443" y="4394090"/>
            <a:ext cx="337312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2E3C69"/>
                </a:solidFill>
                <a:latin typeface="Monseratt"/>
              </a:rPr>
              <a:t>Всеми ими движет </a:t>
            </a:r>
            <a:r>
              <a:rPr lang="ru-RU" sz="2400" b="0" i="0" u="none" strike="noStrike" dirty="0">
                <a:solidFill>
                  <a:srgbClr val="2E3C69"/>
                </a:solidFill>
                <a:latin typeface="Monseratt"/>
              </a:rPr>
              <a:t>желание развить и реализовать свои идеи после их тестирования, для дальнейшего получения прибыли</a:t>
            </a:r>
            <a:endParaRPr lang="ru-RU" sz="2400" dirty="0">
              <a:solidFill>
                <a:srgbClr val="2E3C69"/>
              </a:solidFill>
              <a:latin typeface="Monseratt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Google Shape;213;p29"/>
          <p:cNvSpPr/>
          <p:nvPr/>
        </p:nvSpPr>
        <p:spPr>
          <a:xfrm>
            <a:off x="9719140" y="32217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45700" rIns="91425" bIns="45700" anchor="ctr">
            <a:noAutofit/>
          </a:bodyPr>
          <a:lstStyle/>
          <a:p>
            <a:pPr marL="0" marR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48667" name="Google Shape;214;p29"/>
          <p:cNvSpPr>
            <a:spLocks noGrp="1" noEditPoints="1"/>
          </p:cNvSpPr>
          <p:nvPr>
            <p:ph type="title"/>
          </p:nvPr>
        </p:nvSpPr>
        <p:spPr>
          <a:xfrm>
            <a:off x="2489982" y="32217"/>
            <a:ext cx="9633778" cy="64881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/>
          <a:p>
            <a:pPr mar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 pitchFamily="34" charset="0"/>
              <a:buNone/>
            </a:pPr>
            <a:r>
              <a:rPr lang="ru-RU" sz="3200" b="1" dirty="0">
                <a:solidFill>
                  <a:srgbClr val="2E3C69"/>
                </a:solidFill>
                <a:latin typeface="Monseratt"/>
              </a:rPr>
              <a:t>Рынок и Анализ конкурентов</a:t>
            </a:r>
            <a:endParaRPr sz="3200" b="1" dirty="0">
              <a:solidFill>
                <a:srgbClr val="2E3C69"/>
              </a:solidFill>
              <a:highlight>
                <a:srgbClr val="FFFF00"/>
              </a:highlight>
              <a:latin typeface="Monseratt"/>
            </a:endParaRPr>
          </a:p>
        </p:txBody>
      </p:sp>
      <p:sp>
        <p:nvSpPr>
          <p:cNvPr id="1048669" name="Google Shape;216;p29"/>
          <p:cNvSpPr>
            <a:spLocks noGrp="1" noEditPoints="1"/>
          </p:cNvSpPr>
          <p:nvPr>
            <p:ph type="body" idx="2"/>
          </p:nvPr>
        </p:nvSpPr>
        <p:spPr>
          <a:xfrm>
            <a:off x="6724072" y="1825625"/>
            <a:ext cx="4629727" cy="435133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/>
          <a:p>
            <a:pPr mar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228594" indent="-1142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</p:txBody>
      </p:sp>
      <p:pic>
        <p:nvPicPr>
          <p:cNvPr id="2097169" name="Google Shape;217;p29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64234" y="243240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670AA4D-F52E-08DA-0643-CA1ECC8A6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687215"/>
              </p:ext>
            </p:extLst>
          </p:nvPr>
        </p:nvGraphicFramePr>
        <p:xfrm>
          <a:off x="2667000" y="939800"/>
          <a:ext cx="9456760" cy="5497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1669">
                  <a:extLst>
                    <a:ext uri="{9D8B030D-6E8A-4147-A177-3AD203B41FA5}">
                      <a16:colId xmlns:a16="http://schemas.microsoft.com/office/drawing/2014/main" val="35843347"/>
                    </a:ext>
                  </a:extLst>
                </a:gridCol>
                <a:gridCol w="1354016">
                  <a:extLst>
                    <a:ext uri="{9D8B030D-6E8A-4147-A177-3AD203B41FA5}">
                      <a16:colId xmlns:a16="http://schemas.microsoft.com/office/drawing/2014/main" val="2345348398"/>
                    </a:ext>
                  </a:extLst>
                </a:gridCol>
                <a:gridCol w="1500191">
                  <a:extLst>
                    <a:ext uri="{9D8B030D-6E8A-4147-A177-3AD203B41FA5}">
                      <a16:colId xmlns:a16="http://schemas.microsoft.com/office/drawing/2014/main" val="2273774322"/>
                    </a:ext>
                  </a:extLst>
                </a:gridCol>
                <a:gridCol w="1363628">
                  <a:extLst>
                    <a:ext uri="{9D8B030D-6E8A-4147-A177-3AD203B41FA5}">
                      <a16:colId xmlns:a16="http://schemas.microsoft.com/office/drawing/2014/main" val="1367719800"/>
                    </a:ext>
                  </a:extLst>
                </a:gridCol>
                <a:gridCol w="1363628">
                  <a:extLst>
                    <a:ext uri="{9D8B030D-6E8A-4147-A177-3AD203B41FA5}">
                      <a16:colId xmlns:a16="http://schemas.microsoft.com/office/drawing/2014/main" val="1066796669"/>
                    </a:ext>
                  </a:extLst>
                </a:gridCol>
                <a:gridCol w="1363628">
                  <a:extLst>
                    <a:ext uri="{9D8B030D-6E8A-4147-A177-3AD203B41FA5}">
                      <a16:colId xmlns:a16="http://schemas.microsoft.com/office/drawing/2014/main" val="747564477"/>
                    </a:ext>
                  </a:extLst>
                </a:gridCol>
              </a:tblGrid>
              <a:tr h="980244"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ysClr val="windowText" lastClr="000000"/>
                          </a:solidFill>
                          <a:latin typeface="Monseratt"/>
                        </a:rPr>
                        <a:t>Доступность (цена и параметры устройства)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ysClr val="windowText" lastClr="000000"/>
                          </a:solidFill>
                          <a:latin typeface="Monseratt"/>
                        </a:rPr>
                        <a:t>Легкость в ознакомлении с основными инструментами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ysClr val="windowText" lastClr="000000"/>
                          </a:solidFill>
                          <a:latin typeface="Monseratt"/>
                        </a:rPr>
                        <a:t>Качественное построение бизнес-процессов</a:t>
                      </a:r>
                    </a:p>
                    <a:p>
                      <a:endParaRPr lang="ru-RU" dirty="0">
                        <a:solidFill>
                          <a:sysClr val="windowText" lastClr="000000"/>
                        </a:solidFill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ysClr val="windowText" lastClr="000000"/>
                          </a:solidFill>
                          <a:latin typeface="Monseratt"/>
                        </a:rPr>
                        <a:t>Наличие обучающих элементов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ysClr val="windowText" lastClr="000000"/>
                          </a:solidFill>
                          <a:latin typeface="Monseratt"/>
                        </a:rPr>
                        <a:t>Наличие приложения</a:t>
                      </a:r>
                    </a:p>
                    <a:p>
                      <a:endParaRPr lang="ru-RU" dirty="0">
                        <a:solidFill>
                          <a:sysClr val="windowText" lastClr="000000"/>
                        </a:solidFill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486290"/>
                  </a:ext>
                </a:extLst>
              </a:tr>
              <a:tr h="73077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Monseratt"/>
                          <a:ea typeface="Libre Franklin"/>
                          <a:cs typeface="Libre Franklin"/>
                        </a:rPr>
                        <a:t>BIZAGI MODELER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192387"/>
                  </a:ext>
                </a:extLst>
              </a:tr>
              <a:tr h="820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1" dirty="0">
                          <a:latin typeface="Monseratt"/>
                          <a:ea typeface="Libre Franklin"/>
                          <a:cs typeface="Libre Franklin"/>
                        </a:rPr>
                        <a:t>JALAPENO </a:t>
                      </a:r>
                      <a:r>
                        <a:rPr lang="en-US" b="1" noProof="1">
                          <a:latin typeface="Monseratt"/>
                          <a:ea typeface="Libre Franklin"/>
                          <a:cs typeface="Libre Franklin"/>
                        </a:rPr>
                        <a:t>CAPSIFI</a:t>
                      </a:r>
                      <a:endParaRPr lang="ru-RU" b="1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5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D09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D09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D09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D09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D0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707694"/>
                  </a:ext>
                </a:extLst>
              </a:tr>
              <a:tr h="11467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1" dirty="0">
                          <a:latin typeface="Monseratt"/>
                          <a:ea typeface="Libre Franklin"/>
                          <a:cs typeface="Libre Franklin"/>
                        </a:rPr>
                        <a:t>ENTERPRISE ARCHITECTURE SOLUTIONS</a:t>
                      </a:r>
                      <a:endParaRPr lang="ru-RU" b="1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801287"/>
                  </a:ext>
                </a:extLst>
              </a:tr>
              <a:tr h="820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1" dirty="0">
                          <a:latin typeface="Monseratt"/>
                          <a:ea typeface="Libre Franklin"/>
                          <a:cs typeface="Libre Franklin"/>
                        </a:rPr>
                        <a:t>MEGA HOPEX</a:t>
                      </a:r>
                      <a:endParaRPr lang="ru-RU" b="1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5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D09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D09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D09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D09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D0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3824"/>
                  </a:ext>
                </a:extLst>
              </a:tr>
              <a:tr h="820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1" dirty="0">
                          <a:latin typeface="Monseratt"/>
                        </a:rPr>
                        <a:t>Альт-Инвест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E4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467236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C8519E-D243-8A3A-F22E-ADDC2F29382A}"/>
              </a:ext>
            </a:extLst>
          </p:cNvPr>
          <p:cNvSpPr/>
          <p:nvPr/>
        </p:nvSpPr>
        <p:spPr>
          <a:xfrm rot="2808835">
            <a:off x="5473601" y="2387821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533C1D9-DD9B-1357-0673-99EC4636F06D}"/>
              </a:ext>
            </a:extLst>
          </p:cNvPr>
          <p:cNvSpPr/>
          <p:nvPr/>
        </p:nvSpPr>
        <p:spPr>
          <a:xfrm rot="18870316">
            <a:off x="5453870" y="2387821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2B04926-86C5-DAE6-0724-C1F78B1FCF45}"/>
              </a:ext>
            </a:extLst>
          </p:cNvPr>
          <p:cNvSpPr/>
          <p:nvPr/>
        </p:nvSpPr>
        <p:spPr>
          <a:xfrm rot="2808835">
            <a:off x="6909678" y="2387821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44C6D1D-FD9A-9F22-249E-B0A0E47131DD}"/>
              </a:ext>
            </a:extLst>
          </p:cNvPr>
          <p:cNvSpPr/>
          <p:nvPr/>
        </p:nvSpPr>
        <p:spPr>
          <a:xfrm rot="18870316">
            <a:off x="6889947" y="2387821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B99441-B672-C631-460A-6CDA6EEDEB06}"/>
              </a:ext>
            </a:extLst>
          </p:cNvPr>
          <p:cNvSpPr/>
          <p:nvPr/>
        </p:nvSpPr>
        <p:spPr>
          <a:xfrm rot="2808835">
            <a:off x="9680031" y="2390497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CBCF3DA-401C-3708-3599-CFE10EB0C0E8}"/>
              </a:ext>
            </a:extLst>
          </p:cNvPr>
          <p:cNvSpPr/>
          <p:nvPr/>
        </p:nvSpPr>
        <p:spPr>
          <a:xfrm rot="18870316">
            <a:off x="9660300" y="2390497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655C643-7806-916F-AFB9-2944F7FCDCAB}"/>
              </a:ext>
            </a:extLst>
          </p:cNvPr>
          <p:cNvSpPr/>
          <p:nvPr/>
        </p:nvSpPr>
        <p:spPr>
          <a:xfrm rot="2808835">
            <a:off x="11123686" y="2395357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C82E3B5-E74D-F4CD-D725-75894F263EB5}"/>
              </a:ext>
            </a:extLst>
          </p:cNvPr>
          <p:cNvSpPr/>
          <p:nvPr/>
        </p:nvSpPr>
        <p:spPr>
          <a:xfrm rot="18870316">
            <a:off x="11103955" y="2395357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9B08468-F9C8-01EB-FADE-0B9DD14A557D}"/>
              </a:ext>
            </a:extLst>
          </p:cNvPr>
          <p:cNvSpPr/>
          <p:nvPr/>
        </p:nvSpPr>
        <p:spPr>
          <a:xfrm rot="2808835">
            <a:off x="5501667" y="3208137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F474163-2747-4E8B-747E-3FED902C816E}"/>
              </a:ext>
            </a:extLst>
          </p:cNvPr>
          <p:cNvSpPr/>
          <p:nvPr/>
        </p:nvSpPr>
        <p:spPr>
          <a:xfrm rot="18870316">
            <a:off x="5481936" y="3208137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DAA60BB-9692-2B78-7319-03F8AA2C612B}"/>
              </a:ext>
            </a:extLst>
          </p:cNvPr>
          <p:cNvSpPr/>
          <p:nvPr/>
        </p:nvSpPr>
        <p:spPr>
          <a:xfrm rot="2808835">
            <a:off x="9680030" y="3183181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B9EAB43-1409-17CB-ED93-7CE0A984C293}"/>
              </a:ext>
            </a:extLst>
          </p:cNvPr>
          <p:cNvSpPr/>
          <p:nvPr/>
        </p:nvSpPr>
        <p:spPr>
          <a:xfrm rot="18870316">
            <a:off x="9660299" y="3183181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E8AAC11-BE14-65CC-555C-3B508507841E}"/>
              </a:ext>
            </a:extLst>
          </p:cNvPr>
          <p:cNvSpPr/>
          <p:nvPr/>
        </p:nvSpPr>
        <p:spPr>
          <a:xfrm rot="2808835">
            <a:off x="11114746" y="3208138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B574552-1AF6-EA5A-80E1-963D8434E61F}"/>
              </a:ext>
            </a:extLst>
          </p:cNvPr>
          <p:cNvSpPr/>
          <p:nvPr/>
        </p:nvSpPr>
        <p:spPr>
          <a:xfrm rot="18870316">
            <a:off x="11095015" y="3208138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519A564-3992-F3DC-C5FC-10EC163B4B78}"/>
              </a:ext>
            </a:extLst>
          </p:cNvPr>
          <p:cNvSpPr/>
          <p:nvPr/>
        </p:nvSpPr>
        <p:spPr>
          <a:xfrm rot="2808835">
            <a:off x="6937145" y="4115163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51F2739-9BD1-843C-A2C8-DD9388B40879}"/>
              </a:ext>
            </a:extLst>
          </p:cNvPr>
          <p:cNvSpPr/>
          <p:nvPr/>
        </p:nvSpPr>
        <p:spPr>
          <a:xfrm rot="18870316">
            <a:off x="6917414" y="4115163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19DEC05-6A3C-514F-949E-11862671A6A1}"/>
              </a:ext>
            </a:extLst>
          </p:cNvPr>
          <p:cNvSpPr/>
          <p:nvPr/>
        </p:nvSpPr>
        <p:spPr>
          <a:xfrm rot="2808835">
            <a:off x="9698790" y="4135425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400F504-C65D-EBDB-52CF-ADC6E88E7597}"/>
              </a:ext>
            </a:extLst>
          </p:cNvPr>
          <p:cNvSpPr/>
          <p:nvPr/>
        </p:nvSpPr>
        <p:spPr>
          <a:xfrm rot="18870316">
            <a:off x="9679059" y="4135425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84FA1B2-21BE-DF1F-419F-7E2D30C4F8C0}"/>
              </a:ext>
            </a:extLst>
          </p:cNvPr>
          <p:cNvSpPr/>
          <p:nvPr/>
        </p:nvSpPr>
        <p:spPr>
          <a:xfrm rot="2808835">
            <a:off x="11097864" y="4135426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2013E1A-00AA-9152-A881-AA17C0B8AC31}"/>
              </a:ext>
            </a:extLst>
          </p:cNvPr>
          <p:cNvSpPr/>
          <p:nvPr/>
        </p:nvSpPr>
        <p:spPr>
          <a:xfrm rot="18870316">
            <a:off x="11078133" y="4135426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E6AB51E-14A6-F3E6-1990-36FBEC67B606}"/>
              </a:ext>
            </a:extLst>
          </p:cNvPr>
          <p:cNvSpPr/>
          <p:nvPr/>
        </p:nvSpPr>
        <p:spPr>
          <a:xfrm rot="2808835">
            <a:off x="9698788" y="5222743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E64F723-200E-AED8-C446-EB778B4ABC59}"/>
              </a:ext>
            </a:extLst>
          </p:cNvPr>
          <p:cNvSpPr/>
          <p:nvPr/>
        </p:nvSpPr>
        <p:spPr>
          <a:xfrm rot="18870316">
            <a:off x="9679057" y="5222743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26FDA7D-8E1C-9221-7B11-0CD4C56A55A0}"/>
              </a:ext>
            </a:extLst>
          </p:cNvPr>
          <p:cNvSpPr/>
          <p:nvPr/>
        </p:nvSpPr>
        <p:spPr>
          <a:xfrm rot="2808835">
            <a:off x="11097864" y="5185390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52" name="Прямоугольник 2097151">
            <a:extLst>
              <a:ext uri="{FF2B5EF4-FFF2-40B4-BE49-F238E27FC236}">
                <a16:creationId xmlns:a16="http://schemas.microsoft.com/office/drawing/2014/main" id="{EC0DBDF4-F8B4-8633-2D66-21BCA89D49F3}"/>
              </a:ext>
            </a:extLst>
          </p:cNvPr>
          <p:cNvSpPr/>
          <p:nvPr/>
        </p:nvSpPr>
        <p:spPr>
          <a:xfrm rot="18870316">
            <a:off x="11078133" y="5185390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57" name="Прямоугольник 2097156">
            <a:extLst>
              <a:ext uri="{FF2B5EF4-FFF2-40B4-BE49-F238E27FC236}">
                <a16:creationId xmlns:a16="http://schemas.microsoft.com/office/drawing/2014/main" id="{6F052E19-1F33-253D-5A17-385E13F44BDD}"/>
              </a:ext>
            </a:extLst>
          </p:cNvPr>
          <p:cNvSpPr/>
          <p:nvPr/>
        </p:nvSpPr>
        <p:spPr>
          <a:xfrm rot="2808835">
            <a:off x="11103535" y="5949716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58" name="Прямоугольник 2097157">
            <a:extLst>
              <a:ext uri="{FF2B5EF4-FFF2-40B4-BE49-F238E27FC236}">
                <a16:creationId xmlns:a16="http://schemas.microsoft.com/office/drawing/2014/main" id="{429F176E-DA9C-17A9-EA3B-17CECE57711B}"/>
              </a:ext>
            </a:extLst>
          </p:cNvPr>
          <p:cNvSpPr/>
          <p:nvPr/>
        </p:nvSpPr>
        <p:spPr>
          <a:xfrm rot="18870316">
            <a:off x="11083804" y="5949716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60" name="Прямоугольник 2097159">
            <a:extLst>
              <a:ext uri="{FF2B5EF4-FFF2-40B4-BE49-F238E27FC236}">
                <a16:creationId xmlns:a16="http://schemas.microsoft.com/office/drawing/2014/main" id="{4C5D8B9D-B9F8-B53B-BD31-8C67643AFC48}"/>
              </a:ext>
            </a:extLst>
          </p:cNvPr>
          <p:cNvSpPr/>
          <p:nvPr/>
        </p:nvSpPr>
        <p:spPr>
          <a:xfrm rot="18870316">
            <a:off x="8333643" y="2395357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61" name="Прямоугольник 2097160">
            <a:extLst>
              <a:ext uri="{FF2B5EF4-FFF2-40B4-BE49-F238E27FC236}">
                <a16:creationId xmlns:a16="http://schemas.microsoft.com/office/drawing/2014/main" id="{2AF1CE33-E57D-6851-0D24-9DF6E54E68C8}"/>
              </a:ext>
            </a:extLst>
          </p:cNvPr>
          <p:cNvSpPr/>
          <p:nvPr/>
        </p:nvSpPr>
        <p:spPr>
          <a:xfrm rot="13687335">
            <a:off x="8197293" y="2503316"/>
            <a:ext cx="390171" cy="95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62" name="Прямоугольник 2097161">
            <a:extLst>
              <a:ext uri="{FF2B5EF4-FFF2-40B4-BE49-F238E27FC236}">
                <a16:creationId xmlns:a16="http://schemas.microsoft.com/office/drawing/2014/main" id="{FA08AE13-5AA9-C8B6-CE22-3A165D6F30F5}"/>
              </a:ext>
            </a:extLst>
          </p:cNvPr>
          <p:cNvSpPr/>
          <p:nvPr/>
        </p:nvSpPr>
        <p:spPr>
          <a:xfrm rot="18870316">
            <a:off x="7063420" y="3175147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63" name="Прямоугольник 2097162">
            <a:extLst>
              <a:ext uri="{FF2B5EF4-FFF2-40B4-BE49-F238E27FC236}">
                <a16:creationId xmlns:a16="http://schemas.microsoft.com/office/drawing/2014/main" id="{7266DA73-6786-BA42-4B7F-D2876338FCA9}"/>
              </a:ext>
            </a:extLst>
          </p:cNvPr>
          <p:cNvSpPr/>
          <p:nvPr/>
        </p:nvSpPr>
        <p:spPr>
          <a:xfrm rot="13687335">
            <a:off x="6927070" y="3283106"/>
            <a:ext cx="390171" cy="95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64" name="Прямоугольник 2097163">
            <a:extLst>
              <a:ext uri="{FF2B5EF4-FFF2-40B4-BE49-F238E27FC236}">
                <a16:creationId xmlns:a16="http://schemas.microsoft.com/office/drawing/2014/main" id="{5353CC1D-A567-DC7A-4878-BFE2BEE5D8EF}"/>
              </a:ext>
            </a:extLst>
          </p:cNvPr>
          <p:cNvSpPr/>
          <p:nvPr/>
        </p:nvSpPr>
        <p:spPr>
          <a:xfrm rot="18870316">
            <a:off x="8441863" y="3172290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65" name="Прямоугольник 2097164">
            <a:extLst>
              <a:ext uri="{FF2B5EF4-FFF2-40B4-BE49-F238E27FC236}">
                <a16:creationId xmlns:a16="http://schemas.microsoft.com/office/drawing/2014/main" id="{6678B60E-35F2-DE86-2A0D-FB1A32ACE065}"/>
              </a:ext>
            </a:extLst>
          </p:cNvPr>
          <p:cNvSpPr/>
          <p:nvPr/>
        </p:nvSpPr>
        <p:spPr>
          <a:xfrm rot="13687335">
            <a:off x="8305513" y="3280249"/>
            <a:ext cx="390171" cy="95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66" name="Прямоугольник 2097165">
            <a:extLst>
              <a:ext uri="{FF2B5EF4-FFF2-40B4-BE49-F238E27FC236}">
                <a16:creationId xmlns:a16="http://schemas.microsoft.com/office/drawing/2014/main" id="{7E87A2CA-D6F4-A616-9E42-6D342A69BC10}"/>
              </a:ext>
            </a:extLst>
          </p:cNvPr>
          <p:cNvSpPr/>
          <p:nvPr/>
        </p:nvSpPr>
        <p:spPr>
          <a:xfrm rot="18870316">
            <a:off x="5539490" y="4135425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67" name="Прямоугольник 2097166">
            <a:extLst>
              <a:ext uri="{FF2B5EF4-FFF2-40B4-BE49-F238E27FC236}">
                <a16:creationId xmlns:a16="http://schemas.microsoft.com/office/drawing/2014/main" id="{91384AF0-0649-1B8D-F5E8-C20E0A9B0DED}"/>
              </a:ext>
            </a:extLst>
          </p:cNvPr>
          <p:cNvSpPr/>
          <p:nvPr/>
        </p:nvSpPr>
        <p:spPr>
          <a:xfrm rot="13687335">
            <a:off x="5403140" y="4243384"/>
            <a:ext cx="390171" cy="95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68" name="Прямоугольник 2097167">
            <a:extLst>
              <a:ext uri="{FF2B5EF4-FFF2-40B4-BE49-F238E27FC236}">
                <a16:creationId xmlns:a16="http://schemas.microsoft.com/office/drawing/2014/main" id="{A1386A9D-05DC-E4A6-AF0C-3D743EF4EE1A}"/>
              </a:ext>
            </a:extLst>
          </p:cNvPr>
          <p:cNvSpPr/>
          <p:nvPr/>
        </p:nvSpPr>
        <p:spPr>
          <a:xfrm rot="18870316">
            <a:off x="8431575" y="4130565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70" name="Прямоугольник 2097169">
            <a:extLst>
              <a:ext uri="{FF2B5EF4-FFF2-40B4-BE49-F238E27FC236}">
                <a16:creationId xmlns:a16="http://schemas.microsoft.com/office/drawing/2014/main" id="{3D05A9AB-5F24-E756-4509-8248736EEF8D}"/>
              </a:ext>
            </a:extLst>
          </p:cNvPr>
          <p:cNvSpPr/>
          <p:nvPr/>
        </p:nvSpPr>
        <p:spPr>
          <a:xfrm rot="13687335">
            <a:off x="8295225" y="4238524"/>
            <a:ext cx="390171" cy="95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71" name="Прямоугольник 2097170">
            <a:extLst>
              <a:ext uri="{FF2B5EF4-FFF2-40B4-BE49-F238E27FC236}">
                <a16:creationId xmlns:a16="http://schemas.microsoft.com/office/drawing/2014/main" id="{555626A8-7C1E-CE6F-9DD7-36262260F499}"/>
              </a:ext>
            </a:extLst>
          </p:cNvPr>
          <p:cNvSpPr/>
          <p:nvPr/>
        </p:nvSpPr>
        <p:spPr>
          <a:xfrm rot="18870316">
            <a:off x="5578699" y="5185390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72" name="Прямоугольник 2097171">
            <a:extLst>
              <a:ext uri="{FF2B5EF4-FFF2-40B4-BE49-F238E27FC236}">
                <a16:creationId xmlns:a16="http://schemas.microsoft.com/office/drawing/2014/main" id="{24EB5EBC-6ED6-CB42-1546-C99F12D49E5C}"/>
              </a:ext>
            </a:extLst>
          </p:cNvPr>
          <p:cNvSpPr/>
          <p:nvPr/>
        </p:nvSpPr>
        <p:spPr>
          <a:xfrm rot="13687335">
            <a:off x="5442349" y="5293349"/>
            <a:ext cx="390171" cy="95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73" name="Прямоугольник 2097172">
            <a:extLst>
              <a:ext uri="{FF2B5EF4-FFF2-40B4-BE49-F238E27FC236}">
                <a16:creationId xmlns:a16="http://schemas.microsoft.com/office/drawing/2014/main" id="{334E3774-AF64-6A31-03AA-4A4D6F163EF1}"/>
              </a:ext>
            </a:extLst>
          </p:cNvPr>
          <p:cNvSpPr/>
          <p:nvPr/>
        </p:nvSpPr>
        <p:spPr>
          <a:xfrm rot="18870316">
            <a:off x="6988013" y="5179788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74" name="Прямоугольник 2097173">
            <a:extLst>
              <a:ext uri="{FF2B5EF4-FFF2-40B4-BE49-F238E27FC236}">
                <a16:creationId xmlns:a16="http://schemas.microsoft.com/office/drawing/2014/main" id="{5058521E-69E1-E1FB-5204-ACEFB0A1ED19}"/>
              </a:ext>
            </a:extLst>
          </p:cNvPr>
          <p:cNvSpPr/>
          <p:nvPr/>
        </p:nvSpPr>
        <p:spPr>
          <a:xfrm rot="13687335">
            <a:off x="6851663" y="5287747"/>
            <a:ext cx="390171" cy="95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75" name="Прямоугольник 2097174">
            <a:extLst>
              <a:ext uri="{FF2B5EF4-FFF2-40B4-BE49-F238E27FC236}">
                <a16:creationId xmlns:a16="http://schemas.microsoft.com/office/drawing/2014/main" id="{271DE955-1A9A-DB08-30F4-E02D3083821B}"/>
              </a:ext>
            </a:extLst>
          </p:cNvPr>
          <p:cNvSpPr/>
          <p:nvPr/>
        </p:nvSpPr>
        <p:spPr>
          <a:xfrm rot="18870316">
            <a:off x="8406178" y="5122879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76" name="Прямоугольник 2097175">
            <a:extLst>
              <a:ext uri="{FF2B5EF4-FFF2-40B4-BE49-F238E27FC236}">
                <a16:creationId xmlns:a16="http://schemas.microsoft.com/office/drawing/2014/main" id="{3E69160F-BAC6-70A4-67B4-18D8DCFB144C}"/>
              </a:ext>
            </a:extLst>
          </p:cNvPr>
          <p:cNvSpPr/>
          <p:nvPr/>
        </p:nvSpPr>
        <p:spPr>
          <a:xfrm rot="13687335">
            <a:off x="8269828" y="5230838"/>
            <a:ext cx="390171" cy="95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5468E30-EA04-5E0F-8A95-677A2F0D24DB}"/>
              </a:ext>
            </a:extLst>
          </p:cNvPr>
          <p:cNvSpPr/>
          <p:nvPr/>
        </p:nvSpPr>
        <p:spPr>
          <a:xfrm rot="18870316">
            <a:off x="5564297" y="5936746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21ED1C3-2CCF-2A7E-0253-EBF31093C68C}"/>
              </a:ext>
            </a:extLst>
          </p:cNvPr>
          <p:cNvSpPr/>
          <p:nvPr/>
        </p:nvSpPr>
        <p:spPr>
          <a:xfrm rot="13687335">
            <a:off x="5427947" y="6044705"/>
            <a:ext cx="390171" cy="95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D510297-A291-BF6C-3ECD-5B473216714A}"/>
              </a:ext>
            </a:extLst>
          </p:cNvPr>
          <p:cNvSpPr/>
          <p:nvPr/>
        </p:nvSpPr>
        <p:spPr>
          <a:xfrm rot="18870316">
            <a:off x="9798190" y="6018647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226D54D-B797-B9E6-3FED-7426B7EE6CCD}"/>
              </a:ext>
            </a:extLst>
          </p:cNvPr>
          <p:cNvSpPr/>
          <p:nvPr/>
        </p:nvSpPr>
        <p:spPr>
          <a:xfrm rot="13687335">
            <a:off x="9661840" y="6126606"/>
            <a:ext cx="390171" cy="95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59" name="Прямоугольник 2097158">
            <a:extLst>
              <a:ext uri="{FF2B5EF4-FFF2-40B4-BE49-F238E27FC236}">
                <a16:creationId xmlns:a16="http://schemas.microsoft.com/office/drawing/2014/main" id="{33920631-902F-2EEC-4EC4-DA6AE30E55E0}"/>
              </a:ext>
            </a:extLst>
          </p:cNvPr>
          <p:cNvSpPr/>
          <p:nvPr/>
        </p:nvSpPr>
        <p:spPr>
          <a:xfrm rot="18870316">
            <a:off x="8457152" y="5986611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81" name="Прямоугольник 2097180">
            <a:extLst>
              <a:ext uri="{FF2B5EF4-FFF2-40B4-BE49-F238E27FC236}">
                <a16:creationId xmlns:a16="http://schemas.microsoft.com/office/drawing/2014/main" id="{6D752CB8-A479-DD4D-5E33-46381DF5F4B6}"/>
              </a:ext>
            </a:extLst>
          </p:cNvPr>
          <p:cNvSpPr/>
          <p:nvPr/>
        </p:nvSpPr>
        <p:spPr>
          <a:xfrm rot="13687335">
            <a:off x="8320802" y="6094570"/>
            <a:ext cx="390171" cy="95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82" name="Прямоугольник 2097181">
            <a:extLst>
              <a:ext uri="{FF2B5EF4-FFF2-40B4-BE49-F238E27FC236}">
                <a16:creationId xmlns:a16="http://schemas.microsoft.com/office/drawing/2014/main" id="{3772E94C-28C7-CD4C-A98C-10200875CF6D}"/>
              </a:ext>
            </a:extLst>
          </p:cNvPr>
          <p:cNvSpPr/>
          <p:nvPr/>
        </p:nvSpPr>
        <p:spPr>
          <a:xfrm rot="2808835">
            <a:off x="6939222" y="5963816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7183" name="Прямоугольник 2097182">
            <a:extLst>
              <a:ext uri="{FF2B5EF4-FFF2-40B4-BE49-F238E27FC236}">
                <a16:creationId xmlns:a16="http://schemas.microsoft.com/office/drawing/2014/main" id="{79743ED1-216B-21DF-C431-028F272885A8}"/>
              </a:ext>
            </a:extLst>
          </p:cNvPr>
          <p:cNvSpPr/>
          <p:nvPr/>
        </p:nvSpPr>
        <p:spPr>
          <a:xfrm rot="18870316">
            <a:off x="6919491" y="5963816"/>
            <a:ext cx="700968" cy="879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Google Shape;240;g275a8c1f4a1_0_33"/>
          <p:cNvSpPr>
            <a:spLocks noGrp="1" noEditPoints="1"/>
          </p:cNvSpPr>
          <p:nvPr>
            <p:ph type="title"/>
          </p:nvPr>
        </p:nvSpPr>
        <p:spPr>
          <a:xfrm>
            <a:off x="2498981" y="136158"/>
            <a:ext cx="9603464" cy="94275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/>
          <a:p>
            <a:pPr mar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 pitchFamily="34" charset="0"/>
              <a:buNone/>
            </a:pPr>
            <a:r>
              <a:rPr lang="ru-RU" b="1" dirty="0">
                <a:solidFill>
                  <a:srgbClr val="2E3C69"/>
                </a:solidFill>
                <a:latin typeface="Montserrat" panose="00000500000000000000" pitchFamily="2" charset="-52"/>
              </a:rPr>
              <a:t>Финансовые показатели</a:t>
            </a:r>
            <a:endParaRPr b="1" dirty="0">
              <a:solidFill>
                <a:srgbClr val="2E3C69"/>
              </a:solidFill>
              <a:highlight>
                <a:srgbClr val="FFFF00"/>
              </a:highlight>
              <a:latin typeface="Montserrat" panose="00000500000000000000" pitchFamily="2" charset="-52"/>
            </a:endParaRPr>
          </a:p>
        </p:txBody>
      </p:sp>
      <p:sp>
        <p:nvSpPr>
          <p:cNvPr id="1048685" name="Google Shape;241;g275a8c1f4a1_0_33"/>
          <p:cNvSpPr>
            <a:spLocks noGrp="1" noEditPoints="1"/>
          </p:cNvSpPr>
          <p:nvPr>
            <p:ph type="body" idx="1"/>
          </p:nvPr>
        </p:nvSpPr>
        <p:spPr>
          <a:xfrm>
            <a:off x="2616413" y="630444"/>
            <a:ext cx="5228176" cy="245484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/>
          <a:p>
            <a:pPr marL="228593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>
              <a:latin typeface="Montserrat" panose="00000500000000000000" pitchFamily="2" charset="-52"/>
            </a:endParaRPr>
          </a:p>
          <a:p>
            <a:pPr marL="228593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Чтобы</a:t>
            </a:r>
            <a:r>
              <a:rPr lang="en-US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 </a:t>
            </a:r>
            <a:r>
              <a:rPr lang="ru-RU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дойти</a:t>
            </a:r>
            <a:r>
              <a:rPr lang="en-US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 </a:t>
            </a:r>
            <a:r>
              <a:rPr lang="ru-RU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до</a:t>
            </a:r>
            <a:r>
              <a:rPr lang="en-US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 MVP </a:t>
            </a:r>
            <a:r>
              <a:rPr lang="ru-RU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необходимо:</a:t>
            </a:r>
            <a:endParaRPr lang="en-US" altLang="en-US" dirty="0">
              <a:solidFill>
                <a:srgbClr val="2E3C69"/>
              </a:solidFill>
              <a:latin typeface="Montserrat" panose="00000500000000000000" pitchFamily="2" charset="-52"/>
            </a:endParaRPr>
          </a:p>
          <a:p>
            <a:pPr mar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altLang="en-US" b="1" dirty="0">
                <a:solidFill>
                  <a:srgbClr val="2E3C69"/>
                </a:solidFill>
                <a:latin typeface="Montserrat" panose="00000500000000000000" pitchFamily="2" charset="-52"/>
              </a:rPr>
              <a:t>2 </a:t>
            </a:r>
            <a:r>
              <a:rPr lang="ru-RU" altLang="en-US" b="1" dirty="0">
                <a:solidFill>
                  <a:srgbClr val="2E3C69"/>
                </a:solidFill>
                <a:latin typeface="Montserrat" panose="00000500000000000000" pitchFamily="2" charset="-52"/>
              </a:rPr>
              <a:t>400 000</a:t>
            </a:r>
            <a:r>
              <a:rPr lang="en-US" altLang="en-US" b="1" dirty="0">
                <a:solidFill>
                  <a:srgbClr val="2E3C69"/>
                </a:solidFill>
                <a:latin typeface="Montserrat" panose="00000500000000000000" pitchFamily="2" charset="-52"/>
              </a:rPr>
              <a:t> </a:t>
            </a:r>
            <a:r>
              <a:rPr lang="ru-RU" altLang="en-US" b="1" dirty="0">
                <a:solidFill>
                  <a:srgbClr val="2E3C69"/>
                </a:solidFill>
                <a:latin typeface="Montserrat" panose="00000500000000000000" pitchFamily="2" charset="-52"/>
              </a:rPr>
              <a:t>рублей</a:t>
            </a:r>
            <a:endParaRPr b="1" dirty="0">
              <a:solidFill>
                <a:srgbClr val="2E3C69"/>
              </a:solidFill>
              <a:latin typeface="Montserrat" panose="00000500000000000000" pitchFamily="2" charset="-52"/>
            </a:endParaRPr>
          </a:p>
          <a:p>
            <a:pPr marL="228593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Ежемесячные</a:t>
            </a:r>
            <a:r>
              <a:rPr lang="en-US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 </a:t>
            </a:r>
            <a:r>
              <a:rPr lang="ru-RU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постоянные</a:t>
            </a:r>
            <a:r>
              <a:rPr lang="en-US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 </a:t>
            </a:r>
            <a:r>
              <a:rPr lang="ru-RU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издержки</a:t>
            </a:r>
            <a:r>
              <a:rPr lang="en-US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 </a:t>
            </a:r>
            <a:r>
              <a:rPr lang="ru-RU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на</a:t>
            </a:r>
            <a:r>
              <a:rPr lang="en-US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 </a:t>
            </a:r>
            <a:r>
              <a:rPr lang="ru-RU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поддержку</a:t>
            </a:r>
            <a:r>
              <a:rPr lang="en-US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 </a:t>
            </a:r>
            <a:r>
              <a:rPr lang="ru-RU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работы</a:t>
            </a:r>
            <a:r>
              <a:rPr lang="en-US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 </a:t>
            </a:r>
            <a:r>
              <a:rPr lang="ru-RU" altLang="en-US" dirty="0">
                <a:solidFill>
                  <a:srgbClr val="2E3C69"/>
                </a:solidFill>
                <a:latin typeface="Montserrat" panose="00000500000000000000" pitchFamily="2" charset="-52"/>
              </a:rPr>
              <a:t>приложения:</a:t>
            </a:r>
            <a:endParaRPr lang="en-US" altLang="en-US" dirty="0">
              <a:solidFill>
                <a:srgbClr val="2E3C69"/>
              </a:solidFill>
              <a:latin typeface="Montserrat" panose="00000500000000000000" pitchFamily="2" charset="-52"/>
            </a:endParaRPr>
          </a:p>
          <a:p>
            <a:pPr mar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altLang="en-US" b="1" dirty="0">
                <a:solidFill>
                  <a:srgbClr val="2E3C69"/>
                </a:solidFill>
                <a:latin typeface="Montserrat" panose="00000500000000000000" pitchFamily="2" charset="-52"/>
              </a:rPr>
              <a:t>238 500 </a:t>
            </a:r>
            <a:r>
              <a:rPr lang="ru-RU" altLang="en-US" b="1" dirty="0">
                <a:solidFill>
                  <a:srgbClr val="2E3C69"/>
                </a:solidFill>
                <a:latin typeface="Montserrat" panose="00000500000000000000" pitchFamily="2" charset="-52"/>
              </a:rPr>
              <a:t>рублей</a:t>
            </a:r>
          </a:p>
          <a:p>
            <a:pPr marL="228593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endParaRPr lang="ru-RU" dirty="0">
              <a:latin typeface="Montserrat" panose="00000500000000000000" pitchFamily="2" charset="-52"/>
            </a:endParaRPr>
          </a:p>
          <a:p>
            <a:pPr marL="228593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endParaRPr lang="ru-RU" dirty="0">
              <a:latin typeface="Montserrat" panose="00000500000000000000" pitchFamily="2" charset="-52"/>
            </a:endParaRPr>
          </a:p>
          <a:p>
            <a:pPr marL="228593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endParaRPr lang="ru-RU" dirty="0">
              <a:latin typeface="Montserrat" panose="00000500000000000000" pitchFamily="2" charset="-52"/>
            </a:endParaRPr>
          </a:p>
          <a:p>
            <a:pPr marL="228593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endParaRPr lang="ru-RU" dirty="0">
              <a:latin typeface="Montserrat" panose="00000500000000000000" pitchFamily="2" charset="-52"/>
            </a:endParaRPr>
          </a:p>
          <a:p>
            <a:pPr marL="228593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endParaRPr lang="ru-RU" dirty="0">
              <a:latin typeface="Montserrat" panose="00000500000000000000" pitchFamily="2" charset="-52"/>
            </a:endParaRPr>
          </a:p>
          <a:p>
            <a:pPr marL="228593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endParaRPr lang="ru-RU" dirty="0">
              <a:latin typeface="Montserrat" panose="00000500000000000000" pitchFamily="2" charset="-52"/>
            </a:endParaRPr>
          </a:p>
          <a:p>
            <a:pPr mar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>
              <a:latin typeface="Montserrat" panose="00000500000000000000" pitchFamily="2" charset="-52"/>
            </a:endParaRPr>
          </a:p>
          <a:p>
            <a:pPr mar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dirty="0">
              <a:solidFill>
                <a:srgbClr val="FF0000"/>
              </a:solidFill>
              <a:latin typeface="Montserrat" panose="00000500000000000000" pitchFamily="2" charset="-52"/>
            </a:endParaRPr>
          </a:p>
        </p:txBody>
      </p:sp>
      <p:pic>
        <p:nvPicPr>
          <p:cNvPr id="2097172" name="Google Shape;244;g275a8c1f4a1_0_33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05633" y="21510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raphic 1">
            <a:extLst>
              <a:ext uri="{FF2B5EF4-FFF2-40B4-BE49-F238E27FC236}">
                <a16:creationId xmlns:a16="http://schemas.microsoft.com/office/drawing/2014/main" id="{92D038CD-8220-016D-EF71-284E0C489001}"/>
              </a:ext>
            </a:extLst>
          </p:cNvPr>
          <p:cNvSpPr/>
          <p:nvPr/>
        </p:nvSpPr>
        <p:spPr>
          <a:xfrm>
            <a:off x="5570029" y="2467432"/>
            <a:ext cx="4254410" cy="4254410"/>
          </a:xfrm>
          <a:custGeom>
            <a:avLst/>
            <a:gdLst>
              <a:gd name="connsiteX0" fmla="*/ 5561546 w 6845840"/>
              <a:gd name="connsiteY0" fmla="*/ 2136377 h 6845840"/>
              <a:gd name="connsiteX1" fmla="*/ 3425170 w 6845840"/>
              <a:gd name="connsiteY1" fmla="*/ 4272753 h 6845840"/>
              <a:gd name="connsiteX2" fmla="*/ 1288793 w 6845840"/>
              <a:gd name="connsiteY2" fmla="*/ 2136377 h 6845840"/>
              <a:gd name="connsiteX3" fmla="*/ 3425170 w 6845840"/>
              <a:gd name="connsiteY3" fmla="*/ 0 h 6845840"/>
              <a:gd name="connsiteX4" fmla="*/ 5561546 w 6845840"/>
              <a:gd name="connsiteY4" fmla="*/ 2136377 h 6845840"/>
              <a:gd name="connsiteX5" fmla="*/ 3260286 w 6845840"/>
              <a:gd name="connsiteY5" fmla="*/ 10457 h 6845840"/>
              <a:gd name="connsiteX6" fmla="*/ 1123910 w 6845840"/>
              <a:gd name="connsiteY6" fmla="*/ 2146834 h 6845840"/>
              <a:gd name="connsiteX7" fmla="*/ 3260286 w 6845840"/>
              <a:gd name="connsiteY7" fmla="*/ 4283210 h 6845840"/>
              <a:gd name="connsiteX8" fmla="*/ 5396663 w 6845840"/>
              <a:gd name="connsiteY8" fmla="*/ 2146834 h 6845840"/>
              <a:gd name="connsiteX9" fmla="*/ 3260286 w 6845840"/>
              <a:gd name="connsiteY9" fmla="*/ 10457 h 6845840"/>
              <a:gd name="connsiteX10" fmla="*/ 3101725 w 6845840"/>
              <a:gd name="connsiteY10" fmla="*/ 40917 h 6845840"/>
              <a:gd name="connsiteX11" fmla="*/ 965349 w 6845840"/>
              <a:gd name="connsiteY11" fmla="*/ 2177293 h 6845840"/>
              <a:gd name="connsiteX12" fmla="*/ 3101725 w 6845840"/>
              <a:gd name="connsiteY12" fmla="*/ 4313670 h 6845840"/>
              <a:gd name="connsiteX13" fmla="*/ 5238102 w 6845840"/>
              <a:gd name="connsiteY13" fmla="*/ 2177293 h 6845840"/>
              <a:gd name="connsiteX14" fmla="*/ 3101725 w 6845840"/>
              <a:gd name="connsiteY14" fmla="*/ 40917 h 6845840"/>
              <a:gd name="connsiteX15" fmla="*/ 2950643 w 6845840"/>
              <a:gd name="connsiteY15" fmla="*/ 90102 h 6845840"/>
              <a:gd name="connsiteX16" fmla="*/ 814266 w 6845840"/>
              <a:gd name="connsiteY16" fmla="*/ 2226479 h 6845840"/>
              <a:gd name="connsiteX17" fmla="*/ 2950643 w 6845840"/>
              <a:gd name="connsiteY17" fmla="*/ 4362855 h 6845840"/>
              <a:gd name="connsiteX18" fmla="*/ 5087019 w 6845840"/>
              <a:gd name="connsiteY18" fmla="*/ 2226479 h 6845840"/>
              <a:gd name="connsiteX19" fmla="*/ 2950643 w 6845840"/>
              <a:gd name="connsiteY19" fmla="*/ 90102 h 6845840"/>
              <a:gd name="connsiteX20" fmla="*/ 2808376 w 6845840"/>
              <a:gd name="connsiteY20" fmla="*/ 156798 h 6845840"/>
              <a:gd name="connsiteX21" fmla="*/ 671999 w 6845840"/>
              <a:gd name="connsiteY21" fmla="*/ 2293174 h 6845840"/>
              <a:gd name="connsiteX22" fmla="*/ 2808376 w 6845840"/>
              <a:gd name="connsiteY22" fmla="*/ 4429551 h 6845840"/>
              <a:gd name="connsiteX23" fmla="*/ 4944752 w 6845840"/>
              <a:gd name="connsiteY23" fmla="*/ 2293174 h 6845840"/>
              <a:gd name="connsiteX24" fmla="*/ 2808376 w 6845840"/>
              <a:gd name="connsiteY24" fmla="*/ 156798 h 6845840"/>
              <a:gd name="connsiteX25" fmla="*/ 2676262 w 6845840"/>
              <a:gd name="connsiteY25" fmla="*/ 239665 h 6845840"/>
              <a:gd name="connsiteX26" fmla="*/ 539885 w 6845840"/>
              <a:gd name="connsiteY26" fmla="*/ 2376042 h 6845840"/>
              <a:gd name="connsiteX27" fmla="*/ 2676262 w 6845840"/>
              <a:gd name="connsiteY27" fmla="*/ 4512418 h 6845840"/>
              <a:gd name="connsiteX28" fmla="*/ 4812638 w 6845840"/>
              <a:gd name="connsiteY28" fmla="*/ 2376042 h 6845840"/>
              <a:gd name="connsiteX29" fmla="*/ 2676262 w 6845840"/>
              <a:gd name="connsiteY29" fmla="*/ 239665 h 6845840"/>
              <a:gd name="connsiteX30" fmla="*/ 2555456 w 6845840"/>
              <a:gd name="connsiteY30" fmla="*/ 337428 h 6845840"/>
              <a:gd name="connsiteX31" fmla="*/ 419080 w 6845840"/>
              <a:gd name="connsiteY31" fmla="*/ 2473805 h 6845840"/>
              <a:gd name="connsiteX32" fmla="*/ 2555456 w 6845840"/>
              <a:gd name="connsiteY32" fmla="*/ 4610181 h 6845840"/>
              <a:gd name="connsiteX33" fmla="*/ 4691833 w 6845840"/>
              <a:gd name="connsiteY33" fmla="*/ 2473805 h 6845840"/>
              <a:gd name="connsiteX34" fmla="*/ 2555456 w 6845840"/>
              <a:gd name="connsiteY34" fmla="*/ 337428 h 6845840"/>
              <a:gd name="connsiteX35" fmla="*/ 2447358 w 6845840"/>
              <a:gd name="connsiteY35" fmla="*/ 448810 h 6845840"/>
              <a:gd name="connsiteX36" fmla="*/ 310981 w 6845840"/>
              <a:gd name="connsiteY36" fmla="*/ 2585186 h 6845840"/>
              <a:gd name="connsiteX37" fmla="*/ 2447358 w 6845840"/>
              <a:gd name="connsiteY37" fmla="*/ 4721563 h 6845840"/>
              <a:gd name="connsiteX38" fmla="*/ 4583734 w 6845840"/>
              <a:gd name="connsiteY38" fmla="*/ 2585186 h 6845840"/>
              <a:gd name="connsiteX39" fmla="*/ 2447358 w 6845840"/>
              <a:gd name="connsiteY39" fmla="*/ 448810 h 6845840"/>
              <a:gd name="connsiteX40" fmla="*/ 2353243 w 6845840"/>
              <a:gd name="connsiteY40" fmla="*/ 572534 h 6845840"/>
              <a:gd name="connsiteX41" fmla="*/ 216866 w 6845840"/>
              <a:gd name="connsiteY41" fmla="*/ 2708910 h 6845840"/>
              <a:gd name="connsiteX42" fmla="*/ 2353243 w 6845840"/>
              <a:gd name="connsiteY42" fmla="*/ 4845287 h 6845840"/>
              <a:gd name="connsiteX43" fmla="*/ 4489619 w 6845840"/>
              <a:gd name="connsiteY43" fmla="*/ 2708910 h 6845840"/>
              <a:gd name="connsiteX44" fmla="*/ 2353243 w 6845840"/>
              <a:gd name="connsiteY44" fmla="*/ 572534 h 6845840"/>
              <a:gd name="connsiteX45" fmla="*/ 2274266 w 6845840"/>
              <a:gd name="connsiteY45" fmla="*/ 707322 h 6845840"/>
              <a:gd name="connsiteX46" fmla="*/ 137890 w 6845840"/>
              <a:gd name="connsiteY46" fmla="*/ 2843699 h 6845840"/>
              <a:gd name="connsiteX47" fmla="*/ 2274266 w 6845840"/>
              <a:gd name="connsiteY47" fmla="*/ 4980076 h 6845840"/>
              <a:gd name="connsiteX48" fmla="*/ 4410643 w 6845840"/>
              <a:gd name="connsiteY48" fmla="*/ 2843699 h 6845840"/>
              <a:gd name="connsiteX49" fmla="*/ 2274266 w 6845840"/>
              <a:gd name="connsiteY49" fmla="*/ 707322 h 6845840"/>
              <a:gd name="connsiteX50" fmla="*/ 2211827 w 6845840"/>
              <a:gd name="connsiteY50" fmla="*/ 851900 h 6845840"/>
              <a:gd name="connsiteX51" fmla="*/ 75450 w 6845840"/>
              <a:gd name="connsiteY51" fmla="*/ 2988276 h 6845840"/>
              <a:gd name="connsiteX52" fmla="*/ 2211827 w 6845840"/>
              <a:gd name="connsiteY52" fmla="*/ 5124653 h 6845840"/>
              <a:gd name="connsiteX53" fmla="*/ 4348264 w 6845840"/>
              <a:gd name="connsiteY53" fmla="*/ 2988276 h 6845840"/>
              <a:gd name="connsiteX54" fmla="*/ 2211827 w 6845840"/>
              <a:gd name="connsiteY54" fmla="*/ 851900 h 6845840"/>
              <a:gd name="connsiteX55" fmla="*/ 2167201 w 6845840"/>
              <a:gd name="connsiteY55" fmla="*/ 1004989 h 6845840"/>
              <a:gd name="connsiteX56" fmla="*/ 30825 w 6845840"/>
              <a:gd name="connsiteY56" fmla="*/ 3141365 h 6845840"/>
              <a:gd name="connsiteX57" fmla="*/ 2167201 w 6845840"/>
              <a:gd name="connsiteY57" fmla="*/ 5277742 h 6845840"/>
              <a:gd name="connsiteX58" fmla="*/ 4303577 w 6845840"/>
              <a:gd name="connsiteY58" fmla="*/ 3141365 h 6845840"/>
              <a:gd name="connsiteX59" fmla="*/ 2167201 w 6845840"/>
              <a:gd name="connsiteY59" fmla="*/ 1004989 h 6845840"/>
              <a:gd name="connsiteX60" fmla="*/ 2141605 w 6845840"/>
              <a:gd name="connsiteY60" fmla="*/ 1165252 h 6845840"/>
              <a:gd name="connsiteX61" fmla="*/ 5229 w 6845840"/>
              <a:gd name="connsiteY61" fmla="*/ 3301629 h 6845840"/>
              <a:gd name="connsiteX62" fmla="*/ 2141605 w 6845840"/>
              <a:gd name="connsiteY62" fmla="*/ 5438005 h 6845840"/>
              <a:gd name="connsiteX63" fmla="*/ 4277982 w 6845840"/>
              <a:gd name="connsiteY63" fmla="*/ 3301629 h 6845840"/>
              <a:gd name="connsiteX64" fmla="*/ 2141605 w 6845840"/>
              <a:gd name="connsiteY64" fmla="*/ 1165252 h 6845840"/>
              <a:gd name="connsiteX65" fmla="*/ 2136377 w 6845840"/>
              <a:gd name="connsiteY65" fmla="*/ 1331169 h 6845840"/>
              <a:gd name="connsiteX66" fmla="*/ 0 w 6845840"/>
              <a:gd name="connsiteY66" fmla="*/ 3467546 h 6845840"/>
              <a:gd name="connsiteX67" fmla="*/ 2136377 w 6845840"/>
              <a:gd name="connsiteY67" fmla="*/ 5603922 h 6845840"/>
              <a:gd name="connsiteX68" fmla="*/ 4272753 w 6845840"/>
              <a:gd name="connsiteY68" fmla="*/ 3467546 h 6845840"/>
              <a:gd name="connsiteX69" fmla="*/ 2136377 w 6845840"/>
              <a:gd name="connsiteY69" fmla="*/ 1331169 h 6845840"/>
              <a:gd name="connsiteX70" fmla="*/ 2151941 w 6845840"/>
              <a:gd name="connsiteY70" fmla="*/ 1494594 h 6845840"/>
              <a:gd name="connsiteX71" fmla="*/ 15564 w 6845840"/>
              <a:gd name="connsiteY71" fmla="*/ 3630970 h 6845840"/>
              <a:gd name="connsiteX72" fmla="*/ 2151941 w 6845840"/>
              <a:gd name="connsiteY72" fmla="*/ 5767347 h 6845840"/>
              <a:gd name="connsiteX73" fmla="*/ 4288318 w 6845840"/>
              <a:gd name="connsiteY73" fmla="*/ 3630970 h 6845840"/>
              <a:gd name="connsiteX74" fmla="*/ 2151941 w 6845840"/>
              <a:gd name="connsiteY74" fmla="*/ 1494594 h 6845840"/>
              <a:gd name="connsiteX75" fmla="*/ 2187204 w 6845840"/>
              <a:gd name="connsiteY75" fmla="*/ 1651453 h 6845840"/>
              <a:gd name="connsiteX76" fmla="*/ 50827 w 6845840"/>
              <a:gd name="connsiteY76" fmla="*/ 3787829 h 6845840"/>
              <a:gd name="connsiteX77" fmla="*/ 2187204 w 6845840"/>
              <a:gd name="connsiteY77" fmla="*/ 5924206 h 6845840"/>
              <a:gd name="connsiteX78" fmla="*/ 4323580 w 6845840"/>
              <a:gd name="connsiteY78" fmla="*/ 3787829 h 6845840"/>
              <a:gd name="connsiteX79" fmla="*/ 2187204 w 6845840"/>
              <a:gd name="connsiteY79" fmla="*/ 1651453 h 6845840"/>
              <a:gd name="connsiteX80" fmla="*/ 2240949 w 6845840"/>
              <a:gd name="connsiteY80" fmla="*/ 1800407 h 6845840"/>
              <a:gd name="connsiteX81" fmla="*/ 104572 w 6845840"/>
              <a:gd name="connsiteY81" fmla="*/ 3936784 h 6845840"/>
              <a:gd name="connsiteX82" fmla="*/ 2240949 w 6845840"/>
              <a:gd name="connsiteY82" fmla="*/ 6073160 h 6845840"/>
              <a:gd name="connsiteX83" fmla="*/ 4377325 w 6845840"/>
              <a:gd name="connsiteY83" fmla="*/ 3936784 h 6845840"/>
              <a:gd name="connsiteX84" fmla="*/ 2240949 w 6845840"/>
              <a:gd name="connsiteY84" fmla="*/ 1800407 h 6845840"/>
              <a:gd name="connsiteX85" fmla="*/ 2311778 w 6845840"/>
              <a:gd name="connsiteY85" fmla="*/ 1940243 h 6845840"/>
              <a:gd name="connsiteX86" fmla="*/ 175402 w 6845840"/>
              <a:gd name="connsiteY86" fmla="*/ 4076619 h 6845840"/>
              <a:gd name="connsiteX87" fmla="*/ 2311778 w 6845840"/>
              <a:gd name="connsiteY87" fmla="*/ 6212995 h 6845840"/>
              <a:gd name="connsiteX88" fmla="*/ 4448155 w 6845840"/>
              <a:gd name="connsiteY88" fmla="*/ 4076619 h 6845840"/>
              <a:gd name="connsiteX89" fmla="*/ 2311778 w 6845840"/>
              <a:gd name="connsiteY89" fmla="*/ 1940243 h 6845840"/>
              <a:gd name="connsiteX90" fmla="*/ 2398476 w 6845840"/>
              <a:gd name="connsiteY90" fmla="*/ 2069681 h 6845840"/>
              <a:gd name="connsiteX91" fmla="*/ 262100 w 6845840"/>
              <a:gd name="connsiteY91" fmla="*/ 4206058 h 6845840"/>
              <a:gd name="connsiteX92" fmla="*/ 2398476 w 6845840"/>
              <a:gd name="connsiteY92" fmla="*/ 6342434 h 6845840"/>
              <a:gd name="connsiteX93" fmla="*/ 4534853 w 6845840"/>
              <a:gd name="connsiteY93" fmla="*/ 4206058 h 6845840"/>
              <a:gd name="connsiteX94" fmla="*/ 2398476 w 6845840"/>
              <a:gd name="connsiteY94" fmla="*/ 2069681 h 6845840"/>
              <a:gd name="connsiteX95" fmla="*/ 2499765 w 6845840"/>
              <a:gd name="connsiteY95" fmla="*/ 2187386 h 6845840"/>
              <a:gd name="connsiteX96" fmla="*/ 363389 w 6845840"/>
              <a:gd name="connsiteY96" fmla="*/ 4323762 h 6845840"/>
              <a:gd name="connsiteX97" fmla="*/ 2499765 w 6845840"/>
              <a:gd name="connsiteY97" fmla="*/ 6460139 h 6845840"/>
              <a:gd name="connsiteX98" fmla="*/ 4636142 w 6845840"/>
              <a:gd name="connsiteY98" fmla="*/ 4323762 h 6845840"/>
              <a:gd name="connsiteX99" fmla="*/ 2499765 w 6845840"/>
              <a:gd name="connsiteY99" fmla="*/ 2187386 h 6845840"/>
              <a:gd name="connsiteX100" fmla="*/ 2614369 w 6845840"/>
              <a:gd name="connsiteY100" fmla="*/ 2292141 h 6845840"/>
              <a:gd name="connsiteX101" fmla="*/ 477993 w 6845840"/>
              <a:gd name="connsiteY101" fmla="*/ 4428517 h 6845840"/>
              <a:gd name="connsiteX102" fmla="*/ 2614369 w 6845840"/>
              <a:gd name="connsiteY102" fmla="*/ 6564894 h 6845840"/>
              <a:gd name="connsiteX103" fmla="*/ 4750746 w 6845840"/>
              <a:gd name="connsiteY103" fmla="*/ 4428517 h 6845840"/>
              <a:gd name="connsiteX104" fmla="*/ 2614369 w 6845840"/>
              <a:gd name="connsiteY104" fmla="*/ 2292141 h 6845840"/>
              <a:gd name="connsiteX105" fmla="*/ 2740951 w 6845840"/>
              <a:gd name="connsiteY105" fmla="*/ 2382608 h 6845840"/>
              <a:gd name="connsiteX106" fmla="*/ 604574 w 6845840"/>
              <a:gd name="connsiteY106" fmla="*/ 4518985 h 6845840"/>
              <a:gd name="connsiteX107" fmla="*/ 2740951 w 6845840"/>
              <a:gd name="connsiteY107" fmla="*/ 6655361 h 6845840"/>
              <a:gd name="connsiteX108" fmla="*/ 4877327 w 6845840"/>
              <a:gd name="connsiteY108" fmla="*/ 4518985 h 6845840"/>
              <a:gd name="connsiteX109" fmla="*/ 2740951 w 6845840"/>
              <a:gd name="connsiteY109" fmla="*/ 2382608 h 6845840"/>
              <a:gd name="connsiteX110" fmla="*/ 2878354 w 6845840"/>
              <a:gd name="connsiteY110" fmla="*/ 2457511 h 6845840"/>
              <a:gd name="connsiteX111" fmla="*/ 741977 w 6845840"/>
              <a:gd name="connsiteY111" fmla="*/ 4593887 h 6845840"/>
              <a:gd name="connsiteX112" fmla="*/ 2878354 w 6845840"/>
              <a:gd name="connsiteY112" fmla="*/ 6730264 h 6845840"/>
              <a:gd name="connsiteX113" fmla="*/ 5014730 w 6845840"/>
              <a:gd name="connsiteY113" fmla="*/ 4593887 h 6845840"/>
              <a:gd name="connsiteX114" fmla="*/ 2878354 w 6845840"/>
              <a:gd name="connsiteY114" fmla="*/ 2457511 h 6845840"/>
              <a:gd name="connsiteX115" fmla="*/ 3025120 w 6845840"/>
              <a:gd name="connsiteY115" fmla="*/ 2515634 h 6845840"/>
              <a:gd name="connsiteX116" fmla="*/ 888743 w 6845840"/>
              <a:gd name="connsiteY116" fmla="*/ 4652010 h 6845840"/>
              <a:gd name="connsiteX117" fmla="*/ 3025120 w 6845840"/>
              <a:gd name="connsiteY117" fmla="*/ 6788387 h 6845840"/>
              <a:gd name="connsiteX118" fmla="*/ 5161497 w 6845840"/>
              <a:gd name="connsiteY118" fmla="*/ 4652010 h 6845840"/>
              <a:gd name="connsiteX119" fmla="*/ 3025120 w 6845840"/>
              <a:gd name="connsiteY119" fmla="*/ 2515634 h 6845840"/>
              <a:gd name="connsiteX120" fmla="*/ 3180154 w 6845840"/>
              <a:gd name="connsiteY120" fmla="*/ 2555639 h 6845840"/>
              <a:gd name="connsiteX121" fmla="*/ 1043778 w 6845840"/>
              <a:gd name="connsiteY121" fmla="*/ 4692015 h 6845840"/>
              <a:gd name="connsiteX122" fmla="*/ 3180154 w 6845840"/>
              <a:gd name="connsiteY122" fmla="*/ 6828392 h 6845840"/>
              <a:gd name="connsiteX123" fmla="*/ 5316531 w 6845840"/>
              <a:gd name="connsiteY123" fmla="*/ 4692015 h 6845840"/>
              <a:gd name="connsiteX124" fmla="*/ 3180154 w 6845840"/>
              <a:gd name="connsiteY124" fmla="*/ 2555639 h 6845840"/>
              <a:gd name="connsiteX125" fmla="*/ 3342059 w 6845840"/>
              <a:gd name="connsiteY125" fmla="*/ 2576249 h 6845840"/>
              <a:gd name="connsiteX126" fmla="*/ 1205683 w 6845840"/>
              <a:gd name="connsiteY126" fmla="*/ 4712626 h 6845840"/>
              <a:gd name="connsiteX127" fmla="*/ 3342059 w 6845840"/>
              <a:gd name="connsiteY127" fmla="*/ 6849002 h 6845840"/>
              <a:gd name="connsiteX128" fmla="*/ 5478436 w 6845840"/>
              <a:gd name="connsiteY128" fmla="*/ 4712626 h 6845840"/>
              <a:gd name="connsiteX129" fmla="*/ 3342059 w 6845840"/>
              <a:gd name="connsiteY129" fmla="*/ 2576249 h 6845840"/>
              <a:gd name="connsiteX130" fmla="*/ 3508280 w 6845840"/>
              <a:gd name="connsiteY130" fmla="*/ 2576249 h 6845840"/>
              <a:gd name="connsiteX131" fmla="*/ 1371904 w 6845840"/>
              <a:gd name="connsiteY131" fmla="*/ 4712626 h 6845840"/>
              <a:gd name="connsiteX132" fmla="*/ 3508280 w 6845840"/>
              <a:gd name="connsiteY132" fmla="*/ 6849002 h 6845840"/>
              <a:gd name="connsiteX133" fmla="*/ 5644657 w 6845840"/>
              <a:gd name="connsiteY133" fmla="*/ 4712626 h 6845840"/>
              <a:gd name="connsiteX134" fmla="*/ 3508280 w 6845840"/>
              <a:gd name="connsiteY134" fmla="*/ 2576249 h 6845840"/>
              <a:gd name="connsiteX135" fmla="*/ 3670185 w 6845840"/>
              <a:gd name="connsiteY135" fmla="*/ 2555639 h 6845840"/>
              <a:gd name="connsiteX136" fmla="*/ 1533809 w 6845840"/>
              <a:gd name="connsiteY136" fmla="*/ 4692015 h 6845840"/>
              <a:gd name="connsiteX137" fmla="*/ 3670185 w 6845840"/>
              <a:gd name="connsiteY137" fmla="*/ 6828392 h 6845840"/>
              <a:gd name="connsiteX138" fmla="*/ 5806562 w 6845840"/>
              <a:gd name="connsiteY138" fmla="*/ 4692015 h 6845840"/>
              <a:gd name="connsiteX139" fmla="*/ 3670185 w 6845840"/>
              <a:gd name="connsiteY139" fmla="*/ 2555639 h 6845840"/>
              <a:gd name="connsiteX140" fmla="*/ 3825159 w 6845840"/>
              <a:gd name="connsiteY140" fmla="*/ 2515634 h 6845840"/>
              <a:gd name="connsiteX141" fmla="*/ 1688782 w 6845840"/>
              <a:gd name="connsiteY141" fmla="*/ 4652010 h 6845840"/>
              <a:gd name="connsiteX142" fmla="*/ 3825159 w 6845840"/>
              <a:gd name="connsiteY142" fmla="*/ 6788387 h 6845840"/>
              <a:gd name="connsiteX143" fmla="*/ 5961536 w 6845840"/>
              <a:gd name="connsiteY143" fmla="*/ 4652010 h 6845840"/>
              <a:gd name="connsiteX144" fmla="*/ 3825159 w 6845840"/>
              <a:gd name="connsiteY144" fmla="*/ 2515634 h 6845840"/>
              <a:gd name="connsiteX145" fmla="*/ 3971986 w 6845840"/>
              <a:gd name="connsiteY145" fmla="*/ 2457511 h 6845840"/>
              <a:gd name="connsiteX146" fmla="*/ 1835610 w 6845840"/>
              <a:gd name="connsiteY146" fmla="*/ 4593887 h 6845840"/>
              <a:gd name="connsiteX147" fmla="*/ 3971986 w 6845840"/>
              <a:gd name="connsiteY147" fmla="*/ 6730264 h 6845840"/>
              <a:gd name="connsiteX148" fmla="*/ 6108363 w 6845840"/>
              <a:gd name="connsiteY148" fmla="*/ 4593887 h 6845840"/>
              <a:gd name="connsiteX149" fmla="*/ 3971986 w 6845840"/>
              <a:gd name="connsiteY149" fmla="*/ 2457511 h 6845840"/>
              <a:gd name="connsiteX150" fmla="*/ 4109328 w 6845840"/>
              <a:gd name="connsiteY150" fmla="*/ 2382608 h 6845840"/>
              <a:gd name="connsiteX151" fmla="*/ 1972952 w 6845840"/>
              <a:gd name="connsiteY151" fmla="*/ 4518985 h 6845840"/>
              <a:gd name="connsiteX152" fmla="*/ 4109328 w 6845840"/>
              <a:gd name="connsiteY152" fmla="*/ 6655361 h 6845840"/>
              <a:gd name="connsiteX153" fmla="*/ 6245705 w 6845840"/>
              <a:gd name="connsiteY153" fmla="*/ 4518985 h 6845840"/>
              <a:gd name="connsiteX154" fmla="*/ 4109328 w 6845840"/>
              <a:gd name="connsiteY154" fmla="*/ 2382608 h 6845840"/>
              <a:gd name="connsiteX155" fmla="*/ 4235970 w 6845840"/>
              <a:gd name="connsiteY155" fmla="*/ 2292141 h 6845840"/>
              <a:gd name="connsiteX156" fmla="*/ 2099594 w 6845840"/>
              <a:gd name="connsiteY156" fmla="*/ 4428517 h 6845840"/>
              <a:gd name="connsiteX157" fmla="*/ 4235970 w 6845840"/>
              <a:gd name="connsiteY157" fmla="*/ 6564894 h 6845840"/>
              <a:gd name="connsiteX158" fmla="*/ 6372347 w 6845840"/>
              <a:gd name="connsiteY158" fmla="*/ 4428517 h 6845840"/>
              <a:gd name="connsiteX159" fmla="*/ 4235970 w 6845840"/>
              <a:gd name="connsiteY159" fmla="*/ 2292141 h 6845840"/>
              <a:gd name="connsiteX160" fmla="*/ 4350575 w 6845840"/>
              <a:gd name="connsiteY160" fmla="*/ 2187386 h 6845840"/>
              <a:gd name="connsiteX161" fmla="*/ 2214198 w 6845840"/>
              <a:gd name="connsiteY161" fmla="*/ 4323762 h 6845840"/>
              <a:gd name="connsiteX162" fmla="*/ 4350575 w 6845840"/>
              <a:gd name="connsiteY162" fmla="*/ 6460139 h 6845840"/>
              <a:gd name="connsiteX163" fmla="*/ 6486951 w 6845840"/>
              <a:gd name="connsiteY163" fmla="*/ 4323762 h 6845840"/>
              <a:gd name="connsiteX164" fmla="*/ 4350575 w 6845840"/>
              <a:gd name="connsiteY164" fmla="*/ 2187386 h 6845840"/>
              <a:gd name="connsiteX165" fmla="*/ 4451864 w 6845840"/>
              <a:gd name="connsiteY165" fmla="*/ 2069681 h 6845840"/>
              <a:gd name="connsiteX166" fmla="*/ 2315487 w 6845840"/>
              <a:gd name="connsiteY166" fmla="*/ 4206058 h 6845840"/>
              <a:gd name="connsiteX167" fmla="*/ 4451864 w 6845840"/>
              <a:gd name="connsiteY167" fmla="*/ 6342434 h 6845840"/>
              <a:gd name="connsiteX168" fmla="*/ 6588240 w 6845840"/>
              <a:gd name="connsiteY168" fmla="*/ 4206058 h 6845840"/>
              <a:gd name="connsiteX169" fmla="*/ 4451864 w 6845840"/>
              <a:gd name="connsiteY169" fmla="*/ 2069681 h 6845840"/>
              <a:gd name="connsiteX170" fmla="*/ 4538561 w 6845840"/>
              <a:gd name="connsiteY170" fmla="*/ 1940243 h 6845840"/>
              <a:gd name="connsiteX171" fmla="*/ 2402185 w 6845840"/>
              <a:gd name="connsiteY171" fmla="*/ 4076619 h 6845840"/>
              <a:gd name="connsiteX172" fmla="*/ 4538561 w 6845840"/>
              <a:gd name="connsiteY172" fmla="*/ 6212995 h 6845840"/>
              <a:gd name="connsiteX173" fmla="*/ 6674938 w 6845840"/>
              <a:gd name="connsiteY173" fmla="*/ 4076619 h 6845840"/>
              <a:gd name="connsiteX174" fmla="*/ 4538561 w 6845840"/>
              <a:gd name="connsiteY174" fmla="*/ 1940243 h 6845840"/>
              <a:gd name="connsiteX175" fmla="*/ 4609391 w 6845840"/>
              <a:gd name="connsiteY175" fmla="*/ 1800407 h 6845840"/>
              <a:gd name="connsiteX176" fmla="*/ 2473014 w 6845840"/>
              <a:gd name="connsiteY176" fmla="*/ 3936784 h 6845840"/>
              <a:gd name="connsiteX177" fmla="*/ 4609391 w 6845840"/>
              <a:gd name="connsiteY177" fmla="*/ 6073160 h 6845840"/>
              <a:gd name="connsiteX178" fmla="*/ 6745768 w 6845840"/>
              <a:gd name="connsiteY178" fmla="*/ 3936784 h 6845840"/>
              <a:gd name="connsiteX179" fmla="*/ 4609391 w 6845840"/>
              <a:gd name="connsiteY179" fmla="*/ 1800407 h 6845840"/>
              <a:gd name="connsiteX180" fmla="*/ 4663075 w 6845840"/>
              <a:gd name="connsiteY180" fmla="*/ 1651453 h 6845840"/>
              <a:gd name="connsiteX181" fmla="*/ 2526699 w 6845840"/>
              <a:gd name="connsiteY181" fmla="*/ 3787829 h 6845840"/>
              <a:gd name="connsiteX182" fmla="*/ 4663075 w 6845840"/>
              <a:gd name="connsiteY182" fmla="*/ 5924206 h 6845840"/>
              <a:gd name="connsiteX183" fmla="*/ 6799452 w 6845840"/>
              <a:gd name="connsiteY183" fmla="*/ 3787829 h 6845840"/>
              <a:gd name="connsiteX184" fmla="*/ 4663075 w 6845840"/>
              <a:gd name="connsiteY184" fmla="*/ 1651453 h 6845840"/>
              <a:gd name="connsiteX185" fmla="*/ 4698399 w 6845840"/>
              <a:gd name="connsiteY185" fmla="*/ 1494594 h 6845840"/>
              <a:gd name="connsiteX186" fmla="*/ 2562022 w 6845840"/>
              <a:gd name="connsiteY186" fmla="*/ 3630970 h 6845840"/>
              <a:gd name="connsiteX187" fmla="*/ 4698399 w 6845840"/>
              <a:gd name="connsiteY187" fmla="*/ 5767347 h 6845840"/>
              <a:gd name="connsiteX188" fmla="*/ 6834776 w 6845840"/>
              <a:gd name="connsiteY188" fmla="*/ 3630970 h 6845840"/>
              <a:gd name="connsiteX189" fmla="*/ 4698399 w 6845840"/>
              <a:gd name="connsiteY189" fmla="*/ 1494594 h 6845840"/>
              <a:gd name="connsiteX190" fmla="*/ 4713963 w 6845840"/>
              <a:gd name="connsiteY190" fmla="*/ 1331169 h 6845840"/>
              <a:gd name="connsiteX191" fmla="*/ 2577587 w 6845840"/>
              <a:gd name="connsiteY191" fmla="*/ 3467546 h 6845840"/>
              <a:gd name="connsiteX192" fmla="*/ 4713963 w 6845840"/>
              <a:gd name="connsiteY192" fmla="*/ 5603922 h 6845840"/>
              <a:gd name="connsiteX193" fmla="*/ 6850340 w 6845840"/>
              <a:gd name="connsiteY193" fmla="*/ 3467546 h 6845840"/>
              <a:gd name="connsiteX194" fmla="*/ 4713963 w 6845840"/>
              <a:gd name="connsiteY194" fmla="*/ 1331169 h 6845840"/>
              <a:gd name="connsiteX195" fmla="*/ 4708735 w 6845840"/>
              <a:gd name="connsiteY195" fmla="*/ 1165252 h 6845840"/>
              <a:gd name="connsiteX196" fmla="*/ 2572358 w 6845840"/>
              <a:gd name="connsiteY196" fmla="*/ 3301629 h 6845840"/>
              <a:gd name="connsiteX197" fmla="*/ 4708735 w 6845840"/>
              <a:gd name="connsiteY197" fmla="*/ 5438005 h 6845840"/>
              <a:gd name="connsiteX198" fmla="*/ 6845111 w 6845840"/>
              <a:gd name="connsiteY198" fmla="*/ 3301629 h 6845840"/>
              <a:gd name="connsiteX199" fmla="*/ 4708735 w 6845840"/>
              <a:gd name="connsiteY199" fmla="*/ 1165252 h 6845840"/>
              <a:gd name="connsiteX200" fmla="*/ 4683139 w 6845840"/>
              <a:gd name="connsiteY200" fmla="*/ 1004989 h 6845840"/>
              <a:gd name="connsiteX201" fmla="*/ 2546762 w 6845840"/>
              <a:gd name="connsiteY201" fmla="*/ 3141365 h 6845840"/>
              <a:gd name="connsiteX202" fmla="*/ 4683139 w 6845840"/>
              <a:gd name="connsiteY202" fmla="*/ 5277742 h 6845840"/>
              <a:gd name="connsiteX203" fmla="*/ 6819515 w 6845840"/>
              <a:gd name="connsiteY203" fmla="*/ 3141365 h 6845840"/>
              <a:gd name="connsiteX204" fmla="*/ 4683139 w 6845840"/>
              <a:gd name="connsiteY204" fmla="*/ 1004989 h 6845840"/>
              <a:gd name="connsiteX205" fmla="*/ 4638452 w 6845840"/>
              <a:gd name="connsiteY205" fmla="*/ 851900 h 6845840"/>
              <a:gd name="connsiteX206" fmla="*/ 2502076 w 6845840"/>
              <a:gd name="connsiteY206" fmla="*/ 2988276 h 6845840"/>
              <a:gd name="connsiteX207" fmla="*/ 4638452 w 6845840"/>
              <a:gd name="connsiteY207" fmla="*/ 5124653 h 6845840"/>
              <a:gd name="connsiteX208" fmla="*/ 6774828 w 6845840"/>
              <a:gd name="connsiteY208" fmla="*/ 2988276 h 6845840"/>
              <a:gd name="connsiteX209" fmla="*/ 4638452 w 6845840"/>
              <a:gd name="connsiteY209" fmla="*/ 851900 h 6845840"/>
              <a:gd name="connsiteX210" fmla="*/ 4576074 w 6845840"/>
              <a:gd name="connsiteY210" fmla="*/ 707322 h 6845840"/>
              <a:gd name="connsiteX211" fmla="*/ 2439697 w 6845840"/>
              <a:gd name="connsiteY211" fmla="*/ 2843699 h 6845840"/>
              <a:gd name="connsiteX212" fmla="*/ 4576074 w 6845840"/>
              <a:gd name="connsiteY212" fmla="*/ 4980076 h 6845840"/>
              <a:gd name="connsiteX213" fmla="*/ 6712450 w 6845840"/>
              <a:gd name="connsiteY213" fmla="*/ 2843699 h 6845840"/>
              <a:gd name="connsiteX214" fmla="*/ 4576074 w 6845840"/>
              <a:gd name="connsiteY214" fmla="*/ 707322 h 6845840"/>
              <a:gd name="connsiteX215" fmla="*/ 4497097 w 6845840"/>
              <a:gd name="connsiteY215" fmla="*/ 572534 h 6845840"/>
              <a:gd name="connsiteX216" fmla="*/ 2360721 w 6845840"/>
              <a:gd name="connsiteY216" fmla="*/ 2708910 h 6845840"/>
              <a:gd name="connsiteX217" fmla="*/ 4497097 w 6845840"/>
              <a:gd name="connsiteY217" fmla="*/ 4845287 h 6845840"/>
              <a:gd name="connsiteX218" fmla="*/ 6633473 w 6845840"/>
              <a:gd name="connsiteY218" fmla="*/ 2708910 h 6845840"/>
              <a:gd name="connsiteX219" fmla="*/ 4497097 w 6845840"/>
              <a:gd name="connsiteY219" fmla="*/ 572534 h 6845840"/>
              <a:gd name="connsiteX220" fmla="*/ 4402921 w 6845840"/>
              <a:gd name="connsiteY220" fmla="*/ 448810 h 6845840"/>
              <a:gd name="connsiteX221" fmla="*/ 2266545 w 6845840"/>
              <a:gd name="connsiteY221" fmla="*/ 2585186 h 6845840"/>
              <a:gd name="connsiteX222" fmla="*/ 4402921 w 6845840"/>
              <a:gd name="connsiteY222" fmla="*/ 4721563 h 6845840"/>
              <a:gd name="connsiteX223" fmla="*/ 6539298 w 6845840"/>
              <a:gd name="connsiteY223" fmla="*/ 2585186 h 6845840"/>
              <a:gd name="connsiteX224" fmla="*/ 4402921 w 6845840"/>
              <a:gd name="connsiteY224" fmla="*/ 448810 h 6845840"/>
              <a:gd name="connsiteX225" fmla="*/ 4294823 w 6845840"/>
              <a:gd name="connsiteY225" fmla="*/ 337428 h 6845840"/>
              <a:gd name="connsiteX226" fmla="*/ 2158446 w 6845840"/>
              <a:gd name="connsiteY226" fmla="*/ 2473805 h 6845840"/>
              <a:gd name="connsiteX227" fmla="*/ 4294823 w 6845840"/>
              <a:gd name="connsiteY227" fmla="*/ 4610181 h 6845840"/>
              <a:gd name="connsiteX228" fmla="*/ 6431199 w 6845840"/>
              <a:gd name="connsiteY228" fmla="*/ 2473805 h 6845840"/>
              <a:gd name="connsiteX229" fmla="*/ 4294823 w 6845840"/>
              <a:gd name="connsiteY229" fmla="*/ 337428 h 6845840"/>
              <a:gd name="connsiteX230" fmla="*/ 4174078 w 6845840"/>
              <a:gd name="connsiteY230" fmla="*/ 239665 h 6845840"/>
              <a:gd name="connsiteX231" fmla="*/ 2037702 w 6845840"/>
              <a:gd name="connsiteY231" fmla="*/ 2376042 h 6845840"/>
              <a:gd name="connsiteX232" fmla="*/ 4174078 w 6845840"/>
              <a:gd name="connsiteY232" fmla="*/ 4512418 h 6845840"/>
              <a:gd name="connsiteX233" fmla="*/ 6310454 w 6845840"/>
              <a:gd name="connsiteY233" fmla="*/ 2376042 h 6845840"/>
              <a:gd name="connsiteX234" fmla="*/ 4174078 w 6845840"/>
              <a:gd name="connsiteY234" fmla="*/ 239665 h 6845840"/>
              <a:gd name="connsiteX235" fmla="*/ 4041964 w 6845840"/>
              <a:gd name="connsiteY235" fmla="*/ 156798 h 6845840"/>
              <a:gd name="connsiteX236" fmla="*/ 1905588 w 6845840"/>
              <a:gd name="connsiteY236" fmla="*/ 2293174 h 6845840"/>
              <a:gd name="connsiteX237" fmla="*/ 4041964 w 6845840"/>
              <a:gd name="connsiteY237" fmla="*/ 4429551 h 6845840"/>
              <a:gd name="connsiteX238" fmla="*/ 6178341 w 6845840"/>
              <a:gd name="connsiteY238" fmla="*/ 2293174 h 6845840"/>
              <a:gd name="connsiteX239" fmla="*/ 4041964 w 6845840"/>
              <a:gd name="connsiteY239" fmla="*/ 156798 h 6845840"/>
              <a:gd name="connsiteX240" fmla="*/ 3899697 w 6845840"/>
              <a:gd name="connsiteY240" fmla="*/ 90102 h 6845840"/>
              <a:gd name="connsiteX241" fmla="*/ 1763321 w 6845840"/>
              <a:gd name="connsiteY241" fmla="*/ 2226479 h 6845840"/>
              <a:gd name="connsiteX242" fmla="*/ 3899697 w 6845840"/>
              <a:gd name="connsiteY242" fmla="*/ 4362855 h 6845840"/>
              <a:gd name="connsiteX243" fmla="*/ 6036074 w 6845840"/>
              <a:gd name="connsiteY243" fmla="*/ 2226479 h 6845840"/>
              <a:gd name="connsiteX244" fmla="*/ 3899697 w 6845840"/>
              <a:gd name="connsiteY244" fmla="*/ 90102 h 6845840"/>
              <a:gd name="connsiteX245" fmla="*/ 3748615 w 6845840"/>
              <a:gd name="connsiteY245" fmla="*/ 40917 h 6845840"/>
              <a:gd name="connsiteX246" fmla="*/ 1612238 w 6845840"/>
              <a:gd name="connsiteY246" fmla="*/ 2177293 h 6845840"/>
              <a:gd name="connsiteX247" fmla="*/ 3748615 w 6845840"/>
              <a:gd name="connsiteY247" fmla="*/ 4313670 h 6845840"/>
              <a:gd name="connsiteX248" fmla="*/ 5884991 w 6845840"/>
              <a:gd name="connsiteY248" fmla="*/ 2177293 h 6845840"/>
              <a:gd name="connsiteX249" fmla="*/ 3748615 w 6845840"/>
              <a:gd name="connsiteY249" fmla="*/ 40917 h 6845840"/>
              <a:gd name="connsiteX250" fmla="*/ 3590054 w 6845840"/>
              <a:gd name="connsiteY250" fmla="*/ 10457 h 6845840"/>
              <a:gd name="connsiteX251" fmla="*/ 1453677 w 6845840"/>
              <a:gd name="connsiteY251" fmla="*/ 2146834 h 6845840"/>
              <a:gd name="connsiteX252" fmla="*/ 3590054 w 6845840"/>
              <a:gd name="connsiteY252" fmla="*/ 4283210 h 6845840"/>
              <a:gd name="connsiteX253" fmla="*/ 5726430 w 6845840"/>
              <a:gd name="connsiteY253" fmla="*/ 2146834 h 6845840"/>
              <a:gd name="connsiteX254" fmla="*/ 3590054 w 6845840"/>
              <a:gd name="connsiteY254" fmla="*/ 10457 h 684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6845840" h="6845840">
                <a:moveTo>
                  <a:pt x="5561546" y="2136377"/>
                </a:moveTo>
                <a:cubicBezTo>
                  <a:pt x="5561546" y="3316281"/>
                  <a:pt x="4605074" y="4272753"/>
                  <a:pt x="3425170" y="4272753"/>
                </a:cubicBezTo>
                <a:cubicBezTo>
                  <a:pt x="2245265" y="4272753"/>
                  <a:pt x="1288793" y="3316281"/>
                  <a:pt x="1288793" y="2136377"/>
                </a:cubicBezTo>
                <a:cubicBezTo>
                  <a:pt x="1288793" y="956472"/>
                  <a:pt x="2245265" y="0"/>
                  <a:pt x="3425170" y="0"/>
                </a:cubicBezTo>
                <a:cubicBezTo>
                  <a:pt x="4605074" y="0"/>
                  <a:pt x="5561546" y="956472"/>
                  <a:pt x="5561546" y="2136377"/>
                </a:cubicBezTo>
                <a:close/>
                <a:moveTo>
                  <a:pt x="3260286" y="10457"/>
                </a:moveTo>
                <a:cubicBezTo>
                  <a:pt x="2080382" y="10457"/>
                  <a:pt x="1123910" y="966929"/>
                  <a:pt x="1123910" y="2146834"/>
                </a:cubicBezTo>
                <a:cubicBezTo>
                  <a:pt x="1123910" y="3326738"/>
                  <a:pt x="2080442" y="4283210"/>
                  <a:pt x="3260286" y="4283210"/>
                </a:cubicBezTo>
                <a:cubicBezTo>
                  <a:pt x="4440130" y="4283210"/>
                  <a:pt x="5396663" y="3326738"/>
                  <a:pt x="5396663" y="2146834"/>
                </a:cubicBezTo>
                <a:cubicBezTo>
                  <a:pt x="5396663" y="966929"/>
                  <a:pt x="4440191" y="10457"/>
                  <a:pt x="3260286" y="10457"/>
                </a:cubicBezTo>
                <a:close/>
                <a:moveTo>
                  <a:pt x="3101725" y="40917"/>
                </a:moveTo>
                <a:cubicBezTo>
                  <a:pt x="1921821" y="40917"/>
                  <a:pt x="965349" y="997389"/>
                  <a:pt x="965349" y="2177293"/>
                </a:cubicBezTo>
                <a:cubicBezTo>
                  <a:pt x="965349" y="3357198"/>
                  <a:pt x="1921821" y="4313670"/>
                  <a:pt x="3101725" y="4313670"/>
                </a:cubicBezTo>
                <a:cubicBezTo>
                  <a:pt x="4281630" y="4313670"/>
                  <a:pt x="5238102" y="3357198"/>
                  <a:pt x="5238102" y="2177293"/>
                </a:cubicBezTo>
                <a:cubicBezTo>
                  <a:pt x="5238102" y="997389"/>
                  <a:pt x="4281569" y="40917"/>
                  <a:pt x="3101725" y="40917"/>
                </a:cubicBezTo>
                <a:close/>
                <a:moveTo>
                  <a:pt x="2950643" y="90102"/>
                </a:moveTo>
                <a:cubicBezTo>
                  <a:pt x="1770738" y="90102"/>
                  <a:pt x="814266" y="1046575"/>
                  <a:pt x="814266" y="2226479"/>
                </a:cubicBezTo>
                <a:cubicBezTo>
                  <a:pt x="814266" y="3406383"/>
                  <a:pt x="1770738" y="4362855"/>
                  <a:pt x="2950643" y="4362855"/>
                </a:cubicBezTo>
                <a:cubicBezTo>
                  <a:pt x="4130547" y="4362855"/>
                  <a:pt x="5087019" y="3406383"/>
                  <a:pt x="5087019" y="2226479"/>
                </a:cubicBezTo>
                <a:cubicBezTo>
                  <a:pt x="5087019" y="1046575"/>
                  <a:pt x="4130547" y="90102"/>
                  <a:pt x="2950643" y="90102"/>
                </a:cubicBezTo>
                <a:close/>
                <a:moveTo>
                  <a:pt x="2808376" y="156798"/>
                </a:moveTo>
                <a:cubicBezTo>
                  <a:pt x="1628471" y="156798"/>
                  <a:pt x="671999" y="1113270"/>
                  <a:pt x="671999" y="2293174"/>
                </a:cubicBezTo>
                <a:cubicBezTo>
                  <a:pt x="671999" y="3473079"/>
                  <a:pt x="1628471" y="4429551"/>
                  <a:pt x="2808376" y="4429551"/>
                </a:cubicBezTo>
                <a:cubicBezTo>
                  <a:pt x="3988280" y="4429551"/>
                  <a:pt x="4944752" y="3473079"/>
                  <a:pt x="4944752" y="2293174"/>
                </a:cubicBezTo>
                <a:cubicBezTo>
                  <a:pt x="4944752" y="1113270"/>
                  <a:pt x="3988280" y="156798"/>
                  <a:pt x="2808376" y="156798"/>
                </a:cubicBezTo>
                <a:close/>
                <a:moveTo>
                  <a:pt x="2676262" y="239665"/>
                </a:moveTo>
                <a:cubicBezTo>
                  <a:pt x="1496357" y="239665"/>
                  <a:pt x="539885" y="1196137"/>
                  <a:pt x="539885" y="2376042"/>
                </a:cubicBezTo>
                <a:cubicBezTo>
                  <a:pt x="539885" y="3555946"/>
                  <a:pt x="1496357" y="4512418"/>
                  <a:pt x="2676262" y="4512418"/>
                </a:cubicBezTo>
                <a:cubicBezTo>
                  <a:pt x="3856166" y="4512418"/>
                  <a:pt x="4812638" y="3555946"/>
                  <a:pt x="4812638" y="2376042"/>
                </a:cubicBezTo>
                <a:cubicBezTo>
                  <a:pt x="4812638" y="1196137"/>
                  <a:pt x="3856166" y="239665"/>
                  <a:pt x="2676262" y="239665"/>
                </a:cubicBezTo>
                <a:close/>
                <a:moveTo>
                  <a:pt x="2555456" y="337428"/>
                </a:moveTo>
                <a:cubicBezTo>
                  <a:pt x="1375613" y="337428"/>
                  <a:pt x="419080" y="1293900"/>
                  <a:pt x="419080" y="2473805"/>
                </a:cubicBezTo>
                <a:cubicBezTo>
                  <a:pt x="419080" y="3653709"/>
                  <a:pt x="1375552" y="4610181"/>
                  <a:pt x="2555456" y="4610181"/>
                </a:cubicBezTo>
                <a:cubicBezTo>
                  <a:pt x="3735361" y="4610181"/>
                  <a:pt x="4691833" y="3653709"/>
                  <a:pt x="4691833" y="2473805"/>
                </a:cubicBezTo>
                <a:cubicBezTo>
                  <a:pt x="4691833" y="1293900"/>
                  <a:pt x="3735361" y="337428"/>
                  <a:pt x="2555456" y="337428"/>
                </a:cubicBezTo>
                <a:close/>
                <a:moveTo>
                  <a:pt x="2447358" y="448810"/>
                </a:moveTo>
                <a:cubicBezTo>
                  <a:pt x="1267453" y="448810"/>
                  <a:pt x="310981" y="1405282"/>
                  <a:pt x="310981" y="2585186"/>
                </a:cubicBezTo>
                <a:cubicBezTo>
                  <a:pt x="310981" y="3765091"/>
                  <a:pt x="1267514" y="4721563"/>
                  <a:pt x="2447358" y="4721563"/>
                </a:cubicBezTo>
                <a:cubicBezTo>
                  <a:pt x="3627201" y="4721563"/>
                  <a:pt x="4583734" y="3765091"/>
                  <a:pt x="4583734" y="2585186"/>
                </a:cubicBezTo>
                <a:cubicBezTo>
                  <a:pt x="4583734" y="1405282"/>
                  <a:pt x="3627262" y="448810"/>
                  <a:pt x="2447358" y="448810"/>
                </a:cubicBezTo>
                <a:close/>
                <a:moveTo>
                  <a:pt x="2353243" y="572534"/>
                </a:moveTo>
                <a:cubicBezTo>
                  <a:pt x="1173338" y="572534"/>
                  <a:pt x="216866" y="1529006"/>
                  <a:pt x="216866" y="2708910"/>
                </a:cubicBezTo>
                <a:cubicBezTo>
                  <a:pt x="216866" y="3888814"/>
                  <a:pt x="1173338" y="4845287"/>
                  <a:pt x="2353243" y="4845287"/>
                </a:cubicBezTo>
                <a:cubicBezTo>
                  <a:pt x="3533147" y="4845287"/>
                  <a:pt x="4489619" y="3888814"/>
                  <a:pt x="4489619" y="2708910"/>
                </a:cubicBezTo>
                <a:cubicBezTo>
                  <a:pt x="4489619" y="1529006"/>
                  <a:pt x="3533086" y="572534"/>
                  <a:pt x="2353243" y="572534"/>
                </a:cubicBezTo>
                <a:close/>
                <a:moveTo>
                  <a:pt x="2274266" y="707322"/>
                </a:moveTo>
                <a:cubicBezTo>
                  <a:pt x="1094362" y="707322"/>
                  <a:pt x="137890" y="1663795"/>
                  <a:pt x="137890" y="2843699"/>
                </a:cubicBezTo>
                <a:cubicBezTo>
                  <a:pt x="137890" y="4023603"/>
                  <a:pt x="1094362" y="4980076"/>
                  <a:pt x="2274266" y="4980076"/>
                </a:cubicBezTo>
                <a:cubicBezTo>
                  <a:pt x="3454171" y="4980076"/>
                  <a:pt x="4410643" y="4023603"/>
                  <a:pt x="4410643" y="2843699"/>
                </a:cubicBezTo>
                <a:cubicBezTo>
                  <a:pt x="4410643" y="1663795"/>
                  <a:pt x="3454171" y="707322"/>
                  <a:pt x="2274266" y="707322"/>
                </a:cubicBezTo>
                <a:close/>
                <a:moveTo>
                  <a:pt x="2211827" y="851900"/>
                </a:moveTo>
                <a:cubicBezTo>
                  <a:pt x="1031922" y="851900"/>
                  <a:pt x="75450" y="1808372"/>
                  <a:pt x="75450" y="2988276"/>
                </a:cubicBezTo>
                <a:cubicBezTo>
                  <a:pt x="75450" y="4168181"/>
                  <a:pt x="1031983" y="5124653"/>
                  <a:pt x="2211827" y="5124653"/>
                </a:cubicBezTo>
                <a:cubicBezTo>
                  <a:pt x="3391670" y="5124653"/>
                  <a:pt x="4348264" y="4168181"/>
                  <a:pt x="4348264" y="2988276"/>
                </a:cubicBezTo>
                <a:cubicBezTo>
                  <a:pt x="4348264" y="1808372"/>
                  <a:pt x="3391731" y="851900"/>
                  <a:pt x="2211827" y="851900"/>
                </a:cubicBezTo>
                <a:close/>
                <a:moveTo>
                  <a:pt x="2167201" y="1004989"/>
                </a:moveTo>
                <a:cubicBezTo>
                  <a:pt x="987297" y="1004989"/>
                  <a:pt x="30825" y="1961461"/>
                  <a:pt x="30825" y="3141365"/>
                </a:cubicBezTo>
                <a:cubicBezTo>
                  <a:pt x="30825" y="4321270"/>
                  <a:pt x="987297" y="5277742"/>
                  <a:pt x="2167201" y="5277742"/>
                </a:cubicBezTo>
                <a:cubicBezTo>
                  <a:pt x="3347106" y="5277742"/>
                  <a:pt x="4303577" y="4321270"/>
                  <a:pt x="4303577" y="3141365"/>
                </a:cubicBezTo>
                <a:cubicBezTo>
                  <a:pt x="4303577" y="1961461"/>
                  <a:pt x="3347106" y="1004989"/>
                  <a:pt x="2167201" y="1004989"/>
                </a:cubicBezTo>
                <a:close/>
                <a:moveTo>
                  <a:pt x="2141605" y="1165252"/>
                </a:moveTo>
                <a:cubicBezTo>
                  <a:pt x="961701" y="1165252"/>
                  <a:pt x="5229" y="2121724"/>
                  <a:pt x="5229" y="3301629"/>
                </a:cubicBezTo>
                <a:cubicBezTo>
                  <a:pt x="5229" y="4481533"/>
                  <a:pt x="961701" y="5438005"/>
                  <a:pt x="2141605" y="5438005"/>
                </a:cubicBezTo>
                <a:cubicBezTo>
                  <a:pt x="3321510" y="5438005"/>
                  <a:pt x="4277982" y="4481533"/>
                  <a:pt x="4277982" y="3301629"/>
                </a:cubicBezTo>
                <a:cubicBezTo>
                  <a:pt x="4277982" y="2121724"/>
                  <a:pt x="3321510" y="1165252"/>
                  <a:pt x="2141605" y="1165252"/>
                </a:cubicBezTo>
                <a:close/>
                <a:moveTo>
                  <a:pt x="2136377" y="1331169"/>
                </a:moveTo>
                <a:cubicBezTo>
                  <a:pt x="956472" y="1331169"/>
                  <a:pt x="0" y="2287642"/>
                  <a:pt x="0" y="3467546"/>
                </a:cubicBezTo>
                <a:cubicBezTo>
                  <a:pt x="0" y="4647450"/>
                  <a:pt x="956472" y="5603922"/>
                  <a:pt x="2136377" y="5603922"/>
                </a:cubicBezTo>
                <a:cubicBezTo>
                  <a:pt x="3316281" y="5603922"/>
                  <a:pt x="4272753" y="4647450"/>
                  <a:pt x="4272753" y="3467546"/>
                </a:cubicBezTo>
                <a:cubicBezTo>
                  <a:pt x="4272753" y="2287642"/>
                  <a:pt x="3316281" y="1331169"/>
                  <a:pt x="2136377" y="1331169"/>
                </a:cubicBezTo>
                <a:close/>
                <a:moveTo>
                  <a:pt x="2151941" y="1494594"/>
                </a:moveTo>
                <a:cubicBezTo>
                  <a:pt x="972036" y="1494594"/>
                  <a:pt x="15564" y="2451066"/>
                  <a:pt x="15564" y="3630970"/>
                </a:cubicBezTo>
                <a:cubicBezTo>
                  <a:pt x="15564" y="4810875"/>
                  <a:pt x="972036" y="5767347"/>
                  <a:pt x="2151941" y="5767347"/>
                </a:cubicBezTo>
                <a:cubicBezTo>
                  <a:pt x="3331845" y="5767347"/>
                  <a:pt x="4288318" y="4810875"/>
                  <a:pt x="4288318" y="3630970"/>
                </a:cubicBezTo>
                <a:cubicBezTo>
                  <a:pt x="4288318" y="2451066"/>
                  <a:pt x="3331845" y="1494594"/>
                  <a:pt x="2151941" y="1494594"/>
                </a:cubicBezTo>
                <a:close/>
                <a:moveTo>
                  <a:pt x="2187204" y="1651453"/>
                </a:moveTo>
                <a:cubicBezTo>
                  <a:pt x="1007299" y="1651453"/>
                  <a:pt x="50827" y="2607925"/>
                  <a:pt x="50827" y="3787829"/>
                </a:cubicBezTo>
                <a:cubicBezTo>
                  <a:pt x="50827" y="4967734"/>
                  <a:pt x="1007299" y="5924206"/>
                  <a:pt x="2187204" y="5924206"/>
                </a:cubicBezTo>
                <a:cubicBezTo>
                  <a:pt x="3367108" y="5924206"/>
                  <a:pt x="4323580" y="4967734"/>
                  <a:pt x="4323580" y="3787829"/>
                </a:cubicBezTo>
                <a:cubicBezTo>
                  <a:pt x="4323580" y="2607925"/>
                  <a:pt x="3367108" y="1651453"/>
                  <a:pt x="2187204" y="1651453"/>
                </a:cubicBezTo>
                <a:close/>
                <a:moveTo>
                  <a:pt x="2240949" y="1800407"/>
                </a:moveTo>
                <a:cubicBezTo>
                  <a:pt x="1061045" y="1800407"/>
                  <a:pt x="104572" y="2756880"/>
                  <a:pt x="104572" y="3936784"/>
                </a:cubicBezTo>
                <a:cubicBezTo>
                  <a:pt x="104572" y="5116689"/>
                  <a:pt x="1061045" y="6073160"/>
                  <a:pt x="2240949" y="6073160"/>
                </a:cubicBezTo>
                <a:cubicBezTo>
                  <a:pt x="3420853" y="6073160"/>
                  <a:pt x="4377325" y="5116689"/>
                  <a:pt x="4377325" y="3936784"/>
                </a:cubicBezTo>
                <a:cubicBezTo>
                  <a:pt x="4377325" y="2756880"/>
                  <a:pt x="3420793" y="1800407"/>
                  <a:pt x="2240949" y="1800407"/>
                </a:cubicBezTo>
                <a:close/>
                <a:moveTo>
                  <a:pt x="2311778" y="1940243"/>
                </a:moveTo>
                <a:cubicBezTo>
                  <a:pt x="1131874" y="1940243"/>
                  <a:pt x="175402" y="2896715"/>
                  <a:pt x="175402" y="4076619"/>
                </a:cubicBezTo>
                <a:cubicBezTo>
                  <a:pt x="175402" y="5256524"/>
                  <a:pt x="1131874" y="6212995"/>
                  <a:pt x="2311778" y="6212995"/>
                </a:cubicBezTo>
                <a:cubicBezTo>
                  <a:pt x="3491683" y="6212995"/>
                  <a:pt x="4448155" y="5256524"/>
                  <a:pt x="4448155" y="4076619"/>
                </a:cubicBezTo>
                <a:cubicBezTo>
                  <a:pt x="4448155" y="2896715"/>
                  <a:pt x="3491683" y="1940243"/>
                  <a:pt x="2311778" y="1940243"/>
                </a:cubicBezTo>
                <a:close/>
                <a:moveTo>
                  <a:pt x="2398476" y="2069681"/>
                </a:moveTo>
                <a:cubicBezTo>
                  <a:pt x="1218572" y="2069681"/>
                  <a:pt x="262100" y="3026153"/>
                  <a:pt x="262100" y="4206058"/>
                </a:cubicBezTo>
                <a:cubicBezTo>
                  <a:pt x="262100" y="5385962"/>
                  <a:pt x="1218572" y="6342434"/>
                  <a:pt x="2398476" y="6342434"/>
                </a:cubicBezTo>
                <a:cubicBezTo>
                  <a:pt x="3578381" y="6342434"/>
                  <a:pt x="4534853" y="5385962"/>
                  <a:pt x="4534853" y="4206058"/>
                </a:cubicBezTo>
                <a:cubicBezTo>
                  <a:pt x="4534853" y="3026153"/>
                  <a:pt x="3578381" y="2069681"/>
                  <a:pt x="2398476" y="2069681"/>
                </a:cubicBezTo>
                <a:close/>
                <a:moveTo>
                  <a:pt x="2499765" y="2187386"/>
                </a:moveTo>
                <a:cubicBezTo>
                  <a:pt x="1319861" y="2187386"/>
                  <a:pt x="363389" y="3143858"/>
                  <a:pt x="363389" y="4323762"/>
                </a:cubicBezTo>
                <a:cubicBezTo>
                  <a:pt x="363389" y="5503667"/>
                  <a:pt x="1319861" y="6460139"/>
                  <a:pt x="2499765" y="6460139"/>
                </a:cubicBezTo>
                <a:cubicBezTo>
                  <a:pt x="3679670" y="6460139"/>
                  <a:pt x="4636142" y="5503667"/>
                  <a:pt x="4636142" y="4323762"/>
                </a:cubicBezTo>
                <a:cubicBezTo>
                  <a:pt x="4636142" y="3143858"/>
                  <a:pt x="3679670" y="2187386"/>
                  <a:pt x="2499765" y="2187386"/>
                </a:cubicBezTo>
                <a:close/>
                <a:moveTo>
                  <a:pt x="2614369" y="2292141"/>
                </a:moveTo>
                <a:cubicBezTo>
                  <a:pt x="1434465" y="2292141"/>
                  <a:pt x="477993" y="3248613"/>
                  <a:pt x="477993" y="4428517"/>
                </a:cubicBezTo>
                <a:cubicBezTo>
                  <a:pt x="477993" y="5608421"/>
                  <a:pt x="1434465" y="6564894"/>
                  <a:pt x="2614369" y="6564894"/>
                </a:cubicBezTo>
                <a:cubicBezTo>
                  <a:pt x="3794274" y="6564894"/>
                  <a:pt x="4750746" y="5608421"/>
                  <a:pt x="4750746" y="4428517"/>
                </a:cubicBezTo>
                <a:cubicBezTo>
                  <a:pt x="4750746" y="3248613"/>
                  <a:pt x="3794274" y="2292141"/>
                  <a:pt x="2614369" y="2292141"/>
                </a:cubicBezTo>
                <a:close/>
                <a:moveTo>
                  <a:pt x="2740951" y="2382608"/>
                </a:moveTo>
                <a:cubicBezTo>
                  <a:pt x="1561046" y="2382608"/>
                  <a:pt x="604574" y="3339080"/>
                  <a:pt x="604574" y="4518985"/>
                </a:cubicBezTo>
                <a:cubicBezTo>
                  <a:pt x="604574" y="5698889"/>
                  <a:pt x="1561046" y="6655361"/>
                  <a:pt x="2740951" y="6655361"/>
                </a:cubicBezTo>
                <a:cubicBezTo>
                  <a:pt x="3920855" y="6655361"/>
                  <a:pt x="4877327" y="5698889"/>
                  <a:pt x="4877327" y="4518985"/>
                </a:cubicBezTo>
                <a:cubicBezTo>
                  <a:pt x="4877327" y="3339080"/>
                  <a:pt x="3920855" y="2382608"/>
                  <a:pt x="2740951" y="2382608"/>
                </a:cubicBezTo>
                <a:close/>
                <a:moveTo>
                  <a:pt x="2878354" y="2457511"/>
                </a:moveTo>
                <a:cubicBezTo>
                  <a:pt x="1698449" y="2457511"/>
                  <a:pt x="741977" y="3413983"/>
                  <a:pt x="741977" y="4593887"/>
                </a:cubicBezTo>
                <a:cubicBezTo>
                  <a:pt x="741977" y="5773792"/>
                  <a:pt x="1698449" y="6730264"/>
                  <a:pt x="2878354" y="6730264"/>
                </a:cubicBezTo>
                <a:cubicBezTo>
                  <a:pt x="4058258" y="6730264"/>
                  <a:pt x="5014730" y="5773792"/>
                  <a:pt x="5014730" y="4593887"/>
                </a:cubicBezTo>
                <a:cubicBezTo>
                  <a:pt x="5014730" y="3413983"/>
                  <a:pt x="4058197" y="2457511"/>
                  <a:pt x="2878354" y="2457511"/>
                </a:cubicBezTo>
                <a:close/>
                <a:moveTo>
                  <a:pt x="3025120" y="2515634"/>
                </a:moveTo>
                <a:cubicBezTo>
                  <a:pt x="1845215" y="2515634"/>
                  <a:pt x="888743" y="3472106"/>
                  <a:pt x="888743" y="4652010"/>
                </a:cubicBezTo>
                <a:cubicBezTo>
                  <a:pt x="888743" y="5831914"/>
                  <a:pt x="1845215" y="6788387"/>
                  <a:pt x="3025120" y="6788387"/>
                </a:cubicBezTo>
                <a:cubicBezTo>
                  <a:pt x="4205024" y="6788387"/>
                  <a:pt x="5161497" y="5831914"/>
                  <a:pt x="5161497" y="4652010"/>
                </a:cubicBezTo>
                <a:cubicBezTo>
                  <a:pt x="5161497" y="3472106"/>
                  <a:pt x="4205024" y="2515634"/>
                  <a:pt x="3025120" y="2515634"/>
                </a:cubicBezTo>
                <a:close/>
                <a:moveTo>
                  <a:pt x="3180154" y="2555639"/>
                </a:moveTo>
                <a:cubicBezTo>
                  <a:pt x="2000250" y="2555639"/>
                  <a:pt x="1043778" y="3512111"/>
                  <a:pt x="1043778" y="4692015"/>
                </a:cubicBezTo>
                <a:cubicBezTo>
                  <a:pt x="1043778" y="5871920"/>
                  <a:pt x="2000250" y="6828392"/>
                  <a:pt x="3180154" y="6828392"/>
                </a:cubicBezTo>
                <a:cubicBezTo>
                  <a:pt x="4360059" y="6828392"/>
                  <a:pt x="5316531" y="5871920"/>
                  <a:pt x="5316531" y="4692015"/>
                </a:cubicBezTo>
                <a:cubicBezTo>
                  <a:pt x="5316531" y="3512111"/>
                  <a:pt x="4360059" y="2555639"/>
                  <a:pt x="3180154" y="2555639"/>
                </a:cubicBezTo>
                <a:close/>
                <a:moveTo>
                  <a:pt x="3342059" y="2576249"/>
                </a:moveTo>
                <a:cubicBezTo>
                  <a:pt x="2162155" y="2576249"/>
                  <a:pt x="1205683" y="3532721"/>
                  <a:pt x="1205683" y="4712626"/>
                </a:cubicBezTo>
                <a:cubicBezTo>
                  <a:pt x="1205683" y="5892530"/>
                  <a:pt x="2162155" y="6849002"/>
                  <a:pt x="3342059" y="6849002"/>
                </a:cubicBezTo>
                <a:cubicBezTo>
                  <a:pt x="4521964" y="6849002"/>
                  <a:pt x="5478436" y="5892530"/>
                  <a:pt x="5478436" y="4712626"/>
                </a:cubicBezTo>
                <a:cubicBezTo>
                  <a:pt x="5478436" y="3532721"/>
                  <a:pt x="4521903" y="2576249"/>
                  <a:pt x="3342059" y="2576249"/>
                </a:cubicBezTo>
                <a:close/>
                <a:moveTo>
                  <a:pt x="3508280" y="2576249"/>
                </a:moveTo>
                <a:cubicBezTo>
                  <a:pt x="2328376" y="2576249"/>
                  <a:pt x="1371904" y="3532721"/>
                  <a:pt x="1371904" y="4712626"/>
                </a:cubicBezTo>
                <a:cubicBezTo>
                  <a:pt x="1371904" y="5892530"/>
                  <a:pt x="2328376" y="6849002"/>
                  <a:pt x="3508280" y="6849002"/>
                </a:cubicBezTo>
                <a:cubicBezTo>
                  <a:pt x="4688185" y="6849002"/>
                  <a:pt x="5644657" y="5892530"/>
                  <a:pt x="5644657" y="4712626"/>
                </a:cubicBezTo>
                <a:cubicBezTo>
                  <a:pt x="5644657" y="3532721"/>
                  <a:pt x="4688185" y="2576249"/>
                  <a:pt x="3508280" y="2576249"/>
                </a:cubicBezTo>
                <a:close/>
                <a:moveTo>
                  <a:pt x="3670185" y="2555639"/>
                </a:moveTo>
                <a:cubicBezTo>
                  <a:pt x="2490281" y="2555639"/>
                  <a:pt x="1533809" y="3512111"/>
                  <a:pt x="1533809" y="4692015"/>
                </a:cubicBezTo>
                <a:cubicBezTo>
                  <a:pt x="1533809" y="5871920"/>
                  <a:pt x="2490281" y="6828392"/>
                  <a:pt x="3670185" y="6828392"/>
                </a:cubicBezTo>
                <a:cubicBezTo>
                  <a:pt x="4850090" y="6828392"/>
                  <a:pt x="5806562" y="5871920"/>
                  <a:pt x="5806562" y="4692015"/>
                </a:cubicBezTo>
                <a:cubicBezTo>
                  <a:pt x="5806562" y="3512111"/>
                  <a:pt x="4850090" y="2555639"/>
                  <a:pt x="3670185" y="2555639"/>
                </a:cubicBezTo>
                <a:close/>
                <a:moveTo>
                  <a:pt x="3825159" y="2515634"/>
                </a:moveTo>
                <a:cubicBezTo>
                  <a:pt x="2645255" y="2515634"/>
                  <a:pt x="1688782" y="3472106"/>
                  <a:pt x="1688782" y="4652010"/>
                </a:cubicBezTo>
                <a:cubicBezTo>
                  <a:pt x="1688782" y="5831914"/>
                  <a:pt x="2645255" y="6788387"/>
                  <a:pt x="3825159" y="6788387"/>
                </a:cubicBezTo>
                <a:cubicBezTo>
                  <a:pt x="5005063" y="6788387"/>
                  <a:pt x="5961536" y="5831914"/>
                  <a:pt x="5961536" y="4652010"/>
                </a:cubicBezTo>
                <a:cubicBezTo>
                  <a:pt x="5961536" y="3472106"/>
                  <a:pt x="5005063" y="2515634"/>
                  <a:pt x="3825159" y="2515634"/>
                </a:cubicBezTo>
                <a:close/>
                <a:moveTo>
                  <a:pt x="3971986" y="2457511"/>
                </a:moveTo>
                <a:cubicBezTo>
                  <a:pt x="2792082" y="2457511"/>
                  <a:pt x="1835610" y="3413983"/>
                  <a:pt x="1835610" y="4593887"/>
                </a:cubicBezTo>
                <a:cubicBezTo>
                  <a:pt x="1835610" y="5773792"/>
                  <a:pt x="2792082" y="6730264"/>
                  <a:pt x="3971986" y="6730264"/>
                </a:cubicBezTo>
                <a:cubicBezTo>
                  <a:pt x="5151890" y="6730264"/>
                  <a:pt x="6108363" y="5773792"/>
                  <a:pt x="6108363" y="4593887"/>
                </a:cubicBezTo>
                <a:cubicBezTo>
                  <a:pt x="6108363" y="3413983"/>
                  <a:pt x="5151890" y="2457511"/>
                  <a:pt x="3971986" y="2457511"/>
                </a:cubicBezTo>
                <a:close/>
                <a:moveTo>
                  <a:pt x="4109328" y="2382608"/>
                </a:moveTo>
                <a:cubicBezTo>
                  <a:pt x="2929424" y="2382608"/>
                  <a:pt x="1972952" y="3339080"/>
                  <a:pt x="1972952" y="4518985"/>
                </a:cubicBezTo>
                <a:cubicBezTo>
                  <a:pt x="1972952" y="5698889"/>
                  <a:pt x="2929424" y="6655361"/>
                  <a:pt x="4109328" y="6655361"/>
                </a:cubicBezTo>
                <a:cubicBezTo>
                  <a:pt x="5289233" y="6655361"/>
                  <a:pt x="6245705" y="5698889"/>
                  <a:pt x="6245705" y="4518985"/>
                </a:cubicBezTo>
                <a:cubicBezTo>
                  <a:pt x="6245705" y="3339080"/>
                  <a:pt x="5289233" y="2382608"/>
                  <a:pt x="4109328" y="2382608"/>
                </a:cubicBezTo>
                <a:close/>
                <a:moveTo>
                  <a:pt x="4235970" y="2292141"/>
                </a:moveTo>
                <a:cubicBezTo>
                  <a:pt x="3056066" y="2292141"/>
                  <a:pt x="2099594" y="3248613"/>
                  <a:pt x="2099594" y="4428517"/>
                </a:cubicBezTo>
                <a:cubicBezTo>
                  <a:pt x="2099594" y="5608421"/>
                  <a:pt x="3056066" y="6564894"/>
                  <a:pt x="4235970" y="6564894"/>
                </a:cubicBezTo>
                <a:cubicBezTo>
                  <a:pt x="5415875" y="6564894"/>
                  <a:pt x="6372347" y="5608421"/>
                  <a:pt x="6372347" y="4428517"/>
                </a:cubicBezTo>
                <a:cubicBezTo>
                  <a:pt x="6372347" y="3248613"/>
                  <a:pt x="5415875" y="2292141"/>
                  <a:pt x="4235970" y="2292141"/>
                </a:cubicBezTo>
                <a:close/>
                <a:moveTo>
                  <a:pt x="4350575" y="2187386"/>
                </a:moveTo>
                <a:cubicBezTo>
                  <a:pt x="3170670" y="2187386"/>
                  <a:pt x="2214198" y="3143858"/>
                  <a:pt x="2214198" y="4323762"/>
                </a:cubicBezTo>
                <a:cubicBezTo>
                  <a:pt x="2214198" y="5503667"/>
                  <a:pt x="3170670" y="6460139"/>
                  <a:pt x="4350575" y="6460139"/>
                </a:cubicBezTo>
                <a:cubicBezTo>
                  <a:pt x="5530479" y="6460139"/>
                  <a:pt x="6486951" y="5503667"/>
                  <a:pt x="6486951" y="4323762"/>
                </a:cubicBezTo>
                <a:cubicBezTo>
                  <a:pt x="6486951" y="3143858"/>
                  <a:pt x="5530479" y="2187386"/>
                  <a:pt x="4350575" y="2187386"/>
                </a:cubicBezTo>
                <a:close/>
                <a:moveTo>
                  <a:pt x="4451864" y="2069681"/>
                </a:moveTo>
                <a:cubicBezTo>
                  <a:pt x="3271959" y="2069681"/>
                  <a:pt x="2315487" y="3026153"/>
                  <a:pt x="2315487" y="4206058"/>
                </a:cubicBezTo>
                <a:cubicBezTo>
                  <a:pt x="2315487" y="5385962"/>
                  <a:pt x="3271959" y="6342434"/>
                  <a:pt x="4451864" y="6342434"/>
                </a:cubicBezTo>
                <a:cubicBezTo>
                  <a:pt x="5631768" y="6342434"/>
                  <a:pt x="6588240" y="5385962"/>
                  <a:pt x="6588240" y="4206058"/>
                </a:cubicBezTo>
                <a:cubicBezTo>
                  <a:pt x="6588240" y="3026153"/>
                  <a:pt x="5631768" y="2069681"/>
                  <a:pt x="4451864" y="2069681"/>
                </a:cubicBezTo>
                <a:close/>
                <a:moveTo>
                  <a:pt x="4538561" y="1940243"/>
                </a:moveTo>
                <a:cubicBezTo>
                  <a:pt x="3358657" y="1940243"/>
                  <a:pt x="2402185" y="2896715"/>
                  <a:pt x="2402185" y="4076619"/>
                </a:cubicBezTo>
                <a:cubicBezTo>
                  <a:pt x="2402185" y="5256524"/>
                  <a:pt x="3358657" y="6212995"/>
                  <a:pt x="4538561" y="6212995"/>
                </a:cubicBezTo>
                <a:cubicBezTo>
                  <a:pt x="5718466" y="6212995"/>
                  <a:pt x="6674938" y="5256524"/>
                  <a:pt x="6674938" y="4076619"/>
                </a:cubicBezTo>
                <a:cubicBezTo>
                  <a:pt x="6674938" y="2896715"/>
                  <a:pt x="5718466" y="1940243"/>
                  <a:pt x="4538561" y="1940243"/>
                </a:cubicBezTo>
                <a:close/>
                <a:moveTo>
                  <a:pt x="4609391" y="1800407"/>
                </a:moveTo>
                <a:cubicBezTo>
                  <a:pt x="3429487" y="1800407"/>
                  <a:pt x="2473014" y="2756880"/>
                  <a:pt x="2473014" y="3936784"/>
                </a:cubicBezTo>
                <a:cubicBezTo>
                  <a:pt x="2473014" y="5116689"/>
                  <a:pt x="3429487" y="6073160"/>
                  <a:pt x="4609391" y="6073160"/>
                </a:cubicBezTo>
                <a:cubicBezTo>
                  <a:pt x="5789295" y="6073160"/>
                  <a:pt x="6745768" y="5116689"/>
                  <a:pt x="6745768" y="3936784"/>
                </a:cubicBezTo>
                <a:cubicBezTo>
                  <a:pt x="6745768" y="2756880"/>
                  <a:pt x="5789295" y="1800407"/>
                  <a:pt x="4609391" y="1800407"/>
                </a:cubicBezTo>
                <a:close/>
                <a:moveTo>
                  <a:pt x="4663075" y="1651453"/>
                </a:moveTo>
                <a:cubicBezTo>
                  <a:pt x="3483171" y="1651453"/>
                  <a:pt x="2526699" y="2607925"/>
                  <a:pt x="2526699" y="3787829"/>
                </a:cubicBezTo>
                <a:cubicBezTo>
                  <a:pt x="2526699" y="4967734"/>
                  <a:pt x="3483171" y="5924206"/>
                  <a:pt x="4663075" y="5924206"/>
                </a:cubicBezTo>
                <a:cubicBezTo>
                  <a:pt x="5842980" y="5924206"/>
                  <a:pt x="6799452" y="4967734"/>
                  <a:pt x="6799452" y="3787829"/>
                </a:cubicBezTo>
                <a:cubicBezTo>
                  <a:pt x="6799452" y="2607925"/>
                  <a:pt x="5842980" y="1651453"/>
                  <a:pt x="4663075" y="1651453"/>
                </a:cubicBezTo>
                <a:close/>
                <a:moveTo>
                  <a:pt x="4698399" y="1494594"/>
                </a:moveTo>
                <a:cubicBezTo>
                  <a:pt x="3518494" y="1494594"/>
                  <a:pt x="2562022" y="2451066"/>
                  <a:pt x="2562022" y="3630970"/>
                </a:cubicBezTo>
                <a:cubicBezTo>
                  <a:pt x="2562022" y="4810875"/>
                  <a:pt x="3518494" y="5767347"/>
                  <a:pt x="4698399" y="5767347"/>
                </a:cubicBezTo>
                <a:cubicBezTo>
                  <a:pt x="5878303" y="5767347"/>
                  <a:pt x="6834776" y="4810875"/>
                  <a:pt x="6834776" y="3630970"/>
                </a:cubicBezTo>
                <a:cubicBezTo>
                  <a:pt x="6834776" y="2451066"/>
                  <a:pt x="5878242" y="1494594"/>
                  <a:pt x="4698399" y="1494594"/>
                </a:cubicBezTo>
                <a:close/>
                <a:moveTo>
                  <a:pt x="4713963" y="1331169"/>
                </a:moveTo>
                <a:cubicBezTo>
                  <a:pt x="3534059" y="1331169"/>
                  <a:pt x="2577587" y="2287642"/>
                  <a:pt x="2577587" y="3467546"/>
                </a:cubicBezTo>
                <a:cubicBezTo>
                  <a:pt x="2577587" y="4647450"/>
                  <a:pt x="3534059" y="5603922"/>
                  <a:pt x="4713963" y="5603922"/>
                </a:cubicBezTo>
                <a:cubicBezTo>
                  <a:pt x="5893867" y="5603922"/>
                  <a:pt x="6850340" y="4647450"/>
                  <a:pt x="6850340" y="3467546"/>
                </a:cubicBezTo>
                <a:cubicBezTo>
                  <a:pt x="6850340" y="2287642"/>
                  <a:pt x="5893867" y="1331169"/>
                  <a:pt x="4713963" y="1331169"/>
                </a:cubicBezTo>
                <a:close/>
                <a:moveTo>
                  <a:pt x="4708735" y="1165252"/>
                </a:moveTo>
                <a:cubicBezTo>
                  <a:pt x="3528830" y="1165252"/>
                  <a:pt x="2572358" y="2121724"/>
                  <a:pt x="2572358" y="3301629"/>
                </a:cubicBezTo>
                <a:cubicBezTo>
                  <a:pt x="2572358" y="4481533"/>
                  <a:pt x="3528830" y="5438005"/>
                  <a:pt x="4708735" y="5438005"/>
                </a:cubicBezTo>
                <a:cubicBezTo>
                  <a:pt x="5888639" y="5438005"/>
                  <a:pt x="6845111" y="4481533"/>
                  <a:pt x="6845111" y="3301629"/>
                </a:cubicBezTo>
                <a:cubicBezTo>
                  <a:pt x="6845111" y="2121724"/>
                  <a:pt x="5888578" y="1165252"/>
                  <a:pt x="4708735" y="1165252"/>
                </a:cubicBezTo>
                <a:close/>
                <a:moveTo>
                  <a:pt x="4683139" y="1004989"/>
                </a:moveTo>
                <a:cubicBezTo>
                  <a:pt x="3503234" y="1004989"/>
                  <a:pt x="2546762" y="1961461"/>
                  <a:pt x="2546762" y="3141365"/>
                </a:cubicBezTo>
                <a:cubicBezTo>
                  <a:pt x="2546762" y="4321270"/>
                  <a:pt x="3503234" y="5277742"/>
                  <a:pt x="4683139" y="5277742"/>
                </a:cubicBezTo>
                <a:cubicBezTo>
                  <a:pt x="5863043" y="5277742"/>
                  <a:pt x="6819515" y="4321270"/>
                  <a:pt x="6819515" y="3141365"/>
                </a:cubicBezTo>
                <a:cubicBezTo>
                  <a:pt x="6819515" y="1961461"/>
                  <a:pt x="5863043" y="1004989"/>
                  <a:pt x="4683139" y="1004989"/>
                </a:cubicBezTo>
                <a:close/>
                <a:moveTo>
                  <a:pt x="4638452" y="851900"/>
                </a:moveTo>
                <a:cubicBezTo>
                  <a:pt x="3458548" y="851900"/>
                  <a:pt x="2502076" y="1808372"/>
                  <a:pt x="2502076" y="2988276"/>
                </a:cubicBezTo>
                <a:cubicBezTo>
                  <a:pt x="2502076" y="4168181"/>
                  <a:pt x="3458609" y="5124653"/>
                  <a:pt x="4638452" y="5124653"/>
                </a:cubicBezTo>
                <a:cubicBezTo>
                  <a:pt x="5818296" y="5124653"/>
                  <a:pt x="6774828" y="4168181"/>
                  <a:pt x="6774828" y="2988276"/>
                </a:cubicBezTo>
                <a:cubicBezTo>
                  <a:pt x="6774828" y="1808372"/>
                  <a:pt x="5818357" y="851900"/>
                  <a:pt x="4638452" y="851900"/>
                </a:cubicBezTo>
                <a:close/>
                <a:moveTo>
                  <a:pt x="4576074" y="707322"/>
                </a:moveTo>
                <a:cubicBezTo>
                  <a:pt x="3396169" y="707322"/>
                  <a:pt x="2439697" y="1663795"/>
                  <a:pt x="2439697" y="2843699"/>
                </a:cubicBezTo>
                <a:cubicBezTo>
                  <a:pt x="2439697" y="4023603"/>
                  <a:pt x="3396169" y="4980076"/>
                  <a:pt x="4576074" y="4980076"/>
                </a:cubicBezTo>
                <a:cubicBezTo>
                  <a:pt x="5755978" y="4980076"/>
                  <a:pt x="6712450" y="4023603"/>
                  <a:pt x="6712450" y="2843699"/>
                </a:cubicBezTo>
                <a:cubicBezTo>
                  <a:pt x="6712450" y="1663795"/>
                  <a:pt x="5755917" y="707322"/>
                  <a:pt x="4576074" y="707322"/>
                </a:cubicBezTo>
                <a:close/>
                <a:moveTo>
                  <a:pt x="4497097" y="572534"/>
                </a:moveTo>
                <a:cubicBezTo>
                  <a:pt x="3317193" y="572534"/>
                  <a:pt x="2360721" y="1529006"/>
                  <a:pt x="2360721" y="2708910"/>
                </a:cubicBezTo>
                <a:cubicBezTo>
                  <a:pt x="2360721" y="3888814"/>
                  <a:pt x="3317193" y="4845287"/>
                  <a:pt x="4497097" y="4845287"/>
                </a:cubicBezTo>
                <a:cubicBezTo>
                  <a:pt x="5677002" y="4845287"/>
                  <a:pt x="6633473" y="3888814"/>
                  <a:pt x="6633473" y="2708910"/>
                </a:cubicBezTo>
                <a:cubicBezTo>
                  <a:pt x="6633473" y="1529006"/>
                  <a:pt x="5677002" y="572534"/>
                  <a:pt x="4497097" y="572534"/>
                </a:cubicBezTo>
                <a:close/>
                <a:moveTo>
                  <a:pt x="4402921" y="448810"/>
                </a:moveTo>
                <a:cubicBezTo>
                  <a:pt x="3223017" y="448810"/>
                  <a:pt x="2266545" y="1405282"/>
                  <a:pt x="2266545" y="2585186"/>
                </a:cubicBezTo>
                <a:cubicBezTo>
                  <a:pt x="2266545" y="3765091"/>
                  <a:pt x="3223078" y="4721563"/>
                  <a:pt x="4402921" y="4721563"/>
                </a:cubicBezTo>
                <a:cubicBezTo>
                  <a:pt x="5582765" y="4721563"/>
                  <a:pt x="6539298" y="3765091"/>
                  <a:pt x="6539298" y="2585186"/>
                </a:cubicBezTo>
                <a:cubicBezTo>
                  <a:pt x="6539298" y="1405282"/>
                  <a:pt x="5582826" y="448810"/>
                  <a:pt x="4402921" y="448810"/>
                </a:cubicBezTo>
                <a:close/>
                <a:moveTo>
                  <a:pt x="4294823" y="337428"/>
                </a:moveTo>
                <a:cubicBezTo>
                  <a:pt x="3114918" y="337428"/>
                  <a:pt x="2158446" y="1293900"/>
                  <a:pt x="2158446" y="2473805"/>
                </a:cubicBezTo>
                <a:cubicBezTo>
                  <a:pt x="2158446" y="3653709"/>
                  <a:pt x="3114918" y="4610181"/>
                  <a:pt x="4294823" y="4610181"/>
                </a:cubicBezTo>
                <a:cubicBezTo>
                  <a:pt x="5474727" y="4610181"/>
                  <a:pt x="6431199" y="3653709"/>
                  <a:pt x="6431199" y="2473805"/>
                </a:cubicBezTo>
                <a:cubicBezTo>
                  <a:pt x="6431199" y="1293900"/>
                  <a:pt x="5474727" y="337428"/>
                  <a:pt x="4294823" y="337428"/>
                </a:cubicBezTo>
                <a:close/>
                <a:moveTo>
                  <a:pt x="4174078" y="239665"/>
                </a:moveTo>
                <a:cubicBezTo>
                  <a:pt x="2994174" y="239665"/>
                  <a:pt x="2037702" y="1196137"/>
                  <a:pt x="2037702" y="2376042"/>
                </a:cubicBezTo>
                <a:cubicBezTo>
                  <a:pt x="2037702" y="3555946"/>
                  <a:pt x="2994174" y="4512418"/>
                  <a:pt x="4174078" y="4512418"/>
                </a:cubicBezTo>
                <a:cubicBezTo>
                  <a:pt x="5353982" y="4512418"/>
                  <a:pt x="6310454" y="3555946"/>
                  <a:pt x="6310454" y="2376042"/>
                </a:cubicBezTo>
                <a:cubicBezTo>
                  <a:pt x="6310454" y="1196137"/>
                  <a:pt x="5353982" y="239665"/>
                  <a:pt x="4174078" y="239665"/>
                </a:cubicBezTo>
                <a:close/>
                <a:moveTo>
                  <a:pt x="4041964" y="156798"/>
                </a:moveTo>
                <a:cubicBezTo>
                  <a:pt x="2862060" y="156798"/>
                  <a:pt x="1905588" y="1113270"/>
                  <a:pt x="1905588" y="2293174"/>
                </a:cubicBezTo>
                <a:cubicBezTo>
                  <a:pt x="1905588" y="3473079"/>
                  <a:pt x="2862060" y="4429551"/>
                  <a:pt x="4041964" y="4429551"/>
                </a:cubicBezTo>
                <a:cubicBezTo>
                  <a:pt x="5221869" y="4429551"/>
                  <a:pt x="6178341" y="3473079"/>
                  <a:pt x="6178341" y="2293174"/>
                </a:cubicBezTo>
                <a:cubicBezTo>
                  <a:pt x="6178341" y="1113270"/>
                  <a:pt x="5221808" y="156798"/>
                  <a:pt x="4041964" y="156798"/>
                </a:cubicBezTo>
                <a:close/>
                <a:moveTo>
                  <a:pt x="3899697" y="90102"/>
                </a:moveTo>
                <a:cubicBezTo>
                  <a:pt x="2719793" y="90102"/>
                  <a:pt x="1763321" y="1046575"/>
                  <a:pt x="1763321" y="2226479"/>
                </a:cubicBezTo>
                <a:cubicBezTo>
                  <a:pt x="1763321" y="3406383"/>
                  <a:pt x="2719793" y="4362855"/>
                  <a:pt x="3899697" y="4362855"/>
                </a:cubicBezTo>
                <a:cubicBezTo>
                  <a:pt x="5079602" y="4362855"/>
                  <a:pt x="6036074" y="3406383"/>
                  <a:pt x="6036074" y="2226479"/>
                </a:cubicBezTo>
                <a:cubicBezTo>
                  <a:pt x="6036074" y="1046575"/>
                  <a:pt x="5079602" y="90102"/>
                  <a:pt x="3899697" y="90102"/>
                </a:cubicBezTo>
                <a:close/>
                <a:moveTo>
                  <a:pt x="3748615" y="40917"/>
                </a:moveTo>
                <a:cubicBezTo>
                  <a:pt x="2568710" y="40917"/>
                  <a:pt x="1612238" y="997389"/>
                  <a:pt x="1612238" y="2177293"/>
                </a:cubicBezTo>
                <a:cubicBezTo>
                  <a:pt x="1612238" y="3357198"/>
                  <a:pt x="2568710" y="4313670"/>
                  <a:pt x="3748615" y="4313670"/>
                </a:cubicBezTo>
                <a:cubicBezTo>
                  <a:pt x="4928519" y="4313670"/>
                  <a:pt x="5884991" y="3357198"/>
                  <a:pt x="5884991" y="2177293"/>
                </a:cubicBezTo>
                <a:cubicBezTo>
                  <a:pt x="5884991" y="997389"/>
                  <a:pt x="4928519" y="40917"/>
                  <a:pt x="3748615" y="40917"/>
                </a:cubicBezTo>
                <a:close/>
                <a:moveTo>
                  <a:pt x="3590054" y="10457"/>
                </a:moveTo>
                <a:cubicBezTo>
                  <a:pt x="2410149" y="10457"/>
                  <a:pt x="1453677" y="966929"/>
                  <a:pt x="1453677" y="2146834"/>
                </a:cubicBezTo>
                <a:cubicBezTo>
                  <a:pt x="1453677" y="3326738"/>
                  <a:pt x="2410149" y="4283210"/>
                  <a:pt x="3590054" y="4283210"/>
                </a:cubicBezTo>
                <a:cubicBezTo>
                  <a:pt x="4769958" y="4283210"/>
                  <a:pt x="5726430" y="3326738"/>
                  <a:pt x="5726430" y="2146834"/>
                </a:cubicBezTo>
                <a:cubicBezTo>
                  <a:pt x="5726430" y="966929"/>
                  <a:pt x="4769897" y="10457"/>
                  <a:pt x="3590054" y="10457"/>
                </a:cubicBezTo>
                <a:close/>
              </a:path>
            </a:pathLst>
          </a:custGeom>
          <a:noFill/>
          <a:ln w="0" cap="flat">
            <a:gradFill flip="none" rotWithShape="1">
              <a:gsLst>
                <a:gs pos="100000">
                  <a:schemeClr val="accent3"/>
                </a:gs>
                <a:gs pos="31000">
                  <a:schemeClr val="accent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700" dirty="0"/>
          </a:p>
        </p:txBody>
      </p:sp>
      <p:sp>
        <p:nvSpPr>
          <p:cNvPr id="11" name="Oval 14">
            <a:extLst>
              <a:ext uri="{FF2B5EF4-FFF2-40B4-BE49-F238E27FC236}">
                <a16:creationId xmlns:a16="http://schemas.microsoft.com/office/drawing/2014/main" id="{D032B5C0-4ADF-BEDB-0773-8930E1364DAE}"/>
              </a:ext>
            </a:extLst>
          </p:cNvPr>
          <p:cNvSpPr/>
          <p:nvPr/>
        </p:nvSpPr>
        <p:spPr>
          <a:xfrm>
            <a:off x="8100389" y="450147"/>
            <a:ext cx="4028526" cy="4012719"/>
          </a:xfrm>
          <a:prstGeom prst="ellipse">
            <a:avLst/>
          </a:prstGeom>
          <a:solidFill>
            <a:srgbClr val="27283D"/>
          </a:solidFill>
          <a:ln w="5931" cap="flat">
            <a:noFill/>
            <a:prstDash val="solid"/>
            <a:miter/>
          </a:ln>
          <a:effectLst>
            <a:outerShdw blurRad="203200" dist="152400" dir="2700000" algn="tl" rotWithShape="0">
              <a:schemeClr val="tx2">
                <a:lumMod val="50000"/>
                <a:alpha val="65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Graphic 1">
            <a:extLst>
              <a:ext uri="{FF2B5EF4-FFF2-40B4-BE49-F238E27FC236}">
                <a16:creationId xmlns:a16="http://schemas.microsoft.com/office/drawing/2014/main" id="{FAC69BFD-0B65-F976-7693-0B2DF39AE00F}"/>
              </a:ext>
            </a:extLst>
          </p:cNvPr>
          <p:cNvSpPr/>
          <p:nvPr/>
        </p:nvSpPr>
        <p:spPr>
          <a:xfrm>
            <a:off x="8092476" y="439662"/>
            <a:ext cx="4023204" cy="4023204"/>
          </a:xfrm>
          <a:custGeom>
            <a:avLst/>
            <a:gdLst>
              <a:gd name="connsiteX0" fmla="*/ 5561546 w 6845840"/>
              <a:gd name="connsiteY0" fmla="*/ 2136377 h 6845840"/>
              <a:gd name="connsiteX1" fmla="*/ 3425170 w 6845840"/>
              <a:gd name="connsiteY1" fmla="*/ 4272753 h 6845840"/>
              <a:gd name="connsiteX2" fmla="*/ 1288793 w 6845840"/>
              <a:gd name="connsiteY2" fmla="*/ 2136377 h 6845840"/>
              <a:gd name="connsiteX3" fmla="*/ 3425170 w 6845840"/>
              <a:gd name="connsiteY3" fmla="*/ 0 h 6845840"/>
              <a:gd name="connsiteX4" fmla="*/ 5561546 w 6845840"/>
              <a:gd name="connsiteY4" fmla="*/ 2136377 h 6845840"/>
              <a:gd name="connsiteX5" fmla="*/ 3260286 w 6845840"/>
              <a:gd name="connsiteY5" fmla="*/ 10457 h 6845840"/>
              <a:gd name="connsiteX6" fmla="*/ 1123910 w 6845840"/>
              <a:gd name="connsiteY6" fmla="*/ 2146834 h 6845840"/>
              <a:gd name="connsiteX7" fmla="*/ 3260286 w 6845840"/>
              <a:gd name="connsiteY7" fmla="*/ 4283210 h 6845840"/>
              <a:gd name="connsiteX8" fmla="*/ 5396663 w 6845840"/>
              <a:gd name="connsiteY8" fmla="*/ 2146834 h 6845840"/>
              <a:gd name="connsiteX9" fmla="*/ 3260286 w 6845840"/>
              <a:gd name="connsiteY9" fmla="*/ 10457 h 6845840"/>
              <a:gd name="connsiteX10" fmla="*/ 3101725 w 6845840"/>
              <a:gd name="connsiteY10" fmla="*/ 40917 h 6845840"/>
              <a:gd name="connsiteX11" fmla="*/ 965349 w 6845840"/>
              <a:gd name="connsiteY11" fmla="*/ 2177293 h 6845840"/>
              <a:gd name="connsiteX12" fmla="*/ 3101725 w 6845840"/>
              <a:gd name="connsiteY12" fmla="*/ 4313670 h 6845840"/>
              <a:gd name="connsiteX13" fmla="*/ 5238102 w 6845840"/>
              <a:gd name="connsiteY13" fmla="*/ 2177293 h 6845840"/>
              <a:gd name="connsiteX14" fmla="*/ 3101725 w 6845840"/>
              <a:gd name="connsiteY14" fmla="*/ 40917 h 6845840"/>
              <a:gd name="connsiteX15" fmla="*/ 2950643 w 6845840"/>
              <a:gd name="connsiteY15" fmla="*/ 90102 h 6845840"/>
              <a:gd name="connsiteX16" fmla="*/ 814266 w 6845840"/>
              <a:gd name="connsiteY16" fmla="*/ 2226479 h 6845840"/>
              <a:gd name="connsiteX17" fmla="*/ 2950643 w 6845840"/>
              <a:gd name="connsiteY17" fmla="*/ 4362855 h 6845840"/>
              <a:gd name="connsiteX18" fmla="*/ 5087019 w 6845840"/>
              <a:gd name="connsiteY18" fmla="*/ 2226479 h 6845840"/>
              <a:gd name="connsiteX19" fmla="*/ 2950643 w 6845840"/>
              <a:gd name="connsiteY19" fmla="*/ 90102 h 6845840"/>
              <a:gd name="connsiteX20" fmla="*/ 2808376 w 6845840"/>
              <a:gd name="connsiteY20" fmla="*/ 156798 h 6845840"/>
              <a:gd name="connsiteX21" fmla="*/ 671999 w 6845840"/>
              <a:gd name="connsiteY21" fmla="*/ 2293174 h 6845840"/>
              <a:gd name="connsiteX22" fmla="*/ 2808376 w 6845840"/>
              <a:gd name="connsiteY22" fmla="*/ 4429551 h 6845840"/>
              <a:gd name="connsiteX23" fmla="*/ 4944752 w 6845840"/>
              <a:gd name="connsiteY23" fmla="*/ 2293174 h 6845840"/>
              <a:gd name="connsiteX24" fmla="*/ 2808376 w 6845840"/>
              <a:gd name="connsiteY24" fmla="*/ 156798 h 6845840"/>
              <a:gd name="connsiteX25" fmla="*/ 2676262 w 6845840"/>
              <a:gd name="connsiteY25" fmla="*/ 239665 h 6845840"/>
              <a:gd name="connsiteX26" fmla="*/ 539885 w 6845840"/>
              <a:gd name="connsiteY26" fmla="*/ 2376042 h 6845840"/>
              <a:gd name="connsiteX27" fmla="*/ 2676262 w 6845840"/>
              <a:gd name="connsiteY27" fmla="*/ 4512418 h 6845840"/>
              <a:gd name="connsiteX28" fmla="*/ 4812638 w 6845840"/>
              <a:gd name="connsiteY28" fmla="*/ 2376042 h 6845840"/>
              <a:gd name="connsiteX29" fmla="*/ 2676262 w 6845840"/>
              <a:gd name="connsiteY29" fmla="*/ 239665 h 6845840"/>
              <a:gd name="connsiteX30" fmla="*/ 2555456 w 6845840"/>
              <a:gd name="connsiteY30" fmla="*/ 337428 h 6845840"/>
              <a:gd name="connsiteX31" fmla="*/ 419080 w 6845840"/>
              <a:gd name="connsiteY31" fmla="*/ 2473805 h 6845840"/>
              <a:gd name="connsiteX32" fmla="*/ 2555456 w 6845840"/>
              <a:gd name="connsiteY32" fmla="*/ 4610181 h 6845840"/>
              <a:gd name="connsiteX33" fmla="*/ 4691833 w 6845840"/>
              <a:gd name="connsiteY33" fmla="*/ 2473805 h 6845840"/>
              <a:gd name="connsiteX34" fmla="*/ 2555456 w 6845840"/>
              <a:gd name="connsiteY34" fmla="*/ 337428 h 6845840"/>
              <a:gd name="connsiteX35" fmla="*/ 2447358 w 6845840"/>
              <a:gd name="connsiteY35" fmla="*/ 448810 h 6845840"/>
              <a:gd name="connsiteX36" fmla="*/ 310981 w 6845840"/>
              <a:gd name="connsiteY36" fmla="*/ 2585186 h 6845840"/>
              <a:gd name="connsiteX37" fmla="*/ 2447358 w 6845840"/>
              <a:gd name="connsiteY37" fmla="*/ 4721563 h 6845840"/>
              <a:gd name="connsiteX38" fmla="*/ 4583734 w 6845840"/>
              <a:gd name="connsiteY38" fmla="*/ 2585186 h 6845840"/>
              <a:gd name="connsiteX39" fmla="*/ 2447358 w 6845840"/>
              <a:gd name="connsiteY39" fmla="*/ 448810 h 6845840"/>
              <a:gd name="connsiteX40" fmla="*/ 2353243 w 6845840"/>
              <a:gd name="connsiteY40" fmla="*/ 572534 h 6845840"/>
              <a:gd name="connsiteX41" fmla="*/ 216866 w 6845840"/>
              <a:gd name="connsiteY41" fmla="*/ 2708910 h 6845840"/>
              <a:gd name="connsiteX42" fmla="*/ 2353243 w 6845840"/>
              <a:gd name="connsiteY42" fmla="*/ 4845287 h 6845840"/>
              <a:gd name="connsiteX43" fmla="*/ 4489619 w 6845840"/>
              <a:gd name="connsiteY43" fmla="*/ 2708910 h 6845840"/>
              <a:gd name="connsiteX44" fmla="*/ 2353243 w 6845840"/>
              <a:gd name="connsiteY44" fmla="*/ 572534 h 6845840"/>
              <a:gd name="connsiteX45" fmla="*/ 2274266 w 6845840"/>
              <a:gd name="connsiteY45" fmla="*/ 707322 h 6845840"/>
              <a:gd name="connsiteX46" fmla="*/ 137890 w 6845840"/>
              <a:gd name="connsiteY46" fmla="*/ 2843699 h 6845840"/>
              <a:gd name="connsiteX47" fmla="*/ 2274266 w 6845840"/>
              <a:gd name="connsiteY47" fmla="*/ 4980076 h 6845840"/>
              <a:gd name="connsiteX48" fmla="*/ 4410643 w 6845840"/>
              <a:gd name="connsiteY48" fmla="*/ 2843699 h 6845840"/>
              <a:gd name="connsiteX49" fmla="*/ 2274266 w 6845840"/>
              <a:gd name="connsiteY49" fmla="*/ 707322 h 6845840"/>
              <a:gd name="connsiteX50" fmla="*/ 2211827 w 6845840"/>
              <a:gd name="connsiteY50" fmla="*/ 851900 h 6845840"/>
              <a:gd name="connsiteX51" fmla="*/ 75450 w 6845840"/>
              <a:gd name="connsiteY51" fmla="*/ 2988276 h 6845840"/>
              <a:gd name="connsiteX52" fmla="*/ 2211827 w 6845840"/>
              <a:gd name="connsiteY52" fmla="*/ 5124653 h 6845840"/>
              <a:gd name="connsiteX53" fmla="*/ 4348264 w 6845840"/>
              <a:gd name="connsiteY53" fmla="*/ 2988276 h 6845840"/>
              <a:gd name="connsiteX54" fmla="*/ 2211827 w 6845840"/>
              <a:gd name="connsiteY54" fmla="*/ 851900 h 6845840"/>
              <a:gd name="connsiteX55" fmla="*/ 2167201 w 6845840"/>
              <a:gd name="connsiteY55" fmla="*/ 1004989 h 6845840"/>
              <a:gd name="connsiteX56" fmla="*/ 30825 w 6845840"/>
              <a:gd name="connsiteY56" fmla="*/ 3141365 h 6845840"/>
              <a:gd name="connsiteX57" fmla="*/ 2167201 w 6845840"/>
              <a:gd name="connsiteY57" fmla="*/ 5277742 h 6845840"/>
              <a:gd name="connsiteX58" fmla="*/ 4303577 w 6845840"/>
              <a:gd name="connsiteY58" fmla="*/ 3141365 h 6845840"/>
              <a:gd name="connsiteX59" fmla="*/ 2167201 w 6845840"/>
              <a:gd name="connsiteY59" fmla="*/ 1004989 h 6845840"/>
              <a:gd name="connsiteX60" fmla="*/ 2141605 w 6845840"/>
              <a:gd name="connsiteY60" fmla="*/ 1165252 h 6845840"/>
              <a:gd name="connsiteX61" fmla="*/ 5229 w 6845840"/>
              <a:gd name="connsiteY61" fmla="*/ 3301629 h 6845840"/>
              <a:gd name="connsiteX62" fmla="*/ 2141605 w 6845840"/>
              <a:gd name="connsiteY62" fmla="*/ 5438005 h 6845840"/>
              <a:gd name="connsiteX63" fmla="*/ 4277982 w 6845840"/>
              <a:gd name="connsiteY63" fmla="*/ 3301629 h 6845840"/>
              <a:gd name="connsiteX64" fmla="*/ 2141605 w 6845840"/>
              <a:gd name="connsiteY64" fmla="*/ 1165252 h 6845840"/>
              <a:gd name="connsiteX65" fmla="*/ 2136377 w 6845840"/>
              <a:gd name="connsiteY65" fmla="*/ 1331169 h 6845840"/>
              <a:gd name="connsiteX66" fmla="*/ 0 w 6845840"/>
              <a:gd name="connsiteY66" fmla="*/ 3467546 h 6845840"/>
              <a:gd name="connsiteX67" fmla="*/ 2136377 w 6845840"/>
              <a:gd name="connsiteY67" fmla="*/ 5603922 h 6845840"/>
              <a:gd name="connsiteX68" fmla="*/ 4272753 w 6845840"/>
              <a:gd name="connsiteY68" fmla="*/ 3467546 h 6845840"/>
              <a:gd name="connsiteX69" fmla="*/ 2136377 w 6845840"/>
              <a:gd name="connsiteY69" fmla="*/ 1331169 h 6845840"/>
              <a:gd name="connsiteX70" fmla="*/ 2151941 w 6845840"/>
              <a:gd name="connsiteY70" fmla="*/ 1494594 h 6845840"/>
              <a:gd name="connsiteX71" fmla="*/ 15564 w 6845840"/>
              <a:gd name="connsiteY71" fmla="*/ 3630970 h 6845840"/>
              <a:gd name="connsiteX72" fmla="*/ 2151941 w 6845840"/>
              <a:gd name="connsiteY72" fmla="*/ 5767347 h 6845840"/>
              <a:gd name="connsiteX73" fmla="*/ 4288318 w 6845840"/>
              <a:gd name="connsiteY73" fmla="*/ 3630970 h 6845840"/>
              <a:gd name="connsiteX74" fmla="*/ 2151941 w 6845840"/>
              <a:gd name="connsiteY74" fmla="*/ 1494594 h 6845840"/>
              <a:gd name="connsiteX75" fmla="*/ 2187204 w 6845840"/>
              <a:gd name="connsiteY75" fmla="*/ 1651453 h 6845840"/>
              <a:gd name="connsiteX76" fmla="*/ 50827 w 6845840"/>
              <a:gd name="connsiteY76" fmla="*/ 3787829 h 6845840"/>
              <a:gd name="connsiteX77" fmla="*/ 2187204 w 6845840"/>
              <a:gd name="connsiteY77" fmla="*/ 5924206 h 6845840"/>
              <a:gd name="connsiteX78" fmla="*/ 4323580 w 6845840"/>
              <a:gd name="connsiteY78" fmla="*/ 3787829 h 6845840"/>
              <a:gd name="connsiteX79" fmla="*/ 2187204 w 6845840"/>
              <a:gd name="connsiteY79" fmla="*/ 1651453 h 6845840"/>
              <a:gd name="connsiteX80" fmla="*/ 2240949 w 6845840"/>
              <a:gd name="connsiteY80" fmla="*/ 1800407 h 6845840"/>
              <a:gd name="connsiteX81" fmla="*/ 104572 w 6845840"/>
              <a:gd name="connsiteY81" fmla="*/ 3936784 h 6845840"/>
              <a:gd name="connsiteX82" fmla="*/ 2240949 w 6845840"/>
              <a:gd name="connsiteY82" fmla="*/ 6073160 h 6845840"/>
              <a:gd name="connsiteX83" fmla="*/ 4377325 w 6845840"/>
              <a:gd name="connsiteY83" fmla="*/ 3936784 h 6845840"/>
              <a:gd name="connsiteX84" fmla="*/ 2240949 w 6845840"/>
              <a:gd name="connsiteY84" fmla="*/ 1800407 h 6845840"/>
              <a:gd name="connsiteX85" fmla="*/ 2311778 w 6845840"/>
              <a:gd name="connsiteY85" fmla="*/ 1940243 h 6845840"/>
              <a:gd name="connsiteX86" fmla="*/ 175402 w 6845840"/>
              <a:gd name="connsiteY86" fmla="*/ 4076619 h 6845840"/>
              <a:gd name="connsiteX87" fmla="*/ 2311778 w 6845840"/>
              <a:gd name="connsiteY87" fmla="*/ 6212995 h 6845840"/>
              <a:gd name="connsiteX88" fmla="*/ 4448155 w 6845840"/>
              <a:gd name="connsiteY88" fmla="*/ 4076619 h 6845840"/>
              <a:gd name="connsiteX89" fmla="*/ 2311778 w 6845840"/>
              <a:gd name="connsiteY89" fmla="*/ 1940243 h 6845840"/>
              <a:gd name="connsiteX90" fmla="*/ 2398476 w 6845840"/>
              <a:gd name="connsiteY90" fmla="*/ 2069681 h 6845840"/>
              <a:gd name="connsiteX91" fmla="*/ 262100 w 6845840"/>
              <a:gd name="connsiteY91" fmla="*/ 4206058 h 6845840"/>
              <a:gd name="connsiteX92" fmla="*/ 2398476 w 6845840"/>
              <a:gd name="connsiteY92" fmla="*/ 6342434 h 6845840"/>
              <a:gd name="connsiteX93" fmla="*/ 4534853 w 6845840"/>
              <a:gd name="connsiteY93" fmla="*/ 4206058 h 6845840"/>
              <a:gd name="connsiteX94" fmla="*/ 2398476 w 6845840"/>
              <a:gd name="connsiteY94" fmla="*/ 2069681 h 6845840"/>
              <a:gd name="connsiteX95" fmla="*/ 2499765 w 6845840"/>
              <a:gd name="connsiteY95" fmla="*/ 2187386 h 6845840"/>
              <a:gd name="connsiteX96" fmla="*/ 363389 w 6845840"/>
              <a:gd name="connsiteY96" fmla="*/ 4323762 h 6845840"/>
              <a:gd name="connsiteX97" fmla="*/ 2499765 w 6845840"/>
              <a:gd name="connsiteY97" fmla="*/ 6460139 h 6845840"/>
              <a:gd name="connsiteX98" fmla="*/ 4636142 w 6845840"/>
              <a:gd name="connsiteY98" fmla="*/ 4323762 h 6845840"/>
              <a:gd name="connsiteX99" fmla="*/ 2499765 w 6845840"/>
              <a:gd name="connsiteY99" fmla="*/ 2187386 h 6845840"/>
              <a:gd name="connsiteX100" fmla="*/ 2614369 w 6845840"/>
              <a:gd name="connsiteY100" fmla="*/ 2292141 h 6845840"/>
              <a:gd name="connsiteX101" fmla="*/ 477993 w 6845840"/>
              <a:gd name="connsiteY101" fmla="*/ 4428517 h 6845840"/>
              <a:gd name="connsiteX102" fmla="*/ 2614369 w 6845840"/>
              <a:gd name="connsiteY102" fmla="*/ 6564894 h 6845840"/>
              <a:gd name="connsiteX103" fmla="*/ 4750746 w 6845840"/>
              <a:gd name="connsiteY103" fmla="*/ 4428517 h 6845840"/>
              <a:gd name="connsiteX104" fmla="*/ 2614369 w 6845840"/>
              <a:gd name="connsiteY104" fmla="*/ 2292141 h 6845840"/>
              <a:gd name="connsiteX105" fmla="*/ 2740951 w 6845840"/>
              <a:gd name="connsiteY105" fmla="*/ 2382608 h 6845840"/>
              <a:gd name="connsiteX106" fmla="*/ 604574 w 6845840"/>
              <a:gd name="connsiteY106" fmla="*/ 4518985 h 6845840"/>
              <a:gd name="connsiteX107" fmla="*/ 2740951 w 6845840"/>
              <a:gd name="connsiteY107" fmla="*/ 6655361 h 6845840"/>
              <a:gd name="connsiteX108" fmla="*/ 4877327 w 6845840"/>
              <a:gd name="connsiteY108" fmla="*/ 4518985 h 6845840"/>
              <a:gd name="connsiteX109" fmla="*/ 2740951 w 6845840"/>
              <a:gd name="connsiteY109" fmla="*/ 2382608 h 6845840"/>
              <a:gd name="connsiteX110" fmla="*/ 2878354 w 6845840"/>
              <a:gd name="connsiteY110" fmla="*/ 2457511 h 6845840"/>
              <a:gd name="connsiteX111" fmla="*/ 741977 w 6845840"/>
              <a:gd name="connsiteY111" fmla="*/ 4593887 h 6845840"/>
              <a:gd name="connsiteX112" fmla="*/ 2878354 w 6845840"/>
              <a:gd name="connsiteY112" fmla="*/ 6730264 h 6845840"/>
              <a:gd name="connsiteX113" fmla="*/ 5014730 w 6845840"/>
              <a:gd name="connsiteY113" fmla="*/ 4593887 h 6845840"/>
              <a:gd name="connsiteX114" fmla="*/ 2878354 w 6845840"/>
              <a:gd name="connsiteY114" fmla="*/ 2457511 h 6845840"/>
              <a:gd name="connsiteX115" fmla="*/ 3025120 w 6845840"/>
              <a:gd name="connsiteY115" fmla="*/ 2515634 h 6845840"/>
              <a:gd name="connsiteX116" fmla="*/ 888743 w 6845840"/>
              <a:gd name="connsiteY116" fmla="*/ 4652010 h 6845840"/>
              <a:gd name="connsiteX117" fmla="*/ 3025120 w 6845840"/>
              <a:gd name="connsiteY117" fmla="*/ 6788387 h 6845840"/>
              <a:gd name="connsiteX118" fmla="*/ 5161497 w 6845840"/>
              <a:gd name="connsiteY118" fmla="*/ 4652010 h 6845840"/>
              <a:gd name="connsiteX119" fmla="*/ 3025120 w 6845840"/>
              <a:gd name="connsiteY119" fmla="*/ 2515634 h 6845840"/>
              <a:gd name="connsiteX120" fmla="*/ 3180154 w 6845840"/>
              <a:gd name="connsiteY120" fmla="*/ 2555639 h 6845840"/>
              <a:gd name="connsiteX121" fmla="*/ 1043778 w 6845840"/>
              <a:gd name="connsiteY121" fmla="*/ 4692015 h 6845840"/>
              <a:gd name="connsiteX122" fmla="*/ 3180154 w 6845840"/>
              <a:gd name="connsiteY122" fmla="*/ 6828392 h 6845840"/>
              <a:gd name="connsiteX123" fmla="*/ 5316531 w 6845840"/>
              <a:gd name="connsiteY123" fmla="*/ 4692015 h 6845840"/>
              <a:gd name="connsiteX124" fmla="*/ 3180154 w 6845840"/>
              <a:gd name="connsiteY124" fmla="*/ 2555639 h 6845840"/>
              <a:gd name="connsiteX125" fmla="*/ 3342059 w 6845840"/>
              <a:gd name="connsiteY125" fmla="*/ 2576249 h 6845840"/>
              <a:gd name="connsiteX126" fmla="*/ 1205683 w 6845840"/>
              <a:gd name="connsiteY126" fmla="*/ 4712626 h 6845840"/>
              <a:gd name="connsiteX127" fmla="*/ 3342059 w 6845840"/>
              <a:gd name="connsiteY127" fmla="*/ 6849002 h 6845840"/>
              <a:gd name="connsiteX128" fmla="*/ 5478436 w 6845840"/>
              <a:gd name="connsiteY128" fmla="*/ 4712626 h 6845840"/>
              <a:gd name="connsiteX129" fmla="*/ 3342059 w 6845840"/>
              <a:gd name="connsiteY129" fmla="*/ 2576249 h 6845840"/>
              <a:gd name="connsiteX130" fmla="*/ 3508280 w 6845840"/>
              <a:gd name="connsiteY130" fmla="*/ 2576249 h 6845840"/>
              <a:gd name="connsiteX131" fmla="*/ 1371904 w 6845840"/>
              <a:gd name="connsiteY131" fmla="*/ 4712626 h 6845840"/>
              <a:gd name="connsiteX132" fmla="*/ 3508280 w 6845840"/>
              <a:gd name="connsiteY132" fmla="*/ 6849002 h 6845840"/>
              <a:gd name="connsiteX133" fmla="*/ 5644657 w 6845840"/>
              <a:gd name="connsiteY133" fmla="*/ 4712626 h 6845840"/>
              <a:gd name="connsiteX134" fmla="*/ 3508280 w 6845840"/>
              <a:gd name="connsiteY134" fmla="*/ 2576249 h 6845840"/>
              <a:gd name="connsiteX135" fmla="*/ 3670185 w 6845840"/>
              <a:gd name="connsiteY135" fmla="*/ 2555639 h 6845840"/>
              <a:gd name="connsiteX136" fmla="*/ 1533809 w 6845840"/>
              <a:gd name="connsiteY136" fmla="*/ 4692015 h 6845840"/>
              <a:gd name="connsiteX137" fmla="*/ 3670185 w 6845840"/>
              <a:gd name="connsiteY137" fmla="*/ 6828392 h 6845840"/>
              <a:gd name="connsiteX138" fmla="*/ 5806562 w 6845840"/>
              <a:gd name="connsiteY138" fmla="*/ 4692015 h 6845840"/>
              <a:gd name="connsiteX139" fmla="*/ 3670185 w 6845840"/>
              <a:gd name="connsiteY139" fmla="*/ 2555639 h 6845840"/>
              <a:gd name="connsiteX140" fmla="*/ 3825159 w 6845840"/>
              <a:gd name="connsiteY140" fmla="*/ 2515634 h 6845840"/>
              <a:gd name="connsiteX141" fmla="*/ 1688782 w 6845840"/>
              <a:gd name="connsiteY141" fmla="*/ 4652010 h 6845840"/>
              <a:gd name="connsiteX142" fmla="*/ 3825159 w 6845840"/>
              <a:gd name="connsiteY142" fmla="*/ 6788387 h 6845840"/>
              <a:gd name="connsiteX143" fmla="*/ 5961536 w 6845840"/>
              <a:gd name="connsiteY143" fmla="*/ 4652010 h 6845840"/>
              <a:gd name="connsiteX144" fmla="*/ 3825159 w 6845840"/>
              <a:gd name="connsiteY144" fmla="*/ 2515634 h 6845840"/>
              <a:gd name="connsiteX145" fmla="*/ 3971986 w 6845840"/>
              <a:gd name="connsiteY145" fmla="*/ 2457511 h 6845840"/>
              <a:gd name="connsiteX146" fmla="*/ 1835610 w 6845840"/>
              <a:gd name="connsiteY146" fmla="*/ 4593887 h 6845840"/>
              <a:gd name="connsiteX147" fmla="*/ 3971986 w 6845840"/>
              <a:gd name="connsiteY147" fmla="*/ 6730264 h 6845840"/>
              <a:gd name="connsiteX148" fmla="*/ 6108363 w 6845840"/>
              <a:gd name="connsiteY148" fmla="*/ 4593887 h 6845840"/>
              <a:gd name="connsiteX149" fmla="*/ 3971986 w 6845840"/>
              <a:gd name="connsiteY149" fmla="*/ 2457511 h 6845840"/>
              <a:gd name="connsiteX150" fmla="*/ 4109328 w 6845840"/>
              <a:gd name="connsiteY150" fmla="*/ 2382608 h 6845840"/>
              <a:gd name="connsiteX151" fmla="*/ 1972952 w 6845840"/>
              <a:gd name="connsiteY151" fmla="*/ 4518985 h 6845840"/>
              <a:gd name="connsiteX152" fmla="*/ 4109328 w 6845840"/>
              <a:gd name="connsiteY152" fmla="*/ 6655361 h 6845840"/>
              <a:gd name="connsiteX153" fmla="*/ 6245705 w 6845840"/>
              <a:gd name="connsiteY153" fmla="*/ 4518985 h 6845840"/>
              <a:gd name="connsiteX154" fmla="*/ 4109328 w 6845840"/>
              <a:gd name="connsiteY154" fmla="*/ 2382608 h 6845840"/>
              <a:gd name="connsiteX155" fmla="*/ 4235970 w 6845840"/>
              <a:gd name="connsiteY155" fmla="*/ 2292141 h 6845840"/>
              <a:gd name="connsiteX156" fmla="*/ 2099594 w 6845840"/>
              <a:gd name="connsiteY156" fmla="*/ 4428517 h 6845840"/>
              <a:gd name="connsiteX157" fmla="*/ 4235970 w 6845840"/>
              <a:gd name="connsiteY157" fmla="*/ 6564894 h 6845840"/>
              <a:gd name="connsiteX158" fmla="*/ 6372347 w 6845840"/>
              <a:gd name="connsiteY158" fmla="*/ 4428517 h 6845840"/>
              <a:gd name="connsiteX159" fmla="*/ 4235970 w 6845840"/>
              <a:gd name="connsiteY159" fmla="*/ 2292141 h 6845840"/>
              <a:gd name="connsiteX160" fmla="*/ 4350575 w 6845840"/>
              <a:gd name="connsiteY160" fmla="*/ 2187386 h 6845840"/>
              <a:gd name="connsiteX161" fmla="*/ 2214198 w 6845840"/>
              <a:gd name="connsiteY161" fmla="*/ 4323762 h 6845840"/>
              <a:gd name="connsiteX162" fmla="*/ 4350575 w 6845840"/>
              <a:gd name="connsiteY162" fmla="*/ 6460139 h 6845840"/>
              <a:gd name="connsiteX163" fmla="*/ 6486951 w 6845840"/>
              <a:gd name="connsiteY163" fmla="*/ 4323762 h 6845840"/>
              <a:gd name="connsiteX164" fmla="*/ 4350575 w 6845840"/>
              <a:gd name="connsiteY164" fmla="*/ 2187386 h 6845840"/>
              <a:gd name="connsiteX165" fmla="*/ 4451864 w 6845840"/>
              <a:gd name="connsiteY165" fmla="*/ 2069681 h 6845840"/>
              <a:gd name="connsiteX166" fmla="*/ 2315487 w 6845840"/>
              <a:gd name="connsiteY166" fmla="*/ 4206058 h 6845840"/>
              <a:gd name="connsiteX167" fmla="*/ 4451864 w 6845840"/>
              <a:gd name="connsiteY167" fmla="*/ 6342434 h 6845840"/>
              <a:gd name="connsiteX168" fmla="*/ 6588240 w 6845840"/>
              <a:gd name="connsiteY168" fmla="*/ 4206058 h 6845840"/>
              <a:gd name="connsiteX169" fmla="*/ 4451864 w 6845840"/>
              <a:gd name="connsiteY169" fmla="*/ 2069681 h 6845840"/>
              <a:gd name="connsiteX170" fmla="*/ 4538561 w 6845840"/>
              <a:gd name="connsiteY170" fmla="*/ 1940243 h 6845840"/>
              <a:gd name="connsiteX171" fmla="*/ 2402185 w 6845840"/>
              <a:gd name="connsiteY171" fmla="*/ 4076619 h 6845840"/>
              <a:gd name="connsiteX172" fmla="*/ 4538561 w 6845840"/>
              <a:gd name="connsiteY172" fmla="*/ 6212995 h 6845840"/>
              <a:gd name="connsiteX173" fmla="*/ 6674938 w 6845840"/>
              <a:gd name="connsiteY173" fmla="*/ 4076619 h 6845840"/>
              <a:gd name="connsiteX174" fmla="*/ 4538561 w 6845840"/>
              <a:gd name="connsiteY174" fmla="*/ 1940243 h 6845840"/>
              <a:gd name="connsiteX175" fmla="*/ 4609391 w 6845840"/>
              <a:gd name="connsiteY175" fmla="*/ 1800407 h 6845840"/>
              <a:gd name="connsiteX176" fmla="*/ 2473014 w 6845840"/>
              <a:gd name="connsiteY176" fmla="*/ 3936784 h 6845840"/>
              <a:gd name="connsiteX177" fmla="*/ 4609391 w 6845840"/>
              <a:gd name="connsiteY177" fmla="*/ 6073160 h 6845840"/>
              <a:gd name="connsiteX178" fmla="*/ 6745768 w 6845840"/>
              <a:gd name="connsiteY178" fmla="*/ 3936784 h 6845840"/>
              <a:gd name="connsiteX179" fmla="*/ 4609391 w 6845840"/>
              <a:gd name="connsiteY179" fmla="*/ 1800407 h 6845840"/>
              <a:gd name="connsiteX180" fmla="*/ 4663075 w 6845840"/>
              <a:gd name="connsiteY180" fmla="*/ 1651453 h 6845840"/>
              <a:gd name="connsiteX181" fmla="*/ 2526699 w 6845840"/>
              <a:gd name="connsiteY181" fmla="*/ 3787829 h 6845840"/>
              <a:gd name="connsiteX182" fmla="*/ 4663075 w 6845840"/>
              <a:gd name="connsiteY182" fmla="*/ 5924206 h 6845840"/>
              <a:gd name="connsiteX183" fmla="*/ 6799452 w 6845840"/>
              <a:gd name="connsiteY183" fmla="*/ 3787829 h 6845840"/>
              <a:gd name="connsiteX184" fmla="*/ 4663075 w 6845840"/>
              <a:gd name="connsiteY184" fmla="*/ 1651453 h 6845840"/>
              <a:gd name="connsiteX185" fmla="*/ 4698399 w 6845840"/>
              <a:gd name="connsiteY185" fmla="*/ 1494594 h 6845840"/>
              <a:gd name="connsiteX186" fmla="*/ 2562022 w 6845840"/>
              <a:gd name="connsiteY186" fmla="*/ 3630970 h 6845840"/>
              <a:gd name="connsiteX187" fmla="*/ 4698399 w 6845840"/>
              <a:gd name="connsiteY187" fmla="*/ 5767347 h 6845840"/>
              <a:gd name="connsiteX188" fmla="*/ 6834776 w 6845840"/>
              <a:gd name="connsiteY188" fmla="*/ 3630970 h 6845840"/>
              <a:gd name="connsiteX189" fmla="*/ 4698399 w 6845840"/>
              <a:gd name="connsiteY189" fmla="*/ 1494594 h 6845840"/>
              <a:gd name="connsiteX190" fmla="*/ 4713963 w 6845840"/>
              <a:gd name="connsiteY190" fmla="*/ 1331169 h 6845840"/>
              <a:gd name="connsiteX191" fmla="*/ 2577587 w 6845840"/>
              <a:gd name="connsiteY191" fmla="*/ 3467546 h 6845840"/>
              <a:gd name="connsiteX192" fmla="*/ 4713963 w 6845840"/>
              <a:gd name="connsiteY192" fmla="*/ 5603922 h 6845840"/>
              <a:gd name="connsiteX193" fmla="*/ 6850340 w 6845840"/>
              <a:gd name="connsiteY193" fmla="*/ 3467546 h 6845840"/>
              <a:gd name="connsiteX194" fmla="*/ 4713963 w 6845840"/>
              <a:gd name="connsiteY194" fmla="*/ 1331169 h 6845840"/>
              <a:gd name="connsiteX195" fmla="*/ 4708735 w 6845840"/>
              <a:gd name="connsiteY195" fmla="*/ 1165252 h 6845840"/>
              <a:gd name="connsiteX196" fmla="*/ 2572358 w 6845840"/>
              <a:gd name="connsiteY196" fmla="*/ 3301629 h 6845840"/>
              <a:gd name="connsiteX197" fmla="*/ 4708735 w 6845840"/>
              <a:gd name="connsiteY197" fmla="*/ 5438005 h 6845840"/>
              <a:gd name="connsiteX198" fmla="*/ 6845111 w 6845840"/>
              <a:gd name="connsiteY198" fmla="*/ 3301629 h 6845840"/>
              <a:gd name="connsiteX199" fmla="*/ 4708735 w 6845840"/>
              <a:gd name="connsiteY199" fmla="*/ 1165252 h 6845840"/>
              <a:gd name="connsiteX200" fmla="*/ 4683139 w 6845840"/>
              <a:gd name="connsiteY200" fmla="*/ 1004989 h 6845840"/>
              <a:gd name="connsiteX201" fmla="*/ 2546762 w 6845840"/>
              <a:gd name="connsiteY201" fmla="*/ 3141365 h 6845840"/>
              <a:gd name="connsiteX202" fmla="*/ 4683139 w 6845840"/>
              <a:gd name="connsiteY202" fmla="*/ 5277742 h 6845840"/>
              <a:gd name="connsiteX203" fmla="*/ 6819515 w 6845840"/>
              <a:gd name="connsiteY203" fmla="*/ 3141365 h 6845840"/>
              <a:gd name="connsiteX204" fmla="*/ 4683139 w 6845840"/>
              <a:gd name="connsiteY204" fmla="*/ 1004989 h 6845840"/>
              <a:gd name="connsiteX205" fmla="*/ 4638452 w 6845840"/>
              <a:gd name="connsiteY205" fmla="*/ 851900 h 6845840"/>
              <a:gd name="connsiteX206" fmla="*/ 2502076 w 6845840"/>
              <a:gd name="connsiteY206" fmla="*/ 2988276 h 6845840"/>
              <a:gd name="connsiteX207" fmla="*/ 4638452 w 6845840"/>
              <a:gd name="connsiteY207" fmla="*/ 5124653 h 6845840"/>
              <a:gd name="connsiteX208" fmla="*/ 6774828 w 6845840"/>
              <a:gd name="connsiteY208" fmla="*/ 2988276 h 6845840"/>
              <a:gd name="connsiteX209" fmla="*/ 4638452 w 6845840"/>
              <a:gd name="connsiteY209" fmla="*/ 851900 h 6845840"/>
              <a:gd name="connsiteX210" fmla="*/ 4576074 w 6845840"/>
              <a:gd name="connsiteY210" fmla="*/ 707322 h 6845840"/>
              <a:gd name="connsiteX211" fmla="*/ 2439697 w 6845840"/>
              <a:gd name="connsiteY211" fmla="*/ 2843699 h 6845840"/>
              <a:gd name="connsiteX212" fmla="*/ 4576074 w 6845840"/>
              <a:gd name="connsiteY212" fmla="*/ 4980076 h 6845840"/>
              <a:gd name="connsiteX213" fmla="*/ 6712450 w 6845840"/>
              <a:gd name="connsiteY213" fmla="*/ 2843699 h 6845840"/>
              <a:gd name="connsiteX214" fmla="*/ 4576074 w 6845840"/>
              <a:gd name="connsiteY214" fmla="*/ 707322 h 6845840"/>
              <a:gd name="connsiteX215" fmla="*/ 4497097 w 6845840"/>
              <a:gd name="connsiteY215" fmla="*/ 572534 h 6845840"/>
              <a:gd name="connsiteX216" fmla="*/ 2360721 w 6845840"/>
              <a:gd name="connsiteY216" fmla="*/ 2708910 h 6845840"/>
              <a:gd name="connsiteX217" fmla="*/ 4497097 w 6845840"/>
              <a:gd name="connsiteY217" fmla="*/ 4845287 h 6845840"/>
              <a:gd name="connsiteX218" fmla="*/ 6633473 w 6845840"/>
              <a:gd name="connsiteY218" fmla="*/ 2708910 h 6845840"/>
              <a:gd name="connsiteX219" fmla="*/ 4497097 w 6845840"/>
              <a:gd name="connsiteY219" fmla="*/ 572534 h 6845840"/>
              <a:gd name="connsiteX220" fmla="*/ 4402921 w 6845840"/>
              <a:gd name="connsiteY220" fmla="*/ 448810 h 6845840"/>
              <a:gd name="connsiteX221" fmla="*/ 2266545 w 6845840"/>
              <a:gd name="connsiteY221" fmla="*/ 2585186 h 6845840"/>
              <a:gd name="connsiteX222" fmla="*/ 4402921 w 6845840"/>
              <a:gd name="connsiteY222" fmla="*/ 4721563 h 6845840"/>
              <a:gd name="connsiteX223" fmla="*/ 6539298 w 6845840"/>
              <a:gd name="connsiteY223" fmla="*/ 2585186 h 6845840"/>
              <a:gd name="connsiteX224" fmla="*/ 4402921 w 6845840"/>
              <a:gd name="connsiteY224" fmla="*/ 448810 h 6845840"/>
              <a:gd name="connsiteX225" fmla="*/ 4294823 w 6845840"/>
              <a:gd name="connsiteY225" fmla="*/ 337428 h 6845840"/>
              <a:gd name="connsiteX226" fmla="*/ 2158446 w 6845840"/>
              <a:gd name="connsiteY226" fmla="*/ 2473805 h 6845840"/>
              <a:gd name="connsiteX227" fmla="*/ 4294823 w 6845840"/>
              <a:gd name="connsiteY227" fmla="*/ 4610181 h 6845840"/>
              <a:gd name="connsiteX228" fmla="*/ 6431199 w 6845840"/>
              <a:gd name="connsiteY228" fmla="*/ 2473805 h 6845840"/>
              <a:gd name="connsiteX229" fmla="*/ 4294823 w 6845840"/>
              <a:gd name="connsiteY229" fmla="*/ 337428 h 6845840"/>
              <a:gd name="connsiteX230" fmla="*/ 4174078 w 6845840"/>
              <a:gd name="connsiteY230" fmla="*/ 239665 h 6845840"/>
              <a:gd name="connsiteX231" fmla="*/ 2037702 w 6845840"/>
              <a:gd name="connsiteY231" fmla="*/ 2376042 h 6845840"/>
              <a:gd name="connsiteX232" fmla="*/ 4174078 w 6845840"/>
              <a:gd name="connsiteY232" fmla="*/ 4512418 h 6845840"/>
              <a:gd name="connsiteX233" fmla="*/ 6310454 w 6845840"/>
              <a:gd name="connsiteY233" fmla="*/ 2376042 h 6845840"/>
              <a:gd name="connsiteX234" fmla="*/ 4174078 w 6845840"/>
              <a:gd name="connsiteY234" fmla="*/ 239665 h 6845840"/>
              <a:gd name="connsiteX235" fmla="*/ 4041964 w 6845840"/>
              <a:gd name="connsiteY235" fmla="*/ 156798 h 6845840"/>
              <a:gd name="connsiteX236" fmla="*/ 1905588 w 6845840"/>
              <a:gd name="connsiteY236" fmla="*/ 2293174 h 6845840"/>
              <a:gd name="connsiteX237" fmla="*/ 4041964 w 6845840"/>
              <a:gd name="connsiteY237" fmla="*/ 4429551 h 6845840"/>
              <a:gd name="connsiteX238" fmla="*/ 6178341 w 6845840"/>
              <a:gd name="connsiteY238" fmla="*/ 2293174 h 6845840"/>
              <a:gd name="connsiteX239" fmla="*/ 4041964 w 6845840"/>
              <a:gd name="connsiteY239" fmla="*/ 156798 h 6845840"/>
              <a:gd name="connsiteX240" fmla="*/ 3899697 w 6845840"/>
              <a:gd name="connsiteY240" fmla="*/ 90102 h 6845840"/>
              <a:gd name="connsiteX241" fmla="*/ 1763321 w 6845840"/>
              <a:gd name="connsiteY241" fmla="*/ 2226479 h 6845840"/>
              <a:gd name="connsiteX242" fmla="*/ 3899697 w 6845840"/>
              <a:gd name="connsiteY242" fmla="*/ 4362855 h 6845840"/>
              <a:gd name="connsiteX243" fmla="*/ 6036074 w 6845840"/>
              <a:gd name="connsiteY243" fmla="*/ 2226479 h 6845840"/>
              <a:gd name="connsiteX244" fmla="*/ 3899697 w 6845840"/>
              <a:gd name="connsiteY244" fmla="*/ 90102 h 6845840"/>
              <a:gd name="connsiteX245" fmla="*/ 3748615 w 6845840"/>
              <a:gd name="connsiteY245" fmla="*/ 40917 h 6845840"/>
              <a:gd name="connsiteX246" fmla="*/ 1612238 w 6845840"/>
              <a:gd name="connsiteY246" fmla="*/ 2177293 h 6845840"/>
              <a:gd name="connsiteX247" fmla="*/ 3748615 w 6845840"/>
              <a:gd name="connsiteY247" fmla="*/ 4313670 h 6845840"/>
              <a:gd name="connsiteX248" fmla="*/ 5884991 w 6845840"/>
              <a:gd name="connsiteY248" fmla="*/ 2177293 h 6845840"/>
              <a:gd name="connsiteX249" fmla="*/ 3748615 w 6845840"/>
              <a:gd name="connsiteY249" fmla="*/ 40917 h 6845840"/>
              <a:gd name="connsiteX250" fmla="*/ 3590054 w 6845840"/>
              <a:gd name="connsiteY250" fmla="*/ 10457 h 6845840"/>
              <a:gd name="connsiteX251" fmla="*/ 1453677 w 6845840"/>
              <a:gd name="connsiteY251" fmla="*/ 2146834 h 6845840"/>
              <a:gd name="connsiteX252" fmla="*/ 3590054 w 6845840"/>
              <a:gd name="connsiteY252" fmla="*/ 4283210 h 6845840"/>
              <a:gd name="connsiteX253" fmla="*/ 5726430 w 6845840"/>
              <a:gd name="connsiteY253" fmla="*/ 2146834 h 6845840"/>
              <a:gd name="connsiteX254" fmla="*/ 3590054 w 6845840"/>
              <a:gd name="connsiteY254" fmla="*/ 10457 h 684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6845840" h="6845840">
                <a:moveTo>
                  <a:pt x="5561546" y="2136377"/>
                </a:moveTo>
                <a:cubicBezTo>
                  <a:pt x="5561546" y="3316281"/>
                  <a:pt x="4605074" y="4272753"/>
                  <a:pt x="3425170" y="4272753"/>
                </a:cubicBezTo>
                <a:cubicBezTo>
                  <a:pt x="2245265" y="4272753"/>
                  <a:pt x="1288793" y="3316281"/>
                  <a:pt x="1288793" y="2136377"/>
                </a:cubicBezTo>
                <a:cubicBezTo>
                  <a:pt x="1288793" y="956472"/>
                  <a:pt x="2245265" y="0"/>
                  <a:pt x="3425170" y="0"/>
                </a:cubicBezTo>
                <a:cubicBezTo>
                  <a:pt x="4605074" y="0"/>
                  <a:pt x="5561546" y="956472"/>
                  <a:pt x="5561546" y="2136377"/>
                </a:cubicBezTo>
                <a:close/>
                <a:moveTo>
                  <a:pt x="3260286" y="10457"/>
                </a:moveTo>
                <a:cubicBezTo>
                  <a:pt x="2080382" y="10457"/>
                  <a:pt x="1123910" y="966929"/>
                  <a:pt x="1123910" y="2146834"/>
                </a:cubicBezTo>
                <a:cubicBezTo>
                  <a:pt x="1123910" y="3326738"/>
                  <a:pt x="2080442" y="4283210"/>
                  <a:pt x="3260286" y="4283210"/>
                </a:cubicBezTo>
                <a:cubicBezTo>
                  <a:pt x="4440130" y="4283210"/>
                  <a:pt x="5396663" y="3326738"/>
                  <a:pt x="5396663" y="2146834"/>
                </a:cubicBezTo>
                <a:cubicBezTo>
                  <a:pt x="5396663" y="966929"/>
                  <a:pt x="4440191" y="10457"/>
                  <a:pt x="3260286" y="10457"/>
                </a:cubicBezTo>
                <a:close/>
                <a:moveTo>
                  <a:pt x="3101725" y="40917"/>
                </a:moveTo>
                <a:cubicBezTo>
                  <a:pt x="1921821" y="40917"/>
                  <a:pt x="965349" y="997389"/>
                  <a:pt x="965349" y="2177293"/>
                </a:cubicBezTo>
                <a:cubicBezTo>
                  <a:pt x="965349" y="3357198"/>
                  <a:pt x="1921821" y="4313670"/>
                  <a:pt x="3101725" y="4313670"/>
                </a:cubicBezTo>
                <a:cubicBezTo>
                  <a:pt x="4281630" y="4313670"/>
                  <a:pt x="5238102" y="3357198"/>
                  <a:pt x="5238102" y="2177293"/>
                </a:cubicBezTo>
                <a:cubicBezTo>
                  <a:pt x="5238102" y="997389"/>
                  <a:pt x="4281569" y="40917"/>
                  <a:pt x="3101725" y="40917"/>
                </a:cubicBezTo>
                <a:close/>
                <a:moveTo>
                  <a:pt x="2950643" y="90102"/>
                </a:moveTo>
                <a:cubicBezTo>
                  <a:pt x="1770738" y="90102"/>
                  <a:pt x="814266" y="1046575"/>
                  <a:pt x="814266" y="2226479"/>
                </a:cubicBezTo>
                <a:cubicBezTo>
                  <a:pt x="814266" y="3406383"/>
                  <a:pt x="1770738" y="4362855"/>
                  <a:pt x="2950643" y="4362855"/>
                </a:cubicBezTo>
                <a:cubicBezTo>
                  <a:pt x="4130547" y="4362855"/>
                  <a:pt x="5087019" y="3406383"/>
                  <a:pt x="5087019" y="2226479"/>
                </a:cubicBezTo>
                <a:cubicBezTo>
                  <a:pt x="5087019" y="1046575"/>
                  <a:pt x="4130547" y="90102"/>
                  <a:pt x="2950643" y="90102"/>
                </a:cubicBezTo>
                <a:close/>
                <a:moveTo>
                  <a:pt x="2808376" y="156798"/>
                </a:moveTo>
                <a:cubicBezTo>
                  <a:pt x="1628471" y="156798"/>
                  <a:pt x="671999" y="1113270"/>
                  <a:pt x="671999" y="2293174"/>
                </a:cubicBezTo>
                <a:cubicBezTo>
                  <a:pt x="671999" y="3473079"/>
                  <a:pt x="1628471" y="4429551"/>
                  <a:pt x="2808376" y="4429551"/>
                </a:cubicBezTo>
                <a:cubicBezTo>
                  <a:pt x="3988280" y="4429551"/>
                  <a:pt x="4944752" y="3473079"/>
                  <a:pt x="4944752" y="2293174"/>
                </a:cubicBezTo>
                <a:cubicBezTo>
                  <a:pt x="4944752" y="1113270"/>
                  <a:pt x="3988280" y="156798"/>
                  <a:pt x="2808376" y="156798"/>
                </a:cubicBezTo>
                <a:close/>
                <a:moveTo>
                  <a:pt x="2676262" y="239665"/>
                </a:moveTo>
                <a:cubicBezTo>
                  <a:pt x="1496357" y="239665"/>
                  <a:pt x="539885" y="1196137"/>
                  <a:pt x="539885" y="2376042"/>
                </a:cubicBezTo>
                <a:cubicBezTo>
                  <a:pt x="539885" y="3555946"/>
                  <a:pt x="1496357" y="4512418"/>
                  <a:pt x="2676262" y="4512418"/>
                </a:cubicBezTo>
                <a:cubicBezTo>
                  <a:pt x="3856166" y="4512418"/>
                  <a:pt x="4812638" y="3555946"/>
                  <a:pt x="4812638" y="2376042"/>
                </a:cubicBezTo>
                <a:cubicBezTo>
                  <a:pt x="4812638" y="1196137"/>
                  <a:pt x="3856166" y="239665"/>
                  <a:pt x="2676262" y="239665"/>
                </a:cubicBezTo>
                <a:close/>
                <a:moveTo>
                  <a:pt x="2555456" y="337428"/>
                </a:moveTo>
                <a:cubicBezTo>
                  <a:pt x="1375613" y="337428"/>
                  <a:pt x="419080" y="1293900"/>
                  <a:pt x="419080" y="2473805"/>
                </a:cubicBezTo>
                <a:cubicBezTo>
                  <a:pt x="419080" y="3653709"/>
                  <a:pt x="1375552" y="4610181"/>
                  <a:pt x="2555456" y="4610181"/>
                </a:cubicBezTo>
                <a:cubicBezTo>
                  <a:pt x="3735361" y="4610181"/>
                  <a:pt x="4691833" y="3653709"/>
                  <a:pt x="4691833" y="2473805"/>
                </a:cubicBezTo>
                <a:cubicBezTo>
                  <a:pt x="4691833" y="1293900"/>
                  <a:pt x="3735361" y="337428"/>
                  <a:pt x="2555456" y="337428"/>
                </a:cubicBezTo>
                <a:close/>
                <a:moveTo>
                  <a:pt x="2447358" y="448810"/>
                </a:moveTo>
                <a:cubicBezTo>
                  <a:pt x="1267453" y="448810"/>
                  <a:pt x="310981" y="1405282"/>
                  <a:pt x="310981" y="2585186"/>
                </a:cubicBezTo>
                <a:cubicBezTo>
                  <a:pt x="310981" y="3765091"/>
                  <a:pt x="1267514" y="4721563"/>
                  <a:pt x="2447358" y="4721563"/>
                </a:cubicBezTo>
                <a:cubicBezTo>
                  <a:pt x="3627201" y="4721563"/>
                  <a:pt x="4583734" y="3765091"/>
                  <a:pt x="4583734" y="2585186"/>
                </a:cubicBezTo>
                <a:cubicBezTo>
                  <a:pt x="4583734" y="1405282"/>
                  <a:pt x="3627262" y="448810"/>
                  <a:pt x="2447358" y="448810"/>
                </a:cubicBezTo>
                <a:close/>
                <a:moveTo>
                  <a:pt x="2353243" y="572534"/>
                </a:moveTo>
                <a:cubicBezTo>
                  <a:pt x="1173338" y="572534"/>
                  <a:pt x="216866" y="1529006"/>
                  <a:pt x="216866" y="2708910"/>
                </a:cubicBezTo>
                <a:cubicBezTo>
                  <a:pt x="216866" y="3888814"/>
                  <a:pt x="1173338" y="4845287"/>
                  <a:pt x="2353243" y="4845287"/>
                </a:cubicBezTo>
                <a:cubicBezTo>
                  <a:pt x="3533147" y="4845287"/>
                  <a:pt x="4489619" y="3888814"/>
                  <a:pt x="4489619" y="2708910"/>
                </a:cubicBezTo>
                <a:cubicBezTo>
                  <a:pt x="4489619" y="1529006"/>
                  <a:pt x="3533086" y="572534"/>
                  <a:pt x="2353243" y="572534"/>
                </a:cubicBezTo>
                <a:close/>
                <a:moveTo>
                  <a:pt x="2274266" y="707322"/>
                </a:moveTo>
                <a:cubicBezTo>
                  <a:pt x="1094362" y="707322"/>
                  <a:pt x="137890" y="1663795"/>
                  <a:pt x="137890" y="2843699"/>
                </a:cubicBezTo>
                <a:cubicBezTo>
                  <a:pt x="137890" y="4023603"/>
                  <a:pt x="1094362" y="4980076"/>
                  <a:pt x="2274266" y="4980076"/>
                </a:cubicBezTo>
                <a:cubicBezTo>
                  <a:pt x="3454171" y="4980076"/>
                  <a:pt x="4410643" y="4023603"/>
                  <a:pt x="4410643" y="2843699"/>
                </a:cubicBezTo>
                <a:cubicBezTo>
                  <a:pt x="4410643" y="1663795"/>
                  <a:pt x="3454171" y="707322"/>
                  <a:pt x="2274266" y="707322"/>
                </a:cubicBezTo>
                <a:close/>
                <a:moveTo>
                  <a:pt x="2211827" y="851900"/>
                </a:moveTo>
                <a:cubicBezTo>
                  <a:pt x="1031922" y="851900"/>
                  <a:pt x="75450" y="1808372"/>
                  <a:pt x="75450" y="2988276"/>
                </a:cubicBezTo>
                <a:cubicBezTo>
                  <a:pt x="75450" y="4168181"/>
                  <a:pt x="1031983" y="5124653"/>
                  <a:pt x="2211827" y="5124653"/>
                </a:cubicBezTo>
                <a:cubicBezTo>
                  <a:pt x="3391670" y="5124653"/>
                  <a:pt x="4348264" y="4168181"/>
                  <a:pt x="4348264" y="2988276"/>
                </a:cubicBezTo>
                <a:cubicBezTo>
                  <a:pt x="4348264" y="1808372"/>
                  <a:pt x="3391731" y="851900"/>
                  <a:pt x="2211827" y="851900"/>
                </a:cubicBezTo>
                <a:close/>
                <a:moveTo>
                  <a:pt x="2167201" y="1004989"/>
                </a:moveTo>
                <a:cubicBezTo>
                  <a:pt x="987297" y="1004989"/>
                  <a:pt x="30825" y="1961461"/>
                  <a:pt x="30825" y="3141365"/>
                </a:cubicBezTo>
                <a:cubicBezTo>
                  <a:pt x="30825" y="4321270"/>
                  <a:pt x="987297" y="5277742"/>
                  <a:pt x="2167201" y="5277742"/>
                </a:cubicBezTo>
                <a:cubicBezTo>
                  <a:pt x="3347106" y="5277742"/>
                  <a:pt x="4303577" y="4321270"/>
                  <a:pt x="4303577" y="3141365"/>
                </a:cubicBezTo>
                <a:cubicBezTo>
                  <a:pt x="4303577" y="1961461"/>
                  <a:pt x="3347106" y="1004989"/>
                  <a:pt x="2167201" y="1004989"/>
                </a:cubicBezTo>
                <a:close/>
                <a:moveTo>
                  <a:pt x="2141605" y="1165252"/>
                </a:moveTo>
                <a:cubicBezTo>
                  <a:pt x="961701" y="1165252"/>
                  <a:pt x="5229" y="2121724"/>
                  <a:pt x="5229" y="3301629"/>
                </a:cubicBezTo>
                <a:cubicBezTo>
                  <a:pt x="5229" y="4481533"/>
                  <a:pt x="961701" y="5438005"/>
                  <a:pt x="2141605" y="5438005"/>
                </a:cubicBezTo>
                <a:cubicBezTo>
                  <a:pt x="3321510" y="5438005"/>
                  <a:pt x="4277982" y="4481533"/>
                  <a:pt x="4277982" y="3301629"/>
                </a:cubicBezTo>
                <a:cubicBezTo>
                  <a:pt x="4277982" y="2121724"/>
                  <a:pt x="3321510" y="1165252"/>
                  <a:pt x="2141605" y="1165252"/>
                </a:cubicBezTo>
                <a:close/>
                <a:moveTo>
                  <a:pt x="2136377" y="1331169"/>
                </a:moveTo>
                <a:cubicBezTo>
                  <a:pt x="956472" y="1331169"/>
                  <a:pt x="0" y="2287642"/>
                  <a:pt x="0" y="3467546"/>
                </a:cubicBezTo>
                <a:cubicBezTo>
                  <a:pt x="0" y="4647450"/>
                  <a:pt x="956472" y="5603922"/>
                  <a:pt x="2136377" y="5603922"/>
                </a:cubicBezTo>
                <a:cubicBezTo>
                  <a:pt x="3316281" y="5603922"/>
                  <a:pt x="4272753" y="4647450"/>
                  <a:pt x="4272753" y="3467546"/>
                </a:cubicBezTo>
                <a:cubicBezTo>
                  <a:pt x="4272753" y="2287642"/>
                  <a:pt x="3316281" y="1331169"/>
                  <a:pt x="2136377" y="1331169"/>
                </a:cubicBezTo>
                <a:close/>
                <a:moveTo>
                  <a:pt x="2151941" y="1494594"/>
                </a:moveTo>
                <a:cubicBezTo>
                  <a:pt x="972036" y="1494594"/>
                  <a:pt x="15564" y="2451066"/>
                  <a:pt x="15564" y="3630970"/>
                </a:cubicBezTo>
                <a:cubicBezTo>
                  <a:pt x="15564" y="4810875"/>
                  <a:pt x="972036" y="5767347"/>
                  <a:pt x="2151941" y="5767347"/>
                </a:cubicBezTo>
                <a:cubicBezTo>
                  <a:pt x="3331845" y="5767347"/>
                  <a:pt x="4288318" y="4810875"/>
                  <a:pt x="4288318" y="3630970"/>
                </a:cubicBezTo>
                <a:cubicBezTo>
                  <a:pt x="4288318" y="2451066"/>
                  <a:pt x="3331845" y="1494594"/>
                  <a:pt x="2151941" y="1494594"/>
                </a:cubicBezTo>
                <a:close/>
                <a:moveTo>
                  <a:pt x="2187204" y="1651453"/>
                </a:moveTo>
                <a:cubicBezTo>
                  <a:pt x="1007299" y="1651453"/>
                  <a:pt x="50827" y="2607925"/>
                  <a:pt x="50827" y="3787829"/>
                </a:cubicBezTo>
                <a:cubicBezTo>
                  <a:pt x="50827" y="4967734"/>
                  <a:pt x="1007299" y="5924206"/>
                  <a:pt x="2187204" y="5924206"/>
                </a:cubicBezTo>
                <a:cubicBezTo>
                  <a:pt x="3367108" y="5924206"/>
                  <a:pt x="4323580" y="4967734"/>
                  <a:pt x="4323580" y="3787829"/>
                </a:cubicBezTo>
                <a:cubicBezTo>
                  <a:pt x="4323580" y="2607925"/>
                  <a:pt x="3367108" y="1651453"/>
                  <a:pt x="2187204" y="1651453"/>
                </a:cubicBezTo>
                <a:close/>
                <a:moveTo>
                  <a:pt x="2240949" y="1800407"/>
                </a:moveTo>
                <a:cubicBezTo>
                  <a:pt x="1061045" y="1800407"/>
                  <a:pt x="104572" y="2756880"/>
                  <a:pt x="104572" y="3936784"/>
                </a:cubicBezTo>
                <a:cubicBezTo>
                  <a:pt x="104572" y="5116689"/>
                  <a:pt x="1061045" y="6073160"/>
                  <a:pt x="2240949" y="6073160"/>
                </a:cubicBezTo>
                <a:cubicBezTo>
                  <a:pt x="3420853" y="6073160"/>
                  <a:pt x="4377325" y="5116689"/>
                  <a:pt x="4377325" y="3936784"/>
                </a:cubicBezTo>
                <a:cubicBezTo>
                  <a:pt x="4377325" y="2756880"/>
                  <a:pt x="3420793" y="1800407"/>
                  <a:pt x="2240949" y="1800407"/>
                </a:cubicBezTo>
                <a:close/>
                <a:moveTo>
                  <a:pt x="2311778" y="1940243"/>
                </a:moveTo>
                <a:cubicBezTo>
                  <a:pt x="1131874" y="1940243"/>
                  <a:pt x="175402" y="2896715"/>
                  <a:pt x="175402" y="4076619"/>
                </a:cubicBezTo>
                <a:cubicBezTo>
                  <a:pt x="175402" y="5256524"/>
                  <a:pt x="1131874" y="6212995"/>
                  <a:pt x="2311778" y="6212995"/>
                </a:cubicBezTo>
                <a:cubicBezTo>
                  <a:pt x="3491683" y="6212995"/>
                  <a:pt x="4448155" y="5256524"/>
                  <a:pt x="4448155" y="4076619"/>
                </a:cubicBezTo>
                <a:cubicBezTo>
                  <a:pt x="4448155" y="2896715"/>
                  <a:pt x="3491683" y="1940243"/>
                  <a:pt x="2311778" y="1940243"/>
                </a:cubicBezTo>
                <a:close/>
                <a:moveTo>
                  <a:pt x="2398476" y="2069681"/>
                </a:moveTo>
                <a:cubicBezTo>
                  <a:pt x="1218572" y="2069681"/>
                  <a:pt x="262100" y="3026153"/>
                  <a:pt x="262100" y="4206058"/>
                </a:cubicBezTo>
                <a:cubicBezTo>
                  <a:pt x="262100" y="5385962"/>
                  <a:pt x="1218572" y="6342434"/>
                  <a:pt x="2398476" y="6342434"/>
                </a:cubicBezTo>
                <a:cubicBezTo>
                  <a:pt x="3578381" y="6342434"/>
                  <a:pt x="4534853" y="5385962"/>
                  <a:pt x="4534853" y="4206058"/>
                </a:cubicBezTo>
                <a:cubicBezTo>
                  <a:pt x="4534853" y="3026153"/>
                  <a:pt x="3578381" y="2069681"/>
                  <a:pt x="2398476" y="2069681"/>
                </a:cubicBezTo>
                <a:close/>
                <a:moveTo>
                  <a:pt x="2499765" y="2187386"/>
                </a:moveTo>
                <a:cubicBezTo>
                  <a:pt x="1319861" y="2187386"/>
                  <a:pt x="363389" y="3143858"/>
                  <a:pt x="363389" y="4323762"/>
                </a:cubicBezTo>
                <a:cubicBezTo>
                  <a:pt x="363389" y="5503667"/>
                  <a:pt x="1319861" y="6460139"/>
                  <a:pt x="2499765" y="6460139"/>
                </a:cubicBezTo>
                <a:cubicBezTo>
                  <a:pt x="3679670" y="6460139"/>
                  <a:pt x="4636142" y="5503667"/>
                  <a:pt x="4636142" y="4323762"/>
                </a:cubicBezTo>
                <a:cubicBezTo>
                  <a:pt x="4636142" y="3143858"/>
                  <a:pt x="3679670" y="2187386"/>
                  <a:pt x="2499765" y="2187386"/>
                </a:cubicBezTo>
                <a:close/>
                <a:moveTo>
                  <a:pt x="2614369" y="2292141"/>
                </a:moveTo>
                <a:cubicBezTo>
                  <a:pt x="1434465" y="2292141"/>
                  <a:pt x="477993" y="3248613"/>
                  <a:pt x="477993" y="4428517"/>
                </a:cubicBezTo>
                <a:cubicBezTo>
                  <a:pt x="477993" y="5608421"/>
                  <a:pt x="1434465" y="6564894"/>
                  <a:pt x="2614369" y="6564894"/>
                </a:cubicBezTo>
                <a:cubicBezTo>
                  <a:pt x="3794274" y="6564894"/>
                  <a:pt x="4750746" y="5608421"/>
                  <a:pt x="4750746" y="4428517"/>
                </a:cubicBezTo>
                <a:cubicBezTo>
                  <a:pt x="4750746" y="3248613"/>
                  <a:pt x="3794274" y="2292141"/>
                  <a:pt x="2614369" y="2292141"/>
                </a:cubicBezTo>
                <a:close/>
                <a:moveTo>
                  <a:pt x="2740951" y="2382608"/>
                </a:moveTo>
                <a:cubicBezTo>
                  <a:pt x="1561046" y="2382608"/>
                  <a:pt x="604574" y="3339080"/>
                  <a:pt x="604574" y="4518985"/>
                </a:cubicBezTo>
                <a:cubicBezTo>
                  <a:pt x="604574" y="5698889"/>
                  <a:pt x="1561046" y="6655361"/>
                  <a:pt x="2740951" y="6655361"/>
                </a:cubicBezTo>
                <a:cubicBezTo>
                  <a:pt x="3920855" y="6655361"/>
                  <a:pt x="4877327" y="5698889"/>
                  <a:pt x="4877327" y="4518985"/>
                </a:cubicBezTo>
                <a:cubicBezTo>
                  <a:pt x="4877327" y="3339080"/>
                  <a:pt x="3920855" y="2382608"/>
                  <a:pt x="2740951" y="2382608"/>
                </a:cubicBezTo>
                <a:close/>
                <a:moveTo>
                  <a:pt x="2878354" y="2457511"/>
                </a:moveTo>
                <a:cubicBezTo>
                  <a:pt x="1698449" y="2457511"/>
                  <a:pt x="741977" y="3413983"/>
                  <a:pt x="741977" y="4593887"/>
                </a:cubicBezTo>
                <a:cubicBezTo>
                  <a:pt x="741977" y="5773792"/>
                  <a:pt x="1698449" y="6730264"/>
                  <a:pt x="2878354" y="6730264"/>
                </a:cubicBezTo>
                <a:cubicBezTo>
                  <a:pt x="4058258" y="6730264"/>
                  <a:pt x="5014730" y="5773792"/>
                  <a:pt x="5014730" y="4593887"/>
                </a:cubicBezTo>
                <a:cubicBezTo>
                  <a:pt x="5014730" y="3413983"/>
                  <a:pt x="4058197" y="2457511"/>
                  <a:pt x="2878354" y="2457511"/>
                </a:cubicBezTo>
                <a:close/>
                <a:moveTo>
                  <a:pt x="3025120" y="2515634"/>
                </a:moveTo>
                <a:cubicBezTo>
                  <a:pt x="1845215" y="2515634"/>
                  <a:pt x="888743" y="3472106"/>
                  <a:pt x="888743" y="4652010"/>
                </a:cubicBezTo>
                <a:cubicBezTo>
                  <a:pt x="888743" y="5831914"/>
                  <a:pt x="1845215" y="6788387"/>
                  <a:pt x="3025120" y="6788387"/>
                </a:cubicBezTo>
                <a:cubicBezTo>
                  <a:pt x="4205024" y="6788387"/>
                  <a:pt x="5161497" y="5831914"/>
                  <a:pt x="5161497" y="4652010"/>
                </a:cubicBezTo>
                <a:cubicBezTo>
                  <a:pt x="5161497" y="3472106"/>
                  <a:pt x="4205024" y="2515634"/>
                  <a:pt x="3025120" y="2515634"/>
                </a:cubicBezTo>
                <a:close/>
                <a:moveTo>
                  <a:pt x="3180154" y="2555639"/>
                </a:moveTo>
                <a:cubicBezTo>
                  <a:pt x="2000250" y="2555639"/>
                  <a:pt x="1043778" y="3512111"/>
                  <a:pt x="1043778" y="4692015"/>
                </a:cubicBezTo>
                <a:cubicBezTo>
                  <a:pt x="1043778" y="5871920"/>
                  <a:pt x="2000250" y="6828392"/>
                  <a:pt x="3180154" y="6828392"/>
                </a:cubicBezTo>
                <a:cubicBezTo>
                  <a:pt x="4360059" y="6828392"/>
                  <a:pt x="5316531" y="5871920"/>
                  <a:pt x="5316531" y="4692015"/>
                </a:cubicBezTo>
                <a:cubicBezTo>
                  <a:pt x="5316531" y="3512111"/>
                  <a:pt x="4360059" y="2555639"/>
                  <a:pt x="3180154" y="2555639"/>
                </a:cubicBezTo>
                <a:close/>
                <a:moveTo>
                  <a:pt x="3342059" y="2576249"/>
                </a:moveTo>
                <a:cubicBezTo>
                  <a:pt x="2162155" y="2576249"/>
                  <a:pt x="1205683" y="3532721"/>
                  <a:pt x="1205683" y="4712626"/>
                </a:cubicBezTo>
                <a:cubicBezTo>
                  <a:pt x="1205683" y="5892530"/>
                  <a:pt x="2162155" y="6849002"/>
                  <a:pt x="3342059" y="6849002"/>
                </a:cubicBezTo>
                <a:cubicBezTo>
                  <a:pt x="4521964" y="6849002"/>
                  <a:pt x="5478436" y="5892530"/>
                  <a:pt x="5478436" y="4712626"/>
                </a:cubicBezTo>
                <a:cubicBezTo>
                  <a:pt x="5478436" y="3532721"/>
                  <a:pt x="4521903" y="2576249"/>
                  <a:pt x="3342059" y="2576249"/>
                </a:cubicBezTo>
                <a:close/>
                <a:moveTo>
                  <a:pt x="3508280" y="2576249"/>
                </a:moveTo>
                <a:cubicBezTo>
                  <a:pt x="2328376" y="2576249"/>
                  <a:pt x="1371904" y="3532721"/>
                  <a:pt x="1371904" y="4712626"/>
                </a:cubicBezTo>
                <a:cubicBezTo>
                  <a:pt x="1371904" y="5892530"/>
                  <a:pt x="2328376" y="6849002"/>
                  <a:pt x="3508280" y="6849002"/>
                </a:cubicBezTo>
                <a:cubicBezTo>
                  <a:pt x="4688185" y="6849002"/>
                  <a:pt x="5644657" y="5892530"/>
                  <a:pt x="5644657" y="4712626"/>
                </a:cubicBezTo>
                <a:cubicBezTo>
                  <a:pt x="5644657" y="3532721"/>
                  <a:pt x="4688185" y="2576249"/>
                  <a:pt x="3508280" y="2576249"/>
                </a:cubicBezTo>
                <a:close/>
                <a:moveTo>
                  <a:pt x="3670185" y="2555639"/>
                </a:moveTo>
                <a:cubicBezTo>
                  <a:pt x="2490281" y="2555639"/>
                  <a:pt x="1533809" y="3512111"/>
                  <a:pt x="1533809" y="4692015"/>
                </a:cubicBezTo>
                <a:cubicBezTo>
                  <a:pt x="1533809" y="5871920"/>
                  <a:pt x="2490281" y="6828392"/>
                  <a:pt x="3670185" y="6828392"/>
                </a:cubicBezTo>
                <a:cubicBezTo>
                  <a:pt x="4850090" y="6828392"/>
                  <a:pt x="5806562" y="5871920"/>
                  <a:pt x="5806562" y="4692015"/>
                </a:cubicBezTo>
                <a:cubicBezTo>
                  <a:pt x="5806562" y="3512111"/>
                  <a:pt x="4850090" y="2555639"/>
                  <a:pt x="3670185" y="2555639"/>
                </a:cubicBezTo>
                <a:close/>
                <a:moveTo>
                  <a:pt x="3825159" y="2515634"/>
                </a:moveTo>
                <a:cubicBezTo>
                  <a:pt x="2645255" y="2515634"/>
                  <a:pt x="1688782" y="3472106"/>
                  <a:pt x="1688782" y="4652010"/>
                </a:cubicBezTo>
                <a:cubicBezTo>
                  <a:pt x="1688782" y="5831914"/>
                  <a:pt x="2645255" y="6788387"/>
                  <a:pt x="3825159" y="6788387"/>
                </a:cubicBezTo>
                <a:cubicBezTo>
                  <a:pt x="5005063" y="6788387"/>
                  <a:pt x="5961536" y="5831914"/>
                  <a:pt x="5961536" y="4652010"/>
                </a:cubicBezTo>
                <a:cubicBezTo>
                  <a:pt x="5961536" y="3472106"/>
                  <a:pt x="5005063" y="2515634"/>
                  <a:pt x="3825159" y="2515634"/>
                </a:cubicBezTo>
                <a:close/>
                <a:moveTo>
                  <a:pt x="3971986" y="2457511"/>
                </a:moveTo>
                <a:cubicBezTo>
                  <a:pt x="2792082" y="2457511"/>
                  <a:pt x="1835610" y="3413983"/>
                  <a:pt x="1835610" y="4593887"/>
                </a:cubicBezTo>
                <a:cubicBezTo>
                  <a:pt x="1835610" y="5773792"/>
                  <a:pt x="2792082" y="6730264"/>
                  <a:pt x="3971986" y="6730264"/>
                </a:cubicBezTo>
                <a:cubicBezTo>
                  <a:pt x="5151890" y="6730264"/>
                  <a:pt x="6108363" y="5773792"/>
                  <a:pt x="6108363" y="4593887"/>
                </a:cubicBezTo>
                <a:cubicBezTo>
                  <a:pt x="6108363" y="3413983"/>
                  <a:pt x="5151890" y="2457511"/>
                  <a:pt x="3971986" y="2457511"/>
                </a:cubicBezTo>
                <a:close/>
                <a:moveTo>
                  <a:pt x="4109328" y="2382608"/>
                </a:moveTo>
                <a:cubicBezTo>
                  <a:pt x="2929424" y="2382608"/>
                  <a:pt x="1972952" y="3339080"/>
                  <a:pt x="1972952" y="4518985"/>
                </a:cubicBezTo>
                <a:cubicBezTo>
                  <a:pt x="1972952" y="5698889"/>
                  <a:pt x="2929424" y="6655361"/>
                  <a:pt x="4109328" y="6655361"/>
                </a:cubicBezTo>
                <a:cubicBezTo>
                  <a:pt x="5289233" y="6655361"/>
                  <a:pt x="6245705" y="5698889"/>
                  <a:pt x="6245705" y="4518985"/>
                </a:cubicBezTo>
                <a:cubicBezTo>
                  <a:pt x="6245705" y="3339080"/>
                  <a:pt x="5289233" y="2382608"/>
                  <a:pt x="4109328" y="2382608"/>
                </a:cubicBezTo>
                <a:close/>
                <a:moveTo>
                  <a:pt x="4235970" y="2292141"/>
                </a:moveTo>
                <a:cubicBezTo>
                  <a:pt x="3056066" y="2292141"/>
                  <a:pt x="2099594" y="3248613"/>
                  <a:pt x="2099594" y="4428517"/>
                </a:cubicBezTo>
                <a:cubicBezTo>
                  <a:pt x="2099594" y="5608421"/>
                  <a:pt x="3056066" y="6564894"/>
                  <a:pt x="4235970" y="6564894"/>
                </a:cubicBezTo>
                <a:cubicBezTo>
                  <a:pt x="5415875" y="6564894"/>
                  <a:pt x="6372347" y="5608421"/>
                  <a:pt x="6372347" y="4428517"/>
                </a:cubicBezTo>
                <a:cubicBezTo>
                  <a:pt x="6372347" y="3248613"/>
                  <a:pt x="5415875" y="2292141"/>
                  <a:pt x="4235970" y="2292141"/>
                </a:cubicBezTo>
                <a:close/>
                <a:moveTo>
                  <a:pt x="4350575" y="2187386"/>
                </a:moveTo>
                <a:cubicBezTo>
                  <a:pt x="3170670" y="2187386"/>
                  <a:pt x="2214198" y="3143858"/>
                  <a:pt x="2214198" y="4323762"/>
                </a:cubicBezTo>
                <a:cubicBezTo>
                  <a:pt x="2214198" y="5503667"/>
                  <a:pt x="3170670" y="6460139"/>
                  <a:pt x="4350575" y="6460139"/>
                </a:cubicBezTo>
                <a:cubicBezTo>
                  <a:pt x="5530479" y="6460139"/>
                  <a:pt x="6486951" y="5503667"/>
                  <a:pt x="6486951" y="4323762"/>
                </a:cubicBezTo>
                <a:cubicBezTo>
                  <a:pt x="6486951" y="3143858"/>
                  <a:pt x="5530479" y="2187386"/>
                  <a:pt x="4350575" y="2187386"/>
                </a:cubicBezTo>
                <a:close/>
                <a:moveTo>
                  <a:pt x="4451864" y="2069681"/>
                </a:moveTo>
                <a:cubicBezTo>
                  <a:pt x="3271959" y="2069681"/>
                  <a:pt x="2315487" y="3026153"/>
                  <a:pt x="2315487" y="4206058"/>
                </a:cubicBezTo>
                <a:cubicBezTo>
                  <a:pt x="2315487" y="5385962"/>
                  <a:pt x="3271959" y="6342434"/>
                  <a:pt x="4451864" y="6342434"/>
                </a:cubicBezTo>
                <a:cubicBezTo>
                  <a:pt x="5631768" y="6342434"/>
                  <a:pt x="6588240" y="5385962"/>
                  <a:pt x="6588240" y="4206058"/>
                </a:cubicBezTo>
                <a:cubicBezTo>
                  <a:pt x="6588240" y="3026153"/>
                  <a:pt x="5631768" y="2069681"/>
                  <a:pt x="4451864" y="2069681"/>
                </a:cubicBezTo>
                <a:close/>
                <a:moveTo>
                  <a:pt x="4538561" y="1940243"/>
                </a:moveTo>
                <a:cubicBezTo>
                  <a:pt x="3358657" y="1940243"/>
                  <a:pt x="2402185" y="2896715"/>
                  <a:pt x="2402185" y="4076619"/>
                </a:cubicBezTo>
                <a:cubicBezTo>
                  <a:pt x="2402185" y="5256524"/>
                  <a:pt x="3358657" y="6212995"/>
                  <a:pt x="4538561" y="6212995"/>
                </a:cubicBezTo>
                <a:cubicBezTo>
                  <a:pt x="5718466" y="6212995"/>
                  <a:pt x="6674938" y="5256524"/>
                  <a:pt x="6674938" y="4076619"/>
                </a:cubicBezTo>
                <a:cubicBezTo>
                  <a:pt x="6674938" y="2896715"/>
                  <a:pt x="5718466" y="1940243"/>
                  <a:pt x="4538561" y="1940243"/>
                </a:cubicBezTo>
                <a:close/>
                <a:moveTo>
                  <a:pt x="4609391" y="1800407"/>
                </a:moveTo>
                <a:cubicBezTo>
                  <a:pt x="3429487" y="1800407"/>
                  <a:pt x="2473014" y="2756880"/>
                  <a:pt x="2473014" y="3936784"/>
                </a:cubicBezTo>
                <a:cubicBezTo>
                  <a:pt x="2473014" y="5116689"/>
                  <a:pt x="3429487" y="6073160"/>
                  <a:pt x="4609391" y="6073160"/>
                </a:cubicBezTo>
                <a:cubicBezTo>
                  <a:pt x="5789295" y="6073160"/>
                  <a:pt x="6745768" y="5116689"/>
                  <a:pt x="6745768" y="3936784"/>
                </a:cubicBezTo>
                <a:cubicBezTo>
                  <a:pt x="6745768" y="2756880"/>
                  <a:pt x="5789295" y="1800407"/>
                  <a:pt x="4609391" y="1800407"/>
                </a:cubicBezTo>
                <a:close/>
                <a:moveTo>
                  <a:pt x="4663075" y="1651453"/>
                </a:moveTo>
                <a:cubicBezTo>
                  <a:pt x="3483171" y="1651453"/>
                  <a:pt x="2526699" y="2607925"/>
                  <a:pt x="2526699" y="3787829"/>
                </a:cubicBezTo>
                <a:cubicBezTo>
                  <a:pt x="2526699" y="4967734"/>
                  <a:pt x="3483171" y="5924206"/>
                  <a:pt x="4663075" y="5924206"/>
                </a:cubicBezTo>
                <a:cubicBezTo>
                  <a:pt x="5842980" y="5924206"/>
                  <a:pt x="6799452" y="4967734"/>
                  <a:pt x="6799452" y="3787829"/>
                </a:cubicBezTo>
                <a:cubicBezTo>
                  <a:pt x="6799452" y="2607925"/>
                  <a:pt x="5842980" y="1651453"/>
                  <a:pt x="4663075" y="1651453"/>
                </a:cubicBezTo>
                <a:close/>
                <a:moveTo>
                  <a:pt x="4698399" y="1494594"/>
                </a:moveTo>
                <a:cubicBezTo>
                  <a:pt x="3518494" y="1494594"/>
                  <a:pt x="2562022" y="2451066"/>
                  <a:pt x="2562022" y="3630970"/>
                </a:cubicBezTo>
                <a:cubicBezTo>
                  <a:pt x="2562022" y="4810875"/>
                  <a:pt x="3518494" y="5767347"/>
                  <a:pt x="4698399" y="5767347"/>
                </a:cubicBezTo>
                <a:cubicBezTo>
                  <a:pt x="5878303" y="5767347"/>
                  <a:pt x="6834776" y="4810875"/>
                  <a:pt x="6834776" y="3630970"/>
                </a:cubicBezTo>
                <a:cubicBezTo>
                  <a:pt x="6834776" y="2451066"/>
                  <a:pt x="5878242" y="1494594"/>
                  <a:pt x="4698399" y="1494594"/>
                </a:cubicBezTo>
                <a:close/>
                <a:moveTo>
                  <a:pt x="4713963" y="1331169"/>
                </a:moveTo>
                <a:cubicBezTo>
                  <a:pt x="3534059" y="1331169"/>
                  <a:pt x="2577587" y="2287642"/>
                  <a:pt x="2577587" y="3467546"/>
                </a:cubicBezTo>
                <a:cubicBezTo>
                  <a:pt x="2577587" y="4647450"/>
                  <a:pt x="3534059" y="5603922"/>
                  <a:pt x="4713963" y="5603922"/>
                </a:cubicBezTo>
                <a:cubicBezTo>
                  <a:pt x="5893867" y="5603922"/>
                  <a:pt x="6850340" y="4647450"/>
                  <a:pt x="6850340" y="3467546"/>
                </a:cubicBezTo>
                <a:cubicBezTo>
                  <a:pt x="6850340" y="2287642"/>
                  <a:pt x="5893867" y="1331169"/>
                  <a:pt x="4713963" y="1331169"/>
                </a:cubicBezTo>
                <a:close/>
                <a:moveTo>
                  <a:pt x="4708735" y="1165252"/>
                </a:moveTo>
                <a:cubicBezTo>
                  <a:pt x="3528830" y="1165252"/>
                  <a:pt x="2572358" y="2121724"/>
                  <a:pt x="2572358" y="3301629"/>
                </a:cubicBezTo>
                <a:cubicBezTo>
                  <a:pt x="2572358" y="4481533"/>
                  <a:pt x="3528830" y="5438005"/>
                  <a:pt x="4708735" y="5438005"/>
                </a:cubicBezTo>
                <a:cubicBezTo>
                  <a:pt x="5888639" y="5438005"/>
                  <a:pt x="6845111" y="4481533"/>
                  <a:pt x="6845111" y="3301629"/>
                </a:cubicBezTo>
                <a:cubicBezTo>
                  <a:pt x="6845111" y="2121724"/>
                  <a:pt x="5888578" y="1165252"/>
                  <a:pt x="4708735" y="1165252"/>
                </a:cubicBezTo>
                <a:close/>
                <a:moveTo>
                  <a:pt x="4683139" y="1004989"/>
                </a:moveTo>
                <a:cubicBezTo>
                  <a:pt x="3503234" y="1004989"/>
                  <a:pt x="2546762" y="1961461"/>
                  <a:pt x="2546762" y="3141365"/>
                </a:cubicBezTo>
                <a:cubicBezTo>
                  <a:pt x="2546762" y="4321270"/>
                  <a:pt x="3503234" y="5277742"/>
                  <a:pt x="4683139" y="5277742"/>
                </a:cubicBezTo>
                <a:cubicBezTo>
                  <a:pt x="5863043" y="5277742"/>
                  <a:pt x="6819515" y="4321270"/>
                  <a:pt x="6819515" y="3141365"/>
                </a:cubicBezTo>
                <a:cubicBezTo>
                  <a:pt x="6819515" y="1961461"/>
                  <a:pt x="5863043" y="1004989"/>
                  <a:pt x="4683139" y="1004989"/>
                </a:cubicBezTo>
                <a:close/>
                <a:moveTo>
                  <a:pt x="4638452" y="851900"/>
                </a:moveTo>
                <a:cubicBezTo>
                  <a:pt x="3458548" y="851900"/>
                  <a:pt x="2502076" y="1808372"/>
                  <a:pt x="2502076" y="2988276"/>
                </a:cubicBezTo>
                <a:cubicBezTo>
                  <a:pt x="2502076" y="4168181"/>
                  <a:pt x="3458609" y="5124653"/>
                  <a:pt x="4638452" y="5124653"/>
                </a:cubicBezTo>
                <a:cubicBezTo>
                  <a:pt x="5818296" y="5124653"/>
                  <a:pt x="6774828" y="4168181"/>
                  <a:pt x="6774828" y="2988276"/>
                </a:cubicBezTo>
                <a:cubicBezTo>
                  <a:pt x="6774828" y="1808372"/>
                  <a:pt x="5818357" y="851900"/>
                  <a:pt x="4638452" y="851900"/>
                </a:cubicBezTo>
                <a:close/>
                <a:moveTo>
                  <a:pt x="4576074" y="707322"/>
                </a:moveTo>
                <a:cubicBezTo>
                  <a:pt x="3396169" y="707322"/>
                  <a:pt x="2439697" y="1663795"/>
                  <a:pt x="2439697" y="2843699"/>
                </a:cubicBezTo>
                <a:cubicBezTo>
                  <a:pt x="2439697" y="4023603"/>
                  <a:pt x="3396169" y="4980076"/>
                  <a:pt x="4576074" y="4980076"/>
                </a:cubicBezTo>
                <a:cubicBezTo>
                  <a:pt x="5755978" y="4980076"/>
                  <a:pt x="6712450" y="4023603"/>
                  <a:pt x="6712450" y="2843699"/>
                </a:cubicBezTo>
                <a:cubicBezTo>
                  <a:pt x="6712450" y="1663795"/>
                  <a:pt x="5755917" y="707322"/>
                  <a:pt x="4576074" y="707322"/>
                </a:cubicBezTo>
                <a:close/>
                <a:moveTo>
                  <a:pt x="4497097" y="572534"/>
                </a:moveTo>
                <a:cubicBezTo>
                  <a:pt x="3317193" y="572534"/>
                  <a:pt x="2360721" y="1529006"/>
                  <a:pt x="2360721" y="2708910"/>
                </a:cubicBezTo>
                <a:cubicBezTo>
                  <a:pt x="2360721" y="3888814"/>
                  <a:pt x="3317193" y="4845287"/>
                  <a:pt x="4497097" y="4845287"/>
                </a:cubicBezTo>
                <a:cubicBezTo>
                  <a:pt x="5677002" y="4845287"/>
                  <a:pt x="6633473" y="3888814"/>
                  <a:pt x="6633473" y="2708910"/>
                </a:cubicBezTo>
                <a:cubicBezTo>
                  <a:pt x="6633473" y="1529006"/>
                  <a:pt x="5677002" y="572534"/>
                  <a:pt x="4497097" y="572534"/>
                </a:cubicBezTo>
                <a:close/>
                <a:moveTo>
                  <a:pt x="4402921" y="448810"/>
                </a:moveTo>
                <a:cubicBezTo>
                  <a:pt x="3223017" y="448810"/>
                  <a:pt x="2266545" y="1405282"/>
                  <a:pt x="2266545" y="2585186"/>
                </a:cubicBezTo>
                <a:cubicBezTo>
                  <a:pt x="2266545" y="3765091"/>
                  <a:pt x="3223078" y="4721563"/>
                  <a:pt x="4402921" y="4721563"/>
                </a:cubicBezTo>
                <a:cubicBezTo>
                  <a:pt x="5582765" y="4721563"/>
                  <a:pt x="6539298" y="3765091"/>
                  <a:pt x="6539298" y="2585186"/>
                </a:cubicBezTo>
                <a:cubicBezTo>
                  <a:pt x="6539298" y="1405282"/>
                  <a:pt x="5582826" y="448810"/>
                  <a:pt x="4402921" y="448810"/>
                </a:cubicBezTo>
                <a:close/>
                <a:moveTo>
                  <a:pt x="4294823" y="337428"/>
                </a:moveTo>
                <a:cubicBezTo>
                  <a:pt x="3114918" y="337428"/>
                  <a:pt x="2158446" y="1293900"/>
                  <a:pt x="2158446" y="2473805"/>
                </a:cubicBezTo>
                <a:cubicBezTo>
                  <a:pt x="2158446" y="3653709"/>
                  <a:pt x="3114918" y="4610181"/>
                  <a:pt x="4294823" y="4610181"/>
                </a:cubicBezTo>
                <a:cubicBezTo>
                  <a:pt x="5474727" y="4610181"/>
                  <a:pt x="6431199" y="3653709"/>
                  <a:pt x="6431199" y="2473805"/>
                </a:cubicBezTo>
                <a:cubicBezTo>
                  <a:pt x="6431199" y="1293900"/>
                  <a:pt x="5474727" y="337428"/>
                  <a:pt x="4294823" y="337428"/>
                </a:cubicBezTo>
                <a:close/>
                <a:moveTo>
                  <a:pt x="4174078" y="239665"/>
                </a:moveTo>
                <a:cubicBezTo>
                  <a:pt x="2994174" y="239665"/>
                  <a:pt x="2037702" y="1196137"/>
                  <a:pt x="2037702" y="2376042"/>
                </a:cubicBezTo>
                <a:cubicBezTo>
                  <a:pt x="2037702" y="3555946"/>
                  <a:pt x="2994174" y="4512418"/>
                  <a:pt x="4174078" y="4512418"/>
                </a:cubicBezTo>
                <a:cubicBezTo>
                  <a:pt x="5353982" y="4512418"/>
                  <a:pt x="6310454" y="3555946"/>
                  <a:pt x="6310454" y="2376042"/>
                </a:cubicBezTo>
                <a:cubicBezTo>
                  <a:pt x="6310454" y="1196137"/>
                  <a:pt x="5353982" y="239665"/>
                  <a:pt x="4174078" y="239665"/>
                </a:cubicBezTo>
                <a:close/>
                <a:moveTo>
                  <a:pt x="4041964" y="156798"/>
                </a:moveTo>
                <a:cubicBezTo>
                  <a:pt x="2862060" y="156798"/>
                  <a:pt x="1905588" y="1113270"/>
                  <a:pt x="1905588" y="2293174"/>
                </a:cubicBezTo>
                <a:cubicBezTo>
                  <a:pt x="1905588" y="3473079"/>
                  <a:pt x="2862060" y="4429551"/>
                  <a:pt x="4041964" y="4429551"/>
                </a:cubicBezTo>
                <a:cubicBezTo>
                  <a:pt x="5221869" y="4429551"/>
                  <a:pt x="6178341" y="3473079"/>
                  <a:pt x="6178341" y="2293174"/>
                </a:cubicBezTo>
                <a:cubicBezTo>
                  <a:pt x="6178341" y="1113270"/>
                  <a:pt x="5221808" y="156798"/>
                  <a:pt x="4041964" y="156798"/>
                </a:cubicBezTo>
                <a:close/>
                <a:moveTo>
                  <a:pt x="3899697" y="90102"/>
                </a:moveTo>
                <a:cubicBezTo>
                  <a:pt x="2719793" y="90102"/>
                  <a:pt x="1763321" y="1046575"/>
                  <a:pt x="1763321" y="2226479"/>
                </a:cubicBezTo>
                <a:cubicBezTo>
                  <a:pt x="1763321" y="3406383"/>
                  <a:pt x="2719793" y="4362855"/>
                  <a:pt x="3899697" y="4362855"/>
                </a:cubicBezTo>
                <a:cubicBezTo>
                  <a:pt x="5079602" y="4362855"/>
                  <a:pt x="6036074" y="3406383"/>
                  <a:pt x="6036074" y="2226479"/>
                </a:cubicBezTo>
                <a:cubicBezTo>
                  <a:pt x="6036074" y="1046575"/>
                  <a:pt x="5079602" y="90102"/>
                  <a:pt x="3899697" y="90102"/>
                </a:cubicBezTo>
                <a:close/>
                <a:moveTo>
                  <a:pt x="3748615" y="40917"/>
                </a:moveTo>
                <a:cubicBezTo>
                  <a:pt x="2568710" y="40917"/>
                  <a:pt x="1612238" y="997389"/>
                  <a:pt x="1612238" y="2177293"/>
                </a:cubicBezTo>
                <a:cubicBezTo>
                  <a:pt x="1612238" y="3357198"/>
                  <a:pt x="2568710" y="4313670"/>
                  <a:pt x="3748615" y="4313670"/>
                </a:cubicBezTo>
                <a:cubicBezTo>
                  <a:pt x="4928519" y="4313670"/>
                  <a:pt x="5884991" y="3357198"/>
                  <a:pt x="5884991" y="2177293"/>
                </a:cubicBezTo>
                <a:cubicBezTo>
                  <a:pt x="5884991" y="997389"/>
                  <a:pt x="4928519" y="40917"/>
                  <a:pt x="3748615" y="40917"/>
                </a:cubicBezTo>
                <a:close/>
                <a:moveTo>
                  <a:pt x="3590054" y="10457"/>
                </a:moveTo>
                <a:cubicBezTo>
                  <a:pt x="2410149" y="10457"/>
                  <a:pt x="1453677" y="966929"/>
                  <a:pt x="1453677" y="2146834"/>
                </a:cubicBezTo>
                <a:cubicBezTo>
                  <a:pt x="1453677" y="3326738"/>
                  <a:pt x="2410149" y="4283210"/>
                  <a:pt x="3590054" y="4283210"/>
                </a:cubicBezTo>
                <a:cubicBezTo>
                  <a:pt x="4769958" y="4283210"/>
                  <a:pt x="5726430" y="3326738"/>
                  <a:pt x="5726430" y="2146834"/>
                </a:cubicBezTo>
                <a:cubicBezTo>
                  <a:pt x="5726430" y="966929"/>
                  <a:pt x="4769897" y="10457"/>
                  <a:pt x="3590054" y="10457"/>
                </a:cubicBezTo>
                <a:close/>
              </a:path>
            </a:pathLst>
          </a:custGeom>
          <a:noFill/>
          <a:ln w="0" cap="flat">
            <a:gradFill flip="none" rotWithShape="1">
              <a:gsLst>
                <a:gs pos="100000">
                  <a:schemeClr val="accent3"/>
                </a:gs>
                <a:gs pos="31000">
                  <a:schemeClr val="accent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A28BE7-9782-ACBF-FA35-3B13A96FE06B}"/>
              </a:ext>
            </a:extLst>
          </p:cNvPr>
          <p:cNvSpPr txBox="1"/>
          <p:nvPr/>
        </p:nvSpPr>
        <p:spPr>
          <a:xfrm>
            <a:off x="5570029" y="4049668"/>
            <a:ext cx="42014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600" u="sng" dirty="0">
                <a:solidFill>
                  <a:schemeClr val="accent1">
                    <a:lumMod val="50000"/>
                  </a:schemeClr>
                </a:solidFill>
              </a:rPr>
              <a:t>Санкт</a:t>
            </a:r>
            <a:r>
              <a:rPr lang="en-US" altLang="en-US" sz="1600" u="sng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en-US" altLang="en-US" sz="1600" u="sng" dirty="0" err="1">
                <a:solidFill>
                  <a:schemeClr val="accent1">
                    <a:lumMod val="50000"/>
                  </a:schemeClr>
                </a:solidFill>
              </a:rPr>
              <a:t>Петербург</a:t>
            </a:r>
            <a:endParaRPr lang="en-US" altLang="en-US" sz="1600" u="sng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u="sng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altLang="en-US" sz="160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Общая</a:t>
            </a:r>
            <a:r>
              <a:rPr lang="en-US" altLang="en-US" sz="160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ru-RU" altLang="en-US" sz="160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ёмкость</a:t>
            </a:r>
            <a:r>
              <a:rPr lang="en-US" altLang="en-US" sz="160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 </a:t>
            </a:r>
            <a:endParaRPr lang="ru-RU" altLang="en-US" sz="160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127 750 чел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/</a:t>
            </a:r>
            <a:r>
              <a:rPr lang="ru-RU" altLang="en-US" sz="16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год</a:t>
            </a:r>
          </a:p>
          <a:p>
            <a:pPr algn="ctr"/>
            <a:endParaRPr lang="ru-RU" sz="160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altLang="en-US" sz="160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Планируемая</a:t>
            </a:r>
            <a:r>
              <a:rPr lang="en-US" altLang="en-US" sz="160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ru-RU" altLang="en-US" sz="160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выручка</a:t>
            </a:r>
          </a:p>
          <a:p>
            <a:pPr algn="ctr"/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304</a:t>
            </a:r>
            <a:r>
              <a:rPr lang="ru-RU" altLang="en-US" sz="16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167 </a:t>
            </a:r>
            <a:r>
              <a:rPr lang="ru-RU" altLang="en-US" sz="16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р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./</a:t>
            </a:r>
            <a:r>
              <a:rPr lang="ru-RU" altLang="en-US" sz="1600" b="1" dirty="0" err="1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мес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.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160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05C33E-278E-CDD3-8687-0396E8C17B67}"/>
              </a:ext>
            </a:extLst>
          </p:cNvPr>
          <p:cNvSpPr txBox="1"/>
          <p:nvPr/>
        </p:nvSpPr>
        <p:spPr>
          <a:xfrm>
            <a:off x="6795578" y="3420136"/>
            <a:ext cx="1724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SOM</a:t>
            </a:r>
            <a:endParaRPr lang="ru-RU" sz="4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CA1ED1-4E37-A4CC-1303-855E1AB73F26}"/>
              </a:ext>
            </a:extLst>
          </p:cNvPr>
          <p:cNvSpPr txBox="1"/>
          <p:nvPr/>
        </p:nvSpPr>
        <p:spPr>
          <a:xfrm>
            <a:off x="9265635" y="1329023"/>
            <a:ext cx="1658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TAM</a:t>
            </a:r>
            <a:endParaRPr lang="ru-RU" sz="4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7382FF-AD4D-5B0A-2B01-C8C4CD88654D}"/>
              </a:ext>
            </a:extLst>
          </p:cNvPr>
          <p:cNvSpPr txBox="1"/>
          <p:nvPr/>
        </p:nvSpPr>
        <p:spPr>
          <a:xfrm>
            <a:off x="8079241" y="2061433"/>
            <a:ext cx="398896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Россия</a:t>
            </a:r>
            <a:endParaRPr lang="en-US" altLang="en-US" u="sng" dirty="0">
              <a:solidFill>
                <a:schemeClr val="accent1">
                  <a:lumMod val="60000"/>
                  <a:lumOff val="40000"/>
                </a:schemeClr>
              </a:solidFill>
              <a:latin typeface="Montserrat" panose="00000500000000000000" pitchFamily="2" charset="-52"/>
            </a:endParaRPr>
          </a:p>
          <a:p>
            <a:pPr algn="ctr"/>
            <a:endParaRPr lang="ru-RU" u="sng" dirty="0">
              <a:solidFill>
                <a:schemeClr val="accent1">
                  <a:lumMod val="60000"/>
                  <a:lumOff val="40000"/>
                </a:schemeClr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Общая</a:t>
            </a: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ru-RU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ёмкость</a:t>
            </a: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 </a:t>
            </a:r>
            <a:br>
              <a:rPr lang="ru-RU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</a:b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7 241 29,7 чел.</a:t>
            </a:r>
            <a:r>
              <a:rPr lang="en-US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/</a:t>
            </a:r>
            <a:r>
              <a:rPr lang="ru-RU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год</a:t>
            </a:r>
            <a:br>
              <a:rPr lang="ru-RU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</a:b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Планируемая</a:t>
            </a: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ru-RU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выручка</a:t>
            </a: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 </a:t>
            </a:r>
            <a:br>
              <a:rPr lang="ru-RU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</a:br>
            <a:r>
              <a:rPr lang="ru-RU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1 296 883 р</a:t>
            </a:r>
            <a:r>
              <a:rPr lang="en-US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/</a:t>
            </a:r>
            <a:r>
              <a:rPr lang="ru-RU" alt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мес</a:t>
            </a: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.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0EB7CC-C096-A798-426F-2560D1C924C3}"/>
              </a:ext>
            </a:extLst>
          </p:cNvPr>
          <p:cNvSpPr txBox="1"/>
          <p:nvPr/>
        </p:nvSpPr>
        <p:spPr>
          <a:xfrm>
            <a:off x="2511595" y="3085292"/>
            <a:ext cx="2979220" cy="1312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b="1" dirty="0">
                <a:solidFill>
                  <a:srgbClr val="2E3C69"/>
                </a:solidFill>
                <a:latin typeface="Monseratt"/>
              </a:rPr>
              <a:t>Источники инвестиций</a:t>
            </a:r>
            <a:endParaRPr lang="en-US" sz="1800" b="1" dirty="0">
              <a:solidFill>
                <a:srgbClr val="2E3C69"/>
              </a:solidFill>
              <a:latin typeface="Monseratt"/>
            </a:endParaRPr>
          </a:p>
          <a:p>
            <a:pPr marL="34290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-RU" sz="1800" dirty="0">
                <a:solidFill>
                  <a:srgbClr val="2E3C69"/>
                </a:solidFill>
                <a:latin typeface="Monseratt"/>
              </a:rPr>
              <a:t>Гранты</a:t>
            </a:r>
            <a:r>
              <a:rPr lang="en-US" sz="1800" dirty="0">
                <a:solidFill>
                  <a:srgbClr val="2E3C69"/>
                </a:solidFill>
                <a:latin typeface="Monseratt"/>
              </a:rPr>
              <a:t> </a:t>
            </a:r>
          </a:p>
          <a:p>
            <a:pPr marL="34290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-RU" sz="1800" dirty="0">
                <a:solidFill>
                  <a:srgbClr val="2E3C69"/>
                </a:solidFill>
                <a:latin typeface="Monseratt"/>
              </a:rPr>
              <a:t>Частные инвестиции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12D5BC-CC14-221C-18F1-2A97AB937992}"/>
              </a:ext>
            </a:extLst>
          </p:cNvPr>
          <p:cNvSpPr txBox="1"/>
          <p:nvPr/>
        </p:nvSpPr>
        <p:spPr>
          <a:xfrm>
            <a:off x="2511595" y="5947271"/>
            <a:ext cx="2874402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2000" dirty="0">
                <a:solidFill>
                  <a:srgbClr val="2E3C69"/>
                </a:solidFill>
                <a:latin typeface="Monseratt"/>
              </a:rPr>
              <a:t>Точка безубыточности: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2000" b="1" dirty="0">
                <a:solidFill>
                  <a:srgbClr val="2E3C69"/>
                </a:solidFill>
                <a:latin typeface="Monseratt"/>
              </a:rPr>
              <a:t>1193 чел.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3" presetClass="entr" presetSubtype="27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1" grpId="0" animBg="1"/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Google Shape;231;p33"/>
          <p:cNvSpPr>
            <a:spLocks noGrp="1" noEditPoints="1"/>
          </p:cNvSpPr>
          <p:nvPr>
            <p:ph type="title"/>
          </p:nvPr>
        </p:nvSpPr>
        <p:spPr>
          <a:xfrm>
            <a:off x="2454617" y="201767"/>
            <a:ext cx="5063784" cy="60657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/>
          <a:p>
            <a:pPr mar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b="1" dirty="0">
                <a:solidFill>
                  <a:srgbClr val="2E3C69"/>
                </a:solidFill>
                <a:latin typeface="Monseratt"/>
              </a:rPr>
              <a:t>Бизнес-модель</a:t>
            </a:r>
            <a:endParaRPr b="1" dirty="0">
              <a:solidFill>
                <a:srgbClr val="2E3C69"/>
              </a:solidFill>
              <a:highlight>
                <a:srgbClr val="FFFF00"/>
              </a:highlight>
              <a:latin typeface="Monseratt"/>
            </a:endParaRPr>
          </a:p>
        </p:txBody>
      </p:sp>
      <p:pic>
        <p:nvPicPr>
          <p:cNvPr id="2097171" name="Google Shape;234;p33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07963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7730595-C007-A3FF-F594-761D7530AD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363860"/>
              </p:ext>
            </p:extLst>
          </p:nvPr>
        </p:nvGraphicFramePr>
        <p:xfrm>
          <a:off x="2612860" y="920662"/>
          <a:ext cx="9436102" cy="5652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3498">
                  <a:extLst>
                    <a:ext uri="{9D8B030D-6E8A-4147-A177-3AD203B41FA5}">
                      <a16:colId xmlns:a16="http://schemas.microsoft.com/office/drawing/2014/main" val="890436082"/>
                    </a:ext>
                  </a:extLst>
                </a:gridCol>
                <a:gridCol w="2488309">
                  <a:extLst>
                    <a:ext uri="{9D8B030D-6E8A-4147-A177-3AD203B41FA5}">
                      <a16:colId xmlns:a16="http://schemas.microsoft.com/office/drawing/2014/main" val="821318332"/>
                    </a:ext>
                  </a:extLst>
                </a:gridCol>
                <a:gridCol w="1939312">
                  <a:extLst>
                    <a:ext uri="{9D8B030D-6E8A-4147-A177-3AD203B41FA5}">
                      <a16:colId xmlns:a16="http://schemas.microsoft.com/office/drawing/2014/main" val="3377642149"/>
                    </a:ext>
                  </a:extLst>
                </a:gridCol>
                <a:gridCol w="2197768">
                  <a:extLst>
                    <a:ext uri="{9D8B030D-6E8A-4147-A177-3AD203B41FA5}">
                      <a16:colId xmlns:a16="http://schemas.microsoft.com/office/drawing/2014/main" val="900839038"/>
                    </a:ext>
                  </a:extLst>
                </a:gridCol>
                <a:gridCol w="1477215">
                  <a:extLst>
                    <a:ext uri="{9D8B030D-6E8A-4147-A177-3AD203B41FA5}">
                      <a16:colId xmlns:a16="http://schemas.microsoft.com/office/drawing/2014/main" val="602422398"/>
                    </a:ext>
                  </a:extLst>
                </a:gridCol>
              </a:tblGrid>
              <a:tr h="4509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Ключевые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партнеры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Ключевые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действия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Ключевые ценности</a:t>
                      </a:r>
                      <a:endParaRPr lang="en-US" sz="1400" dirty="0">
                        <a:solidFill>
                          <a:srgbClr val="2E3C69"/>
                        </a:solidFill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DE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Взаимоотношения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с клиентами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2E3C69"/>
                          </a:solidFill>
                          <a:latin typeface="Monseratt"/>
                        </a:rPr>
                        <a:t>Сегменты</a:t>
                      </a:r>
                    </a:p>
                    <a:p>
                      <a:pPr algn="ctr"/>
                      <a:r>
                        <a:rPr lang="ru-RU" dirty="0">
                          <a:solidFill>
                            <a:srgbClr val="2E3C69"/>
                          </a:solidFill>
                          <a:latin typeface="Monseratt"/>
                        </a:rPr>
                        <a:t>потребителей</a:t>
                      </a:r>
                      <a:endParaRPr lang="ru-RU" dirty="0">
                        <a:solidFill>
                          <a:srgbClr val="2E3C6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287748"/>
                  </a:ext>
                </a:extLst>
              </a:tr>
              <a:tr h="1580457">
                <a:tc rowSpan="5">
                  <a:txBody>
                    <a:bodyPr/>
                    <a:lstStyle/>
                    <a:p>
                      <a:pPr marL="285750" indent="-285750">
                        <a:buFontTx/>
                        <a:buBlip>
                          <a:blip r:embed="rId4"/>
                        </a:buBlip>
                      </a:pPr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Инвесторы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Blip>
                          <a:blip r:embed="rId4"/>
                        </a:buBlip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Эксперты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ru-RU" sz="1400" dirty="0">
                        <a:solidFill>
                          <a:srgbClr val="2E3C69"/>
                        </a:solidFill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A92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285750" indent="-285750">
                        <a:buFontTx/>
                        <a:buBlip>
                          <a:blip r:embed="rId4"/>
                        </a:buBlip>
                      </a:pPr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Разработка приложения, дальнейшее его развитие</a:t>
                      </a:r>
                    </a:p>
                    <a:p>
                      <a:pPr marL="285750" indent="-285750">
                        <a:buFontTx/>
                        <a:buBlip>
                          <a:blip r:embed="rId4"/>
                        </a:buBlip>
                      </a:pPr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Привлечение пользователей</a:t>
                      </a:r>
                    </a:p>
                    <a:p>
                      <a:pPr marL="285750" indent="-285750">
                        <a:buFontTx/>
                        <a:buBlip>
                          <a:blip r:embed="rId4"/>
                        </a:buBlip>
                      </a:pPr>
                      <a:endParaRPr lang="ru-RU" sz="1400" dirty="0">
                        <a:solidFill>
                          <a:srgbClr val="2E3C69"/>
                        </a:solidFill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285750" indent="-285750">
                        <a:buFontTx/>
                        <a:buBlip>
                          <a:blip r:embed="rId4"/>
                        </a:buBlip>
                      </a:pPr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Доступность приложения</a:t>
                      </a:r>
                    </a:p>
                    <a:p>
                      <a:pPr marL="285750" indent="-285750">
                        <a:buFontTx/>
                        <a:buBlip>
                          <a:blip r:embed="rId4"/>
                        </a:buBlip>
                      </a:pPr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Всесторонняя обратная связь с пользователями и помощь им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DE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Blip>
                          <a:blip r:embed="rId4"/>
                        </a:buBlip>
                      </a:pPr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Взаимоотношение через призму индивидуальных потребностей,</a:t>
                      </a:r>
                    </a:p>
                    <a:p>
                      <a:pPr marL="285750" indent="-285750">
                        <a:buFontTx/>
                        <a:buBlip>
                          <a:blip r:embed="rId4"/>
                        </a:buBlip>
                      </a:pPr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Коммуникация на "понятном" для пользователя языке</a:t>
                      </a:r>
                    </a:p>
                    <a:p>
                      <a:endParaRPr lang="ru-RU" sz="1400" dirty="0">
                        <a:solidFill>
                          <a:srgbClr val="2E3C69"/>
                        </a:solidFill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2E3C69"/>
                          </a:solidFill>
                          <a:latin typeface="Monseratt"/>
                        </a:rPr>
                        <a:t>Все заинтересованные</a:t>
                      </a:r>
                    </a:p>
                    <a:p>
                      <a:r>
                        <a:rPr lang="ru-RU" dirty="0">
                          <a:solidFill>
                            <a:srgbClr val="2E3C69"/>
                          </a:solidFill>
                          <a:latin typeface="Monseratt"/>
                        </a:rPr>
                        <a:t>студенты</a:t>
                      </a:r>
                      <a:r>
                        <a:rPr lang="en-US" dirty="0">
                          <a:solidFill>
                            <a:srgbClr val="2E3C69"/>
                          </a:solidFill>
                          <a:latin typeface="Monseratt"/>
                        </a:rPr>
                        <a:t>/</a:t>
                      </a:r>
                      <a:r>
                        <a:rPr lang="ru-RU" dirty="0">
                          <a:solidFill>
                            <a:srgbClr val="2E3C69"/>
                          </a:solidFill>
                          <a:latin typeface="Monseratt"/>
                        </a:rPr>
                        <a:t>школьники</a:t>
                      </a:r>
                      <a:r>
                        <a:rPr lang="en-US" dirty="0">
                          <a:solidFill>
                            <a:srgbClr val="2E3C69"/>
                          </a:solidFill>
                          <a:latin typeface="Monseratt"/>
                        </a:rPr>
                        <a:t>/</a:t>
                      </a:r>
                      <a:r>
                        <a:rPr lang="ru-RU" dirty="0">
                          <a:solidFill>
                            <a:srgbClr val="2E3C69"/>
                          </a:solidFill>
                          <a:latin typeface="Monseratt"/>
                        </a:rPr>
                        <a:t>люди в возрасте от 16 до </a:t>
                      </a:r>
                      <a:r>
                        <a:rPr lang="en-US" dirty="0">
                          <a:solidFill>
                            <a:srgbClr val="2E3C69"/>
                          </a:solidFill>
                          <a:latin typeface="Monseratt"/>
                        </a:rPr>
                        <a:t>25</a:t>
                      </a:r>
                      <a:r>
                        <a:rPr lang="ru-RU" dirty="0">
                          <a:solidFill>
                            <a:srgbClr val="2E3C69"/>
                          </a:solidFill>
                          <a:latin typeface="Monseratt"/>
                        </a:rPr>
                        <a:t> лет, проживающие в РФ и СНГ</a:t>
                      </a:r>
                    </a:p>
                    <a:p>
                      <a:endParaRPr lang="ru-RU" dirty="0">
                        <a:solidFill>
                          <a:srgbClr val="2E3C6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187081"/>
                  </a:ext>
                </a:extLst>
              </a:tr>
              <a:tr h="1459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285750" indent="-285750">
                        <a:buFontTx/>
                        <a:buBlip>
                          <a:blip r:embed="rId4"/>
                        </a:buBlip>
                      </a:pP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2E3C69"/>
                          </a:solidFill>
                          <a:latin typeface="Monseratt"/>
                        </a:rPr>
                        <a:t>Каналы связи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C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167478"/>
                  </a:ext>
                </a:extLst>
              </a:tr>
              <a:tr h="1085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285750" indent="-285750">
                        <a:buFontTx/>
                        <a:buBlip>
                          <a:blip r:embed="rId4"/>
                        </a:buBlip>
                      </a:pP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Привлечение пользователей через рекламу, онлайн сообществ вузов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C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639354"/>
                  </a:ext>
                </a:extLst>
              </a:tr>
              <a:tr h="2724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b="1" dirty="0">
                          <a:solidFill>
                            <a:srgbClr val="2E3C69"/>
                          </a:solidFill>
                          <a:latin typeface="Monseratt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dirty="0">
                          <a:latin typeface="Monseratt"/>
                        </a:rPr>
                        <a:t>каналы связи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329128"/>
                  </a:ext>
                </a:extLst>
              </a:tr>
              <a:tr h="85107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A9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Blip>
                          <a:blip r:embed="rId4"/>
                        </a:buBlip>
                      </a:pPr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Инвестиции</a:t>
                      </a:r>
                      <a:r>
                        <a:rPr lang="en-US" sz="1400" dirty="0">
                          <a:solidFill>
                            <a:srgbClr val="2E3C69"/>
                          </a:solidFill>
                          <a:latin typeface="Monseratt"/>
                        </a:rPr>
                        <a:t>/</a:t>
                      </a:r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Гранты</a:t>
                      </a:r>
                    </a:p>
                    <a:p>
                      <a:pPr marL="285750" indent="-285750">
                        <a:buFontTx/>
                        <a:buBlip>
                          <a:blip r:embed="rId4"/>
                        </a:buBlip>
                      </a:pPr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Собственные средства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DEED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latin typeface="Monseratt"/>
                        </a:rPr>
                        <a:t>Привлечение пользователей через рекламу, онлайн сообществ вуза</a:t>
                      </a:r>
                      <a:endParaRPr lang="en-US" dirty="0"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743108"/>
                  </a:ext>
                </a:extLst>
              </a:tr>
              <a:tr h="21971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2E3C69"/>
                          </a:solidFill>
                          <a:latin typeface="Monseratt"/>
                        </a:rPr>
                        <a:t>Структура расходов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2E3C69"/>
                          </a:solidFill>
                          <a:latin typeface="Monseratt"/>
                        </a:rPr>
                        <a:t>Потоки доходов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043898"/>
                  </a:ext>
                </a:extLst>
              </a:tr>
              <a:tr h="1462227">
                <a:tc gridSpan="2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1. 2 400 000 – расходы на </a:t>
                      </a:r>
                      <a:r>
                        <a:rPr lang="en-US" sz="1400" dirty="0">
                          <a:solidFill>
                            <a:srgbClr val="2E3C69"/>
                          </a:solidFill>
                          <a:latin typeface="Monseratt"/>
                        </a:rPr>
                        <a:t>MVP</a:t>
                      </a:r>
                      <a:endParaRPr lang="ru-RU" sz="1400" dirty="0">
                        <a:solidFill>
                          <a:srgbClr val="2E3C69"/>
                        </a:solidFill>
                        <a:latin typeface="Monseratt"/>
                      </a:endParaRPr>
                    </a:p>
                    <a:p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2. 205 000 – ФОТ </a:t>
                      </a:r>
                    </a:p>
                    <a:p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3. 8 500 – аренда сервера</a:t>
                      </a:r>
                    </a:p>
                    <a:p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4. 25 000 – реклама и продвижение</a:t>
                      </a:r>
                    </a:p>
                    <a:p>
                      <a:endParaRPr lang="ru-RU" sz="1400" dirty="0">
                        <a:solidFill>
                          <a:srgbClr val="2E3C69"/>
                        </a:solidFill>
                        <a:latin typeface="Monserat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E3C69"/>
                          </a:solidFill>
                          <a:latin typeface="Monseratt"/>
                        </a:rPr>
                        <a:t>Подписка пользователей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6145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Google Shape;276;p20"/>
          <p:cNvSpPr>
            <a:spLocks noGrp="1" noEditPoints="1"/>
          </p:cNvSpPr>
          <p:nvPr>
            <p:ph type="title" idx="4294967295"/>
          </p:nvPr>
        </p:nvSpPr>
        <p:spPr>
          <a:xfrm>
            <a:off x="2518116" y="83127"/>
            <a:ext cx="9673883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/>
          <a:p>
            <a:pPr mar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 pitchFamily="34" charset="0"/>
              <a:buNone/>
            </a:pPr>
            <a:r>
              <a:rPr lang="ru-RU" sz="3200" b="1" dirty="0">
                <a:solidFill>
                  <a:srgbClr val="2E3C69"/>
                </a:solidFill>
                <a:latin typeface="Montserrat" panose="00000500000000000000" pitchFamily="2" charset="-52"/>
              </a:rPr>
              <a:t>Команда проекта</a:t>
            </a:r>
            <a:endParaRPr sz="3200" b="1" dirty="0">
              <a:solidFill>
                <a:srgbClr val="2E3C69"/>
              </a:solidFill>
              <a:latin typeface="Montserrat" panose="00000500000000000000" pitchFamily="2" charset="-52"/>
            </a:endParaRPr>
          </a:p>
        </p:txBody>
      </p:sp>
      <p:pic>
        <p:nvPicPr>
          <p:cNvPr id="2097176" name="Google Shape;280;p20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20505" y="231752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422F925-7EBE-F3A6-FF71-79CDAF6076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617" y="3822264"/>
            <a:ext cx="1853783" cy="247171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7B77074-249A-EE43-CD63-020878FF4E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409" y="3895146"/>
            <a:ext cx="2398828" cy="2398828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CDC34DD-4232-CADF-3E9F-8F21920AF07E}"/>
              </a:ext>
            </a:extLst>
          </p:cNvPr>
          <p:cNvSpPr txBox="1"/>
          <p:nvPr/>
        </p:nvSpPr>
        <p:spPr>
          <a:xfrm>
            <a:off x="2612058" y="1323661"/>
            <a:ext cx="2372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solidFill>
                <a:srgbClr val="2E3C69"/>
              </a:solidFill>
              <a:latin typeface="Monserat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F9610F-5E1C-453D-9A9B-DE118112329E}"/>
              </a:ext>
            </a:extLst>
          </p:cNvPr>
          <p:cNvSpPr txBox="1"/>
          <p:nvPr/>
        </p:nvSpPr>
        <p:spPr>
          <a:xfrm>
            <a:off x="5960252" y="1286821"/>
            <a:ext cx="2372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solidFill>
                <a:srgbClr val="2E3C69"/>
              </a:solidFill>
              <a:latin typeface="Monserat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8C1F7D6-26B3-3512-7CE9-60A2F067FDB7}"/>
              </a:ext>
            </a:extLst>
          </p:cNvPr>
          <p:cNvSpPr txBox="1"/>
          <p:nvPr/>
        </p:nvSpPr>
        <p:spPr>
          <a:xfrm>
            <a:off x="9356120" y="1258242"/>
            <a:ext cx="2372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solidFill>
                <a:srgbClr val="2E3C69"/>
              </a:solidFill>
              <a:latin typeface="Monserat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65D4D38-7380-F8C5-BCF3-5858FCEE2D04}"/>
              </a:ext>
            </a:extLst>
          </p:cNvPr>
          <p:cNvSpPr txBox="1"/>
          <p:nvPr/>
        </p:nvSpPr>
        <p:spPr>
          <a:xfrm>
            <a:off x="8082061" y="4173220"/>
            <a:ext cx="2372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solidFill>
                <a:srgbClr val="2E3C69"/>
              </a:solidFill>
              <a:latin typeface="Monserat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A12B1EA-5F22-79F6-FA28-EB79CC2A8C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443" y="1036537"/>
            <a:ext cx="1594915" cy="2362837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F6419DB-B1FA-9AB0-CAAD-27CD1BCECD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755" y="1035381"/>
            <a:ext cx="2282945" cy="228294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20A3E655-30FE-CEF5-379F-4BEBF482D83E}"/>
              </a:ext>
            </a:extLst>
          </p:cNvPr>
          <p:cNvSpPr txBox="1"/>
          <p:nvPr/>
        </p:nvSpPr>
        <p:spPr>
          <a:xfrm>
            <a:off x="2819290" y="3287548"/>
            <a:ext cx="284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E3C69"/>
                </a:solidFill>
                <a:latin typeface="Monseratt"/>
              </a:rPr>
              <a:t>Виктор Онищенко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3479D89-01F1-AC3B-835D-FD38B6B3ED1C}"/>
              </a:ext>
            </a:extLst>
          </p:cNvPr>
          <p:cNvSpPr txBox="1"/>
          <p:nvPr/>
        </p:nvSpPr>
        <p:spPr>
          <a:xfrm>
            <a:off x="5804351" y="3395439"/>
            <a:ext cx="284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E3C69"/>
                </a:solidFill>
                <a:latin typeface="Monseratt"/>
              </a:rPr>
              <a:t>Александра Крапивина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EF752E-278C-64E5-C3A1-E4DB2CE979E7}"/>
              </a:ext>
            </a:extLst>
          </p:cNvPr>
          <p:cNvSpPr txBox="1"/>
          <p:nvPr/>
        </p:nvSpPr>
        <p:spPr>
          <a:xfrm>
            <a:off x="9157119" y="3386187"/>
            <a:ext cx="284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E3C69"/>
                </a:solidFill>
                <a:latin typeface="Monseratt"/>
              </a:rPr>
              <a:t>Александр Серкин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AA01A5E-8C33-64A7-17B4-A6CD80D130FA}"/>
              </a:ext>
            </a:extLst>
          </p:cNvPr>
          <p:cNvSpPr txBox="1"/>
          <p:nvPr/>
        </p:nvSpPr>
        <p:spPr>
          <a:xfrm>
            <a:off x="4627617" y="6228525"/>
            <a:ext cx="284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E3C69"/>
                </a:solidFill>
                <a:latin typeface="Monseratt"/>
              </a:rPr>
              <a:t>Ярослав </a:t>
            </a:r>
            <a:r>
              <a:rPr lang="ru-RU" sz="2000" b="1" dirty="0" err="1">
                <a:solidFill>
                  <a:srgbClr val="2E3C69"/>
                </a:solidFill>
                <a:latin typeface="Monseratt"/>
              </a:rPr>
              <a:t>Лащев</a:t>
            </a:r>
            <a:r>
              <a:rPr lang="ru-RU" sz="2000" b="1" dirty="0">
                <a:solidFill>
                  <a:srgbClr val="2E3C69"/>
                </a:solidFill>
                <a:latin typeface="Monseratt"/>
              </a:rPr>
              <a:t>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71EA085-9639-4874-AF10-539B8B0F9288}"/>
              </a:ext>
            </a:extLst>
          </p:cNvPr>
          <p:cNvSpPr txBox="1"/>
          <p:nvPr/>
        </p:nvSpPr>
        <p:spPr>
          <a:xfrm>
            <a:off x="7873818" y="6232418"/>
            <a:ext cx="284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E3C69"/>
                </a:solidFill>
                <a:latin typeface="Monseratt"/>
              </a:rPr>
              <a:t>Фёдор </a:t>
            </a:r>
            <a:r>
              <a:rPr lang="ru-RU" sz="2000" b="1" dirty="0" err="1">
                <a:solidFill>
                  <a:srgbClr val="2E3C69"/>
                </a:solidFill>
                <a:latin typeface="Monseratt"/>
              </a:rPr>
              <a:t>Хавалиц</a:t>
            </a:r>
            <a:endParaRPr lang="ru-RU" sz="2000" b="1" dirty="0">
              <a:solidFill>
                <a:srgbClr val="2E3C69"/>
              </a:solidFill>
              <a:latin typeface="Monseratt"/>
            </a:endParaRP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4D6AC32-6F68-2827-C708-8B2C9E6F34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724" y="1039171"/>
            <a:ext cx="1772128" cy="23628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B979EC-6545-3403-EAE3-29084DA00F13}"/>
              </a:ext>
            </a:extLst>
          </p:cNvPr>
          <p:cNvSpPr txBox="1"/>
          <p:nvPr/>
        </p:nvSpPr>
        <p:spPr>
          <a:xfrm rot="5400000">
            <a:off x="4254782" y="1806294"/>
            <a:ext cx="1954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E3C69"/>
                </a:solidFill>
                <a:latin typeface="Monseratt"/>
              </a:rPr>
              <a:t>Исследователь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127D2FA-B645-DCF5-1C4B-3845F8DDDD91}"/>
              </a:ext>
            </a:extLst>
          </p:cNvPr>
          <p:cNvSpPr txBox="1"/>
          <p:nvPr/>
        </p:nvSpPr>
        <p:spPr>
          <a:xfrm rot="5400000">
            <a:off x="7679630" y="1388523"/>
            <a:ext cx="1119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E3C69"/>
                </a:solidFill>
                <a:latin typeface="Monseratt"/>
              </a:rPr>
              <a:t>Тимлид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1023AD5-FDDC-D08F-6432-1AC24DE22FA8}"/>
              </a:ext>
            </a:extLst>
          </p:cNvPr>
          <p:cNvSpPr txBox="1"/>
          <p:nvPr/>
        </p:nvSpPr>
        <p:spPr>
          <a:xfrm rot="5400000">
            <a:off x="5797222" y="4481229"/>
            <a:ext cx="1706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E3C69"/>
                </a:solidFill>
                <a:latin typeface="Monseratt"/>
              </a:rPr>
              <a:t>Дизайнер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2EE5108-8D83-A722-1EA3-A4C9E8B7EBA9}"/>
              </a:ext>
            </a:extLst>
          </p:cNvPr>
          <p:cNvSpPr txBox="1"/>
          <p:nvPr/>
        </p:nvSpPr>
        <p:spPr>
          <a:xfrm rot="5400000">
            <a:off x="9393961" y="4545433"/>
            <a:ext cx="1706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E3C69"/>
                </a:solidFill>
                <a:latin typeface="Monseratt"/>
              </a:rPr>
              <a:t>Дизайнер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F150679-D634-7276-3962-EB3317C95F82}"/>
              </a:ext>
            </a:extLst>
          </p:cNvPr>
          <p:cNvSpPr txBox="1"/>
          <p:nvPr/>
        </p:nvSpPr>
        <p:spPr>
          <a:xfrm rot="5400000">
            <a:off x="10254979" y="1883152"/>
            <a:ext cx="210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E3C69"/>
                </a:solidFill>
                <a:latin typeface="Monseratt"/>
              </a:rPr>
              <a:t>Исследователь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Google Shape;286;g275a8c1f4a1_0_41"/>
          <p:cNvSpPr>
            <a:spLocks noGrp="1" noEditPoints="1"/>
          </p:cNvSpPr>
          <p:nvPr>
            <p:ph type="title"/>
          </p:nvPr>
        </p:nvSpPr>
        <p:spPr>
          <a:xfrm>
            <a:off x="2566710" y="153512"/>
            <a:ext cx="9625290" cy="132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/>
          <a:p>
            <a:pPr mar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 pitchFamily="34" charset="0"/>
              <a:buNone/>
            </a:pPr>
            <a:r>
              <a:rPr lang="ru-RU" b="1" dirty="0">
                <a:solidFill>
                  <a:srgbClr val="2E3C69"/>
                </a:solidFill>
                <a:latin typeface="Montserrat" panose="00000500000000000000" pitchFamily="2" charset="-52"/>
              </a:rPr>
              <a:t>Текущий статус проекта, дорожная карта проекта </a:t>
            </a:r>
            <a:br>
              <a:rPr lang="ru-RU" b="1" dirty="0">
                <a:highlight>
                  <a:srgbClr val="FFFF00"/>
                </a:highlight>
                <a:latin typeface="Montserrat" panose="00000500000000000000" pitchFamily="2" charset="-52"/>
              </a:rPr>
            </a:br>
            <a:endParaRPr b="1" dirty="0">
              <a:highlight>
                <a:srgbClr val="FFFF00"/>
              </a:highlight>
              <a:latin typeface="Montserrat" panose="00000500000000000000" pitchFamily="2" charset="-52"/>
            </a:endParaRPr>
          </a:p>
        </p:txBody>
      </p:sp>
      <p:pic>
        <p:nvPicPr>
          <p:cNvPr id="2097177" name="Google Shape;289;g275a8c1f4a1_0_41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0" y="32225"/>
            <a:ext cx="1507800" cy="235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AF07E9E-8354-C31A-4393-EF79DA0B00B5}"/>
              </a:ext>
            </a:extLst>
          </p:cNvPr>
          <p:cNvGrpSpPr/>
          <p:nvPr/>
        </p:nvGrpSpPr>
        <p:grpSpPr>
          <a:xfrm>
            <a:off x="4682359" y="945931"/>
            <a:ext cx="7301647" cy="5601593"/>
            <a:chOff x="4533089" y="909957"/>
            <a:chExt cx="7482448" cy="5606036"/>
          </a:xfrm>
        </p:grpSpPr>
        <p:graphicFrame>
          <p:nvGraphicFramePr>
            <p:cNvPr id="2" name="Схема 1">
              <a:extLst>
                <a:ext uri="{FF2B5EF4-FFF2-40B4-BE49-F238E27FC236}">
                  <a16:creationId xmlns:a16="http://schemas.microsoft.com/office/drawing/2014/main" id="{3CEE21A2-6ADD-49C2-F943-70F8E0298DD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64089086"/>
                </p:ext>
              </p:extLst>
            </p:nvPr>
          </p:nvGraphicFramePr>
          <p:xfrm>
            <a:off x="4533089" y="909957"/>
            <a:ext cx="7482448" cy="560603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20C7EAB5-859A-DD8A-6725-5852CA0D6668}"/>
                </a:ext>
              </a:extLst>
            </p:cNvPr>
            <p:cNvSpPr/>
            <p:nvPr/>
          </p:nvSpPr>
          <p:spPr>
            <a:xfrm>
              <a:off x="10521973" y="1004552"/>
              <a:ext cx="1396538" cy="4742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rgbClr val="2E3C69"/>
                  </a:solidFill>
                  <a:latin typeface="Monseratt"/>
                </a:rPr>
                <a:t>-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AA6A9C22-E086-8E7F-5B9D-822B6BDD57BD}"/>
                </a:ext>
              </a:extLst>
            </p:cNvPr>
            <p:cNvSpPr/>
            <p:nvPr/>
          </p:nvSpPr>
          <p:spPr>
            <a:xfrm>
              <a:off x="10521973" y="1922050"/>
              <a:ext cx="1396538" cy="4742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rgbClr val="2E3C69"/>
                  </a:solidFill>
                  <a:latin typeface="Monseratt"/>
                </a:rPr>
                <a:t>-</a:t>
              </a: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D95DAD64-EAB7-7E41-0384-BA6203572E40}"/>
                </a:ext>
              </a:extLst>
            </p:cNvPr>
            <p:cNvSpPr/>
            <p:nvPr/>
          </p:nvSpPr>
          <p:spPr>
            <a:xfrm>
              <a:off x="10521973" y="2863212"/>
              <a:ext cx="1396538" cy="4742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rgbClr val="2E3C69"/>
                  </a:solidFill>
                  <a:latin typeface="Monseratt"/>
                </a:rPr>
                <a:t>1 500 000 р.</a:t>
              </a:r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7DA1E88B-656B-3ED8-DDFB-4C38ED162C9F}"/>
                </a:ext>
              </a:extLst>
            </p:cNvPr>
            <p:cNvSpPr/>
            <p:nvPr/>
          </p:nvSpPr>
          <p:spPr>
            <a:xfrm>
              <a:off x="10521973" y="3760463"/>
              <a:ext cx="1396538" cy="4742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rgbClr val="2E3C69"/>
                  </a:solidFill>
                  <a:latin typeface="Monseratt"/>
                </a:rPr>
                <a:t>300 000 р.</a:t>
              </a:r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65104D1E-4380-5350-A3BB-8380AE50CF57}"/>
                </a:ext>
              </a:extLst>
            </p:cNvPr>
            <p:cNvSpPr/>
            <p:nvPr/>
          </p:nvSpPr>
          <p:spPr>
            <a:xfrm>
              <a:off x="10521973" y="4657714"/>
              <a:ext cx="1396538" cy="4742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rgbClr val="2E3C69"/>
                  </a:solidFill>
                  <a:latin typeface="Monseratt"/>
                </a:rPr>
                <a:t>600 000 р</a:t>
              </a:r>
              <a:r>
                <a:rPr lang="ru-RU" sz="1600" dirty="0">
                  <a:latin typeface="Monseratt"/>
                </a:rPr>
                <a:t>.</a:t>
              </a:r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443B82ED-09D3-B3C9-8AEA-56866FE8B76F}"/>
                </a:ext>
              </a:extLst>
            </p:cNvPr>
            <p:cNvSpPr/>
            <p:nvPr/>
          </p:nvSpPr>
          <p:spPr>
            <a:xfrm>
              <a:off x="10521973" y="5586853"/>
              <a:ext cx="1396538" cy="4742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rgbClr val="2E3C69"/>
                  </a:solidFill>
                  <a:latin typeface="Monseratt"/>
                </a:rPr>
                <a:t>240 000 р</a:t>
              </a:r>
              <a:r>
                <a:rPr lang="ru-RU" sz="1600" dirty="0">
                  <a:latin typeface="Monseratt"/>
                </a:rPr>
                <a:t>.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7BAAB77-4E1E-28DD-1370-11297D0AAC37}"/>
              </a:ext>
            </a:extLst>
          </p:cNvPr>
          <p:cNvSpPr txBox="1"/>
          <p:nvPr/>
        </p:nvSpPr>
        <p:spPr>
          <a:xfrm>
            <a:off x="2566710" y="1479212"/>
            <a:ext cx="2260516" cy="3611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b="1" dirty="0">
                <a:solidFill>
                  <a:srgbClr val="2E3C69"/>
                </a:solidFill>
                <a:latin typeface="Montserrat" panose="00000500000000000000" pitchFamily="2" charset="-52"/>
              </a:rPr>
              <a:t>Размер инвестиций в уставном капитале:</a:t>
            </a:r>
          </a:p>
          <a:p>
            <a:pPr rtl="0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sz="2000" dirty="0">
              <a:solidFill>
                <a:srgbClr val="2E3C69"/>
              </a:solidFill>
              <a:latin typeface="Montserrat" panose="00000500000000000000" pitchFamily="2" charset="-52"/>
            </a:endParaRPr>
          </a:p>
          <a:p>
            <a:pPr rtl="0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>
                <a:solidFill>
                  <a:srgbClr val="2E3C69"/>
                </a:solidFill>
                <a:latin typeface="Montserrat" panose="00000500000000000000" pitchFamily="2" charset="-52"/>
              </a:rPr>
              <a:t>от 30% (по согласованию)</a:t>
            </a:r>
          </a:p>
          <a:p>
            <a:pPr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b="1" dirty="0">
                <a:solidFill>
                  <a:srgbClr val="2E3C69"/>
                </a:solidFill>
                <a:latin typeface="Montserrat" panose="00000500000000000000" pitchFamily="2" charset="-52"/>
              </a:rPr>
              <a:t>Текущий статус:</a:t>
            </a:r>
          </a:p>
          <a:p>
            <a:pPr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>
                <a:solidFill>
                  <a:srgbClr val="2E3C69"/>
                </a:solidFill>
                <a:latin typeface="Montserrat" panose="00000500000000000000" pitchFamily="2" charset="-52"/>
              </a:rPr>
              <a:t>Разработка прототипа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Google Shape;294;p37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45700" rIns="91425" bIns="45700" anchor="ctr">
            <a:noAutofit/>
          </a:bodyPr>
          <a:lstStyle/>
          <a:p>
            <a:pPr marL="0" marR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48722" name="Google Shape;295;p37"/>
          <p:cNvSpPr>
            <a:spLocks noGrp="1" noEditPoints="1"/>
          </p:cNvSpPr>
          <p:nvPr>
            <p:ph type="title"/>
          </p:nvPr>
        </p:nvSpPr>
        <p:spPr>
          <a:xfrm>
            <a:off x="2718198" y="32225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/>
          <a:p>
            <a:pPr mar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b="1" dirty="0">
                <a:solidFill>
                  <a:srgbClr val="2E3C69"/>
                </a:solidFill>
                <a:latin typeface="Monseratt"/>
              </a:rPr>
              <a:t>Контакты</a:t>
            </a:r>
            <a:endParaRPr sz="3200" dirty="0">
              <a:solidFill>
                <a:srgbClr val="2E3C69"/>
              </a:solidFill>
              <a:latin typeface="Monseratt"/>
            </a:endParaRPr>
          </a:p>
        </p:txBody>
      </p:sp>
      <p:sp>
        <p:nvSpPr>
          <p:cNvPr id="1048723" name="Google Shape;296;p37"/>
          <p:cNvSpPr>
            <a:spLocks noGrp="1" noEditPoints="1"/>
          </p:cNvSpPr>
          <p:nvPr>
            <p:ph type="body" idx="1"/>
          </p:nvPr>
        </p:nvSpPr>
        <p:spPr>
          <a:xfrm>
            <a:off x="2718198" y="1593012"/>
            <a:ext cx="4348018" cy="435133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/>
          <a:p>
            <a:pPr marL="228594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800" dirty="0">
                <a:solidFill>
                  <a:srgbClr val="2E3C69"/>
                </a:solidFill>
                <a:latin typeface="Monseratt"/>
              </a:rPr>
              <a:t>Телефон </a:t>
            </a:r>
            <a:endParaRPr lang="en-US" sz="2800" dirty="0">
              <a:solidFill>
                <a:srgbClr val="2E3C69"/>
              </a:solidFill>
              <a:latin typeface="Monseratt"/>
            </a:endParaRPr>
          </a:p>
          <a:p>
            <a:pPr marL="228594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800" b="1" dirty="0">
                <a:solidFill>
                  <a:srgbClr val="2E3C69"/>
                </a:solidFill>
                <a:latin typeface="Monseratt"/>
              </a:rPr>
              <a:t>8 911 161 43 37</a:t>
            </a:r>
            <a:endParaRPr sz="2800" b="1" dirty="0">
              <a:solidFill>
                <a:srgbClr val="2E3C69"/>
              </a:solidFill>
              <a:latin typeface="Monseratt"/>
            </a:endParaRPr>
          </a:p>
          <a:p>
            <a:pPr marL="228594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800" dirty="0" err="1">
                <a:solidFill>
                  <a:srgbClr val="2E3C69"/>
                </a:solidFill>
                <a:latin typeface="Monseratt"/>
              </a:rPr>
              <a:t>Эл.почта</a:t>
            </a:r>
            <a:r>
              <a:rPr lang="ru-RU" sz="2800" dirty="0">
                <a:solidFill>
                  <a:srgbClr val="2E3C69"/>
                </a:solidFill>
                <a:latin typeface="Monseratt"/>
              </a:rPr>
              <a:t> </a:t>
            </a:r>
            <a:endParaRPr lang="en-US" sz="2800" dirty="0">
              <a:solidFill>
                <a:srgbClr val="2E3C69"/>
              </a:solidFill>
              <a:latin typeface="Monseratt"/>
            </a:endParaRPr>
          </a:p>
          <a:p>
            <a:pPr marL="228594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800" b="1" dirty="0">
                <a:solidFill>
                  <a:srgbClr val="2E3C69"/>
                </a:solidFill>
                <a:latin typeface="Monseratt"/>
              </a:rPr>
              <a:t>krapivinasasa7@gmail.com</a:t>
            </a:r>
            <a:endParaRPr sz="2800" b="1" dirty="0">
              <a:solidFill>
                <a:srgbClr val="2E3C69"/>
              </a:solidFill>
              <a:latin typeface="Monseratt"/>
            </a:endParaRPr>
          </a:p>
          <a:p>
            <a:pPr marL="228594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>
              <a:latin typeface="Monseratt"/>
            </a:endParaRPr>
          </a:p>
          <a:p>
            <a:pPr marL="228594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>
              <a:latin typeface="Monseratt"/>
            </a:endParaRPr>
          </a:p>
        </p:txBody>
      </p:sp>
      <p:sp>
        <p:nvSpPr>
          <p:cNvPr id="1048724" name="Google Shape;297;p37"/>
          <p:cNvSpPr>
            <a:spLocks noGrp="1" noEditPoints="1"/>
          </p:cNvSpPr>
          <p:nvPr>
            <p:ph type="body" idx="2"/>
          </p:nvPr>
        </p:nvSpPr>
        <p:spPr>
          <a:xfrm>
            <a:off x="7158938" y="1593011"/>
            <a:ext cx="4629727" cy="435133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/>
          <a:p>
            <a:pPr mar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3600" b="1" dirty="0">
                <a:solidFill>
                  <a:srgbClr val="2E3C69"/>
                </a:solidFill>
                <a:latin typeface="Monseratt"/>
              </a:rPr>
              <a:t>Один прыжок – и ты на вершине!</a:t>
            </a:r>
            <a:endParaRPr sz="3600" b="1" dirty="0">
              <a:solidFill>
                <a:srgbClr val="2E3C69"/>
              </a:solidFill>
              <a:latin typeface="Monseratt"/>
            </a:endParaRPr>
          </a:p>
        </p:txBody>
      </p:sp>
      <p:pic>
        <p:nvPicPr>
          <p:cNvPr id="2097178" name="Google Shape;298;p37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89158" y="87769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721</Words>
  <Application>Microsoft Office PowerPoint</Application>
  <PresentationFormat>Широкоэкранный</PresentationFormat>
  <Paragraphs>175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Libre Franklin</vt:lpstr>
      <vt:lpstr>Monseratt</vt:lpstr>
      <vt:lpstr>Montserrat</vt:lpstr>
      <vt:lpstr>Тема Office</vt:lpstr>
      <vt:lpstr>Презентация PowerPoint</vt:lpstr>
      <vt:lpstr>Актуальность и описание проекта</vt:lpstr>
      <vt:lpstr>Проблема и решение </vt:lpstr>
      <vt:lpstr>Ценностное предложение и продукт </vt:lpstr>
      <vt:lpstr>Приложение</vt:lpstr>
      <vt:lpstr>Целевая аудитория</vt:lpstr>
      <vt:lpstr>Рынок и Анализ конкурентов</vt:lpstr>
      <vt:lpstr>Финансовые показатели</vt:lpstr>
      <vt:lpstr>Бизнес-модель</vt:lpstr>
      <vt:lpstr>Команда проекта</vt:lpstr>
      <vt:lpstr>Текущий статус проекта, дорожная карта проекта  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 Безруков</dc:creator>
  <cp:lastModifiedBy>Viktor Doomov</cp:lastModifiedBy>
  <cp:revision>19</cp:revision>
  <dcterms:created xsi:type="dcterms:W3CDTF">2022-10-22T08:21:41Z</dcterms:created>
  <dcterms:modified xsi:type="dcterms:W3CDTF">2023-12-09T11:02:08Z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b4dfb7ea48e44582b999789856216bfe</vt:lpwstr>
  </property>
</Properties>
</file>