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20"/>
  </p:notesMasterIdLst>
  <p:sldIdLst>
    <p:sldId id="338" r:id="rId2"/>
    <p:sldId id="349" r:id="rId3"/>
    <p:sldId id="350" r:id="rId4"/>
    <p:sldId id="361" r:id="rId5"/>
    <p:sldId id="362" r:id="rId6"/>
    <p:sldId id="355" r:id="rId7"/>
    <p:sldId id="369" r:id="rId8"/>
    <p:sldId id="365" r:id="rId9"/>
    <p:sldId id="256" r:id="rId10"/>
    <p:sldId id="353" r:id="rId11"/>
    <p:sldId id="348" r:id="rId12"/>
    <p:sldId id="352" r:id="rId13"/>
    <p:sldId id="358" r:id="rId14"/>
    <p:sldId id="356" r:id="rId15"/>
    <p:sldId id="257" r:id="rId16"/>
    <p:sldId id="363" r:id="rId17"/>
    <p:sldId id="359" r:id="rId18"/>
    <p:sldId id="346" r:id="rId19"/>
  </p:sldIdLst>
  <p:sldSz cx="9144000" cy="5143500" type="screen16x9"/>
  <p:notesSz cx="6858000" cy="9144000"/>
  <p:embeddedFontLst>
    <p:embeddedFont>
      <p:font typeface="Arial Nova Cond" panose="020F0502020204030204" pitchFamily="34" charset="0"/>
      <p:regular r:id="rId21"/>
      <p:bold r:id="rId22"/>
      <p:italic r:id="rId23"/>
      <p:boldItalic r:id="rId24"/>
    </p:embeddedFont>
    <p:embeddedFont>
      <p:font typeface="Arvo" panose="02000000000000000000" pitchFamily="2" charset="0"/>
      <p:regular r:id="rId25"/>
      <p:bold r:id="rId26"/>
      <p:italic r:id="rId27"/>
      <p:boldItalic r:id="rId28"/>
    </p:embeddedFont>
    <p:embeddedFont>
      <p:font typeface="Barlow Condensed Medium" panose="020F0502020204030204" pitchFamily="34" charset="0"/>
      <p:regular r:id="rId29"/>
      <p:bold r:id="rId30"/>
      <p:italic r:id="rId31"/>
      <p:boldItalic r:id="rId32"/>
    </p:embeddedFont>
    <p:embeddedFont>
      <p:font typeface="Barlow Condensed SemiBold" panose="020F0502020204030204" pitchFamily="34" charset="0"/>
      <p:regular r:id="rId33"/>
      <p:bold r:id="rId34"/>
      <p:italic r:id="rId35"/>
      <p:boldItalic r:id="rId36"/>
    </p:embeddedFont>
    <p:embeddedFont>
      <p:font typeface="Montserrat Light" panose="020F0302020204030204" pitchFamily="34" charset="0"/>
      <p:regular r:id="rId37"/>
      <p:bold r:id="rId38"/>
      <p:italic r:id="rId39"/>
      <p:boldItalic r:id="rId40"/>
    </p:embeddedFont>
    <p:embeddedFont>
      <p:font typeface="Roboto Condensed" panose="020F0502020204030204" pitchFamily="34" charset="0"/>
      <p:regular r:id="rId41"/>
      <p:bold r:id="rId42"/>
      <p:italic r:id="rId43"/>
      <p:boldItalic r:id="rId44"/>
    </p:embeddedFont>
    <p:embeddedFont>
      <p:font typeface="SF Pro Display" pitchFamily="2" charset="0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E1"/>
    <a:srgbClr val="FC833C"/>
    <a:srgbClr val="F5340B"/>
    <a:srgbClr val="1CCDC4"/>
    <a:srgbClr val="78001B"/>
    <a:srgbClr val="FFFFFF"/>
    <a:srgbClr val="018790"/>
    <a:srgbClr val="FDA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4EE8BB-3ADC-4EB9-85CB-6B8460C6B900}">
  <a:tblStyle styleId="{874EE8BB-3ADC-4EB9-85CB-6B8460C6B9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2" autoAdjust="0"/>
    <p:restoredTop sz="94674"/>
  </p:normalViewPr>
  <p:slideViewPr>
    <p:cSldViewPr snapToGrid="0">
      <p:cViewPr varScale="1">
        <p:scale>
          <a:sx n="159" d="100"/>
          <a:sy n="159" d="100"/>
        </p:scale>
        <p:origin x="10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1C52E-5AFC-2346-86C8-3671BDA7D569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43B762-BD05-5F42-8D2E-4639085441D8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Разработать </a:t>
          </a:r>
          <a:r>
            <a:rPr lang="en-US" sz="1400" dirty="0">
              <a:solidFill>
                <a:schemeClr val="bg2"/>
              </a:solidFill>
            </a:rPr>
            <a:t>MVP </a:t>
          </a:r>
          <a:r>
            <a:rPr lang="ru-RU" sz="1400" dirty="0">
              <a:solidFill>
                <a:schemeClr val="bg2"/>
              </a:solidFill>
            </a:rPr>
            <a:t>"продукта" с основным требующимся функционалом</a:t>
          </a:r>
        </a:p>
      </dgm:t>
    </dgm:pt>
    <dgm:pt modelId="{8EFB5C9A-0053-E243-A3AF-8907795B5C6D}" type="sibTrans" cxnId="{F839B0E1-5AF4-3544-B449-31A1F166CC88}">
      <dgm:prSet/>
      <dgm:spPr/>
      <dgm:t>
        <a:bodyPr/>
        <a:lstStyle/>
        <a:p>
          <a:pPr algn="just"/>
          <a:endParaRPr lang="ru-RU"/>
        </a:p>
      </dgm:t>
    </dgm:pt>
    <dgm:pt modelId="{EA92F9B2-37D9-8444-A66B-80E79CF16A02}" type="parTrans" cxnId="{F839B0E1-5AF4-3544-B449-31A1F166CC88}">
      <dgm:prSet/>
      <dgm:spPr/>
      <dgm:t>
        <a:bodyPr/>
        <a:lstStyle/>
        <a:p>
          <a:pPr algn="just"/>
          <a:endParaRPr lang="ru-RU"/>
        </a:p>
      </dgm:t>
    </dgm:pt>
    <dgm:pt modelId="{8886B367-6046-E34D-A4E5-5728FB6AB9D5}" type="pres">
      <dgm:prSet presAssocID="{D5B1C52E-5AFC-2346-86C8-3671BDA7D569}" presName="linear" presStyleCnt="0">
        <dgm:presLayoutVars>
          <dgm:animLvl val="lvl"/>
          <dgm:resizeHandles val="exact"/>
        </dgm:presLayoutVars>
      </dgm:prSet>
      <dgm:spPr/>
    </dgm:pt>
    <dgm:pt modelId="{4ACB9C80-3B72-EC4A-BC27-B08C33253F6D}" type="pres">
      <dgm:prSet presAssocID="{F743B762-BD05-5F42-8D2E-4639085441D8}" presName="parentText" presStyleLbl="node1" presStyleIdx="0" presStyleCnt="1" custScaleY="71886" custLinFactNeighborX="-3020" custLinFactNeighborY="7071">
        <dgm:presLayoutVars>
          <dgm:chMax val="0"/>
          <dgm:bulletEnabled val="1"/>
        </dgm:presLayoutVars>
      </dgm:prSet>
      <dgm:spPr/>
    </dgm:pt>
  </dgm:ptLst>
  <dgm:cxnLst>
    <dgm:cxn modelId="{258F41BE-1039-CF46-BB83-44D39EEE3D12}" type="presOf" srcId="{F743B762-BD05-5F42-8D2E-4639085441D8}" destId="{4ACB9C80-3B72-EC4A-BC27-B08C33253F6D}" srcOrd="0" destOrd="0" presId="urn:microsoft.com/office/officeart/2005/8/layout/vList2"/>
    <dgm:cxn modelId="{0D3378DC-9A5E-7F46-B5B3-1476A4CC63DC}" type="presOf" srcId="{D5B1C52E-5AFC-2346-86C8-3671BDA7D569}" destId="{8886B367-6046-E34D-A4E5-5728FB6AB9D5}" srcOrd="0" destOrd="0" presId="urn:microsoft.com/office/officeart/2005/8/layout/vList2"/>
    <dgm:cxn modelId="{F839B0E1-5AF4-3544-B449-31A1F166CC88}" srcId="{D5B1C52E-5AFC-2346-86C8-3671BDA7D569}" destId="{F743B762-BD05-5F42-8D2E-4639085441D8}" srcOrd="0" destOrd="0" parTransId="{EA92F9B2-37D9-8444-A66B-80E79CF16A02}" sibTransId="{8EFB5C9A-0053-E243-A3AF-8907795B5C6D}"/>
    <dgm:cxn modelId="{176CCFBA-5DF3-3C4F-8FA6-6139C69CD477}" type="presParOf" srcId="{8886B367-6046-E34D-A4E5-5728FB6AB9D5}" destId="{4ACB9C80-3B72-EC4A-BC27-B08C33253F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D932AC-54A0-B940-B526-CF9E8DADDE79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8F9E0E-ECC3-004B-9E19-5710EF232BA2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Разработать проектную документацию "продукта":</a:t>
          </a:r>
        </a:p>
      </dgm:t>
    </dgm:pt>
    <dgm:pt modelId="{9D3A5372-AB67-CD44-BAAA-681C8A36612C}" type="parTrans" cxnId="{4C10CB70-31C5-0946-BEC1-28EA916F90BE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9C96FF57-A468-7842-B058-8131205CFA14}" type="sibTrans" cxnId="{4C10CB70-31C5-0946-BEC1-28EA916F90BE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CC49BCF7-CD69-A946-9FC6-A828AD6B45EB}">
      <dgm:prSet phldrT="[Текст]" custT="1"/>
      <dgm:spPr/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описать весь функционал "продукта";</a:t>
          </a:r>
        </a:p>
      </dgm:t>
    </dgm:pt>
    <dgm:pt modelId="{5A518B99-7618-494A-B974-9D5D8D727413}" type="parTrans" cxnId="{057AD0B9-699B-E14B-BBFB-1F3A30BFD232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CA4C3C98-236E-4C4D-9DB4-F8B298F0ABF9}" type="sibTrans" cxnId="{057AD0B9-699B-E14B-BBFB-1F3A30BFD232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52FB74A3-473C-D84E-B247-EE4E746DE10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Разработать Дорожную карту создания опытного образца "продукта".</a:t>
          </a:r>
        </a:p>
      </dgm:t>
    </dgm:pt>
    <dgm:pt modelId="{B46A2AF5-D9C8-0349-B56C-F0A949989E11}" type="parTrans" cxnId="{DE1672D7-8FED-A342-9F65-E79360F8B0A7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EF012F1E-D896-1947-B311-B70302228CF6}" type="sibTrans" cxnId="{DE1672D7-8FED-A342-9F65-E79360F8B0A7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BB616ED7-2BEC-D141-9235-836F9C89247E}">
      <dgm:prSet phldrT="[Текст]" custT="1"/>
      <dgm:spPr/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разработать </a:t>
          </a:r>
          <a:r>
            <a:rPr lang="en-US" sz="1400" dirty="0">
              <a:solidFill>
                <a:schemeClr val="bg2"/>
              </a:solidFill>
            </a:rPr>
            <a:t>Key Visual </a:t>
          </a:r>
          <a:r>
            <a:rPr lang="ru-RU" sz="1400" dirty="0">
              <a:solidFill>
                <a:schemeClr val="bg2"/>
              </a:solidFill>
            </a:rPr>
            <a:t>«продукта»;</a:t>
          </a:r>
        </a:p>
      </dgm:t>
    </dgm:pt>
    <dgm:pt modelId="{6B31671E-EE2F-FE43-A891-CF0A27E7A3ED}" type="parTrans" cxnId="{1253946A-5CE3-D24E-9DB2-F5D379303880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798FC0CC-A364-0D43-ACA4-67A666AEA3C9}" type="sibTrans" cxnId="{1253946A-5CE3-D24E-9DB2-F5D379303880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61F569EF-CE12-1A45-B3DD-FCEE26154271}">
      <dgm:prSet phldrT="[Текст]" custT="1"/>
      <dgm:spPr/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определить инструменты для разработки;</a:t>
          </a:r>
        </a:p>
      </dgm:t>
    </dgm:pt>
    <dgm:pt modelId="{FFA0400F-0846-BF49-ADB6-A48DFE04D14C}" type="parTrans" cxnId="{173E4D50-4E67-2E44-8538-A32DA58D0679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EB1A7323-9893-F641-A763-BFD9F48E2746}" type="sibTrans" cxnId="{173E4D50-4E67-2E44-8538-A32DA58D0679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9A3EF437-7FE0-E146-BF7E-F075A8F0929F}">
      <dgm:prSet phldrT="[Текст]" custT="1"/>
      <dgm:spPr/>
      <dgm:t>
        <a:bodyPr/>
        <a:lstStyle/>
        <a:p>
          <a:pPr algn="just"/>
          <a:r>
            <a:rPr lang="ru-RU" sz="1400" dirty="0">
              <a:solidFill>
                <a:schemeClr val="bg2"/>
              </a:solidFill>
            </a:rPr>
            <a:t>прописать требования к технической базе, на которой будет функционировать «продукт». </a:t>
          </a:r>
        </a:p>
      </dgm:t>
    </dgm:pt>
    <dgm:pt modelId="{7EB107E1-5DBB-004E-BBAC-364EF2C0EF83}" type="parTrans" cxnId="{363DEBE5-68E8-C64A-A54B-13B5967B20CA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0F6196E9-95A7-2540-9951-F0189A3ECAD5}" type="sibTrans" cxnId="{363DEBE5-68E8-C64A-A54B-13B5967B20CA}">
      <dgm:prSet/>
      <dgm:spPr/>
      <dgm:t>
        <a:bodyPr/>
        <a:lstStyle/>
        <a:p>
          <a:pPr algn="just"/>
          <a:endParaRPr lang="ru-RU" sz="1400">
            <a:solidFill>
              <a:schemeClr val="bg2"/>
            </a:solidFill>
          </a:endParaRPr>
        </a:p>
      </dgm:t>
    </dgm:pt>
    <dgm:pt modelId="{87DFEFAE-2AE8-8E4A-B686-B6C0A8250ADD}" type="pres">
      <dgm:prSet presAssocID="{74D932AC-54A0-B940-B526-CF9E8DADDE79}" presName="linear" presStyleCnt="0">
        <dgm:presLayoutVars>
          <dgm:animLvl val="lvl"/>
          <dgm:resizeHandles val="exact"/>
        </dgm:presLayoutVars>
      </dgm:prSet>
      <dgm:spPr/>
    </dgm:pt>
    <dgm:pt modelId="{389D8C8E-7E71-0B43-B659-B75A4C514D61}" type="pres">
      <dgm:prSet presAssocID="{2E8F9E0E-ECC3-004B-9E19-5710EF232BA2}" presName="parentText" presStyleLbl="node1" presStyleIdx="0" presStyleCnt="2" custScaleY="42743">
        <dgm:presLayoutVars>
          <dgm:chMax val="0"/>
          <dgm:bulletEnabled val="1"/>
        </dgm:presLayoutVars>
      </dgm:prSet>
      <dgm:spPr/>
    </dgm:pt>
    <dgm:pt modelId="{2CA4AC0A-2B66-C14C-8DF4-31FC6753CA77}" type="pres">
      <dgm:prSet presAssocID="{2E8F9E0E-ECC3-004B-9E19-5710EF232BA2}" presName="childText" presStyleLbl="revTx" presStyleIdx="0" presStyleCnt="1">
        <dgm:presLayoutVars>
          <dgm:bulletEnabled val="1"/>
        </dgm:presLayoutVars>
      </dgm:prSet>
      <dgm:spPr/>
    </dgm:pt>
    <dgm:pt modelId="{036AE416-B6AF-9947-BEAF-B2994C56B1F4}" type="pres">
      <dgm:prSet presAssocID="{52FB74A3-473C-D84E-B247-EE4E746DE107}" presName="parentText" presStyleLbl="node1" presStyleIdx="1" presStyleCnt="2" custScaleY="65602">
        <dgm:presLayoutVars>
          <dgm:chMax val="0"/>
          <dgm:bulletEnabled val="1"/>
        </dgm:presLayoutVars>
      </dgm:prSet>
      <dgm:spPr/>
    </dgm:pt>
  </dgm:ptLst>
  <dgm:cxnLst>
    <dgm:cxn modelId="{9D031C26-830E-974C-9722-35ED4E41A51E}" type="presOf" srcId="{CC49BCF7-CD69-A946-9FC6-A828AD6B45EB}" destId="{2CA4AC0A-2B66-C14C-8DF4-31FC6753CA77}" srcOrd="0" destOrd="0" presId="urn:microsoft.com/office/officeart/2005/8/layout/vList2"/>
    <dgm:cxn modelId="{78E7A42F-3559-9045-B6BA-B85746B26874}" type="presOf" srcId="{2E8F9E0E-ECC3-004B-9E19-5710EF232BA2}" destId="{389D8C8E-7E71-0B43-B659-B75A4C514D61}" srcOrd="0" destOrd="0" presId="urn:microsoft.com/office/officeart/2005/8/layout/vList2"/>
    <dgm:cxn modelId="{0BB4B541-1EDB-1F44-864C-32A500357193}" type="presOf" srcId="{9A3EF437-7FE0-E146-BF7E-F075A8F0929F}" destId="{2CA4AC0A-2B66-C14C-8DF4-31FC6753CA77}" srcOrd="0" destOrd="3" presId="urn:microsoft.com/office/officeart/2005/8/layout/vList2"/>
    <dgm:cxn modelId="{173E4D50-4E67-2E44-8538-A32DA58D0679}" srcId="{2E8F9E0E-ECC3-004B-9E19-5710EF232BA2}" destId="{61F569EF-CE12-1A45-B3DD-FCEE26154271}" srcOrd="2" destOrd="0" parTransId="{FFA0400F-0846-BF49-ADB6-A48DFE04D14C}" sibTransId="{EB1A7323-9893-F641-A763-BFD9F48E2746}"/>
    <dgm:cxn modelId="{4F6BB062-182C-1D44-9277-644A7501D349}" type="presOf" srcId="{BB616ED7-2BEC-D141-9235-836F9C89247E}" destId="{2CA4AC0A-2B66-C14C-8DF4-31FC6753CA77}" srcOrd="0" destOrd="1" presId="urn:microsoft.com/office/officeart/2005/8/layout/vList2"/>
    <dgm:cxn modelId="{1253946A-5CE3-D24E-9DB2-F5D379303880}" srcId="{2E8F9E0E-ECC3-004B-9E19-5710EF232BA2}" destId="{BB616ED7-2BEC-D141-9235-836F9C89247E}" srcOrd="1" destOrd="0" parTransId="{6B31671E-EE2F-FE43-A891-CF0A27E7A3ED}" sibTransId="{798FC0CC-A364-0D43-ACA4-67A666AEA3C9}"/>
    <dgm:cxn modelId="{4C10CB70-31C5-0946-BEC1-28EA916F90BE}" srcId="{74D932AC-54A0-B940-B526-CF9E8DADDE79}" destId="{2E8F9E0E-ECC3-004B-9E19-5710EF232BA2}" srcOrd="0" destOrd="0" parTransId="{9D3A5372-AB67-CD44-BAAA-681C8A36612C}" sibTransId="{9C96FF57-A468-7842-B058-8131205CFA14}"/>
    <dgm:cxn modelId="{B2DD0CB1-C9B3-EB4B-9FB8-2B90DF150D0D}" type="presOf" srcId="{52FB74A3-473C-D84E-B247-EE4E746DE107}" destId="{036AE416-B6AF-9947-BEAF-B2994C56B1F4}" srcOrd="0" destOrd="0" presId="urn:microsoft.com/office/officeart/2005/8/layout/vList2"/>
    <dgm:cxn modelId="{057AD0B9-699B-E14B-BBFB-1F3A30BFD232}" srcId="{2E8F9E0E-ECC3-004B-9E19-5710EF232BA2}" destId="{CC49BCF7-CD69-A946-9FC6-A828AD6B45EB}" srcOrd="0" destOrd="0" parTransId="{5A518B99-7618-494A-B974-9D5D8D727413}" sibTransId="{CA4C3C98-236E-4C4D-9DB4-F8B298F0ABF9}"/>
    <dgm:cxn modelId="{B946E5B9-98EC-7A49-8454-8F56E84B5F2B}" type="presOf" srcId="{74D932AC-54A0-B940-B526-CF9E8DADDE79}" destId="{87DFEFAE-2AE8-8E4A-B686-B6C0A8250ADD}" srcOrd="0" destOrd="0" presId="urn:microsoft.com/office/officeart/2005/8/layout/vList2"/>
    <dgm:cxn modelId="{7F3A6EC8-E778-0F41-B415-06715171F264}" type="presOf" srcId="{61F569EF-CE12-1A45-B3DD-FCEE26154271}" destId="{2CA4AC0A-2B66-C14C-8DF4-31FC6753CA77}" srcOrd="0" destOrd="2" presId="urn:microsoft.com/office/officeart/2005/8/layout/vList2"/>
    <dgm:cxn modelId="{DE1672D7-8FED-A342-9F65-E79360F8B0A7}" srcId="{74D932AC-54A0-B940-B526-CF9E8DADDE79}" destId="{52FB74A3-473C-D84E-B247-EE4E746DE107}" srcOrd="1" destOrd="0" parTransId="{B46A2AF5-D9C8-0349-B56C-F0A949989E11}" sibTransId="{EF012F1E-D896-1947-B311-B70302228CF6}"/>
    <dgm:cxn modelId="{363DEBE5-68E8-C64A-A54B-13B5967B20CA}" srcId="{2E8F9E0E-ECC3-004B-9E19-5710EF232BA2}" destId="{9A3EF437-7FE0-E146-BF7E-F075A8F0929F}" srcOrd="3" destOrd="0" parTransId="{7EB107E1-5DBB-004E-BBAC-364EF2C0EF83}" sibTransId="{0F6196E9-95A7-2540-9951-F0189A3ECAD5}"/>
    <dgm:cxn modelId="{E88F3797-969B-9446-A0E4-DDDE6332009C}" type="presParOf" srcId="{87DFEFAE-2AE8-8E4A-B686-B6C0A8250ADD}" destId="{389D8C8E-7E71-0B43-B659-B75A4C514D61}" srcOrd="0" destOrd="0" presId="urn:microsoft.com/office/officeart/2005/8/layout/vList2"/>
    <dgm:cxn modelId="{C1B4E2E9-12CF-024C-8EEC-AAE7FB909C14}" type="presParOf" srcId="{87DFEFAE-2AE8-8E4A-B686-B6C0A8250ADD}" destId="{2CA4AC0A-2B66-C14C-8DF4-31FC6753CA77}" srcOrd="1" destOrd="0" presId="urn:microsoft.com/office/officeart/2005/8/layout/vList2"/>
    <dgm:cxn modelId="{DD67924C-0517-8D40-9811-AA7B7B414D0D}" type="presParOf" srcId="{87DFEFAE-2AE8-8E4A-B686-B6C0A8250ADD}" destId="{036AE416-B6AF-9947-BEAF-B2994C56B1F4}" srcOrd="2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7973CC-6F27-42B0-83B4-21D6F03340B4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4C3418-804B-4149-BF03-492CCBA5D9EE}">
      <dgm:prSet phldrT="[Текст]" custT="1"/>
      <dgm:spPr/>
      <dgm:t>
        <a:bodyPr/>
        <a:lstStyle/>
        <a:p>
          <a:pPr algn="ctr"/>
          <a:r>
            <a:rPr lang="ru-RU" sz="1200" b="0" i="0" dirty="0"/>
            <a:t>Если преподаватель создаёт образовательную программу, то сколько в среднем он совершает опечаток/ошибок?</a:t>
          </a:r>
          <a:endParaRPr lang="ru-RU" sz="1200" dirty="0"/>
        </a:p>
      </dgm:t>
    </dgm:pt>
    <dgm:pt modelId="{DE3B8FA4-063A-44AD-8828-E42B94E600E4}" type="parTrans" cxnId="{D2B341BF-4C87-49AF-B805-A18DBE93E2E8}">
      <dgm:prSet/>
      <dgm:spPr/>
      <dgm:t>
        <a:bodyPr/>
        <a:lstStyle/>
        <a:p>
          <a:endParaRPr lang="ru-RU"/>
        </a:p>
      </dgm:t>
    </dgm:pt>
    <dgm:pt modelId="{853E72B7-BDB0-4741-B753-4D22DA1EABBF}" type="sibTrans" cxnId="{D2B341BF-4C87-49AF-B805-A18DBE93E2E8}">
      <dgm:prSet/>
      <dgm:spPr/>
      <dgm:t>
        <a:bodyPr/>
        <a:lstStyle/>
        <a:p>
          <a:endParaRPr lang="ru-RU"/>
        </a:p>
      </dgm:t>
    </dgm:pt>
    <dgm:pt modelId="{8A0C7B5F-B158-4A16-9B18-30AFA282E7FE}">
      <dgm:prSet phldrT="[Текст]"/>
      <dgm:spPr/>
      <dgm:t>
        <a:bodyPr/>
        <a:lstStyle/>
        <a:p>
          <a:r>
            <a:rPr lang="ru-RU" dirty="0"/>
            <a:t>Проведено анкетирование преподавателей и методистов</a:t>
          </a:r>
        </a:p>
      </dgm:t>
    </dgm:pt>
    <dgm:pt modelId="{DE15B46C-457B-4EC4-8D3A-32DD8D94B1D9}" type="parTrans" cxnId="{75E7E573-DBB2-4A8C-AE4A-1E4BF889E514}">
      <dgm:prSet/>
      <dgm:spPr/>
      <dgm:t>
        <a:bodyPr/>
        <a:lstStyle/>
        <a:p>
          <a:endParaRPr lang="ru-RU"/>
        </a:p>
      </dgm:t>
    </dgm:pt>
    <dgm:pt modelId="{4F554948-B469-427B-A6FC-FFCB9F76F02A}" type="sibTrans" cxnId="{75E7E573-DBB2-4A8C-AE4A-1E4BF889E514}">
      <dgm:prSet/>
      <dgm:spPr/>
      <dgm:t>
        <a:bodyPr/>
        <a:lstStyle/>
        <a:p>
          <a:endParaRPr lang="ru-RU"/>
        </a:p>
      </dgm:t>
    </dgm:pt>
    <dgm:pt modelId="{5E08A9B2-FB56-4583-9AC1-6432238BE4DD}">
      <dgm:prSet phldrT="[Текст]"/>
      <dgm:spPr/>
      <dgm:t>
        <a:bodyPr/>
        <a:lstStyle/>
        <a:p>
          <a:r>
            <a:rPr lang="ru-RU" dirty="0"/>
            <a:t>Преподаватели совершают в среднем 5 ошибок/опечаток и количество необходимо снизить </a:t>
          </a:r>
        </a:p>
      </dgm:t>
    </dgm:pt>
    <dgm:pt modelId="{E52CC665-6008-4AB8-A208-D0F8FCCFE258}" type="sibTrans" cxnId="{AFB886E7-F80C-42D6-941D-8A9C8AA63E9B}">
      <dgm:prSet/>
      <dgm:spPr/>
      <dgm:t>
        <a:bodyPr/>
        <a:lstStyle/>
        <a:p>
          <a:endParaRPr lang="ru-RU"/>
        </a:p>
      </dgm:t>
    </dgm:pt>
    <dgm:pt modelId="{CB2E2D7A-B301-407C-BF1E-333BEECDE3BE}" type="parTrans" cxnId="{AFB886E7-F80C-42D6-941D-8A9C8AA63E9B}">
      <dgm:prSet/>
      <dgm:spPr/>
      <dgm:t>
        <a:bodyPr/>
        <a:lstStyle/>
        <a:p>
          <a:endParaRPr lang="ru-RU"/>
        </a:p>
      </dgm:t>
    </dgm:pt>
    <dgm:pt modelId="{A0B039AF-9186-40CF-9188-E9431690140E}">
      <dgm:prSet phldrT="[Текст]"/>
      <dgm:spPr/>
      <dgm:t>
        <a:bodyPr/>
        <a:lstStyle/>
        <a:p>
          <a:r>
            <a:rPr lang="ru-RU" dirty="0"/>
            <a:t>Анализ данных из </a:t>
          </a:r>
          <a:r>
            <a:rPr lang="en-US" dirty="0"/>
            <a:t>google-</a:t>
          </a:r>
          <a:r>
            <a:rPr lang="ru-RU" dirty="0"/>
            <a:t>форм</a:t>
          </a:r>
        </a:p>
      </dgm:t>
    </dgm:pt>
    <dgm:pt modelId="{90E89DC6-4186-4FB6-A2EF-31597B638A09}" type="sibTrans" cxnId="{190CFCFB-7753-4068-99BE-D31048EB3C4D}">
      <dgm:prSet/>
      <dgm:spPr/>
      <dgm:t>
        <a:bodyPr/>
        <a:lstStyle/>
        <a:p>
          <a:endParaRPr lang="ru-RU"/>
        </a:p>
      </dgm:t>
    </dgm:pt>
    <dgm:pt modelId="{B8999758-64E2-443D-94A9-536DD65FD409}" type="parTrans" cxnId="{190CFCFB-7753-4068-99BE-D31048EB3C4D}">
      <dgm:prSet/>
      <dgm:spPr/>
      <dgm:t>
        <a:bodyPr/>
        <a:lstStyle/>
        <a:p>
          <a:endParaRPr lang="ru-RU"/>
        </a:p>
      </dgm:t>
    </dgm:pt>
    <dgm:pt modelId="{53B0A090-5DE5-4EF2-9BCB-DD3599EB6D6A}" type="pres">
      <dgm:prSet presAssocID="{CA7973CC-6F27-42B0-83B4-21D6F03340B4}" presName="cycle" presStyleCnt="0">
        <dgm:presLayoutVars>
          <dgm:dir/>
          <dgm:resizeHandles val="exact"/>
        </dgm:presLayoutVars>
      </dgm:prSet>
      <dgm:spPr/>
    </dgm:pt>
    <dgm:pt modelId="{D1272BBF-68C7-4F0F-985E-65D56FD70020}" type="pres">
      <dgm:prSet presAssocID="{FE4C3418-804B-4149-BF03-492CCBA5D9EE}" presName="node" presStyleLbl="node1" presStyleIdx="0" presStyleCnt="4" custScaleX="156397" custScaleY="110596">
        <dgm:presLayoutVars>
          <dgm:bulletEnabled val="1"/>
        </dgm:presLayoutVars>
      </dgm:prSet>
      <dgm:spPr/>
    </dgm:pt>
    <dgm:pt modelId="{889C3679-A48D-4EB6-8AAA-932578EC47FE}" type="pres">
      <dgm:prSet presAssocID="{FE4C3418-804B-4149-BF03-492CCBA5D9EE}" presName="spNode" presStyleCnt="0"/>
      <dgm:spPr/>
    </dgm:pt>
    <dgm:pt modelId="{B9796933-5D87-4DE5-841C-F9B2ACB6C435}" type="pres">
      <dgm:prSet presAssocID="{853E72B7-BDB0-4741-B753-4D22DA1EABBF}" presName="sibTrans" presStyleLbl="sibTrans1D1" presStyleIdx="0" presStyleCnt="4"/>
      <dgm:spPr/>
    </dgm:pt>
    <dgm:pt modelId="{ACC6C85E-19EE-4F63-B76F-9C76E956B057}" type="pres">
      <dgm:prSet presAssocID="{8A0C7B5F-B158-4A16-9B18-30AFA282E7FE}" presName="node" presStyleLbl="node1" presStyleIdx="1" presStyleCnt="4" custScaleX="156397" custScaleY="110596">
        <dgm:presLayoutVars>
          <dgm:bulletEnabled val="1"/>
        </dgm:presLayoutVars>
      </dgm:prSet>
      <dgm:spPr/>
    </dgm:pt>
    <dgm:pt modelId="{F105CD47-B2EA-401B-8336-4A5A0B3F754D}" type="pres">
      <dgm:prSet presAssocID="{8A0C7B5F-B158-4A16-9B18-30AFA282E7FE}" presName="spNode" presStyleCnt="0"/>
      <dgm:spPr/>
    </dgm:pt>
    <dgm:pt modelId="{3F8C0D8B-DD6E-44C3-8BB3-03C96EFD8152}" type="pres">
      <dgm:prSet presAssocID="{4F554948-B469-427B-A6FC-FFCB9F76F02A}" presName="sibTrans" presStyleLbl="sibTrans1D1" presStyleIdx="1" presStyleCnt="4"/>
      <dgm:spPr/>
    </dgm:pt>
    <dgm:pt modelId="{AA682CCC-5696-4451-B18A-E353897CB69F}" type="pres">
      <dgm:prSet presAssocID="{A0B039AF-9186-40CF-9188-E9431690140E}" presName="node" presStyleLbl="node1" presStyleIdx="2" presStyleCnt="4" custScaleX="156397" custScaleY="110596">
        <dgm:presLayoutVars>
          <dgm:bulletEnabled val="1"/>
        </dgm:presLayoutVars>
      </dgm:prSet>
      <dgm:spPr/>
    </dgm:pt>
    <dgm:pt modelId="{4F2EED32-E0EE-451B-B311-822439E90D47}" type="pres">
      <dgm:prSet presAssocID="{A0B039AF-9186-40CF-9188-E9431690140E}" presName="spNode" presStyleCnt="0"/>
      <dgm:spPr/>
    </dgm:pt>
    <dgm:pt modelId="{63A946FD-B7F4-4F24-AD00-D2D0AF387C5C}" type="pres">
      <dgm:prSet presAssocID="{90E89DC6-4186-4FB6-A2EF-31597B638A09}" presName="sibTrans" presStyleLbl="sibTrans1D1" presStyleIdx="2" presStyleCnt="4"/>
      <dgm:spPr/>
    </dgm:pt>
    <dgm:pt modelId="{95B27761-3221-4E53-B262-ACFECE34E8F0}" type="pres">
      <dgm:prSet presAssocID="{5E08A9B2-FB56-4583-9AC1-6432238BE4DD}" presName="node" presStyleLbl="node1" presStyleIdx="3" presStyleCnt="4" custScaleX="156397" custScaleY="110596">
        <dgm:presLayoutVars>
          <dgm:bulletEnabled val="1"/>
        </dgm:presLayoutVars>
      </dgm:prSet>
      <dgm:spPr/>
    </dgm:pt>
    <dgm:pt modelId="{77815141-5031-416D-9F4B-94652CE7FC2C}" type="pres">
      <dgm:prSet presAssocID="{5E08A9B2-FB56-4583-9AC1-6432238BE4DD}" presName="spNode" presStyleCnt="0"/>
      <dgm:spPr/>
    </dgm:pt>
    <dgm:pt modelId="{911983D2-C343-4F0C-A97A-0A299330B4E4}" type="pres">
      <dgm:prSet presAssocID="{E52CC665-6008-4AB8-A208-D0F8FCCFE258}" presName="sibTrans" presStyleLbl="sibTrans1D1" presStyleIdx="3" presStyleCnt="4"/>
      <dgm:spPr/>
    </dgm:pt>
  </dgm:ptLst>
  <dgm:cxnLst>
    <dgm:cxn modelId="{B152AC1F-C01A-42D0-94B6-DC9F8CCC6579}" type="presOf" srcId="{FE4C3418-804B-4149-BF03-492CCBA5D9EE}" destId="{D1272BBF-68C7-4F0F-985E-65D56FD70020}" srcOrd="0" destOrd="0" presId="urn:microsoft.com/office/officeart/2005/8/layout/cycle5"/>
    <dgm:cxn modelId="{5EB6CF6F-062B-4E38-BE34-F6EBA1A09ABC}" type="presOf" srcId="{853E72B7-BDB0-4741-B753-4D22DA1EABBF}" destId="{B9796933-5D87-4DE5-841C-F9B2ACB6C435}" srcOrd="0" destOrd="0" presId="urn:microsoft.com/office/officeart/2005/8/layout/cycle5"/>
    <dgm:cxn modelId="{75E7E573-DBB2-4A8C-AE4A-1E4BF889E514}" srcId="{CA7973CC-6F27-42B0-83B4-21D6F03340B4}" destId="{8A0C7B5F-B158-4A16-9B18-30AFA282E7FE}" srcOrd="1" destOrd="0" parTransId="{DE15B46C-457B-4EC4-8D3A-32DD8D94B1D9}" sibTransId="{4F554948-B469-427B-A6FC-FFCB9F76F02A}"/>
    <dgm:cxn modelId="{9DC53E76-C324-438A-A412-D301ECE0D34A}" type="presOf" srcId="{E52CC665-6008-4AB8-A208-D0F8FCCFE258}" destId="{911983D2-C343-4F0C-A97A-0A299330B4E4}" srcOrd="0" destOrd="0" presId="urn:microsoft.com/office/officeart/2005/8/layout/cycle5"/>
    <dgm:cxn modelId="{C5712295-0333-4BD2-B827-925BAC72B4F8}" type="presOf" srcId="{4F554948-B469-427B-A6FC-FFCB9F76F02A}" destId="{3F8C0D8B-DD6E-44C3-8BB3-03C96EFD8152}" srcOrd="0" destOrd="0" presId="urn:microsoft.com/office/officeart/2005/8/layout/cycle5"/>
    <dgm:cxn modelId="{011DDAAA-3F08-4A77-BC6C-86B25A411F69}" type="presOf" srcId="{CA7973CC-6F27-42B0-83B4-21D6F03340B4}" destId="{53B0A090-5DE5-4EF2-9BCB-DD3599EB6D6A}" srcOrd="0" destOrd="0" presId="urn:microsoft.com/office/officeart/2005/8/layout/cycle5"/>
    <dgm:cxn modelId="{077EFFB3-E1D0-4279-9C60-FBD1D7DC5DEF}" type="presOf" srcId="{A0B039AF-9186-40CF-9188-E9431690140E}" destId="{AA682CCC-5696-4451-B18A-E353897CB69F}" srcOrd="0" destOrd="0" presId="urn:microsoft.com/office/officeart/2005/8/layout/cycle5"/>
    <dgm:cxn modelId="{D2B341BF-4C87-49AF-B805-A18DBE93E2E8}" srcId="{CA7973CC-6F27-42B0-83B4-21D6F03340B4}" destId="{FE4C3418-804B-4149-BF03-492CCBA5D9EE}" srcOrd="0" destOrd="0" parTransId="{DE3B8FA4-063A-44AD-8828-E42B94E600E4}" sibTransId="{853E72B7-BDB0-4741-B753-4D22DA1EABBF}"/>
    <dgm:cxn modelId="{AD095FC4-4346-4960-A68B-39F05669B85E}" type="presOf" srcId="{90E89DC6-4186-4FB6-A2EF-31597B638A09}" destId="{63A946FD-B7F4-4F24-AD00-D2D0AF387C5C}" srcOrd="0" destOrd="0" presId="urn:microsoft.com/office/officeart/2005/8/layout/cycle5"/>
    <dgm:cxn modelId="{CBFB72D2-67F9-467F-8E48-097417168C55}" type="presOf" srcId="{8A0C7B5F-B158-4A16-9B18-30AFA282E7FE}" destId="{ACC6C85E-19EE-4F63-B76F-9C76E956B057}" srcOrd="0" destOrd="0" presId="urn:microsoft.com/office/officeart/2005/8/layout/cycle5"/>
    <dgm:cxn modelId="{505F58DD-5EF3-4581-91BE-5A6E26CA7499}" type="presOf" srcId="{5E08A9B2-FB56-4583-9AC1-6432238BE4DD}" destId="{95B27761-3221-4E53-B262-ACFECE34E8F0}" srcOrd="0" destOrd="0" presId="urn:microsoft.com/office/officeart/2005/8/layout/cycle5"/>
    <dgm:cxn modelId="{AFB886E7-F80C-42D6-941D-8A9C8AA63E9B}" srcId="{CA7973CC-6F27-42B0-83B4-21D6F03340B4}" destId="{5E08A9B2-FB56-4583-9AC1-6432238BE4DD}" srcOrd="3" destOrd="0" parTransId="{CB2E2D7A-B301-407C-BF1E-333BEECDE3BE}" sibTransId="{E52CC665-6008-4AB8-A208-D0F8FCCFE258}"/>
    <dgm:cxn modelId="{190CFCFB-7753-4068-99BE-D31048EB3C4D}" srcId="{CA7973CC-6F27-42B0-83B4-21D6F03340B4}" destId="{A0B039AF-9186-40CF-9188-E9431690140E}" srcOrd="2" destOrd="0" parTransId="{B8999758-64E2-443D-94A9-536DD65FD409}" sibTransId="{90E89DC6-4186-4FB6-A2EF-31597B638A09}"/>
    <dgm:cxn modelId="{2DBF2131-837D-4DE1-AF0E-491E0A7BCD7D}" type="presParOf" srcId="{53B0A090-5DE5-4EF2-9BCB-DD3599EB6D6A}" destId="{D1272BBF-68C7-4F0F-985E-65D56FD70020}" srcOrd="0" destOrd="0" presId="urn:microsoft.com/office/officeart/2005/8/layout/cycle5"/>
    <dgm:cxn modelId="{7EF5329D-1A1D-4C80-93B7-1FF0E826F8ED}" type="presParOf" srcId="{53B0A090-5DE5-4EF2-9BCB-DD3599EB6D6A}" destId="{889C3679-A48D-4EB6-8AAA-932578EC47FE}" srcOrd="1" destOrd="0" presId="urn:microsoft.com/office/officeart/2005/8/layout/cycle5"/>
    <dgm:cxn modelId="{36C4B93E-F450-48DA-B39C-9B1D061EF7D3}" type="presParOf" srcId="{53B0A090-5DE5-4EF2-9BCB-DD3599EB6D6A}" destId="{B9796933-5D87-4DE5-841C-F9B2ACB6C435}" srcOrd="2" destOrd="0" presId="urn:microsoft.com/office/officeart/2005/8/layout/cycle5"/>
    <dgm:cxn modelId="{287E5BDD-3EE9-4F9E-88F6-50D78F8E1246}" type="presParOf" srcId="{53B0A090-5DE5-4EF2-9BCB-DD3599EB6D6A}" destId="{ACC6C85E-19EE-4F63-B76F-9C76E956B057}" srcOrd="3" destOrd="0" presId="urn:microsoft.com/office/officeart/2005/8/layout/cycle5"/>
    <dgm:cxn modelId="{B27E9633-F99E-4083-8368-1CB1D5325642}" type="presParOf" srcId="{53B0A090-5DE5-4EF2-9BCB-DD3599EB6D6A}" destId="{F105CD47-B2EA-401B-8336-4A5A0B3F754D}" srcOrd="4" destOrd="0" presId="urn:microsoft.com/office/officeart/2005/8/layout/cycle5"/>
    <dgm:cxn modelId="{9DA8C025-886F-4B5C-A3A6-F7E47F8A8B65}" type="presParOf" srcId="{53B0A090-5DE5-4EF2-9BCB-DD3599EB6D6A}" destId="{3F8C0D8B-DD6E-44C3-8BB3-03C96EFD8152}" srcOrd="5" destOrd="0" presId="urn:microsoft.com/office/officeart/2005/8/layout/cycle5"/>
    <dgm:cxn modelId="{8778104F-A40F-484E-A1E8-B9FFA412A368}" type="presParOf" srcId="{53B0A090-5DE5-4EF2-9BCB-DD3599EB6D6A}" destId="{AA682CCC-5696-4451-B18A-E353897CB69F}" srcOrd="6" destOrd="0" presId="urn:microsoft.com/office/officeart/2005/8/layout/cycle5"/>
    <dgm:cxn modelId="{B4B35C82-8B1D-493D-9127-47CFA555BDBD}" type="presParOf" srcId="{53B0A090-5DE5-4EF2-9BCB-DD3599EB6D6A}" destId="{4F2EED32-E0EE-451B-B311-822439E90D47}" srcOrd="7" destOrd="0" presId="urn:microsoft.com/office/officeart/2005/8/layout/cycle5"/>
    <dgm:cxn modelId="{8DDC1253-9BB7-4954-B8FE-83D2FF9F5E85}" type="presParOf" srcId="{53B0A090-5DE5-4EF2-9BCB-DD3599EB6D6A}" destId="{63A946FD-B7F4-4F24-AD00-D2D0AF387C5C}" srcOrd="8" destOrd="0" presId="urn:microsoft.com/office/officeart/2005/8/layout/cycle5"/>
    <dgm:cxn modelId="{503FB9CF-838E-48FC-B655-7C7B9DBC76F5}" type="presParOf" srcId="{53B0A090-5DE5-4EF2-9BCB-DD3599EB6D6A}" destId="{95B27761-3221-4E53-B262-ACFECE34E8F0}" srcOrd="9" destOrd="0" presId="urn:microsoft.com/office/officeart/2005/8/layout/cycle5"/>
    <dgm:cxn modelId="{FAE1B6F4-BA05-4D24-A013-629B913BC96A}" type="presParOf" srcId="{53B0A090-5DE5-4EF2-9BCB-DD3599EB6D6A}" destId="{77815141-5031-416D-9F4B-94652CE7FC2C}" srcOrd="10" destOrd="0" presId="urn:microsoft.com/office/officeart/2005/8/layout/cycle5"/>
    <dgm:cxn modelId="{E40D9D53-097F-41CE-A25F-5B69D90E7213}" type="presParOf" srcId="{53B0A090-5DE5-4EF2-9BCB-DD3599EB6D6A}" destId="{911983D2-C343-4F0C-A97A-0A299330B4E4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4C0F12-9F68-4112-AC4C-45B69723D9F5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</dgm:pt>
    <dgm:pt modelId="{0B711D02-B61A-4E7F-91FB-C30A4F3BAAF5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83A182A1-B462-4641-8B5E-7E404E5B7266}" type="parTrans" cxnId="{48EE5631-F718-46C2-B28F-8F6A24AD8CA3}">
      <dgm:prSet/>
      <dgm:spPr/>
      <dgm:t>
        <a:bodyPr/>
        <a:lstStyle/>
        <a:p>
          <a:endParaRPr lang="ru-RU"/>
        </a:p>
      </dgm:t>
    </dgm:pt>
    <dgm:pt modelId="{D083E79D-4E4E-40DE-82AB-95C3D41E6DCE}" type="sibTrans" cxnId="{48EE5631-F718-46C2-B28F-8F6A24AD8CA3}">
      <dgm:prSet/>
      <dgm:spPr/>
      <dgm:t>
        <a:bodyPr/>
        <a:lstStyle/>
        <a:p>
          <a:endParaRPr lang="ru-RU"/>
        </a:p>
      </dgm:t>
    </dgm:pt>
    <dgm:pt modelId="{C45E2079-8CED-46D4-9074-7F9CAC7BC1E1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838EA529-8A6B-4014-B740-64E047364BBC}" type="parTrans" cxnId="{C99B99E9-5463-4E45-BA98-FFED6CC3500A}">
      <dgm:prSet/>
      <dgm:spPr/>
      <dgm:t>
        <a:bodyPr/>
        <a:lstStyle/>
        <a:p>
          <a:endParaRPr lang="ru-RU"/>
        </a:p>
      </dgm:t>
    </dgm:pt>
    <dgm:pt modelId="{F403BCAF-6BDE-4822-B75D-853085D3D1AB}" type="sibTrans" cxnId="{C99B99E9-5463-4E45-BA98-FFED6CC3500A}">
      <dgm:prSet/>
      <dgm:spPr/>
      <dgm:t>
        <a:bodyPr/>
        <a:lstStyle/>
        <a:p>
          <a:endParaRPr lang="ru-RU"/>
        </a:p>
      </dgm:t>
    </dgm:pt>
    <dgm:pt modelId="{1EFA49BE-4D4C-4DE2-853F-309DF1CC30B4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979633A3-A9B8-45CC-9BC6-54DE6B155DAD}" type="parTrans" cxnId="{AFBADB80-BDE5-4739-8B1C-08FE1A29D599}">
      <dgm:prSet/>
      <dgm:spPr/>
      <dgm:t>
        <a:bodyPr/>
        <a:lstStyle/>
        <a:p>
          <a:endParaRPr lang="ru-RU"/>
        </a:p>
      </dgm:t>
    </dgm:pt>
    <dgm:pt modelId="{7C7DC999-4289-4EA9-882C-C62ECCD170AA}" type="sibTrans" cxnId="{AFBADB80-BDE5-4739-8B1C-08FE1A29D599}">
      <dgm:prSet/>
      <dgm:spPr/>
      <dgm:t>
        <a:bodyPr/>
        <a:lstStyle/>
        <a:p>
          <a:endParaRPr lang="ru-RU"/>
        </a:p>
      </dgm:t>
    </dgm:pt>
    <dgm:pt modelId="{7473A414-0A3E-409A-BCA3-F459FDE30276}">
      <dgm:prSet/>
      <dgm:spPr/>
      <dgm:t>
        <a:bodyPr/>
        <a:lstStyle/>
        <a:p>
          <a:r>
            <a:rPr lang="ru-RU" dirty="0"/>
            <a:t>2</a:t>
          </a:r>
        </a:p>
      </dgm:t>
    </dgm:pt>
    <dgm:pt modelId="{0FB8DCE8-37B3-4321-B176-EE6CA1F0A50C}" type="parTrans" cxnId="{1DBF34A4-7314-4301-8FB9-321C78B8BEB8}">
      <dgm:prSet/>
      <dgm:spPr/>
      <dgm:t>
        <a:bodyPr/>
        <a:lstStyle/>
        <a:p>
          <a:endParaRPr lang="ru-RU"/>
        </a:p>
      </dgm:t>
    </dgm:pt>
    <dgm:pt modelId="{5B5C770E-AC43-4E58-AEBA-626DD81BD31B}" type="sibTrans" cxnId="{1DBF34A4-7314-4301-8FB9-321C78B8BEB8}">
      <dgm:prSet/>
      <dgm:spPr/>
      <dgm:t>
        <a:bodyPr/>
        <a:lstStyle/>
        <a:p>
          <a:endParaRPr lang="ru-RU"/>
        </a:p>
      </dgm:t>
    </dgm:pt>
    <dgm:pt modelId="{B739474E-E5D4-42AA-ACC1-57523FB899F4}">
      <dgm:prSet custT="1"/>
      <dgm:spPr/>
      <dgm:t>
        <a:bodyPr anchor="ctr"/>
        <a:lstStyle/>
        <a:p>
          <a:pPr>
            <a:lnSpc>
              <a:spcPct val="100000"/>
            </a:lnSpc>
          </a:pPr>
          <a:r>
            <a:rPr lang="ru-RU" sz="1050" dirty="0"/>
            <a:t>Составить техническое задание для программиста</a:t>
          </a:r>
        </a:p>
      </dgm:t>
    </dgm:pt>
    <dgm:pt modelId="{7B8CC7A9-655F-4475-AEC8-9DE60E97D73F}" type="parTrans" cxnId="{6C6BAD6E-AC78-4353-84C9-1EB07E389537}">
      <dgm:prSet/>
      <dgm:spPr/>
      <dgm:t>
        <a:bodyPr/>
        <a:lstStyle/>
        <a:p>
          <a:endParaRPr lang="ru-RU"/>
        </a:p>
      </dgm:t>
    </dgm:pt>
    <dgm:pt modelId="{9780C5A9-B003-49C3-8532-E54AE0979C63}" type="sibTrans" cxnId="{6C6BAD6E-AC78-4353-84C9-1EB07E389537}">
      <dgm:prSet/>
      <dgm:spPr/>
      <dgm:t>
        <a:bodyPr/>
        <a:lstStyle/>
        <a:p>
          <a:endParaRPr lang="ru-RU"/>
        </a:p>
      </dgm:t>
    </dgm:pt>
    <dgm:pt modelId="{0D9144FE-D7FE-475E-8B46-C65950F88020}">
      <dgm:prSet custT="1"/>
      <dgm:spPr/>
      <dgm:t>
        <a:bodyPr/>
        <a:lstStyle/>
        <a:p>
          <a:r>
            <a:rPr lang="ru-RU" sz="1050" dirty="0"/>
            <a:t>Составить дизайн-концепцию сайта</a:t>
          </a:r>
        </a:p>
      </dgm:t>
    </dgm:pt>
    <dgm:pt modelId="{56FB4473-63C5-4924-942A-FC5AC0453092}" type="parTrans" cxnId="{914513FC-42D6-4F40-9AC5-ACA9F5105A3F}">
      <dgm:prSet/>
      <dgm:spPr/>
      <dgm:t>
        <a:bodyPr/>
        <a:lstStyle/>
        <a:p>
          <a:endParaRPr lang="ru-RU"/>
        </a:p>
      </dgm:t>
    </dgm:pt>
    <dgm:pt modelId="{E509F363-C0C4-4459-99CD-C3FCFBA4A1B6}" type="sibTrans" cxnId="{914513FC-42D6-4F40-9AC5-ACA9F5105A3F}">
      <dgm:prSet/>
      <dgm:spPr/>
      <dgm:t>
        <a:bodyPr/>
        <a:lstStyle/>
        <a:p>
          <a:endParaRPr lang="ru-RU"/>
        </a:p>
      </dgm:t>
    </dgm:pt>
    <dgm:pt modelId="{4D65571A-369F-47B7-9ADB-5E176096AE97}">
      <dgm:prSet custT="1"/>
      <dgm:spPr/>
      <dgm:t>
        <a:bodyPr/>
        <a:lstStyle/>
        <a:p>
          <a:r>
            <a:rPr lang="ru-RU" sz="1050" dirty="0"/>
            <a:t>Разработать дизайн главной страницы, личного кабинета и др. </a:t>
          </a:r>
        </a:p>
      </dgm:t>
    </dgm:pt>
    <dgm:pt modelId="{DAEAACEA-764D-45F5-B1D9-427E561CB9AE}" type="parTrans" cxnId="{77DBAC38-EEDA-437A-9F3C-7A8CFA896674}">
      <dgm:prSet/>
      <dgm:spPr/>
      <dgm:t>
        <a:bodyPr/>
        <a:lstStyle/>
        <a:p>
          <a:endParaRPr lang="ru-RU"/>
        </a:p>
      </dgm:t>
    </dgm:pt>
    <dgm:pt modelId="{0633F8AA-C38C-46D8-AC11-242FF6E10B28}" type="sibTrans" cxnId="{77DBAC38-EEDA-437A-9F3C-7A8CFA896674}">
      <dgm:prSet/>
      <dgm:spPr/>
      <dgm:t>
        <a:bodyPr/>
        <a:lstStyle/>
        <a:p>
          <a:endParaRPr lang="ru-RU"/>
        </a:p>
      </dgm:t>
    </dgm:pt>
    <dgm:pt modelId="{BD0145AA-D594-4CAF-96D5-98F2E0C64402}">
      <dgm:prSet/>
      <dgm:spPr/>
      <dgm:t>
        <a:bodyPr/>
        <a:lstStyle/>
        <a:p>
          <a:r>
            <a:rPr lang="ru-RU" b="1" dirty="0">
              <a:solidFill>
                <a:schemeClr val="accent4"/>
              </a:solidFill>
            </a:rPr>
            <a:t>Программисту:</a:t>
          </a:r>
        </a:p>
      </dgm:t>
    </dgm:pt>
    <dgm:pt modelId="{9E8AAB49-2728-4B26-941A-031D00DF6A06}" type="parTrans" cxnId="{D9CC87CD-5C93-4F3D-AA48-CB93CD7554D0}">
      <dgm:prSet/>
      <dgm:spPr/>
      <dgm:t>
        <a:bodyPr/>
        <a:lstStyle/>
        <a:p>
          <a:endParaRPr lang="ru-RU"/>
        </a:p>
      </dgm:t>
    </dgm:pt>
    <dgm:pt modelId="{3A38D494-78FA-4D38-BA8B-928B70C67177}" type="sibTrans" cxnId="{D9CC87CD-5C93-4F3D-AA48-CB93CD7554D0}">
      <dgm:prSet/>
      <dgm:spPr/>
      <dgm:t>
        <a:bodyPr/>
        <a:lstStyle/>
        <a:p>
          <a:endParaRPr lang="ru-RU"/>
        </a:p>
      </dgm:t>
    </dgm:pt>
    <dgm:pt modelId="{A054E604-C0F3-41B8-93DA-F56C8C92DF82}">
      <dgm:prSet/>
      <dgm:spPr/>
      <dgm:t>
        <a:bodyPr/>
        <a:lstStyle/>
        <a:p>
          <a:r>
            <a:rPr lang="ru-RU" dirty="0"/>
            <a:t>Верстка сайта</a:t>
          </a:r>
        </a:p>
      </dgm:t>
    </dgm:pt>
    <dgm:pt modelId="{F8462991-65EC-4F9D-BFF9-8F56C84D230A}" type="parTrans" cxnId="{262EF6A2-968A-4631-B867-47199C861FDA}">
      <dgm:prSet/>
      <dgm:spPr/>
      <dgm:t>
        <a:bodyPr/>
        <a:lstStyle/>
        <a:p>
          <a:endParaRPr lang="ru-RU"/>
        </a:p>
      </dgm:t>
    </dgm:pt>
    <dgm:pt modelId="{CB786D14-C772-49C2-9DF5-A562CE57697B}" type="sibTrans" cxnId="{262EF6A2-968A-4631-B867-47199C861FDA}">
      <dgm:prSet/>
      <dgm:spPr/>
      <dgm:t>
        <a:bodyPr/>
        <a:lstStyle/>
        <a:p>
          <a:endParaRPr lang="ru-RU"/>
        </a:p>
      </dgm:t>
    </dgm:pt>
    <dgm:pt modelId="{B970CEFD-48ED-4F3E-A1EB-39664F587097}">
      <dgm:prSet/>
      <dgm:spPr/>
      <dgm:t>
        <a:bodyPr/>
        <a:lstStyle/>
        <a:p>
          <a:r>
            <a:rPr lang="ru-RU" dirty="0"/>
            <a:t>Программирование функционала</a:t>
          </a:r>
        </a:p>
      </dgm:t>
    </dgm:pt>
    <dgm:pt modelId="{95540D0C-D737-4763-8AAB-EEA84D2FE6BC}" type="parTrans" cxnId="{FAFAA200-3E80-4A67-AB1E-8E13A05265F3}">
      <dgm:prSet/>
      <dgm:spPr/>
      <dgm:t>
        <a:bodyPr/>
        <a:lstStyle/>
        <a:p>
          <a:endParaRPr lang="ru-RU"/>
        </a:p>
      </dgm:t>
    </dgm:pt>
    <dgm:pt modelId="{ABB40FB9-7B06-42ED-8197-C800E1285F87}" type="sibTrans" cxnId="{FAFAA200-3E80-4A67-AB1E-8E13A05265F3}">
      <dgm:prSet/>
      <dgm:spPr/>
      <dgm:t>
        <a:bodyPr/>
        <a:lstStyle/>
        <a:p>
          <a:endParaRPr lang="ru-RU"/>
        </a:p>
      </dgm:t>
    </dgm:pt>
    <dgm:pt modelId="{6AB95028-34D6-4E3E-B91E-3EC0B96427C4}">
      <dgm:prSet/>
      <dgm:spPr/>
      <dgm:t>
        <a:bodyPr/>
        <a:lstStyle/>
        <a:p>
          <a:r>
            <a:rPr lang="ru-RU"/>
            <a:t>Тестирование сайта</a:t>
          </a:r>
          <a:endParaRPr lang="ru-RU" dirty="0"/>
        </a:p>
      </dgm:t>
    </dgm:pt>
    <dgm:pt modelId="{779FAB74-6F08-4FA1-9BAB-76DE168FBCBA}" type="parTrans" cxnId="{8FA4CF4F-C686-425C-BBD2-3E65022181EA}">
      <dgm:prSet/>
      <dgm:spPr/>
      <dgm:t>
        <a:bodyPr/>
        <a:lstStyle/>
        <a:p>
          <a:endParaRPr lang="ru-RU"/>
        </a:p>
      </dgm:t>
    </dgm:pt>
    <dgm:pt modelId="{6B4917E7-5728-46D9-A0AC-F55505D5F4B4}" type="sibTrans" cxnId="{8FA4CF4F-C686-425C-BBD2-3E65022181EA}">
      <dgm:prSet/>
      <dgm:spPr/>
      <dgm:t>
        <a:bodyPr/>
        <a:lstStyle/>
        <a:p>
          <a:endParaRPr lang="ru-RU"/>
        </a:p>
      </dgm:t>
    </dgm:pt>
    <dgm:pt modelId="{C3BD5C29-FCB0-46D0-BEFE-F2AEF1086EC4}">
      <dgm:prSet/>
      <dgm:spPr/>
      <dgm:t>
        <a:bodyPr/>
        <a:lstStyle/>
        <a:p>
          <a:r>
            <a:rPr lang="ru-RU" dirty="0"/>
            <a:t>Связать базы данных с сайтом</a:t>
          </a:r>
        </a:p>
      </dgm:t>
    </dgm:pt>
    <dgm:pt modelId="{B168BADC-5579-4C71-A059-47AC8399A083}" type="parTrans" cxnId="{C6D6682C-F7B4-4B27-AD55-CE9658B2CEDA}">
      <dgm:prSet/>
      <dgm:spPr/>
      <dgm:t>
        <a:bodyPr/>
        <a:lstStyle/>
        <a:p>
          <a:endParaRPr lang="ru-RU"/>
        </a:p>
      </dgm:t>
    </dgm:pt>
    <dgm:pt modelId="{E3DBFF1B-25BE-47BA-8FA8-E21F082D9838}" type="sibTrans" cxnId="{C6D6682C-F7B4-4B27-AD55-CE9658B2CEDA}">
      <dgm:prSet/>
      <dgm:spPr/>
      <dgm:t>
        <a:bodyPr/>
        <a:lstStyle/>
        <a:p>
          <a:endParaRPr lang="ru-RU"/>
        </a:p>
      </dgm:t>
    </dgm:pt>
    <dgm:pt modelId="{F3163536-567C-4A78-ADB5-3A32980F27C7}">
      <dgm:prSet/>
      <dgm:spPr/>
      <dgm:t>
        <a:bodyPr/>
        <a:lstStyle/>
        <a:p>
          <a:endParaRPr lang="ru-RU" dirty="0"/>
        </a:p>
      </dgm:t>
    </dgm:pt>
    <dgm:pt modelId="{1291E8FB-13BF-4793-A479-47479B3F85B6}" type="parTrans" cxnId="{77F4CA55-2B3F-49CF-A8D6-8365ECDFE7BD}">
      <dgm:prSet/>
      <dgm:spPr/>
      <dgm:t>
        <a:bodyPr/>
        <a:lstStyle/>
        <a:p>
          <a:endParaRPr lang="ru-RU"/>
        </a:p>
      </dgm:t>
    </dgm:pt>
    <dgm:pt modelId="{6E82CEEF-ECB5-4808-8E2C-882BD72F3D96}" type="sibTrans" cxnId="{77F4CA55-2B3F-49CF-A8D6-8365ECDFE7BD}">
      <dgm:prSet/>
      <dgm:spPr/>
      <dgm:t>
        <a:bodyPr/>
        <a:lstStyle/>
        <a:p>
          <a:endParaRPr lang="ru-RU"/>
        </a:p>
      </dgm:t>
    </dgm:pt>
    <dgm:pt modelId="{838AEAEF-1B78-468B-9775-31C236971DBA}">
      <dgm:prSet custT="1"/>
      <dgm:spPr/>
      <dgm:t>
        <a:bodyPr anchor="ctr"/>
        <a:lstStyle/>
        <a:p>
          <a:pPr>
            <a:lnSpc>
              <a:spcPct val="100000"/>
            </a:lnSpc>
          </a:pPr>
          <a:r>
            <a:rPr lang="ru-RU" sz="1050" dirty="0"/>
            <a:t>Составить техническое задание для веб-дизайнера</a:t>
          </a:r>
        </a:p>
      </dgm:t>
    </dgm:pt>
    <dgm:pt modelId="{EADB3F8D-511E-4C27-85E1-93D172CD9697}" type="parTrans" cxnId="{53696BF6-1385-4F9C-91C8-89E2ACCB7177}">
      <dgm:prSet/>
      <dgm:spPr/>
      <dgm:t>
        <a:bodyPr/>
        <a:lstStyle/>
        <a:p>
          <a:endParaRPr lang="ru-RU"/>
        </a:p>
      </dgm:t>
    </dgm:pt>
    <dgm:pt modelId="{791162EA-A0A4-488F-A076-B8255F1433D3}" type="sibTrans" cxnId="{53696BF6-1385-4F9C-91C8-89E2ACCB7177}">
      <dgm:prSet/>
      <dgm:spPr/>
      <dgm:t>
        <a:bodyPr/>
        <a:lstStyle/>
        <a:p>
          <a:endParaRPr lang="ru-RU"/>
        </a:p>
      </dgm:t>
    </dgm:pt>
    <dgm:pt modelId="{C6336729-8AB1-4BED-91B5-C503AE44D63C}">
      <dgm:prSet/>
      <dgm:spPr/>
      <dgm:t>
        <a:bodyPr/>
        <a:lstStyle/>
        <a:p>
          <a:r>
            <a:rPr lang="ru-RU" dirty="0"/>
            <a:t>Подготовить контент: добавить в базы данных документы</a:t>
          </a:r>
        </a:p>
      </dgm:t>
    </dgm:pt>
    <dgm:pt modelId="{14947BB6-DF95-4288-AB7C-1DBF46224C3F}" type="parTrans" cxnId="{0EE225A3-612A-4977-B091-070DB7407467}">
      <dgm:prSet/>
      <dgm:spPr/>
      <dgm:t>
        <a:bodyPr/>
        <a:lstStyle/>
        <a:p>
          <a:endParaRPr lang="ru-RU"/>
        </a:p>
      </dgm:t>
    </dgm:pt>
    <dgm:pt modelId="{E2D658A4-36F4-4E5B-9730-5A5578035F71}" type="sibTrans" cxnId="{0EE225A3-612A-4977-B091-070DB7407467}">
      <dgm:prSet/>
      <dgm:spPr/>
      <dgm:t>
        <a:bodyPr/>
        <a:lstStyle/>
        <a:p>
          <a:endParaRPr lang="ru-RU"/>
        </a:p>
      </dgm:t>
    </dgm:pt>
    <dgm:pt modelId="{91924004-F29C-4941-85FD-9BD56A045655}">
      <dgm:prSet custT="1"/>
      <dgm:spPr/>
      <dgm:t>
        <a:bodyPr/>
        <a:lstStyle/>
        <a:p>
          <a:r>
            <a:rPr lang="ru-RU" sz="1050" b="1" dirty="0">
              <a:solidFill>
                <a:schemeClr val="accent3"/>
              </a:solidFill>
            </a:rPr>
            <a:t>Дизайнеру:</a:t>
          </a:r>
        </a:p>
      </dgm:t>
    </dgm:pt>
    <dgm:pt modelId="{A849BA24-36FE-4127-810D-D3D94ADED0CA}" type="parTrans" cxnId="{522FAE57-A15D-4182-9FAC-523629293C19}">
      <dgm:prSet/>
      <dgm:spPr/>
      <dgm:t>
        <a:bodyPr/>
        <a:lstStyle/>
        <a:p>
          <a:endParaRPr lang="ru-RU"/>
        </a:p>
      </dgm:t>
    </dgm:pt>
    <dgm:pt modelId="{83007F8D-E7E2-4A50-A487-B029A8F3021B}" type="sibTrans" cxnId="{522FAE57-A15D-4182-9FAC-523629293C19}">
      <dgm:prSet/>
      <dgm:spPr/>
      <dgm:t>
        <a:bodyPr/>
        <a:lstStyle/>
        <a:p>
          <a:endParaRPr lang="ru-RU"/>
        </a:p>
      </dgm:t>
    </dgm:pt>
    <dgm:pt modelId="{74AB9343-BC2B-446F-8897-CAE98478FB0E}" type="pres">
      <dgm:prSet presAssocID="{B24C0F12-9F68-4112-AC4C-45B69723D9F5}" presName="Name0" presStyleCnt="0">
        <dgm:presLayoutVars>
          <dgm:dir/>
          <dgm:animLvl val="lvl"/>
          <dgm:resizeHandles val="exact"/>
        </dgm:presLayoutVars>
      </dgm:prSet>
      <dgm:spPr/>
    </dgm:pt>
    <dgm:pt modelId="{013E69F8-68C1-4B35-97FE-372195734A0D}" type="pres">
      <dgm:prSet presAssocID="{B24C0F12-9F68-4112-AC4C-45B69723D9F5}" presName="tSp" presStyleCnt="0"/>
      <dgm:spPr/>
    </dgm:pt>
    <dgm:pt modelId="{59DCEA2F-9D5E-4792-8BCE-8F89C04C7EF4}" type="pres">
      <dgm:prSet presAssocID="{B24C0F12-9F68-4112-AC4C-45B69723D9F5}" presName="bSp" presStyleCnt="0"/>
      <dgm:spPr/>
    </dgm:pt>
    <dgm:pt modelId="{7345EC97-C2BE-43E2-ADF2-A20B0AFA7104}" type="pres">
      <dgm:prSet presAssocID="{B24C0F12-9F68-4112-AC4C-45B69723D9F5}" presName="process" presStyleCnt="0"/>
      <dgm:spPr/>
    </dgm:pt>
    <dgm:pt modelId="{52EB1320-2D71-4FE8-B71C-9DAA281F0D71}" type="pres">
      <dgm:prSet presAssocID="{0B711D02-B61A-4E7F-91FB-C30A4F3BAAF5}" presName="composite1" presStyleCnt="0"/>
      <dgm:spPr/>
    </dgm:pt>
    <dgm:pt modelId="{8B312466-9668-486B-AEAC-F0026991341D}" type="pres">
      <dgm:prSet presAssocID="{0B711D02-B61A-4E7F-91FB-C30A4F3BAAF5}" presName="dummyNode1" presStyleLbl="node1" presStyleIdx="0" presStyleCnt="4"/>
      <dgm:spPr/>
    </dgm:pt>
    <dgm:pt modelId="{75AFA78F-6303-404E-899E-4AA8E901C732}" type="pres">
      <dgm:prSet presAssocID="{0B711D02-B61A-4E7F-91FB-C30A4F3BAAF5}" presName="childNode1" presStyleLbl="bgAcc1" presStyleIdx="0" presStyleCnt="4">
        <dgm:presLayoutVars>
          <dgm:bulletEnabled val="1"/>
        </dgm:presLayoutVars>
      </dgm:prSet>
      <dgm:spPr/>
    </dgm:pt>
    <dgm:pt modelId="{BE4790E8-8DDF-41FD-877B-786BFE583CCA}" type="pres">
      <dgm:prSet presAssocID="{0B711D02-B61A-4E7F-91FB-C30A4F3BAAF5}" presName="childNode1tx" presStyleLbl="bgAcc1" presStyleIdx="0" presStyleCnt="4">
        <dgm:presLayoutVars>
          <dgm:bulletEnabled val="1"/>
        </dgm:presLayoutVars>
      </dgm:prSet>
      <dgm:spPr/>
    </dgm:pt>
    <dgm:pt modelId="{90777B63-D998-4810-8714-E6D81D651FAB}" type="pres">
      <dgm:prSet presAssocID="{0B711D02-B61A-4E7F-91FB-C30A4F3BAAF5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501D461D-7055-4964-A276-F1EF2D0E06FF}" type="pres">
      <dgm:prSet presAssocID="{0B711D02-B61A-4E7F-91FB-C30A4F3BAAF5}" presName="connSite1" presStyleCnt="0"/>
      <dgm:spPr/>
    </dgm:pt>
    <dgm:pt modelId="{0E617CEF-D515-4B0C-B230-DC34F3BA2366}" type="pres">
      <dgm:prSet presAssocID="{D083E79D-4E4E-40DE-82AB-95C3D41E6DCE}" presName="Name9" presStyleLbl="sibTrans2D1" presStyleIdx="0" presStyleCnt="3"/>
      <dgm:spPr/>
    </dgm:pt>
    <dgm:pt modelId="{27FFA44A-089D-4F1A-B27A-605D8A82A00A}" type="pres">
      <dgm:prSet presAssocID="{7473A414-0A3E-409A-BCA3-F459FDE30276}" presName="composite2" presStyleCnt="0"/>
      <dgm:spPr/>
    </dgm:pt>
    <dgm:pt modelId="{16615719-68CD-47B5-81FC-83ABBFDFB944}" type="pres">
      <dgm:prSet presAssocID="{7473A414-0A3E-409A-BCA3-F459FDE30276}" presName="dummyNode2" presStyleLbl="node1" presStyleIdx="0" presStyleCnt="4"/>
      <dgm:spPr/>
    </dgm:pt>
    <dgm:pt modelId="{56625DF6-D44F-41B4-982E-A4AB497DCD12}" type="pres">
      <dgm:prSet presAssocID="{7473A414-0A3E-409A-BCA3-F459FDE30276}" presName="childNode2" presStyleLbl="bgAcc1" presStyleIdx="1" presStyleCnt="4">
        <dgm:presLayoutVars>
          <dgm:bulletEnabled val="1"/>
        </dgm:presLayoutVars>
      </dgm:prSet>
      <dgm:spPr/>
    </dgm:pt>
    <dgm:pt modelId="{9ECEF368-57E1-4214-A012-98A5EF79A27E}" type="pres">
      <dgm:prSet presAssocID="{7473A414-0A3E-409A-BCA3-F459FDE30276}" presName="childNode2tx" presStyleLbl="bgAcc1" presStyleIdx="1" presStyleCnt="4">
        <dgm:presLayoutVars>
          <dgm:bulletEnabled val="1"/>
        </dgm:presLayoutVars>
      </dgm:prSet>
      <dgm:spPr/>
    </dgm:pt>
    <dgm:pt modelId="{86294475-7203-42A0-B44C-58C32D59E70F}" type="pres">
      <dgm:prSet presAssocID="{7473A414-0A3E-409A-BCA3-F459FDE30276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26DCE850-2357-434F-883A-71070F75B0E5}" type="pres">
      <dgm:prSet presAssocID="{7473A414-0A3E-409A-BCA3-F459FDE30276}" presName="connSite2" presStyleCnt="0"/>
      <dgm:spPr/>
    </dgm:pt>
    <dgm:pt modelId="{376E4FB8-996F-4385-8512-D42AB445461B}" type="pres">
      <dgm:prSet presAssocID="{5B5C770E-AC43-4E58-AEBA-626DD81BD31B}" presName="Name18" presStyleLbl="sibTrans2D1" presStyleIdx="1" presStyleCnt="3"/>
      <dgm:spPr/>
    </dgm:pt>
    <dgm:pt modelId="{6097FF32-A06B-4799-A3E0-FF4B28C0ADFD}" type="pres">
      <dgm:prSet presAssocID="{1EFA49BE-4D4C-4DE2-853F-309DF1CC30B4}" presName="composite1" presStyleCnt="0"/>
      <dgm:spPr/>
    </dgm:pt>
    <dgm:pt modelId="{14A972EC-258D-4E96-92B2-2FEAC9140BAA}" type="pres">
      <dgm:prSet presAssocID="{1EFA49BE-4D4C-4DE2-853F-309DF1CC30B4}" presName="dummyNode1" presStyleLbl="node1" presStyleIdx="1" presStyleCnt="4"/>
      <dgm:spPr/>
    </dgm:pt>
    <dgm:pt modelId="{9BCB2E8F-A520-4370-A403-000B82DF46FB}" type="pres">
      <dgm:prSet presAssocID="{1EFA49BE-4D4C-4DE2-853F-309DF1CC30B4}" presName="childNode1" presStyleLbl="bgAcc1" presStyleIdx="2" presStyleCnt="4">
        <dgm:presLayoutVars>
          <dgm:bulletEnabled val="1"/>
        </dgm:presLayoutVars>
      </dgm:prSet>
      <dgm:spPr/>
    </dgm:pt>
    <dgm:pt modelId="{774951C6-0CE6-4395-800E-74034AE191E0}" type="pres">
      <dgm:prSet presAssocID="{1EFA49BE-4D4C-4DE2-853F-309DF1CC30B4}" presName="childNode1tx" presStyleLbl="bgAcc1" presStyleIdx="2" presStyleCnt="4">
        <dgm:presLayoutVars>
          <dgm:bulletEnabled val="1"/>
        </dgm:presLayoutVars>
      </dgm:prSet>
      <dgm:spPr/>
    </dgm:pt>
    <dgm:pt modelId="{AB450175-C724-4C30-A013-2DEF45E67628}" type="pres">
      <dgm:prSet presAssocID="{1EFA49BE-4D4C-4DE2-853F-309DF1CC30B4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A889C0B9-6B60-4B26-95CE-2B5C1016FD7A}" type="pres">
      <dgm:prSet presAssocID="{1EFA49BE-4D4C-4DE2-853F-309DF1CC30B4}" presName="connSite1" presStyleCnt="0"/>
      <dgm:spPr/>
    </dgm:pt>
    <dgm:pt modelId="{30208149-D531-4112-B275-3C372CB1E86F}" type="pres">
      <dgm:prSet presAssocID="{7C7DC999-4289-4EA9-882C-C62ECCD170AA}" presName="Name9" presStyleLbl="sibTrans2D1" presStyleIdx="2" presStyleCnt="3"/>
      <dgm:spPr/>
    </dgm:pt>
    <dgm:pt modelId="{6E109BE2-F75C-4310-996B-D073C7570B70}" type="pres">
      <dgm:prSet presAssocID="{C45E2079-8CED-46D4-9074-7F9CAC7BC1E1}" presName="composite2" presStyleCnt="0"/>
      <dgm:spPr/>
    </dgm:pt>
    <dgm:pt modelId="{58492A53-6FE7-483B-A603-88B20FB4CF04}" type="pres">
      <dgm:prSet presAssocID="{C45E2079-8CED-46D4-9074-7F9CAC7BC1E1}" presName="dummyNode2" presStyleLbl="node1" presStyleIdx="2" presStyleCnt="4"/>
      <dgm:spPr/>
    </dgm:pt>
    <dgm:pt modelId="{1A36A3EF-C272-49A2-978B-66E71464DC25}" type="pres">
      <dgm:prSet presAssocID="{C45E2079-8CED-46D4-9074-7F9CAC7BC1E1}" presName="childNode2" presStyleLbl="bgAcc1" presStyleIdx="3" presStyleCnt="4">
        <dgm:presLayoutVars>
          <dgm:bulletEnabled val="1"/>
        </dgm:presLayoutVars>
      </dgm:prSet>
      <dgm:spPr/>
    </dgm:pt>
    <dgm:pt modelId="{5F35608F-AFFD-4D45-B9E4-4805C1E07E8B}" type="pres">
      <dgm:prSet presAssocID="{C45E2079-8CED-46D4-9074-7F9CAC7BC1E1}" presName="childNode2tx" presStyleLbl="bgAcc1" presStyleIdx="3" presStyleCnt="4">
        <dgm:presLayoutVars>
          <dgm:bulletEnabled val="1"/>
        </dgm:presLayoutVars>
      </dgm:prSet>
      <dgm:spPr/>
    </dgm:pt>
    <dgm:pt modelId="{A0CBBAB9-FD54-49E8-81C2-962D376C9AF8}" type="pres">
      <dgm:prSet presAssocID="{C45E2079-8CED-46D4-9074-7F9CAC7BC1E1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2A5FDBA7-B537-4863-9DDD-54D72B405A11}" type="pres">
      <dgm:prSet presAssocID="{C45E2079-8CED-46D4-9074-7F9CAC7BC1E1}" presName="connSite2" presStyleCnt="0"/>
      <dgm:spPr/>
    </dgm:pt>
  </dgm:ptLst>
  <dgm:cxnLst>
    <dgm:cxn modelId="{FAFAA200-3E80-4A67-AB1E-8E13A05265F3}" srcId="{BD0145AA-D594-4CAF-96D5-98F2E0C64402}" destId="{B970CEFD-48ED-4F3E-A1EB-39664F587097}" srcOrd="1" destOrd="0" parTransId="{95540D0C-D737-4763-8AAB-EEA84D2FE6BC}" sibTransId="{ABB40FB9-7B06-42ED-8197-C800E1285F87}"/>
    <dgm:cxn modelId="{8746E104-4F2C-4141-B006-146D7C726E03}" type="presOf" srcId="{A054E604-C0F3-41B8-93DA-F56C8C92DF82}" destId="{9BCB2E8F-A520-4370-A403-000B82DF46FB}" srcOrd="0" destOrd="2" presId="urn:microsoft.com/office/officeart/2005/8/layout/hProcess4"/>
    <dgm:cxn modelId="{97502207-333E-4D2E-8AE4-A9C6A09FC27A}" type="presOf" srcId="{1EFA49BE-4D4C-4DE2-853F-309DF1CC30B4}" destId="{AB450175-C724-4C30-A013-2DEF45E67628}" srcOrd="0" destOrd="0" presId="urn:microsoft.com/office/officeart/2005/8/layout/hProcess4"/>
    <dgm:cxn modelId="{FA045D0B-7BCC-414C-BE90-7A79DB11F6AA}" type="presOf" srcId="{C3BD5C29-FCB0-46D0-BEFE-F2AEF1086EC4}" destId="{5F35608F-AFFD-4D45-B9E4-4805C1E07E8B}" srcOrd="1" destOrd="1" presId="urn:microsoft.com/office/officeart/2005/8/layout/hProcess4"/>
    <dgm:cxn modelId="{D65C2211-A105-4940-A8C4-03474658B0F4}" type="presOf" srcId="{C3BD5C29-FCB0-46D0-BEFE-F2AEF1086EC4}" destId="{1A36A3EF-C272-49A2-978B-66E71464DC25}" srcOrd="0" destOrd="1" presId="urn:microsoft.com/office/officeart/2005/8/layout/hProcess4"/>
    <dgm:cxn modelId="{4E3AA41B-984B-41AD-8A3C-F67AFCD93AF4}" type="presOf" srcId="{B739474E-E5D4-42AA-ACC1-57523FB899F4}" destId="{BE4790E8-8DDF-41FD-877B-786BFE583CCA}" srcOrd="1" destOrd="1" presId="urn:microsoft.com/office/officeart/2005/8/layout/hProcess4"/>
    <dgm:cxn modelId="{3F21D41B-195C-40BC-AFC9-A4F27D969356}" type="presOf" srcId="{4D65571A-369F-47B7-9ADB-5E176096AE97}" destId="{9ECEF368-57E1-4214-A012-98A5EF79A27E}" srcOrd="1" destOrd="2" presId="urn:microsoft.com/office/officeart/2005/8/layout/hProcess4"/>
    <dgm:cxn modelId="{0C96A320-6E3C-473E-83C5-0827FA29197D}" type="presOf" srcId="{A054E604-C0F3-41B8-93DA-F56C8C92DF82}" destId="{774951C6-0CE6-4395-800E-74034AE191E0}" srcOrd="1" destOrd="2" presId="urn:microsoft.com/office/officeart/2005/8/layout/hProcess4"/>
    <dgm:cxn modelId="{65599527-1D93-477F-9939-FB6117618045}" type="presOf" srcId="{BD0145AA-D594-4CAF-96D5-98F2E0C64402}" destId="{774951C6-0CE6-4395-800E-74034AE191E0}" srcOrd="1" destOrd="1" presId="urn:microsoft.com/office/officeart/2005/8/layout/hProcess4"/>
    <dgm:cxn modelId="{C6D6682C-F7B4-4B27-AD55-CE9658B2CEDA}" srcId="{C45E2079-8CED-46D4-9074-7F9CAC7BC1E1}" destId="{C3BD5C29-FCB0-46D0-BEFE-F2AEF1086EC4}" srcOrd="1" destOrd="0" parTransId="{B168BADC-5579-4C71-A059-47AC8399A083}" sibTransId="{E3DBFF1B-25BE-47BA-8FA8-E21F082D9838}"/>
    <dgm:cxn modelId="{48EE5631-F718-46C2-B28F-8F6A24AD8CA3}" srcId="{B24C0F12-9F68-4112-AC4C-45B69723D9F5}" destId="{0B711D02-B61A-4E7F-91FB-C30A4F3BAAF5}" srcOrd="0" destOrd="0" parTransId="{83A182A1-B462-4641-8B5E-7E404E5B7266}" sibTransId="{D083E79D-4E4E-40DE-82AB-95C3D41E6DCE}"/>
    <dgm:cxn modelId="{9932F833-7FF0-4665-9807-4999DD5121F3}" type="presOf" srcId="{B970CEFD-48ED-4F3E-A1EB-39664F587097}" destId="{9BCB2E8F-A520-4370-A403-000B82DF46FB}" srcOrd="0" destOrd="3" presId="urn:microsoft.com/office/officeart/2005/8/layout/hProcess4"/>
    <dgm:cxn modelId="{D9D91837-A274-401E-9E5F-D521EFF9B3A9}" type="presOf" srcId="{BD0145AA-D594-4CAF-96D5-98F2E0C64402}" destId="{9BCB2E8F-A520-4370-A403-000B82DF46FB}" srcOrd="0" destOrd="1" presId="urn:microsoft.com/office/officeart/2005/8/layout/hProcess4"/>
    <dgm:cxn modelId="{77DBAC38-EEDA-437A-9F3C-7A8CFA896674}" srcId="{91924004-F29C-4941-85FD-9BD56A045655}" destId="{4D65571A-369F-47B7-9ADB-5E176096AE97}" srcOrd="1" destOrd="0" parTransId="{DAEAACEA-764D-45F5-B1D9-427E561CB9AE}" sibTransId="{0633F8AA-C38C-46D8-AC11-242FF6E10B28}"/>
    <dgm:cxn modelId="{0325753E-81DA-4B4F-B70A-DFF0624702C2}" type="presOf" srcId="{C6336729-8AB1-4BED-91B5-C503AE44D63C}" destId="{5F35608F-AFFD-4D45-B9E4-4805C1E07E8B}" srcOrd="1" destOrd="0" presId="urn:microsoft.com/office/officeart/2005/8/layout/hProcess4"/>
    <dgm:cxn modelId="{33AAE843-E189-4BFD-9800-EA2F7E241976}" type="presOf" srcId="{7473A414-0A3E-409A-BCA3-F459FDE30276}" destId="{86294475-7203-42A0-B44C-58C32D59E70F}" srcOrd="0" destOrd="0" presId="urn:microsoft.com/office/officeart/2005/8/layout/hProcess4"/>
    <dgm:cxn modelId="{A0EFE244-76E2-497F-878B-59EBD0799713}" type="presOf" srcId="{B739474E-E5D4-42AA-ACC1-57523FB899F4}" destId="{75AFA78F-6303-404E-899E-4AA8E901C732}" srcOrd="0" destOrd="1" presId="urn:microsoft.com/office/officeart/2005/8/layout/hProcess4"/>
    <dgm:cxn modelId="{8FA4CF4F-C686-425C-BBD2-3E65022181EA}" srcId="{BD0145AA-D594-4CAF-96D5-98F2E0C64402}" destId="{6AB95028-34D6-4E3E-B91E-3EC0B96427C4}" srcOrd="2" destOrd="0" parTransId="{779FAB74-6F08-4FA1-9BAB-76DE168FBCBA}" sibTransId="{6B4917E7-5728-46D9-A0AC-F55505D5F4B4}"/>
    <dgm:cxn modelId="{77F4CA55-2B3F-49CF-A8D6-8365ECDFE7BD}" srcId="{1EFA49BE-4D4C-4DE2-853F-309DF1CC30B4}" destId="{F3163536-567C-4A78-ADB5-3A32980F27C7}" srcOrd="0" destOrd="0" parTransId="{1291E8FB-13BF-4793-A479-47479B3F85B6}" sibTransId="{6E82CEEF-ECB5-4808-8E2C-882BD72F3D96}"/>
    <dgm:cxn modelId="{522FAE57-A15D-4182-9FAC-523629293C19}" srcId="{7473A414-0A3E-409A-BCA3-F459FDE30276}" destId="{91924004-F29C-4941-85FD-9BD56A045655}" srcOrd="0" destOrd="0" parTransId="{A849BA24-36FE-4127-810D-D3D94ADED0CA}" sibTransId="{83007F8D-E7E2-4A50-A487-B029A8F3021B}"/>
    <dgm:cxn modelId="{0D445C5B-8150-41EA-9D6A-993CB1BA1323}" type="presOf" srcId="{91924004-F29C-4941-85FD-9BD56A045655}" destId="{56625DF6-D44F-41B4-982E-A4AB497DCD12}" srcOrd="0" destOrd="0" presId="urn:microsoft.com/office/officeart/2005/8/layout/hProcess4"/>
    <dgm:cxn modelId="{5490C95F-519C-4D58-B3C6-14BE2A2098ED}" type="presOf" srcId="{0B711D02-B61A-4E7F-91FB-C30A4F3BAAF5}" destId="{90777B63-D998-4810-8714-E6D81D651FAB}" srcOrd="0" destOrd="0" presId="urn:microsoft.com/office/officeart/2005/8/layout/hProcess4"/>
    <dgm:cxn modelId="{0A3A8A66-7506-43FC-8704-5E1FD21000C2}" type="presOf" srcId="{F3163536-567C-4A78-ADB5-3A32980F27C7}" destId="{774951C6-0CE6-4395-800E-74034AE191E0}" srcOrd="1" destOrd="0" presId="urn:microsoft.com/office/officeart/2005/8/layout/hProcess4"/>
    <dgm:cxn modelId="{6C6BAD6E-AC78-4353-84C9-1EB07E389537}" srcId="{0B711D02-B61A-4E7F-91FB-C30A4F3BAAF5}" destId="{B739474E-E5D4-42AA-ACC1-57523FB899F4}" srcOrd="1" destOrd="0" parTransId="{7B8CC7A9-655F-4475-AEC8-9DE60E97D73F}" sibTransId="{9780C5A9-B003-49C3-8532-E54AE0979C63}"/>
    <dgm:cxn modelId="{AFBADB80-BDE5-4739-8B1C-08FE1A29D599}" srcId="{B24C0F12-9F68-4112-AC4C-45B69723D9F5}" destId="{1EFA49BE-4D4C-4DE2-853F-309DF1CC30B4}" srcOrd="2" destOrd="0" parTransId="{979633A3-A9B8-45CC-9BC6-54DE6B155DAD}" sibTransId="{7C7DC999-4289-4EA9-882C-C62ECCD170AA}"/>
    <dgm:cxn modelId="{4A38B691-361E-44EC-99E6-FAEC1F7FC812}" type="presOf" srcId="{0D9144FE-D7FE-475E-8B46-C65950F88020}" destId="{56625DF6-D44F-41B4-982E-A4AB497DCD12}" srcOrd="0" destOrd="1" presId="urn:microsoft.com/office/officeart/2005/8/layout/hProcess4"/>
    <dgm:cxn modelId="{4837189E-48FF-4D99-9A6C-4E91A7C295C1}" type="presOf" srcId="{B24C0F12-9F68-4112-AC4C-45B69723D9F5}" destId="{74AB9343-BC2B-446F-8897-CAE98478FB0E}" srcOrd="0" destOrd="0" presId="urn:microsoft.com/office/officeart/2005/8/layout/hProcess4"/>
    <dgm:cxn modelId="{68AC749F-A652-44E4-90DE-99DA7AD2E38B}" type="presOf" srcId="{B970CEFD-48ED-4F3E-A1EB-39664F587097}" destId="{774951C6-0CE6-4395-800E-74034AE191E0}" srcOrd="1" destOrd="3" presId="urn:microsoft.com/office/officeart/2005/8/layout/hProcess4"/>
    <dgm:cxn modelId="{262EF6A2-968A-4631-B867-47199C861FDA}" srcId="{BD0145AA-D594-4CAF-96D5-98F2E0C64402}" destId="{A054E604-C0F3-41B8-93DA-F56C8C92DF82}" srcOrd="0" destOrd="0" parTransId="{F8462991-65EC-4F9D-BFF9-8F56C84D230A}" sibTransId="{CB786D14-C772-49C2-9DF5-A562CE57697B}"/>
    <dgm:cxn modelId="{0EE225A3-612A-4977-B091-070DB7407467}" srcId="{C45E2079-8CED-46D4-9074-7F9CAC7BC1E1}" destId="{C6336729-8AB1-4BED-91B5-C503AE44D63C}" srcOrd="0" destOrd="0" parTransId="{14947BB6-DF95-4288-AB7C-1DBF46224C3F}" sibTransId="{E2D658A4-36F4-4E5B-9730-5A5578035F71}"/>
    <dgm:cxn modelId="{32AA24A4-31DC-49CF-A3FB-A4F3F7DBFBF6}" type="presOf" srcId="{6AB95028-34D6-4E3E-B91E-3EC0B96427C4}" destId="{774951C6-0CE6-4395-800E-74034AE191E0}" srcOrd="1" destOrd="4" presId="urn:microsoft.com/office/officeart/2005/8/layout/hProcess4"/>
    <dgm:cxn modelId="{1DBF34A4-7314-4301-8FB9-321C78B8BEB8}" srcId="{B24C0F12-9F68-4112-AC4C-45B69723D9F5}" destId="{7473A414-0A3E-409A-BCA3-F459FDE30276}" srcOrd="1" destOrd="0" parTransId="{0FB8DCE8-37B3-4321-B176-EE6CA1F0A50C}" sibTransId="{5B5C770E-AC43-4E58-AEBA-626DD81BD31B}"/>
    <dgm:cxn modelId="{6B2985A5-4C0D-4442-9F45-44E2A3A920AC}" type="presOf" srcId="{838AEAEF-1B78-468B-9775-31C236971DBA}" destId="{BE4790E8-8DDF-41FD-877B-786BFE583CCA}" srcOrd="1" destOrd="0" presId="urn:microsoft.com/office/officeart/2005/8/layout/hProcess4"/>
    <dgm:cxn modelId="{22DFBFB5-696E-4D93-A116-079ADC227809}" type="presOf" srcId="{D083E79D-4E4E-40DE-82AB-95C3D41E6DCE}" destId="{0E617CEF-D515-4B0C-B230-DC34F3BA2366}" srcOrd="0" destOrd="0" presId="urn:microsoft.com/office/officeart/2005/8/layout/hProcess4"/>
    <dgm:cxn modelId="{95D8FBB6-0B9D-4BB4-A681-A5EDA1AB97E7}" type="presOf" srcId="{7C7DC999-4289-4EA9-882C-C62ECCD170AA}" destId="{30208149-D531-4112-B275-3C372CB1E86F}" srcOrd="0" destOrd="0" presId="urn:microsoft.com/office/officeart/2005/8/layout/hProcess4"/>
    <dgm:cxn modelId="{9F367FBC-D2BE-43D3-A283-99A081E6C734}" type="presOf" srcId="{91924004-F29C-4941-85FD-9BD56A045655}" destId="{9ECEF368-57E1-4214-A012-98A5EF79A27E}" srcOrd="1" destOrd="0" presId="urn:microsoft.com/office/officeart/2005/8/layout/hProcess4"/>
    <dgm:cxn modelId="{1F200EC0-1F9E-4EF4-9157-9C1C047D0DD1}" type="presOf" srcId="{4D65571A-369F-47B7-9ADB-5E176096AE97}" destId="{56625DF6-D44F-41B4-982E-A4AB497DCD12}" srcOrd="0" destOrd="2" presId="urn:microsoft.com/office/officeart/2005/8/layout/hProcess4"/>
    <dgm:cxn modelId="{B927D5C4-40C6-4779-917B-95AA0BCAA805}" type="presOf" srcId="{F3163536-567C-4A78-ADB5-3A32980F27C7}" destId="{9BCB2E8F-A520-4370-A403-000B82DF46FB}" srcOrd="0" destOrd="0" presId="urn:microsoft.com/office/officeart/2005/8/layout/hProcess4"/>
    <dgm:cxn modelId="{9C1DCAC7-DB5A-48DD-B49F-DF33AB06497E}" type="presOf" srcId="{838AEAEF-1B78-468B-9775-31C236971DBA}" destId="{75AFA78F-6303-404E-899E-4AA8E901C732}" srcOrd="0" destOrd="0" presId="urn:microsoft.com/office/officeart/2005/8/layout/hProcess4"/>
    <dgm:cxn modelId="{D9CC87CD-5C93-4F3D-AA48-CB93CD7554D0}" srcId="{1EFA49BE-4D4C-4DE2-853F-309DF1CC30B4}" destId="{BD0145AA-D594-4CAF-96D5-98F2E0C64402}" srcOrd="1" destOrd="0" parTransId="{9E8AAB49-2728-4B26-941A-031D00DF6A06}" sibTransId="{3A38D494-78FA-4D38-BA8B-928B70C67177}"/>
    <dgm:cxn modelId="{52AE32D9-A452-46B6-AD87-2022CCAEF0D0}" type="presOf" srcId="{C6336729-8AB1-4BED-91B5-C503AE44D63C}" destId="{1A36A3EF-C272-49A2-978B-66E71464DC25}" srcOrd="0" destOrd="0" presId="urn:microsoft.com/office/officeart/2005/8/layout/hProcess4"/>
    <dgm:cxn modelId="{71E9B6DC-7B39-4C59-80AC-52491BA94446}" type="presOf" srcId="{C45E2079-8CED-46D4-9074-7F9CAC7BC1E1}" destId="{A0CBBAB9-FD54-49E8-81C2-962D376C9AF8}" srcOrd="0" destOrd="0" presId="urn:microsoft.com/office/officeart/2005/8/layout/hProcess4"/>
    <dgm:cxn modelId="{3ACAE6E2-3B8C-40E8-BECC-195BF74A706C}" type="presOf" srcId="{5B5C770E-AC43-4E58-AEBA-626DD81BD31B}" destId="{376E4FB8-996F-4385-8512-D42AB445461B}" srcOrd="0" destOrd="0" presId="urn:microsoft.com/office/officeart/2005/8/layout/hProcess4"/>
    <dgm:cxn modelId="{132086E4-C730-4547-BD61-9CF9DBE25104}" type="presOf" srcId="{0D9144FE-D7FE-475E-8B46-C65950F88020}" destId="{9ECEF368-57E1-4214-A012-98A5EF79A27E}" srcOrd="1" destOrd="1" presId="urn:microsoft.com/office/officeart/2005/8/layout/hProcess4"/>
    <dgm:cxn modelId="{C99B99E9-5463-4E45-BA98-FFED6CC3500A}" srcId="{B24C0F12-9F68-4112-AC4C-45B69723D9F5}" destId="{C45E2079-8CED-46D4-9074-7F9CAC7BC1E1}" srcOrd="3" destOrd="0" parTransId="{838EA529-8A6B-4014-B740-64E047364BBC}" sibTransId="{F403BCAF-6BDE-4822-B75D-853085D3D1AB}"/>
    <dgm:cxn modelId="{53696BF6-1385-4F9C-91C8-89E2ACCB7177}" srcId="{0B711D02-B61A-4E7F-91FB-C30A4F3BAAF5}" destId="{838AEAEF-1B78-468B-9775-31C236971DBA}" srcOrd="0" destOrd="0" parTransId="{EADB3F8D-511E-4C27-85E1-93D172CD9697}" sibTransId="{791162EA-A0A4-488F-A076-B8255F1433D3}"/>
    <dgm:cxn modelId="{753FEAF9-E792-4DE3-81C9-A383758614BC}" type="presOf" srcId="{6AB95028-34D6-4E3E-B91E-3EC0B96427C4}" destId="{9BCB2E8F-A520-4370-A403-000B82DF46FB}" srcOrd="0" destOrd="4" presId="urn:microsoft.com/office/officeart/2005/8/layout/hProcess4"/>
    <dgm:cxn modelId="{914513FC-42D6-4F40-9AC5-ACA9F5105A3F}" srcId="{91924004-F29C-4941-85FD-9BD56A045655}" destId="{0D9144FE-D7FE-475E-8B46-C65950F88020}" srcOrd="0" destOrd="0" parTransId="{56FB4473-63C5-4924-942A-FC5AC0453092}" sibTransId="{E509F363-C0C4-4459-99CD-C3FCFBA4A1B6}"/>
    <dgm:cxn modelId="{ABCB90FD-F165-4E4E-ABA4-E2C88FDA283A}" type="presParOf" srcId="{74AB9343-BC2B-446F-8897-CAE98478FB0E}" destId="{013E69F8-68C1-4B35-97FE-372195734A0D}" srcOrd="0" destOrd="0" presId="urn:microsoft.com/office/officeart/2005/8/layout/hProcess4"/>
    <dgm:cxn modelId="{08B931FA-B579-4E6F-BB83-CAAD98281D61}" type="presParOf" srcId="{74AB9343-BC2B-446F-8897-CAE98478FB0E}" destId="{59DCEA2F-9D5E-4792-8BCE-8F89C04C7EF4}" srcOrd="1" destOrd="0" presId="urn:microsoft.com/office/officeart/2005/8/layout/hProcess4"/>
    <dgm:cxn modelId="{E16F8E2D-4EE2-4132-8728-F690445A73FF}" type="presParOf" srcId="{74AB9343-BC2B-446F-8897-CAE98478FB0E}" destId="{7345EC97-C2BE-43E2-ADF2-A20B0AFA7104}" srcOrd="2" destOrd="0" presId="urn:microsoft.com/office/officeart/2005/8/layout/hProcess4"/>
    <dgm:cxn modelId="{A019CA07-EEEE-4150-A94F-10987059624F}" type="presParOf" srcId="{7345EC97-C2BE-43E2-ADF2-A20B0AFA7104}" destId="{52EB1320-2D71-4FE8-B71C-9DAA281F0D71}" srcOrd="0" destOrd="0" presId="urn:microsoft.com/office/officeart/2005/8/layout/hProcess4"/>
    <dgm:cxn modelId="{F0E34BC3-AF7C-4178-ADE7-A9942F0B0994}" type="presParOf" srcId="{52EB1320-2D71-4FE8-B71C-9DAA281F0D71}" destId="{8B312466-9668-486B-AEAC-F0026991341D}" srcOrd="0" destOrd="0" presId="urn:microsoft.com/office/officeart/2005/8/layout/hProcess4"/>
    <dgm:cxn modelId="{5DA8C72D-4EF3-4D05-BADC-60D64BA800AD}" type="presParOf" srcId="{52EB1320-2D71-4FE8-B71C-9DAA281F0D71}" destId="{75AFA78F-6303-404E-899E-4AA8E901C732}" srcOrd="1" destOrd="0" presId="urn:microsoft.com/office/officeart/2005/8/layout/hProcess4"/>
    <dgm:cxn modelId="{EFB9268E-9079-47B1-8C3A-398698C6F032}" type="presParOf" srcId="{52EB1320-2D71-4FE8-B71C-9DAA281F0D71}" destId="{BE4790E8-8DDF-41FD-877B-786BFE583CCA}" srcOrd="2" destOrd="0" presId="urn:microsoft.com/office/officeart/2005/8/layout/hProcess4"/>
    <dgm:cxn modelId="{26FD0B9D-34E0-40FD-9A86-97B04F618E69}" type="presParOf" srcId="{52EB1320-2D71-4FE8-B71C-9DAA281F0D71}" destId="{90777B63-D998-4810-8714-E6D81D651FAB}" srcOrd="3" destOrd="0" presId="urn:microsoft.com/office/officeart/2005/8/layout/hProcess4"/>
    <dgm:cxn modelId="{3DD0D4DB-CE21-4404-B763-FAA9364104D1}" type="presParOf" srcId="{52EB1320-2D71-4FE8-B71C-9DAA281F0D71}" destId="{501D461D-7055-4964-A276-F1EF2D0E06FF}" srcOrd="4" destOrd="0" presId="urn:microsoft.com/office/officeart/2005/8/layout/hProcess4"/>
    <dgm:cxn modelId="{3C3F8709-6DB3-4800-8649-376641954A9A}" type="presParOf" srcId="{7345EC97-C2BE-43E2-ADF2-A20B0AFA7104}" destId="{0E617CEF-D515-4B0C-B230-DC34F3BA2366}" srcOrd="1" destOrd="0" presId="urn:microsoft.com/office/officeart/2005/8/layout/hProcess4"/>
    <dgm:cxn modelId="{0A93C0EE-1E62-40F7-AB6E-D41F4FE3FD7C}" type="presParOf" srcId="{7345EC97-C2BE-43E2-ADF2-A20B0AFA7104}" destId="{27FFA44A-089D-4F1A-B27A-605D8A82A00A}" srcOrd="2" destOrd="0" presId="urn:microsoft.com/office/officeart/2005/8/layout/hProcess4"/>
    <dgm:cxn modelId="{7A06698D-38EA-496E-8A4D-0894108A89A4}" type="presParOf" srcId="{27FFA44A-089D-4F1A-B27A-605D8A82A00A}" destId="{16615719-68CD-47B5-81FC-83ABBFDFB944}" srcOrd="0" destOrd="0" presId="urn:microsoft.com/office/officeart/2005/8/layout/hProcess4"/>
    <dgm:cxn modelId="{1D19B91C-23E7-423A-92CD-F20C4CB9FDE1}" type="presParOf" srcId="{27FFA44A-089D-4F1A-B27A-605D8A82A00A}" destId="{56625DF6-D44F-41B4-982E-A4AB497DCD12}" srcOrd="1" destOrd="0" presId="urn:microsoft.com/office/officeart/2005/8/layout/hProcess4"/>
    <dgm:cxn modelId="{5D487D15-F057-4DCE-B5B4-9510557D14AB}" type="presParOf" srcId="{27FFA44A-089D-4F1A-B27A-605D8A82A00A}" destId="{9ECEF368-57E1-4214-A012-98A5EF79A27E}" srcOrd="2" destOrd="0" presId="urn:microsoft.com/office/officeart/2005/8/layout/hProcess4"/>
    <dgm:cxn modelId="{FA11D3FC-DA5E-420F-89EE-B99DC9AF51CD}" type="presParOf" srcId="{27FFA44A-089D-4F1A-B27A-605D8A82A00A}" destId="{86294475-7203-42A0-B44C-58C32D59E70F}" srcOrd="3" destOrd="0" presId="urn:microsoft.com/office/officeart/2005/8/layout/hProcess4"/>
    <dgm:cxn modelId="{B65DEA92-E3E3-4C66-BA43-AC4F7C1A44F9}" type="presParOf" srcId="{27FFA44A-089D-4F1A-B27A-605D8A82A00A}" destId="{26DCE850-2357-434F-883A-71070F75B0E5}" srcOrd="4" destOrd="0" presId="urn:microsoft.com/office/officeart/2005/8/layout/hProcess4"/>
    <dgm:cxn modelId="{4F10B756-0CE8-4FE1-8C36-727817149570}" type="presParOf" srcId="{7345EC97-C2BE-43E2-ADF2-A20B0AFA7104}" destId="{376E4FB8-996F-4385-8512-D42AB445461B}" srcOrd="3" destOrd="0" presId="urn:microsoft.com/office/officeart/2005/8/layout/hProcess4"/>
    <dgm:cxn modelId="{4C5E83E2-DF3A-4724-9116-3515DC69B4E6}" type="presParOf" srcId="{7345EC97-C2BE-43E2-ADF2-A20B0AFA7104}" destId="{6097FF32-A06B-4799-A3E0-FF4B28C0ADFD}" srcOrd="4" destOrd="0" presId="urn:microsoft.com/office/officeart/2005/8/layout/hProcess4"/>
    <dgm:cxn modelId="{F7641609-E84A-4D4A-9CF4-2FD43D9DF06E}" type="presParOf" srcId="{6097FF32-A06B-4799-A3E0-FF4B28C0ADFD}" destId="{14A972EC-258D-4E96-92B2-2FEAC9140BAA}" srcOrd="0" destOrd="0" presId="urn:microsoft.com/office/officeart/2005/8/layout/hProcess4"/>
    <dgm:cxn modelId="{D4848ABE-CA26-4813-945F-A21CE560E43A}" type="presParOf" srcId="{6097FF32-A06B-4799-A3E0-FF4B28C0ADFD}" destId="{9BCB2E8F-A520-4370-A403-000B82DF46FB}" srcOrd="1" destOrd="0" presId="urn:microsoft.com/office/officeart/2005/8/layout/hProcess4"/>
    <dgm:cxn modelId="{C0896FE1-6BA5-4190-8D65-452023F0D6D2}" type="presParOf" srcId="{6097FF32-A06B-4799-A3E0-FF4B28C0ADFD}" destId="{774951C6-0CE6-4395-800E-74034AE191E0}" srcOrd="2" destOrd="0" presId="urn:microsoft.com/office/officeart/2005/8/layout/hProcess4"/>
    <dgm:cxn modelId="{E0CA1BF1-9A28-4AB6-B58D-997BED58017C}" type="presParOf" srcId="{6097FF32-A06B-4799-A3E0-FF4B28C0ADFD}" destId="{AB450175-C724-4C30-A013-2DEF45E67628}" srcOrd="3" destOrd="0" presId="urn:microsoft.com/office/officeart/2005/8/layout/hProcess4"/>
    <dgm:cxn modelId="{9316A697-3372-43B7-8C14-F1805EADC42C}" type="presParOf" srcId="{6097FF32-A06B-4799-A3E0-FF4B28C0ADFD}" destId="{A889C0B9-6B60-4B26-95CE-2B5C1016FD7A}" srcOrd="4" destOrd="0" presId="urn:microsoft.com/office/officeart/2005/8/layout/hProcess4"/>
    <dgm:cxn modelId="{1CE33E6F-E595-4B3D-BE37-33A4BECEC4F2}" type="presParOf" srcId="{7345EC97-C2BE-43E2-ADF2-A20B0AFA7104}" destId="{30208149-D531-4112-B275-3C372CB1E86F}" srcOrd="5" destOrd="0" presId="urn:microsoft.com/office/officeart/2005/8/layout/hProcess4"/>
    <dgm:cxn modelId="{4FFC8C58-B2EA-4110-9714-B71337428E0F}" type="presParOf" srcId="{7345EC97-C2BE-43E2-ADF2-A20B0AFA7104}" destId="{6E109BE2-F75C-4310-996B-D073C7570B70}" srcOrd="6" destOrd="0" presId="urn:microsoft.com/office/officeart/2005/8/layout/hProcess4"/>
    <dgm:cxn modelId="{CAE31532-59E9-4805-BF26-17179FA3C422}" type="presParOf" srcId="{6E109BE2-F75C-4310-996B-D073C7570B70}" destId="{58492A53-6FE7-483B-A603-88B20FB4CF04}" srcOrd="0" destOrd="0" presId="urn:microsoft.com/office/officeart/2005/8/layout/hProcess4"/>
    <dgm:cxn modelId="{C95A7CC5-CA2C-4589-90BC-EBB0E2F8CB2A}" type="presParOf" srcId="{6E109BE2-F75C-4310-996B-D073C7570B70}" destId="{1A36A3EF-C272-49A2-978B-66E71464DC25}" srcOrd="1" destOrd="0" presId="urn:microsoft.com/office/officeart/2005/8/layout/hProcess4"/>
    <dgm:cxn modelId="{F811010B-0C27-4726-B3F1-8C9EB176A2BB}" type="presParOf" srcId="{6E109BE2-F75C-4310-996B-D073C7570B70}" destId="{5F35608F-AFFD-4D45-B9E4-4805C1E07E8B}" srcOrd="2" destOrd="0" presId="urn:microsoft.com/office/officeart/2005/8/layout/hProcess4"/>
    <dgm:cxn modelId="{930A589B-6DE7-4710-8503-43A51132A825}" type="presParOf" srcId="{6E109BE2-F75C-4310-996B-D073C7570B70}" destId="{A0CBBAB9-FD54-49E8-81C2-962D376C9AF8}" srcOrd="3" destOrd="0" presId="urn:microsoft.com/office/officeart/2005/8/layout/hProcess4"/>
    <dgm:cxn modelId="{09659823-7685-4CF3-9170-2442A01B1A0A}" type="presParOf" srcId="{6E109BE2-F75C-4310-996B-D073C7570B70}" destId="{2A5FDBA7-B537-4863-9DDD-54D72B405A1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B9C80-3B72-EC4A-BC27-B08C33253F6D}">
      <dsp:nvSpPr>
        <dsp:cNvPr id="0" name=""/>
        <dsp:cNvSpPr/>
      </dsp:nvSpPr>
      <dsp:spPr>
        <a:xfrm>
          <a:off x="0" y="355541"/>
          <a:ext cx="3585411" cy="874708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2"/>
              </a:solidFill>
            </a:rPr>
            <a:t>Разработать </a:t>
          </a:r>
          <a:r>
            <a:rPr lang="en-US" sz="1400" kern="1200" dirty="0">
              <a:solidFill>
                <a:schemeClr val="bg2"/>
              </a:solidFill>
            </a:rPr>
            <a:t>MVP </a:t>
          </a:r>
          <a:r>
            <a:rPr lang="ru-RU" sz="1400" kern="1200" dirty="0">
              <a:solidFill>
                <a:schemeClr val="bg2"/>
              </a:solidFill>
            </a:rPr>
            <a:t>"продукта" с основным требующимся функционалом</a:t>
          </a:r>
        </a:p>
      </dsp:txBody>
      <dsp:txXfrm>
        <a:off x="42700" y="398241"/>
        <a:ext cx="3500011" cy="789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D8C8E-7E71-0B43-B659-B75A4C514D61}">
      <dsp:nvSpPr>
        <dsp:cNvPr id="0" name=""/>
        <dsp:cNvSpPr/>
      </dsp:nvSpPr>
      <dsp:spPr>
        <a:xfrm>
          <a:off x="0" y="817810"/>
          <a:ext cx="4435642" cy="52009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2"/>
              </a:solidFill>
            </a:rPr>
            <a:t>Разработать проектную документацию "продукта":</a:t>
          </a:r>
        </a:p>
      </dsp:txBody>
      <dsp:txXfrm>
        <a:off x="25389" y="843199"/>
        <a:ext cx="4384864" cy="469318"/>
      </dsp:txXfrm>
    </dsp:sp>
    <dsp:sp modelId="{2CA4AC0A-2B66-C14C-8DF4-31FC6753CA77}">
      <dsp:nvSpPr>
        <dsp:cNvPr id="0" name=""/>
        <dsp:cNvSpPr/>
      </dsp:nvSpPr>
      <dsp:spPr>
        <a:xfrm>
          <a:off x="0" y="1337907"/>
          <a:ext cx="4435642" cy="111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832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solidFill>
                <a:schemeClr val="bg2"/>
              </a:solidFill>
            </a:rPr>
            <a:t>описать весь функционал "продукта";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solidFill>
                <a:schemeClr val="bg2"/>
              </a:solidFill>
            </a:rPr>
            <a:t>разработать </a:t>
          </a:r>
          <a:r>
            <a:rPr lang="en-US" sz="1400" kern="1200" dirty="0">
              <a:solidFill>
                <a:schemeClr val="bg2"/>
              </a:solidFill>
            </a:rPr>
            <a:t>Key Visual </a:t>
          </a:r>
          <a:r>
            <a:rPr lang="ru-RU" sz="1400" kern="1200" dirty="0">
              <a:solidFill>
                <a:schemeClr val="bg2"/>
              </a:solidFill>
            </a:rPr>
            <a:t>«продукта»;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solidFill>
                <a:schemeClr val="bg2"/>
              </a:solidFill>
            </a:rPr>
            <a:t>определить инструменты для разработки;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solidFill>
                <a:schemeClr val="bg2"/>
              </a:solidFill>
            </a:rPr>
            <a:t>прописать требования к технической базе, на которой будет функционировать «продукт». </a:t>
          </a:r>
        </a:p>
      </dsp:txBody>
      <dsp:txXfrm>
        <a:off x="0" y="1337907"/>
        <a:ext cx="4435642" cy="1110037"/>
      </dsp:txXfrm>
    </dsp:sp>
    <dsp:sp modelId="{036AE416-B6AF-9947-BEAF-B2994C56B1F4}">
      <dsp:nvSpPr>
        <dsp:cNvPr id="0" name=""/>
        <dsp:cNvSpPr/>
      </dsp:nvSpPr>
      <dsp:spPr>
        <a:xfrm>
          <a:off x="0" y="2447944"/>
          <a:ext cx="4435642" cy="79824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2"/>
              </a:solidFill>
            </a:rPr>
            <a:t>Разработать Дорожную карту создания опытного образца "продукта".</a:t>
          </a:r>
        </a:p>
      </dsp:txBody>
      <dsp:txXfrm>
        <a:off x="38967" y="2486911"/>
        <a:ext cx="4357708" cy="7203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72BBF-68C7-4F0F-985E-65D56FD70020}">
      <dsp:nvSpPr>
        <dsp:cNvPr id="0" name=""/>
        <dsp:cNvSpPr/>
      </dsp:nvSpPr>
      <dsp:spPr>
        <a:xfrm>
          <a:off x="1868557" y="-48641"/>
          <a:ext cx="2285998" cy="10507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Если преподаватель создаёт образовательную программу, то сколько в среднем он совершает опечаток/ошибок?</a:t>
          </a:r>
          <a:endParaRPr lang="ru-RU" sz="1200" kern="1200" dirty="0"/>
        </a:p>
      </dsp:txBody>
      <dsp:txXfrm>
        <a:off x="1919850" y="2652"/>
        <a:ext cx="2183412" cy="948166"/>
      </dsp:txXfrm>
    </dsp:sp>
    <dsp:sp modelId="{B9796933-5D87-4DE5-841C-F9B2ACB6C435}">
      <dsp:nvSpPr>
        <dsp:cNvPr id="0" name=""/>
        <dsp:cNvSpPr/>
      </dsp:nvSpPr>
      <dsp:spPr>
        <a:xfrm>
          <a:off x="1440830" y="476734"/>
          <a:ext cx="3141453" cy="3141453"/>
        </a:xfrm>
        <a:custGeom>
          <a:avLst/>
          <a:gdLst/>
          <a:ahLst/>
          <a:cxnLst/>
          <a:rect l="0" t="0" r="0" b="0"/>
          <a:pathLst>
            <a:path>
              <a:moveTo>
                <a:pt x="2798489" y="591043"/>
              </a:moveTo>
              <a:arcTo wR="1570726" hR="1570726" stAng="19284730" swAng="85966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6C85E-19EE-4F63-B76F-9C76E956B057}">
      <dsp:nvSpPr>
        <dsp:cNvPr id="0" name=""/>
        <dsp:cNvSpPr/>
      </dsp:nvSpPr>
      <dsp:spPr>
        <a:xfrm>
          <a:off x="3439284" y="1522084"/>
          <a:ext cx="2285998" cy="10507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Проведено анкетирование преподавателей и методистов</a:t>
          </a:r>
        </a:p>
      </dsp:txBody>
      <dsp:txXfrm>
        <a:off x="3490577" y="1573377"/>
        <a:ext cx="2183412" cy="948166"/>
      </dsp:txXfrm>
    </dsp:sp>
    <dsp:sp modelId="{3F8C0D8B-DD6E-44C3-8BB3-03C96EFD8152}">
      <dsp:nvSpPr>
        <dsp:cNvPr id="0" name=""/>
        <dsp:cNvSpPr/>
      </dsp:nvSpPr>
      <dsp:spPr>
        <a:xfrm>
          <a:off x="1440830" y="476734"/>
          <a:ext cx="3141453" cy="3141453"/>
        </a:xfrm>
        <a:custGeom>
          <a:avLst/>
          <a:gdLst/>
          <a:ahLst/>
          <a:cxnLst/>
          <a:rect l="0" t="0" r="0" b="0"/>
          <a:pathLst>
            <a:path>
              <a:moveTo>
                <a:pt x="3002741" y="2216106"/>
              </a:moveTo>
              <a:arcTo wR="1570726" hR="1570726" stAng="1455608" swAng="859662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682CCC-5696-4451-B18A-E353897CB69F}">
      <dsp:nvSpPr>
        <dsp:cNvPr id="0" name=""/>
        <dsp:cNvSpPr/>
      </dsp:nvSpPr>
      <dsp:spPr>
        <a:xfrm>
          <a:off x="1868557" y="3092811"/>
          <a:ext cx="2285998" cy="10507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Анализ данных из </a:t>
          </a:r>
          <a:r>
            <a:rPr lang="en-US" sz="1200" kern="1200" dirty="0"/>
            <a:t>google-</a:t>
          </a:r>
          <a:r>
            <a:rPr lang="ru-RU" sz="1200" kern="1200" dirty="0"/>
            <a:t>форм</a:t>
          </a:r>
        </a:p>
      </dsp:txBody>
      <dsp:txXfrm>
        <a:off x="1919850" y="3144104"/>
        <a:ext cx="2183412" cy="948166"/>
      </dsp:txXfrm>
    </dsp:sp>
    <dsp:sp modelId="{63A946FD-B7F4-4F24-AD00-D2D0AF387C5C}">
      <dsp:nvSpPr>
        <dsp:cNvPr id="0" name=""/>
        <dsp:cNvSpPr/>
      </dsp:nvSpPr>
      <dsp:spPr>
        <a:xfrm>
          <a:off x="1440830" y="476734"/>
          <a:ext cx="3141453" cy="3141453"/>
        </a:xfrm>
        <a:custGeom>
          <a:avLst/>
          <a:gdLst/>
          <a:ahLst/>
          <a:cxnLst/>
          <a:rect l="0" t="0" r="0" b="0"/>
          <a:pathLst>
            <a:path>
              <a:moveTo>
                <a:pt x="342963" y="2550410"/>
              </a:moveTo>
              <a:arcTo wR="1570726" hR="1570726" stAng="8484730" swAng="859662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B27761-3221-4E53-B262-ACFECE34E8F0}">
      <dsp:nvSpPr>
        <dsp:cNvPr id="0" name=""/>
        <dsp:cNvSpPr/>
      </dsp:nvSpPr>
      <dsp:spPr>
        <a:xfrm>
          <a:off x="297831" y="1522084"/>
          <a:ext cx="2285998" cy="10507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Преподаватели совершают в среднем 5 ошибок/опечаток и количество необходимо снизить </a:t>
          </a:r>
        </a:p>
      </dsp:txBody>
      <dsp:txXfrm>
        <a:off x="349124" y="1573377"/>
        <a:ext cx="2183412" cy="948166"/>
      </dsp:txXfrm>
    </dsp:sp>
    <dsp:sp modelId="{911983D2-C343-4F0C-A97A-0A299330B4E4}">
      <dsp:nvSpPr>
        <dsp:cNvPr id="0" name=""/>
        <dsp:cNvSpPr/>
      </dsp:nvSpPr>
      <dsp:spPr>
        <a:xfrm>
          <a:off x="1440830" y="476734"/>
          <a:ext cx="3141453" cy="3141453"/>
        </a:xfrm>
        <a:custGeom>
          <a:avLst/>
          <a:gdLst/>
          <a:ahLst/>
          <a:cxnLst/>
          <a:rect l="0" t="0" r="0" b="0"/>
          <a:pathLst>
            <a:path>
              <a:moveTo>
                <a:pt x="138711" y="925346"/>
              </a:moveTo>
              <a:arcTo wR="1570726" hR="1570726" stAng="12255608" swAng="859662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FA78F-6303-404E-899E-4AA8E901C732}">
      <dsp:nvSpPr>
        <dsp:cNvPr id="0" name=""/>
        <dsp:cNvSpPr/>
      </dsp:nvSpPr>
      <dsp:spPr>
        <a:xfrm>
          <a:off x="3497" y="1191217"/>
          <a:ext cx="1657680" cy="1367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57150" lvl="1" indent="-57150" algn="l" defTabSz="466725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Составить техническое задание для веб-дизайнера</a:t>
          </a:r>
        </a:p>
        <a:p>
          <a:pPr marL="57150" lvl="1" indent="-57150" algn="l" defTabSz="466725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Составить техническое задание для программиста</a:t>
          </a:r>
        </a:p>
      </dsp:txBody>
      <dsp:txXfrm>
        <a:off x="34961" y="1222681"/>
        <a:ext cx="1594752" cy="1011331"/>
      </dsp:txXfrm>
    </dsp:sp>
    <dsp:sp modelId="{0E617CEF-D515-4B0C-B230-DC34F3BA2366}">
      <dsp:nvSpPr>
        <dsp:cNvPr id="0" name=""/>
        <dsp:cNvSpPr/>
      </dsp:nvSpPr>
      <dsp:spPr>
        <a:xfrm>
          <a:off x="924707" y="1479629"/>
          <a:ext cx="1883101" cy="1883101"/>
        </a:xfrm>
        <a:prstGeom prst="leftCircularArrow">
          <a:avLst>
            <a:gd name="adj1" fmla="val 3444"/>
            <a:gd name="adj2" fmla="val 426793"/>
            <a:gd name="adj3" fmla="val 2202304"/>
            <a:gd name="adj4" fmla="val 9024489"/>
            <a:gd name="adj5" fmla="val 401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777B63-D998-4810-8714-E6D81D651FAB}">
      <dsp:nvSpPr>
        <dsp:cNvPr id="0" name=""/>
        <dsp:cNvSpPr/>
      </dsp:nvSpPr>
      <dsp:spPr>
        <a:xfrm>
          <a:off x="371871" y="2265477"/>
          <a:ext cx="1473493" cy="5859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1</a:t>
          </a:r>
        </a:p>
      </dsp:txBody>
      <dsp:txXfrm>
        <a:off x="389033" y="2282639"/>
        <a:ext cx="1439169" cy="551635"/>
      </dsp:txXfrm>
    </dsp:sp>
    <dsp:sp modelId="{56625DF6-D44F-41B4-982E-A4AB497DCD12}">
      <dsp:nvSpPr>
        <dsp:cNvPr id="0" name=""/>
        <dsp:cNvSpPr/>
      </dsp:nvSpPr>
      <dsp:spPr>
        <a:xfrm>
          <a:off x="2154222" y="1191217"/>
          <a:ext cx="1657680" cy="1367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b="1" kern="1200" dirty="0">
              <a:solidFill>
                <a:schemeClr val="accent3"/>
              </a:solidFill>
            </a:rPr>
            <a:t>Дизайнеру:</a:t>
          </a:r>
        </a:p>
        <a:p>
          <a:pPr marL="114300" lvl="2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Составить дизайн-концепцию сайта</a:t>
          </a:r>
        </a:p>
        <a:p>
          <a:pPr marL="114300" lvl="2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Разработать дизайн главной страницы, личного кабинета и др. </a:t>
          </a:r>
        </a:p>
      </dsp:txBody>
      <dsp:txXfrm>
        <a:off x="2185686" y="1515661"/>
        <a:ext cx="1594752" cy="1011331"/>
      </dsp:txXfrm>
    </dsp:sp>
    <dsp:sp modelId="{376E4FB8-996F-4385-8512-D42AB445461B}">
      <dsp:nvSpPr>
        <dsp:cNvPr id="0" name=""/>
        <dsp:cNvSpPr/>
      </dsp:nvSpPr>
      <dsp:spPr>
        <a:xfrm>
          <a:off x="3061617" y="333335"/>
          <a:ext cx="2094916" cy="2094916"/>
        </a:xfrm>
        <a:prstGeom prst="circularArrow">
          <a:avLst>
            <a:gd name="adj1" fmla="val 3096"/>
            <a:gd name="adj2" fmla="val 380488"/>
            <a:gd name="adj3" fmla="val 19444002"/>
            <a:gd name="adj4" fmla="val 12575511"/>
            <a:gd name="adj5" fmla="val 361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94475-7203-42A0-B44C-58C32D59E70F}">
      <dsp:nvSpPr>
        <dsp:cNvPr id="0" name=""/>
        <dsp:cNvSpPr/>
      </dsp:nvSpPr>
      <dsp:spPr>
        <a:xfrm>
          <a:off x="2522595" y="898237"/>
          <a:ext cx="1473493" cy="58595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2</a:t>
          </a:r>
        </a:p>
      </dsp:txBody>
      <dsp:txXfrm>
        <a:off x="2539757" y="915399"/>
        <a:ext cx="1439169" cy="551635"/>
      </dsp:txXfrm>
    </dsp:sp>
    <dsp:sp modelId="{9BCB2E8F-A520-4370-A403-000B82DF46FB}">
      <dsp:nvSpPr>
        <dsp:cNvPr id="0" name=""/>
        <dsp:cNvSpPr/>
      </dsp:nvSpPr>
      <dsp:spPr>
        <a:xfrm>
          <a:off x="4304946" y="1191217"/>
          <a:ext cx="1657680" cy="1367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>
              <a:solidFill>
                <a:schemeClr val="accent4"/>
              </a:solidFill>
            </a:rPr>
            <a:t>Программисту: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Верстка сайта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Программирование функционала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Тестирование сайта</a:t>
          </a:r>
          <a:endParaRPr lang="ru-RU" sz="1100" kern="1200" dirty="0"/>
        </a:p>
      </dsp:txBody>
      <dsp:txXfrm>
        <a:off x="4336410" y="1222681"/>
        <a:ext cx="1594752" cy="1011331"/>
      </dsp:txXfrm>
    </dsp:sp>
    <dsp:sp modelId="{30208149-D531-4112-B275-3C372CB1E86F}">
      <dsp:nvSpPr>
        <dsp:cNvPr id="0" name=""/>
        <dsp:cNvSpPr/>
      </dsp:nvSpPr>
      <dsp:spPr>
        <a:xfrm>
          <a:off x="5226155" y="1479629"/>
          <a:ext cx="1883101" cy="1883101"/>
        </a:xfrm>
        <a:prstGeom prst="leftCircularArrow">
          <a:avLst>
            <a:gd name="adj1" fmla="val 3444"/>
            <a:gd name="adj2" fmla="val 426793"/>
            <a:gd name="adj3" fmla="val 2202304"/>
            <a:gd name="adj4" fmla="val 9024489"/>
            <a:gd name="adj5" fmla="val 401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50175-C724-4C30-A013-2DEF45E67628}">
      <dsp:nvSpPr>
        <dsp:cNvPr id="0" name=""/>
        <dsp:cNvSpPr/>
      </dsp:nvSpPr>
      <dsp:spPr>
        <a:xfrm>
          <a:off x="4673319" y="2265477"/>
          <a:ext cx="1473493" cy="5859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3</a:t>
          </a:r>
        </a:p>
      </dsp:txBody>
      <dsp:txXfrm>
        <a:off x="4690481" y="2282639"/>
        <a:ext cx="1439169" cy="551635"/>
      </dsp:txXfrm>
    </dsp:sp>
    <dsp:sp modelId="{1A36A3EF-C272-49A2-978B-66E71464DC25}">
      <dsp:nvSpPr>
        <dsp:cNvPr id="0" name=""/>
        <dsp:cNvSpPr/>
      </dsp:nvSpPr>
      <dsp:spPr>
        <a:xfrm>
          <a:off x="6455670" y="1191217"/>
          <a:ext cx="1657680" cy="1367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Подготовить контент: добавить в базы данных документы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Связать базы данных с сайтом</a:t>
          </a:r>
        </a:p>
      </dsp:txBody>
      <dsp:txXfrm>
        <a:off x="6487134" y="1515661"/>
        <a:ext cx="1594752" cy="1011331"/>
      </dsp:txXfrm>
    </dsp:sp>
    <dsp:sp modelId="{A0CBBAB9-FD54-49E8-81C2-962D376C9AF8}">
      <dsp:nvSpPr>
        <dsp:cNvPr id="0" name=""/>
        <dsp:cNvSpPr/>
      </dsp:nvSpPr>
      <dsp:spPr>
        <a:xfrm>
          <a:off x="6824044" y="898237"/>
          <a:ext cx="1473493" cy="58595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4</a:t>
          </a:r>
        </a:p>
      </dsp:txBody>
      <dsp:txXfrm>
        <a:off x="6841206" y="915399"/>
        <a:ext cx="1439169" cy="551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1231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1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A68D1-DFF2-48FF-B88B-7BFD273CBCB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79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016200" y="1122100"/>
            <a:ext cx="3527100" cy="13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399800" y="1122100"/>
            <a:ext cx="14640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016200" y="3237148"/>
            <a:ext cx="2389200" cy="5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2940913" y="-12"/>
            <a:ext cx="0" cy="2753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" name="Google Shape;16;p3"/>
          <p:cNvGrpSpPr/>
          <p:nvPr/>
        </p:nvGrpSpPr>
        <p:grpSpPr>
          <a:xfrm flipH="1">
            <a:off x="0" y="2933725"/>
            <a:ext cx="2044793" cy="2209776"/>
            <a:chOff x="1384075" y="241450"/>
            <a:chExt cx="4822625" cy="5215425"/>
          </a:xfrm>
        </p:grpSpPr>
        <p:sp>
          <p:nvSpPr>
            <p:cNvPr id="17" name="Google Shape;17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Google Shape;61;p3"/>
          <p:cNvGrpSpPr/>
          <p:nvPr/>
        </p:nvGrpSpPr>
        <p:grpSpPr>
          <a:xfrm flipH="1">
            <a:off x="6934090" y="-76200"/>
            <a:ext cx="2286103" cy="2895537"/>
            <a:chOff x="-26858" y="-227337"/>
            <a:chExt cx="2186403" cy="2757917"/>
          </a:xfrm>
        </p:grpSpPr>
        <p:sp>
          <p:nvSpPr>
            <p:cNvPr id="62" name="Google Shape;6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ctrTitle"/>
          </p:nvPr>
        </p:nvSpPr>
        <p:spPr>
          <a:xfrm flipH="1">
            <a:off x="770700" y="468450"/>
            <a:ext cx="8095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31" name="Google Shape;131;p5"/>
          <p:cNvCxnSpPr/>
          <p:nvPr/>
        </p:nvCxnSpPr>
        <p:spPr>
          <a:xfrm>
            <a:off x="498025" y="-44700"/>
            <a:ext cx="0" cy="1104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5"/>
          <p:cNvSpPr txBox="1">
            <a:spLocks noGrp="1"/>
          </p:cNvSpPr>
          <p:nvPr>
            <p:ph type="subTitle" idx="1"/>
          </p:nvPr>
        </p:nvSpPr>
        <p:spPr>
          <a:xfrm>
            <a:off x="3280813" y="1046250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1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2"/>
          </p:nvPr>
        </p:nvSpPr>
        <p:spPr>
          <a:xfrm>
            <a:off x="3282700" y="1925451"/>
            <a:ext cx="4614000" cy="7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title" idx="3" hasCustomPrompt="1"/>
          </p:nvPr>
        </p:nvSpPr>
        <p:spPr>
          <a:xfrm>
            <a:off x="5654113" y="1046250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35" name="Google Shape;135;p5"/>
          <p:cNvSpPr txBox="1">
            <a:spLocks noGrp="1"/>
          </p:cNvSpPr>
          <p:nvPr>
            <p:ph type="subTitle" idx="4"/>
          </p:nvPr>
        </p:nvSpPr>
        <p:spPr>
          <a:xfrm>
            <a:off x="3280813" y="1636850"/>
            <a:ext cx="4343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subTitle" idx="5"/>
          </p:nvPr>
        </p:nvSpPr>
        <p:spPr>
          <a:xfrm>
            <a:off x="3280813" y="3003575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1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ubTitle" idx="6"/>
          </p:nvPr>
        </p:nvSpPr>
        <p:spPr>
          <a:xfrm>
            <a:off x="3282700" y="3882776"/>
            <a:ext cx="4614000" cy="7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title" idx="7" hasCustomPrompt="1"/>
          </p:nvPr>
        </p:nvSpPr>
        <p:spPr>
          <a:xfrm>
            <a:off x="5654113" y="3003575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8"/>
          </p:nvPr>
        </p:nvSpPr>
        <p:spPr>
          <a:xfrm>
            <a:off x="3280813" y="3594175"/>
            <a:ext cx="4343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0" name="Google Shape;140;p5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141" name="Google Shape;141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5355638" y="1441125"/>
            <a:ext cx="2944500" cy="9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subTitle" idx="1"/>
          </p:nvPr>
        </p:nvSpPr>
        <p:spPr>
          <a:xfrm>
            <a:off x="5355638" y="2577675"/>
            <a:ext cx="2944500" cy="11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2" name="Google Shape;192;p7"/>
          <p:cNvCxnSpPr/>
          <p:nvPr/>
        </p:nvCxnSpPr>
        <p:spPr>
          <a:xfrm>
            <a:off x="5360975" y="2502600"/>
            <a:ext cx="37830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3" name="Google Shape;193;p7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194" name="Google Shape;194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869525" y="1705650"/>
            <a:ext cx="5405100" cy="17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18" name="Google Shape;218;p8"/>
          <p:cNvGrpSpPr/>
          <p:nvPr/>
        </p:nvGrpSpPr>
        <p:grpSpPr>
          <a:xfrm>
            <a:off x="7099200" y="2933725"/>
            <a:ext cx="2044793" cy="2209776"/>
            <a:chOff x="1384075" y="241450"/>
            <a:chExt cx="4822625" cy="5215425"/>
          </a:xfrm>
        </p:grpSpPr>
        <p:sp>
          <p:nvSpPr>
            <p:cNvPr id="219" name="Google Shape;219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8"/>
          <p:cNvGrpSpPr/>
          <p:nvPr/>
        </p:nvGrpSpPr>
        <p:grpSpPr>
          <a:xfrm>
            <a:off x="-76200" y="-76200"/>
            <a:ext cx="2286103" cy="2895537"/>
            <a:chOff x="-26858" y="-227337"/>
            <a:chExt cx="2186403" cy="2757917"/>
          </a:xfrm>
        </p:grpSpPr>
        <p:sp>
          <p:nvSpPr>
            <p:cNvPr id="264" name="Google Shape;264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8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8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8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>
            <a:spLocks noGrp="1"/>
          </p:cNvSpPr>
          <p:nvPr>
            <p:ph type="title" hasCustomPrompt="1"/>
          </p:nvPr>
        </p:nvSpPr>
        <p:spPr>
          <a:xfrm>
            <a:off x="713225" y="2012563"/>
            <a:ext cx="7717500" cy="9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0" name="Google Shape;360;p11"/>
          <p:cNvSpPr txBox="1">
            <a:spLocks noGrp="1"/>
          </p:cNvSpPr>
          <p:nvPr>
            <p:ph type="subTitle" idx="1"/>
          </p:nvPr>
        </p:nvSpPr>
        <p:spPr>
          <a:xfrm>
            <a:off x="713225" y="2856738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 rot="-5400000">
            <a:off x="665620" y="3611830"/>
            <a:ext cx="877851" cy="2209091"/>
            <a:chOff x="-26858" y="-227337"/>
            <a:chExt cx="1093215" cy="2757917"/>
          </a:xfrm>
        </p:grpSpPr>
        <p:sp>
          <p:nvSpPr>
            <p:cNvPr id="362" name="Google Shape;362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11"/>
          <p:cNvGrpSpPr/>
          <p:nvPr/>
        </p:nvGrpSpPr>
        <p:grpSpPr>
          <a:xfrm rot="5400000">
            <a:off x="7648034" y="-312722"/>
            <a:ext cx="1209907" cy="1782035"/>
            <a:chOff x="700771" y="-227337"/>
            <a:chExt cx="1458774" cy="2138784"/>
          </a:xfrm>
        </p:grpSpPr>
        <p:sp>
          <p:nvSpPr>
            <p:cNvPr id="385" name="Google Shape;385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1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1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1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1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1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1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1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1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1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1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bg>
      <p:bgPr>
        <a:solidFill>
          <a:schemeClr val="lt1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0"/>
          <p:cNvGrpSpPr/>
          <p:nvPr/>
        </p:nvGrpSpPr>
        <p:grpSpPr>
          <a:xfrm>
            <a:off x="7099200" y="2933725"/>
            <a:ext cx="2044793" cy="2209776"/>
            <a:chOff x="1384075" y="241450"/>
            <a:chExt cx="4822625" cy="5215425"/>
          </a:xfrm>
        </p:grpSpPr>
        <p:sp>
          <p:nvSpPr>
            <p:cNvPr id="724" name="Google Shape;724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0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0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0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0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0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0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0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0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0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0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0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-76200" y="-76200"/>
            <a:ext cx="2286103" cy="2895537"/>
            <a:chOff x="-26858" y="-227337"/>
            <a:chExt cx="2186403" cy="2757917"/>
          </a:xfrm>
        </p:grpSpPr>
        <p:sp>
          <p:nvSpPr>
            <p:cNvPr id="769" name="Google Shape;769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0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0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0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0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0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0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0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0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0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0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0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0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0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0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0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0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0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0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0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0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0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0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0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0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0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0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0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0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0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0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">
    <p:bg>
      <p:bgPr>
        <a:solidFill>
          <a:schemeClr val="lt1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1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811" name="Google Shape;811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SemiBold"/>
              <a:buNone/>
              <a:defRPr sz="2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7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0C034-FADF-49C9-90BC-77B140BB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120" y="1441125"/>
            <a:ext cx="4700587" cy="986400"/>
          </a:xfrm>
        </p:spPr>
        <p:txBody>
          <a:bodyPr/>
          <a:lstStyle/>
          <a:p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 Nova Cond" panose="020B0506020202020204" pitchFamily="34" charset="0"/>
                <a:sym typeface="Barlow Condensed SemiBold"/>
              </a:rPr>
              <a:t>СКБ «КУБИК-234»</a:t>
            </a:r>
            <a:endParaRPr lang="ru-RU" sz="1800" dirty="0">
              <a:latin typeface="Arial Nova Cond" panose="020B0506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4F42D4-AA49-4208-ABBE-4F6DACA38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6253" y="2613395"/>
            <a:ext cx="5237747" cy="1389110"/>
          </a:xfrm>
        </p:spPr>
        <p:txBody>
          <a:bodyPr/>
          <a:lstStyle/>
          <a:p>
            <a:r>
              <a:rPr lang="ru-RU" sz="1800" b="1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«Конструктор образовательных программ»</a:t>
            </a:r>
          </a:p>
          <a:p>
            <a:r>
              <a:rPr lang="ru-RU" sz="1800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УГАТУ</a:t>
            </a:r>
            <a:endParaRPr lang="en-US" sz="1800" dirty="0">
              <a:latin typeface="SF Pro Display" panose="00000500000000000000" pitchFamily="2" charset="0"/>
              <a:ea typeface="SF Pro Display" panose="00000500000000000000" pitchFamily="2" charset="0"/>
              <a:cs typeface="Sanskrit Text" panose="020B0502040204020203" pitchFamily="18" charset="0"/>
            </a:endParaRPr>
          </a:p>
          <a:p>
            <a:r>
              <a:rPr lang="ru-RU" sz="1800" b="1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Заказчик:</a:t>
            </a:r>
            <a:r>
              <a:rPr lang="ru-RU" sz="1800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 Рабочая группа рынка НТИ </a:t>
            </a:r>
            <a:r>
              <a:rPr lang="ru-RU" sz="1800" dirty="0" err="1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EduNet</a:t>
            </a:r>
            <a:r>
              <a:rPr lang="ru-RU" sz="1800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 (заказной проект)</a:t>
            </a:r>
          </a:p>
          <a:p>
            <a:endParaRPr lang="ru-RU" sz="18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pic>
        <p:nvPicPr>
          <p:cNvPr id="5" name="Рисунок 4" descr="Изображение выглядит как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75626460-6847-4B12-906C-59D991FF0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69" y="536892"/>
            <a:ext cx="4069716" cy="4069716"/>
          </a:xfrm>
          <a:prstGeom prst="rect">
            <a:avLst/>
          </a:prstGeom>
          <a:effectLst>
            <a:outerShdw blurRad="165100" sx="102000" sy="102000" algn="ctr" rotWithShape="0">
              <a:prstClr val="black">
                <a:alpha val="16000"/>
              </a:prstClr>
            </a:outerShdw>
          </a:effec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917B49-9E1E-4D90-B2CF-9E5563787FE3}"/>
              </a:ext>
            </a:extLst>
          </p:cNvPr>
          <p:cNvCxnSpPr/>
          <p:nvPr/>
        </p:nvCxnSpPr>
        <p:spPr>
          <a:xfrm flipH="1">
            <a:off x="4493419" y="2486025"/>
            <a:ext cx="4650581" cy="18000"/>
          </a:xfrm>
          <a:prstGeom prst="line">
            <a:avLst/>
          </a:prstGeom>
          <a:ln w="38100">
            <a:solidFill>
              <a:srgbClr val="F53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35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Наше 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B850A-E040-C344-A85B-4F50F4199667}"/>
              </a:ext>
            </a:extLst>
          </p:cNvPr>
          <p:cNvSpPr txBox="1"/>
          <p:nvPr/>
        </p:nvSpPr>
        <p:spPr>
          <a:xfrm>
            <a:off x="525241" y="802035"/>
            <a:ext cx="86226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Для:</a:t>
            </a:r>
            <a:r>
              <a:rPr lang="ru-RU" dirty="0"/>
              <a:t> - преподавателей вузов,</a:t>
            </a:r>
          </a:p>
          <a:p>
            <a:pPr indent="446088"/>
            <a:r>
              <a:rPr lang="ru-RU" dirty="0"/>
              <a:t>- методистов,</a:t>
            </a:r>
          </a:p>
          <a:p>
            <a:pPr indent="446088"/>
            <a:r>
              <a:rPr lang="ru-RU" dirty="0"/>
              <a:t>- представителей учебного управления (руководителей);</a:t>
            </a:r>
          </a:p>
          <a:p>
            <a:pPr indent="446088"/>
            <a:r>
              <a:rPr lang="ru-RU" dirty="0"/>
              <a:t>- студентов</a:t>
            </a:r>
          </a:p>
          <a:p>
            <a:pPr indent="446088"/>
            <a:endParaRPr lang="ru-RU" b="1" dirty="0"/>
          </a:p>
          <a:p>
            <a:pPr indent="7938"/>
            <a:r>
              <a:rPr lang="ru-RU" b="1" dirty="0"/>
              <a:t>наш</a:t>
            </a:r>
            <a:r>
              <a:rPr lang="ru-RU" dirty="0"/>
              <a:t> </a:t>
            </a:r>
            <a:r>
              <a:rPr lang="en-US" dirty="0"/>
              <a:t>web</a:t>
            </a:r>
            <a:r>
              <a:rPr lang="ru-RU" dirty="0"/>
              <a:t>-сайт с привязкой к базам данных</a:t>
            </a:r>
          </a:p>
          <a:p>
            <a:pPr indent="7938"/>
            <a:endParaRPr lang="ru-RU" b="1" dirty="0"/>
          </a:p>
          <a:p>
            <a:pPr indent="7938"/>
            <a:r>
              <a:rPr lang="ru-RU" b="1" dirty="0"/>
              <a:t>будет</a:t>
            </a:r>
            <a:r>
              <a:rPr lang="ru-RU" dirty="0"/>
              <a:t> автоматизировано создавать документ ОПОП,</a:t>
            </a:r>
          </a:p>
          <a:p>
            <a:pPr indent="7938"/>
            <a:endParaRPr lang="ru-RU" b="1" dirty="0"/>
          </a:p>
          <a:p>
            <a:pPr indent="7938"/>
            <a:r>
              <a:rPr lang="ru-RU" b="1" dirty="0"/>
              <a:t>и в отличие от </a:t>
            </a:r>
            <a:r>
              <a:rPr lang="ru-RU" dirty="0"/>
              <a:t>распространенной программы 1С</a:t>
            </a:r>
          </a:p>
          <a:p>
            <a:pPr indent="7938"/>
            <a:endParaRPr lang="ru-RU" b="1" dirty="0"/>
          </a:p>
          <a:p>
            <a:pPr indent="7938"/>
            <a:r>
              <a:rPr lang="ru-RU" b="1" dirty="0"/>
              <a:t>будет иметь: </a:t>
            </a:r>
            <a:r>
              <a:rPr lang="ru-RU" dirty="0"/>
              <a:t>- простой и понятный интерфейс;</a:t>
            </a:r>
          </a:p>
          <a:p>
            <a:pPr indent="1204913"/>
            <a:r>
              <a:rPr lang="ru-RU" dirty="0"/>
              <a:t>- оперативность в использовании;</a:t>
            </a:r>
          </a:p>
          <a:p>
            <a:pPr indent="1204913"/>
            <a:r>
              <a:rPr lang="ru-RU" u="sng" dirty="0"/>
              <a:t>- отсутствие необходимости покупки Лицензии на использование;</a:t>
            </a:r>
          </a:p>
          <a:p>
            <a:pPr indent="1204913"/>
            <a:r>
              <a:rPr lang="ru-RU" dirty="0"/>
              <a:t>- возможность переноса «продукта» с компьютера на компьютер;</a:t>
            </a:r>
          </a:p>
          <a:p>
            <a:pPr indent="1204913"/>
            <a:r>
              <a:rPr lang="ru-RU" u="sng" dirty="0"/>
              <a:t>- наличие Личного кабинета в «продукте»;</a:t>
            </a:r>
          </a:p>
          <a:p>
            <a:pPr indent="1204913"/>
            <a:r>
              <a:rPr lang="ru-RU" u="sng" dirty="0"/>
              <a:t>- возможность актуализации ОПОП согласно обновлениям нормативной     документации.</a:t>
            </a:r>
          </a:p>
        </p:txBody>
      </p:sp>
    </p:spTree>
    <p:extLst>
      <p:ext uri="{BB962C8B-B14F-4D97-AF65-F5344CB8AC3E}">
        <p14:creationId xmlns:p14="http://schemas.microsoft.com/office/powerpoint/2010/main" val="318892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Целевые ориентиры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EF5326-FF9B-BD4F-9E65-0BA75442F0DF}"/>
              </a:ext>
            </a:extLst>
          </p:cNvPr>
          <p:cNvSpPr/>
          <p:nvPr/>
        </p:nvSpPr>
        <p:spPr>
          <a:xfrm>
            <a:off x="697833" y="1082838"/>
            <a:ext cx="2775284" cy="737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bg2"/>
                </a:solidFill>
              </a:rPr>
              <a:t>Цель к концу </a:t>
            </a:r>
            <a:r>
              <a:rPr lang="ru-RU" sz="1800" b="1" dirty="0" err="1">
                <a:solidFill>
                  <a:schemeClr val="bg2"/>
                </a:solidFill>
              </a:rPr>
              <a:t>Интенсива</a:t>
            </a:r>
            <a:endParaRPr lang="ru-RU" sz="1800" b="1" dirty="0">
              <a:solidFill>
                <a:schemeClr val="bg2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E2EBB4-EAA1-B244-BD55-6E0A0703CB1C}"/>
              </a:ext>
            </a:extLst>
          </p:cNvPr>
          <p:cNvSpPr/>
          <p:nvPr/>
        </p:nvSpPr>
        <p:spPr>
          <a:xfrm>
            <a:off x="5117432" y="1082838"/>
            <a:ext cx="2775284" cy="737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bg2"/>
                </a:solidFill>
              </a:rPr>
              <a:t>Цель на </a:t>
            </a:r>
            <a:r>
              <a:rPr lang="ru-RU" sz="1800" b="1" dirty="0" err="1">
                <a:solidFill>
                  <a:schemeClr val="bg2"/>
                </a:solidFill>
              </a:rPr>
              <a:t>Хакатон</a:t>
            </a:r>
            <a:endParaRPr lang="ru-RU" sz="1800" b="1" dirty="0">
              <a:solidFill>
                <a:schemeClr val="bg2"/>
              </a:solidFill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659A021-31B7-8548-8906-BE5483471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211899"/>
              </p:ext>
            </p:extLst>
          </p:nvPr>
        </p:nvGraphicFramePr>
        <p:xfrm>
          <a:off x="292769" y="1612231"/>
          <a:ext cx="3585411" cy="1413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65E2AEF-C185-B64F-A691-866CB59A97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286961"/>
              </p:ext>
            </p:extLst>
          </p:nvPr>
        </p:nvGraphicFramePr>
        <p:xfrm>
          <a:off x="4287253" y="1171072"/>
          <a:ext cx="44356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9383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Сценарный анализ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Arial Nova Cond" panose="020B0506020202020204" pitchFamily="34" charset="0"/>
              </a:rPr>
              <a:t>AS IS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A80B2A-209F-4E97-B9C9-087FE00A5F0A}"/>
              </a:ext>
            </a:extLst>
          </p:cNvPr>
          <p:cNvSpPr txBox="1"/>
          <p:nvPr/>
        </p:nvSpPr>
        <p:spPr>
          <a:xfrm>
            <a:off x="539590" y="1107283"/>
            <a:ext cx="85544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Акторы</a:t>
            </a:r>
            <a:r>
              <a:rPr lang="ru-RU" b="1" dirty="0"/>
              <a:t>:</a:t>
            </a:r>
            <a:r>
              <a:rPr lang="ru-RU" dirty="0"/>
              <a:t> преподаватели вузов.</a:t>
            </a:r>
          </a:p>
          <a:p>
            <a:r>
              <a:rPr lang="ru-RU" b="1" dirty="0"/>
              <a:t>Предусловия</a:t>
            </a:r>
            <a:r>
              <a:rPr lang="ru-RU" dirty="0"/>
              <a:t>: преподаватель открывает приложение для составления ОПОП и РПД.</a:t>
            </a:r>
          </a:p>
          <a:p>
            <a:r>
              <a:rPr lang="ru-RU" b="1" dirty="0"/>
              <a:t>Ожидаемый результат:</a:t>
            </a:r>
            <a:r>
              <a:rPr lang="ru-RU" dirty="0"/>
              <a:t> преподаватель получает готовый документ ОПОП.</a:t>
            </a:r>
          </a:p>
          <a:p>
            <a:endParaRPr lang="ru-RU" dirty="0"/>
          </a:p>
          <a:p>
            <a:r>
              <a:rPr lang="ru-RU" b="1" dirty="0"/>
              <a:t>Шаги сценария: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открывает 1С или другую программу.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Программа запускается.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открывает браузер. 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входит в личный кабинет на сайте университета.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&lt;Проблема&gt;</a:t>
            </a:r>
            <a:r>
              <a:rPr lang="ru-RU" dirty="0"/>
              <a:t> Преподаватель ищет необходимые документы в разных местах: учебный план в 1С, РПД в личном кабинете. То есть преподаватель имеет ограниченный доступ ко всем документам ОПОП и не видит целостную картину.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вписывает вручную темы, оценочные средства и список литературы в шаблон ОПОП или РПД.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получает готовый документ ОПОП или РПД.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 &lt;Конец&gt;.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18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Сценарный анализ </a:t>
            </a:r>
            <a:r>
              <a:rPr lang="en-US" sz="3600" dirty="0">
                <a:solidFill>
                  <a:schemeClr val="tx2"/>
                </a:solidFill>
                <a:latin typeface="Arial Nova Cond" panose="020B0506020202020204" pitchFamily="34" charset="0"/>
              </a:rPr>
              <a:t>TO BE</a:t>
            </a:r>
            <a:endParaRPr lang="ru-RU" sz="3600" dirty="0">
              <a:solidFill>
                <a:schemeClr val="tx2"/>
              </a:solidFill>
              <a:latin typeface="Arial Nova Cond" panose="020B0506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A80B2A-209F-4E97-B9C9-087FE00A5F0A}"/>
              </a:ext>
            </a:extLst>
          </p:cNvPr>
          <p:cNvSpPr txBox="1"/>
          <p:nvPr/>
        </p:nvSpPr>
        <p:spPr>
          <a:xfrm>
            <a:off x="539590" y="1107283"/>
            <a:ext cx="85544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Акторы</a:t>
            </a:r>
            <a:r>
              <a:rPr lang="ru-RU" b="1" dirty="0"/>
              <a:t>:</a:t>
            </a:r>
            <a:r>
              <a:rPr lang="ru-RU" dirty="0"/>
              <a:t> преподаватели вузов.</a:t>
            </a:r>
          </a:p>
          <a:p>
            <a:r>
              <a:rPr lang="ru-RU" b="1" dirty="0"/>
              <a:t>Предусловия</a:t>
            </a:r>
            <a:r>
              <a:rPr lang="ru-RU" dirty="0"/>
              <a:t>: преподаватель открывает браузер.</a:t>
            </a:r>
          </a:p>
          <a:p>
            <a:r>
              <a:rPr lang="ru-RU" b="1" dirty="0"/>
              <a:t>Ожидаемый результат:</a:t>
            </a:r>
            <a:r>
              <a:rPr lang="ru-RU" dirty="0"/>
              <a:t> преподаватель получает готовый документ ОПОП.</a:t>
            </a:r>
          </a:p>
          <a:p>
            <a:endParaRPr lang="ru-RU" dirty="0"/>
          </a:p>
          <a:p>
            <a:r>
              <a:rPr lang="ru-RU" b="1" dirty="0"/>
              <a:t>Шаги сценария: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открывает браузер. 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входит в личный кабинет на нашей платформе.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переходит в пункт «Создать документ».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выбирает тип составляемого документа.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выбирает тему, оценочные средства и актуальную литературу из выпадающих списков.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нажимает на кнопку «Скачать документ».</a:t>
            </a:r>
          </a:p>
          <a:p>
            <a:pPr>
              <a:buFont typeface="+mj-lt"/>
              <a:buAutoNum type="arabicPeriod"/>
            </a:pPr>
            <a:r>
              <a:rPr lang="ru-RU" dirty="0"/>
              <a:t> Преподаватель получает готовый документ ОПОП или РПД.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 &lt;Конец&gt;.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339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C743EA7-F8E2-4248-BAFE-644790725249}"/>
              </a:ext>
            </a:extLst>
          </p:cNvPr>
          <p:cNvSpPr/>
          <p:nvPr/>
        </p:nvSpPr>
        <p:spPr>
          <a:xfrm>
            <a:off x="6879771" y="3976914"/>
            <a:ext cx="2264229" cy="1166586"/>
          </a:xfrm>
          <a:prstGeom prst="rect">
            <a:avLst/>
          </a:prstGeom>
          <a:solidFill>
            <a:srgbClr val="E9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24250" y="20825"/>
            <a:ext cx="8095500" cy="577800"/>
          </a:xfrm>
        </p:spPr>
        <p:txBody>
          <a:bodyPr/>
          <a:lstStyle/>
          <a:p>
            <a:r>
              <a:rPr lang="ru-RU" sz="3200" dirty="0">
                <a:latin typeface="Arial Nova Cond" panose="020B0506020202020204" pitchFamily="34" charset="0"/>
              </a:rPr>
              <a:t>Глубинное проблемное интервью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A363A1-38B2-4865-AD1E-B1EE0C2F3A74}"/>
              </a:ext>
            </a:extLst>
          </p:cNvPr>
          <p:cNvSpPr txBox="1"/>
          <p:nvPr/>
        </p:nvSpPr>
        <p:spPr>
          <a:xfrm>
            <a:off x="1422029" y="466281"/>
            <a:ext cx="5815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 Nova Cond" panose="020B0506020202020204" pitchFamily="34" charset="0"/>
              </a:rPr>
              <a:t>Опрос ОПОП преподавателям</a:t>
            </a:r>
            <a:br>
              <a:rPr lang="ru-RU" sz="1200" dirty="0">
                <a:solidFill>
                  <a:schemeClr val="tx1"/>
                </a:solidFill>
                <a:latin typeface="Arial Nova Cond" panose="020B0506020202020204" pitchFamily="34" charset="0"/>
              </a:rPr>
            </a:br>
            <a:r>
              <a:rPr lang="ru-RU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Можно выбрать несколько вариантов ответа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2F6D28-04B2-4C04-89C0-EF26C79C89BF}"/>
              </a:ext>
            </a:extLst>
          </p:cNvPr>
          <p:cNvSpPr txBox="1"/>
          <p:nvPr/>
        </p:nvSpPr>
        <p:spPr>
          <a:xfrm rot="10800000" flipV="1">
            <a:off x="-40341" y="1014137"/>
            <a:ext cx="4081182" cy="65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>
                <a:latin typeface="+mj-lt"/>
              </a:rPr>
              <a:t>1. </a:t>
            </a:r>
            <a:r>
              <a:rPr lang="ru-RU" sz="1050" u="sng" dirty="0">
                <a:latin typeface="+mj-lt"/>
              </a:rPr>
              <a:t>Разрабатываете ли вы ОПОП? (основная профессиональная образовательная программа)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  <a:latin typeface="+mj-lt"/>
              </a:rPr>
              <a:t>а) Да</a:t>
            </a:r>
            <a:r>
              <a:rPr lang="ru-RU" sz="1000" i="1" dirty="0">
                <a:latin typeface="+mj-lt"/>
              </a:rPr>
              <a:t>        б) Нет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0674EB-D302-487E-A93B-DD23B8463BCD}"/>
              </a:ext>
            </a:extLst>
          </p:cNvPr>
          <p:cNvSpPr txBox="1"/>
          <p:nvPr/>
        </p:nvSpPr>
        <p:spPr>
          <a:xfrm>
            <a:off x="-36978" y="1686837"/>
            <a:ext cx="4608978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2. </a:t>
            </a:r>
            <a:r>
              <a:rPr lang="ru-RU" sz="1050" u="sng" dirty="0"/>
              <a:t>При составлении ОПОП сколько в среднем вы совершаете опечаток/ошибок? </a:t>
            </a:r>
            <a:endParaRPr lang="en-US" sz="1050" u="sng" dirty="0"/>
          </a:p>
          <a:p>
            <a:pPr>
              <a:spcAft>
                <a:spcPts val="600"/>
              </a:spcAft>
            </a:pPr>
            <a:r>
              <a:rPr lang="ru-RU" sz="1000" i="1" dirty="0"/>
              <a:t>а) 1-3       </a:t>
            </a:r>
            <a:r>
              <a:rPr lang="ru-RU" sz="1050" i="1" dirty="0">
                <a:highlight>
                  <a:srgbClr val="FFFF00"/>
                </a:highlight>
              </a:rPr>
              <a:t>б) 3-7</a:t>
            </a:r>
            <a:r>
              <a:rPr lang="ru-RU" sz="1000" i="1" dirty="0"/>
              <a:t>         в) 7-10       г) 10+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DA8445-58CE-4719-BAB2-7C10A440A9D5}"/>
              </a:ext>
            </a:extLst>
          </p:cNvPr>
          <p:cNvSpPr txBox="1"/>
          <p:nvPr/>
        </p:nvSpPr>
        <p:spPr>
          <a:xfrm>
            <a:off x="-40341" y="2372575"/>
            <a:ext cx="461906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3. </a:t>
            </a:r>
            <a:r>
              <a:rPr lang="ru-RU" sz="1050" u="sng" dirty="0"/>
              <a:t>С чем связаны опечатки/ошибки?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Невнимательность</a:t>
            </a:r>
            <a:r>
              <a:rPr lang="ru-RU" sz="1000" i="1" dirty="0"/>
              <a:t>          б) Ошибка в исходной информации </a:t>
            </a:r>
          </a:p>
          <a:p>
            <a:pPr>
              <a:spcAft>
                <a:spcPts val="600"/>
              </a:spcAft>
            </a:pPr>
            <a:r>
              <a:rPr lang="ru-RU" sz="1000" i="1" dirty="0"/>
              <a:t>в) Неактуальность данных      г) свой вариант ответа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6D929D-B5DF-4BD4-957C-EF40D0007D8A}"/>
              </a:ext>
            </a:extLst>
          </p:cNvPr>
          <p:cNvSpPr txBox="1"/>
          <p:nvPr/>
        </p:nvSpPr>
        <p:spPr>
          <a:xfrm>
            <a:off x="-40342" y="3141010"/>
            <a:ext cx="4706467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4. </a:t>
            </a:r>
            <a:r>
              <a:rPr lang="ru-RU" sz="1050" u="sng" dirty="0"/>
              <a:t>С какой проблемой при составлении/утверждении ОПОП вы сталкиваетесь? </a:t>
            </a:r>
          </a:p>
          <a:p>
            <a:pPr>
              <a:spcAft>
                <a:spcPts val="6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а) Проблема актуальности основных образовательных программ </a:t>
            </a:r>
          </a:p>
          <a:p>
            <a:pPr>
              <a:spcAft>
                <a:spcPts val="600"/>
              </a:spcAft>
            </a:pPr>
            <a:r>
              <a:rPr lang="ru-RU" sz="1000" i="1" dirty="0"/>
              <a:t>б) Проблема реализации основных образовательных программ</a:t>
            </a:r>
          </a:p>
          <a:p>
            <a:pPr>
              <a:spcAft>
                <a:spcPts val="600"/>
              </a:spcAft>
            </a:pPr>
            <a:r>
              <a:rPr lang="ru-RU" sz="1000" i="1" dirty="0"/>
              <a:t>в) Проблема трудности освоения студентами материала образовательных программ</a:t>
            </a:r>
          </a:p>
          <a:p>
            <a:pPr>
              <a:spcAft>
                <a:spcPts val="6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г) Проблема разработки нормативно-методических основ образовательных программ с учетом требований профессиональных стандартов</a:t>
            </a:r>
          </a:p>
          <a:p>
            <a:pPr>
              <a:spcAft>
                <a:spcPts val="600"/>
              </a:spcAft>
            </a:pPr>
            <a:r>
              <a:rPr lang="ru-RU" sz="1000" i="1" dirty="0"/>
              <a:t>д) свой вариант ответа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E6EDAC-A286-4D78-B386-93532FFBFC15}"/>
              </a:ext>
            </a:extLst>
          </p:cNvPr>
          <p:cNvSpPr txBox="1"/>
          <p:nvPr/>
        </p:nvSpPr>
        <p:spPr>
          <a:xfrm>
            <a:off x="4496281" y="1006438"/>
            <a:ext cx="4921622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5. </a:t>
            </a:r>
            <a:r>
              <a:rPr lang="ru-RU" sz="1050" u="sng" dirty="0"/>
              <a:t>Как происходит составление ОПОП в настоящее время?(методики разработки) 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а) Определение общих характеристик программы 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б) Распределение времени, отведенного на освоение материала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в) Применение образовательных технологий в составлении ОПОП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г) Прогнозирование результатов применения разработанного ОПОП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д) Формирование целей и задач ОПОП</a:t>
            </a:r>
          </a:p>
          <a:p>
            <a:pPr>
              <a:spcAft>
                <a:spcPts val="500"/>
              </a:spcAft>
            </a:pPr>
            <a:r>
              <a:rPr lang="ru-RU" sz="1000" i="1" dirty="0"/>
              <a:t>е) свой вариант ответа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27C902-D5E5-461B-8CCC-EEDD9877BA82}"/>
              </a:ext>
            </a:extLst>
          </p:cNvPr>
          <p:cNvSpPr txBox="1"/>
          <p:nvPr/>
        </p:nvSpPr>
        <p:spPr>
          <a:xfrm>
            <a:off x="4496281" y="2753302"/>
            <a:ext cx="470646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6. </a:t>
            </a:r>
            <a:r>
              <a:rPr lang="ru-RU" sz="1050" u="sng" dirty="0"/>
              <a:t>Какие структурные элементы ОПОП вы разрабатываете? </a:t>
            </a:r>
          </a:p>
          <a:p>
            <a:pPr>
              <a:spcAft>
                <a:spcPts val="500"/>
              </a:spcAft>
            </a:pPr>
            <a:r>
              <a:rPr lang="ru-RU" sz="1000" i="1" dirty="0"/>
              <a:t>а) Методические материалы, в том числе программа итоговой аттестации</a:t>
            </a:r>
          </a:p>
          <a:p>
            <a:pPr>
              <a:spcAft>
                <a:spcPts val="500"/>
              </a:spcAft>
            </a:pPr>
            <a:r>
              <a:rPr lang="ru-RU" sz="1000" i="1" dirty="0"/>
              <a:t>б) Общая характеристика образовательной программы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в) Учебный план по всем реализуемым формам обучения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г) Оценочные средства</a:t>
            </a:r>
          </a:p>
          <a:p>
            <a:pPr>
              <a:spcAft>
                <a:spcPts val="5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д) Рабочие программы дисциплин</a:t>
            </a:r>
          </a:p>
          <a:p>
            <a:pPr>
              <a:spcAft>
                <a:spcPts val="500"/>
              </a:spcAft>
            </a:pPr>
            <a:r>
              <a:rPr lang="ru-RU" sz="1000" i="1" dirty="0"/>
              <a:t>е) свой вариант ответа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F397BA-E692-4A4A-B101-A9BE31E57F4A}"/>
              </a:ext>
            </a:extLst>
          </p:cNvPr>
          <p:cNvSpPr txBox="1"/>
          <p:nvPr/>
        </p:nvSpPr>
        <p:spPr>
          <a:xfrm>
            <a:off x="4496281" y="4493176"/>
            <a:ext cx="4766979" cy="620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ru-RU" sz="1050" b="1" dirty="0"/>
              <a:t>7. </a:t>
            </a:r>
            <a:r>
              <a:rPr lang="ru-RU" sz="1050" u="sng" dirty="0"/>
              <a:t>В случае, если решение потребует продвинутого уровня владения компьютером, готовы ли вы будете взять в оборот данное решение?</a:t>
            </a:r>
          </a:p>
          <a:p>
            <a:pPr>
              <a:spcAft>
                <a:spcPts val="400"/>
              </a:spcAft>
            </a:pPr>
            <a:r>
              <a:rPr lang="ru-RU" sz="1000" i="1" dirty="0">
                <a:highlight>
                  <a:srgbClr val="FFFF00"/>
                </a:highlight>
              </a:rPr>
              <a:t>а) Да</a:t>
            </a:r>
            <a:r>
              <a:rPr lang="ru-RU" sz="1000" i="1" dirty="0"/>
              <a:t>        б) Нет </a:t>
            </a:r>
          </a:p>
        </p:txBody>
      </p:sp>
    </p:spTree>
    <p:extLst>
      <p:ext uri="{BB962C8B-B14F-4D97-AF65-F5344CB8AC3E}">
        <p14:creationId xmlns:p14="http://schemas.microsoft.com/office/powerpoint/2010/main" val="4158560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EB4DF9D-BD4B-4900-83A3-E3B67E532E48}"/>
              </a:ext>
            </a:extLst>
          </p:cNvPr>
          <p:cNvSpPr txBox="1"/>
          <p:nvPr/>
        </p:nvSpPr>
        <p:spPr>
          <a:xfrm>
            <a:off x="463924" y="0"/>
            <a:ext cx="58831" cy="10824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FF1556D-10EE-4548-81BD-38DD4D2A9467}"/>
              </a:ext>
            </a:extLst>
          </p:cNvPr>
          <p:cNvSpPr/>
          <p:nvPr/>
        </p:nvSpPr>
        <p:spPr>
          <a:xfrm>
            <a:off x="6790764" y="4229100"/>
            <a:ext cx="2353235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FC8050-7F51-4B17-A3FF-AFE3A769FF7F}"/>
              </a:ext>
            </a:extLst>
          </p:cNvPr>
          <p:cNvSpPr txBox="1"/>
          <p:nvPr/>
        </p:nvSpPr>
        <p:spPr>
          <a:xfrm>
            <a:off x="225715" y="313360"/>
            <a:ext cx="478211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8. </a:t>
            </a:r>
            <a:r>
              <a:rPr lang="ru-RU" sz="1050" u="sng" dirty="0"/>
              <a:t>Какими критериями вы руководствуетесь при составлении/утверждении ОПОП? 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Актуальность ОПОП</a:t>
            </a:r>
          </a:p>
          <a:p>
            <a:pPr>
              <a:spcAft>
                <a:spcPts val="600"/>
              </a:spcAft>
            </a:pPr>
            <a:r>
              <a:rPr lang="ru-RU" sz="1050" i="1" dirty="0"/>
              <a:t>б) Срок освоения ОПОП</a:t>
            </a:r>
          </a:p>
          <a:p>
            <a:pPr>
              <a:spcAft>
                <a:spcPts val="600"/>
              </a:spcAft>
            </a:pPr>
            <a:r>
              <a:rPr lang="ru-RU" sz="1050" i="1" dirty="0"/>
              <a:t>в) Трудоемкость ОПОП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г) Учет установленных квалификационных требований</a:t>
            </a:r>
          </a:p>
          <a:p>
            <a:pPr>
              <a:spcAft>
                <a:spcPts val="600"/>
              </a:spcAft>
            </a:pPr>
            <a:r>
              <a:rPr lang="ru-RU" sz="1050" i="1" dirty="0"/>
              <a:t>д) свой вариант ответа</a:t>
            </a:r>
          </a:p>
          <a:p>
            <a:endParaRPr lang="ru-RU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EE448E-297F-4D66-A461-655B2DA96CA0}"/>
              </a:ext>
            </a:extLst>
          </p:cNvPr>
          <p:cNvSpPr txBox="1"/>
          <p:nvPr/>
        </p:nvSpPr>
        <p:spPr>
          <a:xfrm>
            <a:off x="225715" y="2174139"/>
            <a:ext cx="4453861" cy="1705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9. </a:t>
            </a:r>
            <a:r>
              <a:rPr lang="ru-RU" sz="1050" u="sng" dirty="0"/>
              <a:t>Сколько процентов времени от общего вы тратите на составление элементов ОПОП? 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а) Менее 25%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б) 25-50%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в) 50-75%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г) Более 75%</a:t>
            </a:r>
          </a:p>
          <a:p>
            <a:endParaRPr lang="ru-RU" sz="1050" dirty="0"/>
          </a:p>
          <a:p>
            <a:endParaRPr lang="ru-RU" sz="10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74C56D-41C6-4520-980C-6E9208176327}"/>
              </a:ext>
            </a:extLst>
          </p:cNvPr>
          <p:cNvSpPr txBox="1"/>
          <p:nvPr/>
        </p:nvSpPr>
        <p:spPr>
          <a:xfrm>
            <a:off x="234723" y="3663560"/>
            <a:ext cx="4608978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10. </a:t>
            </a:r>
            <a:r>
              <a:rPr lang="ru-RU" sz="1050" u="sng" dirty="0"/>
              <a:t>Если загруженность от разработки ОПОП высокая, каким вы видите решение проблемы? </a:t>
            </a:r>
          </a:p>
          <a:p>
            <a:pPr>
              <a:spcAft>
                <a:spcPts val="600"/>
              </a:spcAft>
            </a:pPr>
            <a:r>
              <a:rPr lang="ru-RU" sz="1050" i="1" dirty="0"/>
              <a:t>а) Делегирование разработки ОПОП методистам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б) Привлечение сторонних сервисов/образовательных платформ</a:t>
            </a:r>
          </a:p>
          <a:p>
            <a:pPr>
              <a:spcAft>
                <a:spcPts val="600"/>
              </a:spcAft>
            </a:pPr>
            <a:r>
              <a:rPr lang="ru-RU" sz="1050" i="1" dirty="0"/>
              <a:t>в) свой вариант ответа</a:t>
            </a:r>
          </a:p>
          <a:p>
            <a:endParaRPr lang="ru-RU" sz="105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7FAA66-BB96-413D-9F30-6BAE4A2DB876}"/>
              </a:ext>
            </a:extLst>
          </p:cNvPr>
          <p:cNvSpPr txBox="1"/>
          <p:nvPr/>
        </p:nvSpPr>
        <p:spPr>
          <a:xfrm>
            <a:off x="4973727" y="299240"/>
            <a:ext cx="4608978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11. </a:t>
            </a:r>
            <a:r>
              <a:rPr lang="ru-RU" sz="1050" u="sng" dirty="0"/>
              <a:t>Готовы ли делегировать разработку ОПОП методистам? 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Да </a:t>
            </a:r>
            <a:r>
              <a:rPr lang="ru-RU" sz="1050" i="1" dirty="0"/>
              <a:t>     б) Нет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9C3EC7-E291-4C89-AA2A-EC3DD456352D}"/>
              </a:ext>
            </a:extLst>
          </p:cNvPr>
          <p:cNvSpPr txBox="1"/>
          <p:nvPr/>
        </p:nvSpPr>
        <p:spPr>
          <a:xfrm>
            <a:off x="4973728" y="1179917"/>
            <a:ext cx="4170272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12. </a:t>
            </a:r>
            <a:r>
              <a:rPr lang="ru-RU" sz="1050" u="sng" dirty="0"/>
              <a:t>Будет ли для вас необходим дополнительный функционал в виде оповещений о предстоящих парах и службы поддержки? 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Да</a:t>
            </a:r>
            <a:r>
              <a:rPr lang="ru-RU" sz="1050" i="1" dirty="0"/>
              <a:t>        б) Нет</a:t>
            </a:r>
          </a:p>
          <a:p>
            <a:endParaRPr lang="ru-RU" sz="105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381889-21C6-4BC3-BD7E-D4C60C42B57E}"/>
              </a:ext>
            </a:extLst>
          </p:cNvPr>
          <p:cNvSpPr txBox="1"/>
          <p:nvPr/>
        </p:nvSpPr>
        <p:spPr>
          <a:xfrm>
            <a:off x="5007825" y="2583321"/>
            <a:ext cx="4170272" cy="730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13. </a:t>
            </a:r>
            <a:r>
              <a:rPr lang="ru-RU" sz="1050" u="sng" dirty="0"/>
              <a:t>Используете ли вы в работе платформу 1С?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Да </a:t>
            </a:r>
            <a:r>
              <a:rPr lang="ru-RU" sz="1050" i="1" dirty="0"/>
              <a:t>      б) Нет</a:t>
            </a:r>
          </a:p>
          <a:p>
            <a:r>
              <a:rPr lang="ru-RU" sz="1050" dirty="0"/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9BF2EF-4675-483E-BB41-65DE14C97438}"/>
              </a:ext>
            </a:extLst>
          </p:cNvPr>
          <p:cNvSpPr txBox="1"/>
          <p:nvPr/>
        </p:nvSpPr>
        <p:spPr>
          <a:xfrm>
            <a:off x="5007825" y="3663560"/>
            <a:ext cx="4254227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50" b="1" dirty="0"/>
              <a:t>14. </a:t>
            </a:r>
            <a:r>
              <a:rPr lang="ru-RU" sz="1050" u="sng" dirty="0"/>
              <a:t>Какие аспекты при составлении дополнительных профессиональных программ вы учитываете? 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Профессиональные стандарты</a:t>
            </a:r>
          </a:p>
          <a:p>
            <a:pPr>
              <a:spcAft>
                <a:spcPts val="6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б) Квалификационные требования</a:t>
            </a:r>
          </a:p>
          <a:p>
            <a:pPr>
              <a:spcAft>
                <a:spcPts val="600"/>
              </a:spcAft>
            </a:pPr>
            <a:r>
              <a:rPr lang="ru-RU" sz="1050" i="1" dirty="0"/>
              <a:t>в) свой вариант ответа</a:t>
            </a:r>
          </a:p>
        </p:txBody>
      </p:sp>
    </p:spTree>
    <p:extLst>
      <p:ext uri="{BB962C8B-B14F-4D97-AF65-F5344CB8AC3E}">
        <p14:creationId xmlns:p14="http://schemas.microsoft.com/office/powerpoint/2010/main" val="4040808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D03F3-48D2-4EC9-A1F5-57C445CD2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476670" y="132618"/>
            <a:ext cx="5804912" cy="679077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ova Cond" panose="020B0506020202020204" pitchFamily="34" charset="0"/>
              </a:rPr>
              <a:t>Опрос ОПОП методистам</a:t>
            </a:r>
            <a:br>
              <a:rPr lang="ru-RU" sz="1600" dirty="0">
                <a:solidFill>
                  <a:schemeClr val="tx1"/>
                </a:solidFill>
                <a:latin typeface="Arial Nova Cond" panose="020B0506020202020204" pitchFamily="34" charset="0"/>
              </a:rPr>
            </a:br>
            <a:r>
              <a:rPr lang="ru-RU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Можно выбрать несколько вариантов ответа</a:t>
            </a:r>
            <a:br>
              <a:rPr lang="ru-RU" sz="1600" dirty="0">
                <a:solidFill>
                  <a:schemeClr val="tx1"/>
                </a:solidFill>
                <a:latin typeface="Arial Nova Cond" panose="020B0506020202020204" pitchFamily="34" charset="0"/>
              </a:rPr>
            </a:br>
            <a:endParaRPr lang="ru-RU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51D29-5DDD-477B-8E87-4CCAA13C733E}"/>
              </a:ext>
            </a:extLst>
          </p:cNvPr>
          <p:cNvSpPr txBox="1"/>
          <p:nvPr/>
        </p:nvSpPr>
        <p:spPr>
          <a:xfrm>
            <a:off x="6931959" y="4269441"/>
            <a:ext cx="2212041" cy="874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BBCBD-B254-4813-AD9E-0A151EF77994}"/>
              </a:ext>
            </a:extLst>
          </p:cNvPr>
          <p:cNvSpPr txBox="1"/>
          <p:nvPr/>
        </p:nvSpPr>
        <p:spPr>
          <a:xfrm>
            <a:off x="470647" y="403411"/>
            <a:ext cx="53788" cy="6790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8815AD-1E1C-4874-8935-2AE57FC0860E}"/>
              </a:ext>
            </a:extLst>
          </p:cNvPr>
          <p:cNvSpPr txBox="1"/>
          <p:nvPr/>
        </p:nvSpPr>
        <p:spPr>
          <a:xfrm>
            <a:off x="0" y="692589"/>
            <a:ext cx="4608978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1. </a:t>
            </a:r>
            <a:r>
              <a:rPr lang="ru-RU" sz="1050" u="sng" dirty="0"/>
              <a:t>Принимаете ли вы участие в разработке ОПОП? (основная профессиональная образовательная программа)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Да </a:t>
            </a:r>
            <a:r>
              <a:rPr lang="ru-RU" sz="1050" i="1" dirty="0"/>
              <a:t>   б) Нет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4E574D-7161-471C-8DF3-65A42246754E}"/>
              </a:ext>
            </a:extLst>
          </p:cNvPr>
          <p:cNvSpPr txBox="1"/>
          <p:nvPr/>
        </p:nvSpPr>
        <p:spPr>
          <a:xfrm>
            <a:off x="0" y="1521225"/>
            <a:ext cx="463587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2. </a:t>
            </a:r>
            <a:r>
              <a:rPr lang="ru-RU" sz="1050" u="sng" dirty="0"/>
              <a:t>Насколько процентов вы бы оценили свою текущую загруженность? 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а) Менее 25%        б) 25-50%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в) 50-75%               </a:t>
            </a:r>
            <a:r>
              <a:rPr lang="ru-RU" sz="1050" i="1" dirty="0">
                <a:highlight>
                  <a:srgbClr val="FFFF00"/>
                </a:highlight>
              </a:rPr>
              <a:t>г) Более 75%</a:t>
            </a:r>
          </a:p>
          <a:p>
            <a:endParaRPr lang="ru-RU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CE654-72B4-4FE0-961C-7CF17ABC6235}"/>
              </a:ext>
            </a:extLst>
          </p:cNvPr>
          <p:cNvSpPr txBox="1"/>
          <p:nvPr/>
        </p:nvSpPr>
        <p:spPr>
          <a:xfrm>
            <a:off x="0" y="2468971"/>
            <a:ext cx="4635872" cy="1318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3. </a:t>
            </a:r>
            <a:r>
              <a:rPr lang="ru-RU" sz="1050" u="sng" dirty="0"/>
              <a:t>Если вы загружены на 100%, каким вы видите решение проблем с высокой загруженностью?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Делегирование разработки ОПОП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б) Привлечение сторонних сервисов/образовательных платформ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г) свой вариант ответа</a:t>
            </a:r>
          </a:p>
          <a:p>
            <a:endParaRPr lang="ru-RU" sz="10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627DDE-A4EF-4922-95A0-955FEFFBB2E1}"/>
              </a:ext>
            </a:extLst>
          </p:cNvPr>
          <p:cNvSpPr txBox="1"/>
          <p:nvPr/>
        </p:nvSpPr>
        <p:spPr>
          <a:xfrm>
            <a:off x="0" y="3787281"/>
            <a:ext cx="4901453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4. </a:t>
            </a:r>
            <a:r>
              <a:rPr lang="ru-RU" sz="1050" u="sng" dirty="0"/>
              <a:t>Какой ваш уровень владения компьютером? 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а) Начинающий    </a:t>
            </a:r>
            <a:r>
              <a:rPr lang="ru-RU" sz="1050" i="1" dirty="0">
                <a:highlight>
                  <a:srgbClr val="FFFF00"/>
                </a:highlight>
              </a:rPr>
              <a:t>б) Средний </a:t>
            </a:r>
            <a:r>
              <a:rPr lang="ru-RU" sz="1050" i="1" dirty="0"/>
              <a:t>   в) Опытный    г) Продвинутый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5034F0-7057-4C2A-B0D3-AF8673FB47C2}"/>
              </a:ext>
            </a:extLst>
          </p:cNvPr>
          <p:cNvSpPr txBox="1"/>
          <p:nvPr/>
        </p:nvSpPr>
        <p:spPr>
          <a:xfrm>
            <a:off x="0" y="4527819"/>
            <a:ext cx="4635872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5. </a:t>
            </a:r>
            <a:r>
              <a:rPr lang="ru-RU" sz="1050" u="sng" dirty="0"/>
              <a:t>Используете ли вы в работе платформу 1С? 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а) Да </a:t>
            </a:r>
            <a:r>
              <a:rPr lang="ru-RU" sz="1050" i="1" dirty="0"/>
              <a:t>    б) Нет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08A7D5-88E5-4AF9-B9A3-65A5973FD217}"/>
              </a:ext>
            </a:extLst>
          </p:cNvPr>
          <p:cNvSpPr txBox="1"/>
          <p:nvPr/>
        </p:nvSpPr>
        <p:spPr>
          <a:xfrm>
            <a:off x="4711513" y="742949"/>
            <a:ext cx="4635872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6. </a:t>
            </a:r>
            <a:r>
              <a:rPr lang="ru-RU" sz="1050" u="sng" dirty="0"/>
              <a:t>Готовы ли вы взять на себя полную разработку ОПОП?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а) Да </a:t>
            </a:r>
            <a:r>
              <a:rPr lang="ru-RU" sz="1050" i="1" dirty="0">
                <a:highlight>
                  <a:srgbClr val="FFFF00"/>
                </a:highlight>
              </a:rPr>
              <a:t>б) Нет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48607C-7C8C-4B0C-8F13-CC2F2DD54E41}"/>
              </a:ext>
            </a:extLst>
          </p:cNvPr>
          <p:cNvSpPr txBox="1"/>
          <p:nvPr/>
        </p:nvSpPr>
        <p:spPr>
          <a:xfrm>
            <a:off x="4711513" y="1310110"/>
            <a:ext cx="4471149" cy="1318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7. </a:t>
            </a:r>
            <a:r>
              <a:rPr lang="ru-RU" sz="1050" u="sng" dirty="0"/>
              <a:t>Какие образовательные технологии применяете при разработке ОПОП? 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а) Дистанционные образовательные технологии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б) Электронное обучение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в) Проектные технологии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г) свой вариант ответа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D24001-7C85-4A3A-8D60-BE2ED0DDA6D2}"/>
              </a:ext>
            </a:extLst>
          </p:cNvPr>
          <p:cNvSpPr txBox="1"/>
          <p:nvPr/>
        </p:nvSpPr>
        <p:spPr>
          <a:xfrm>
            <a:off x="4711513" y="2715964"/>
            <a:ext cx="4338358" cy="86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8. </a:t>
            </a:r>
            <a:r>
              <a:rPr lang="ru-RU" sz="1050" u="sng" dirty="0"/>
              <a:t>Какие методические указания по усвоению вы используете? (свободный вопрос)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Все ответили, что таковых указаний нет</a:t>
            </a:r>
          </a:p>
          <a:p>
            <a:pPr>
              <a:spcAft>
                <a:spcPts val="500"/>
              </a:spcAft>
            </a:pPr>
            <a:endParaRPr lang="ru-RU" sz="10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29505F-2968-4D62-9707-2F02C85EF213}"/>
              </a:ext>
            </a:extLst>
          </p:cNvPr>
          <p:cNvSpPr txBox="1"/>
          <p:nvPr/>
        </p:nvSpPr>
        <p:spPr>
          <a:xfrm>
            <a:off x="4711513" y="3437905"/>
            <a:ext cx="4338358" cy="1705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050" b="1" dirty="0"/>
              <a:t>9. </a:t>
            </a:r>
            <a:r>
              <a:rPr lang="ru-RU" sz="1050" u="sng" dirty="0"/>
              <a:t>Насколько плотно вы взаимодействуете с преподавателями сейчас для выполнения задач?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а) В плотном взаимодействии по всем задачам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б) Взаимодействую по большей части задач</a:t>
            </a:r>
          </a:p>
          <a:p>
            <a:pPr>
              <a:spcAft>
                <a:spcPts val="500"/>
              </a:spcAft>
            </a:pPr>
            <a:r>
              <a:rPr lang="ru-RU" sz="1050" i="1" dirty="0">
                <a:highlight>
                  <a:srgbClr val="FFFF00"/>
                </a:highlight>
              </a:rPr>
              <a:t>в) Взаимодействую по малой части задач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г) Преподаватели заняты и не дают возможности плотно с ними взаимодействовать, советоваться</a:t>
            </a:r>
          </a:p>
          <a:p>
            <a:pPr>
              <a:spcAft>
                <a:spcPts val="500"/>
              </a:spcAft>
            </a:pPr>
            <a:r>
              <a:rPr lang="ru-RU" sz="1050" i="1" dirty="0"/>
              <a:t>д) свой вариант ответа</a:t>
            </a:r>
          </a:p>
        </p:txBody>
      </p:sp>
    </p:spTree>
    <p:extLst>
      <p:ext uri="{BB962C8B-B14F-4D97-AF65-F5344CB8AC3E}">
        <p14:creationId xmlns:p14="http://schemas.microsoft.com/office/powerpoint/2010/main" val="239022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2213" y="112902"/>
            <a:ext cx="8095500" cy="577800"/>
          </a:xfrm>
        </p:spPr>
        <p:txBody>
          <a:bodyPr/>
          <a:lstStyle/>
          <a:p>
            <a:r>
              <a:rPr lang="en-US" sz="3600" dirty="0">
                <a:latin typeface="Arial Nova Cond" panose="020B0506020202020204" pitchFamily="34" charset="0"/>
              </a:rPr>
              <a:t>HADI</a:t>
            </a:r>
            <a:r>
              <a:rPr lang="ru-RU" sz="3600" dirty="0">
                <a:latin typeface="Arial Nova Cond" panose="020B0506020202020204" pitchFamily="34" charset="0"/>
              </a:rPr>
              <a:t>-цикл проверки Гипотезы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092634873"/>
              </p:ext>
            </p:extLst>
          </p:nvPr>
        </p:nvGraphicFramePr>
        <p:xfrm>
          <a:off x="1656522" y="888549"/>
          <a:ext cx="6023114" cy="4094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35409" y="611551"/>
            <a:ext cx="109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n-US" sz="1200" i="1" dirty="0">
                <a:solidFill>
                  <a:srgbClr val="434343">
                    <a:lumMod val="75000"/>
                  </a:srgbClr>
                </a:solidFill>
              </a:rPr>
              <a:t>Hypothesis</a:t>
            </a:r>
            <a:endParaRPr lang="ru-RU" sz="1200" i="1" dirty="0">
              <a:solidFill>
                <a:srgbClr val="434343">
                  <a:lumMod val="75000"/>
                </a:srgb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80383" y="2162698"/>
            <a:ext cx="109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n-US" sz="1200" i="1" dirty="0"/>
              <a:t>Action</a:t>
            </a:r>
            <a:endParaRPr lang="ru-RU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3935409" y="3731786"/>
            <a:ext cx="6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n-US" sz="1200" i="1" dirty="0"/>
              <a:t>Data</a:t>
            </a:r>
            <a:endParaRPr lang="ru-RU" sz="12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39131" y="2165291"/>
            <a:ext cx="109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/>
            <a:r>
              <a:rPr lang="en-US" sz="1200" i="1" dirty="0"/>
              <a:t>Insights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3104440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Функционал «продукта»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1A3B4-0DA9-0140-B24A-45E672D0ED1C}"/>
              </a:ext>
            </a:extLst>
          </p:cNvPr>
          <p:cNvSpPr txBox="1"/>
          <p:nvPr/>
        </p:nvSpPr>
        <p:spPr>
          <a:xfrm>
            <a:off x="1510333" y="1294477"/>
            <a:ext cx="612333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Личный кабинет для каждого пользователя</a:t>
            </a:r>
            <a:r>
              <a:rPr lang="ru-RU" sz="1600" dirty="0">
                <a:latin typeface="+mn-lt"/>
              </a:rPr>
              <a:t>.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Возможность восстановления пароля с помощью почты или с помощью тех поддержки.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Возможность выгрузки результатов конструктора в формате </a:t>
            </a:r>
            <a:r>
              <a:rPr lang="en-US" sz="1600" dirty="0">
                <a:latin typeface="+mn-lt"/>
              </a:rPr>
              <a:t>pdf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 или </a:t>
            </a:r>
            <a:r>
              <a:rPr lang="en-US" sz="1600" dirty="0">
                <a:latin typeface="+mn-lt"/>
              </a:rPr>
              <a:t>docx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 по выбору.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Поиск по сайту.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Кнопка помощи (техническая поддержка). 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Возможность восстановления прошлых подборок.</a:t>
            </a:r>
            <a:endParaRPr lang="en-US" sz="16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Возможность просмотра и редактирования документа до скачивания.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354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Схема продукта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2EA2AE-9784-8847-8E24-093F609C7E0D}"/>
              </a:ext>
            </a:extLst>
          </p:cNvPr>
          <p:cNvSpPr txBox="1"/>
          <p:nvPr/>
        </p:nvSpPr>
        <p:spPr>
          <a:xfrm>
            <a:off x="624689" y="959667"/>
            <a:ext cx="825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Требуется создать веб-сайт, генерирующий из подключенных различных Баз данных документ Образовательной программы: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BE356C7-3321-C946-9096-37A6B00BFA1F}"/>
              </a:ext>
            </a:extLst>
          </p:cNvPr>
          <p:cNvSpPr/>
          <p:nvPr/>
        </p:nvSpPr>
        <p:spPr>
          <a:xfrm>
            <a:off x="3778818" y="2645852"/>
            <a:ext cx="1586363" cy="5975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Документ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8A4C81DB-0C20-C149-B843-C07761566F8F}"/>
              </a:ext>
            </a:extLst>
          </p:cNvPr>
          <p:cNvSpPr/>
          <p:nvPr/>
        </p:nvSpPr>
        <p:spPr>
          <a:xfrm>
            <a:off x="1050201" y="1692504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Место дисциплины в ОП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4E2CFA68-70B2-454C-AF21-A5A1140B80BD}"/>
              </a:ext>
            </a:extLst>
          </p:cNvPr>
          <p:cNvSpPr/>
          <p:nvPr/>
        </p:nvSpPr>
        <p:spPr>
          <a:xfrm>
            <a:off x="3092977" y="4269715"/>
            <a:ext cx="1586363" cy="7393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Учебно-</a:t>
            </a:r>
            <a:r>
              <a:rPr lang="ru-RU" sz="1200" dirty="0" err="1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методич</a:t>
            </a:r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. обеспечение самостоятельной работы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45BC29A-DADF-AC4F-8774-1D6C67D88F5C}"/>
              </a:ext>
            </a:extLst>
          </p:cNvPr>
          <p:cNvSpPr/>
          <p:nvPr/>
        </p:nvSpPr>
        <p:spPr>
          <a:xfrm>
            <a:off x="1043152" y="2484225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Результаты обучения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DBECE20-5E9B-0144-9BC2-F82D076357A4}"/>
              </a:ext>
            </a:extLst>
          </p:cNvPr>
          <p:cNvSpPr/>
          <p:nvPr/>
        </p:nvSpPr>
        <p:spPr>
          <a:xfrm>
            <a:off x="977605" y="3231175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Модули дисциплины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EF7F42E-44E0-D04E-BD7B-CA12D1006515}"/>
              </a:ext>
            </a:extLst>
          </p:cNvPr>
          <p:cNvSpPr/>
          <p:nvPr/>
        </p:nvSpPr>
        <p:spPr>
          <a:xfrm>
            <a:off x="6457071" y="3778259"/>
            <a:ext cx="1586363" cy="7393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Учебно-</a:t>
            </a:r>
            <a:r>
              <a:rPr lang="ru-RU" sz="1200" dirty="0" err="1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методич.и</a:t>
            </a:r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 информационное обеспечение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9D29DE2-7BD8-D749-8EF2-50DDAE4B28BC}"/>
              </a:ext>
            </a:extLst>
          </p:cNvPr>
          <p:cNvSpPr/>
          <p:nvPr/>
        </p:nvSpPr>
        <p:spPr>
          <a:xfrm>
            <a:off x="6515201" y="3160843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Фонд оценочных средств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DD11649A-9E1F-B34B-8E49-EB59C59175B6}"/>
              </a:ext>
            </a:extLst>
          </p:cNvPr>
          <p:cNvSpPr/>
          <p:nvPr/>
        </p:nvSpPr>
        <p:spPr>
          <a:xfrm>
            <a:off x="6432431" y="2438684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Образовательные технологии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4441843C-4A83-EE46-895D-FB1CFE358B9A}"/>
              </a:ext>
            </a:extLst>
          </p:cNvPr>
          <p:cNvSpPr/>
          <p:nvPr/>
        </p:nvSpPr>
        <p:spPr>
          <a:xfrm>
            <a:off x="4627089" y="1678879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Методич</a:t>
            </a:r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. указания по освоению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045D1A8-93C4-524A-B39E-B0249E17BCC0}"/>
              </a:ext>
            </a:extLst>
          </p:cNvPr>
          <p:cNvSpPr/>
          <p:nvPr/>
        </p:nvSpPr>
        <p:spPr>
          <a:xfrm>
            <a:off x="2792530" y="1684791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Материально-</a:t>
            </a:r>
            <a:r>
              <a:rPr lang="ru-RU" sz="1200" dirty="0" err="1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технич</a:t>
            </a:r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. обеспечение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A3DB16B2-12B5-6846-B678-7520DEBBC192}"/>
              </a:ext>
            </a:extLst>
          </p:cNvPr>
          <p:cNvSpPr/>
          <p:nvPr/>
        </p:nvSpPr>
        <p:spPr>
          <a:xfrm>
            <a:off x="6432431" y="1675367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Адаптация программы для ОВЗ</a:t>
            </a:r>
          </a:p>
        </p:txBody>
      </p:sp>
      <p:cxnSp>
        <p:nvCxnSpPr>
          <p:cNvPr id="24" name="Скругленная соединительная линия 23">
            <a:extLst>
              <a:ext uri="{FF2B5EF4-FFF2-40B4-BE49-F238E27FC236}">
                <a16:creationId xmlns:a16="http://schemas.microsoft.com/office/drawing/2014/main" id="{AE73B919-3033-D145-9D85-1A834A5314B3}"/>
              </a:ext>
            </a:extLst>
          </p:cNvPr>
          <p:cNvCxnSpPr>
            <a:cxnSpLocks/>
            <a:endCxn id="12" idx="0"/>
          </p:cNvCxnSpPr>
          <p:nvPr/>
        </p:nvCxnSpPr>
        <p:spPr>
          <a:xfrm rot="10800000" flipV="1">
            <a:off x="4572001" y="2267292"/>
            <a:ext cx="752157" cy="378560"/>
          </a:xfrm>
          <a:prstGeom prst="curvedConnector2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>
            <a:extLst>
              <a:ext uri="{FF2B5EF4-FFF2-40B4-BE49-F238E27FC236}">
                <a16:creationId xmlns:a16="http://schemas.microsoft.com/office/drawing/2014/main" id="{1E944452-ACA8-CA44-8A56-BDD4CC60D70D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2643601" y="2781232"/>
            <a:ext cx="1367534" cy="374643"/>
          </a:xfrm>
          <a:prstGeom prst="curvedConnector4">
            <a:avLst>
              <a:gd name="adj1" fmla="val 41506"/>
              <a:gd name="adj2" fmla="val 161018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>
            <a:extLst>
              <a:ext uri="{FF2B5EF4-FFF2-40B4-BE49-F238E27FC236}">
                <a16:creationId xmlns:a16="http://schemas.microsoft.com/office/drawing/2014/main" id="{2E60717F-F9E1-8846-B22B-0D489968FBE6}"/>
              </a:ext>
            </a:extLst>
          </p:cNvPr>
          <p:cNvCxnSpPr>
            <a:cxnSpLocks/>
            <a:stCxn id="14" idx="0"/>
          </p:cNvCxnSpPr>
          <p:nvPr/>
        </p:nvCxnSpPr>
        <p:spPr>
          <a:xfrm rot="5400000" flipH="1" flipV="1">
            <a:off x="3784165" y="3340883"/>
            <a:ext cx="1030827" cy="826838"/>
          </a:xfrm>
          <a:prstGeom prst="curved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>
            <a:extLst>
              <a:ext uri="{FF2B5EF4-FFF2-40B4-BE49-F238E27FC236}">
                <a16:creationId xmlns:a16="http://schemas.microsoft.com/office/drawing/2014/main" id="{2FA80CED-B636-5648-944A-5A5C3FBFC21E}"/>
              </a:ext>
            </a:extLst>
          </p:cNvPr>
          <p:cNvCxnSpPr>
            <a:cxnSpLocks/>
          </p:cNvCxnSpPr>
          <p:nvPr/>
        </p:nvCxnSpPr>
        <p:spPr>
          <a:xfrm flipV="1">
            <a:off x="2556055" y="3218897"/>
            <a:ext cx="1822838" cy="359936"/>
          </a:xfrm>
          <a:prstGeom prst="curvedConnector3">
            <a:avLst>
              <a:gd name="adj1" fmla="val 99283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>
            <a:extLst>
              <a:ext uri="{FF2B5EF4-FFF2-40B4-BE49-F238E27FC236}">
                <a16:creationId xmlns:a16="http://schemas.microsoft.com/office/drawing/2014/main" id="{525BAF76-C40C-1B42-AD37-AD86A2C2818E}"/>
              </a:ext>
            </a:extLst>
          </p:cNvPr>
          <p:cNvCxnSpPr>
            <a:cxnSpLocks/>
            <a:stCxn id="17" idx="1"/>
            <a:endCxn id="12" idx="5"/>
          </p:cNvCxnSpPr>
          <p:nvPr/>
        </p:nvCxnSpPr>
        <p:spPr>
          <a:xfrm rot="10800000">
            <a:off x="5132865" y="3155875"/>
            <a:ext cx="1324207" cy="992070"/>
          </a:xfrm>
          <a:prstGeom prst="curvedConnector2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кругленная соединительная линия 28">
            <a:extLst>
              <a:ext uri="{FF2B5EF4-FFF2-40B4-BE49-F238E27FC236}">
                <a16:creationId xmlns:a16="http://schemas.microsoft.com/office/drawing/2014/main" id="{ADE68852-DD84-834D-9B70-AE41A1E977A3}"/>
              </a:ext>
            </a:extLst>
          </p:cNvPr>
          <p:cNvCxnSpPr>
            <a:cxnSpLocks/>
            <a:endCxn id="12" idx="5"/>
          </p:cNvCxnSpPr>
          <p:nvPr/>
        </p:nvCxnSpPr>
        <p:spPr>
          <a:xfrm rot="10800000">
            <a:off x="5132865" y="3155875"/>
            <a:ext cx="1382339" cy="166028"/>
          </a:xfrm>
          <a:prstGeom prst="curvedConnector2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кругленная соединительная линия 29">
            <a:extLst>
              <a:ext uri="{FF2B5EF4-FFF2-40B4-BE49-F238E27FC236}">
                <a16:creationId xmlns:a16="http://schemas.microsoft.com/office/drawing/2014/main" id="{EA861C16-68B5-2047-952C-0F9787A69CC4}"/>
              </a:ext>
            </a:extLst>
          </p:cNvPr>
          <p:cNvCxnSpPr>
            <a:cxnSpLocks/>
            <a:endCxn id="12" idx="6"/>
          </p:cNvCxnSpPr>
          <p:nvPr/>
        </p:nvCxnSpPr>
        <p:spPr>
          <a:xfrm rot="10800000" flipV="1">
            <a:off x="5365181" y="2737685"/>
            <a:ext cx="1067250" cy="206932"/>
          </a:xfrm>
          <a:prstGeom prst="curvedConnector3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>
            <a:extLst>
              <a:ext uri="{FF2B5EF4-FFF2-40B4-BE49-F238E27FC236}">
                <a16:creationId xmlns:a16="http://schemas.microsoft.com/office/drawing/2014/main" id="{63D1466A-456B-F542-90D5-78EE42509997}"/>
              </a:ext>
            </a:extLst>
          </p:cNvPr>
          <p:cNvCxnSpPr>
            <a:cxnSpLocks/>
            <a:endCxn id="12" idx="2"/>
          </p:cNvCxnSpPr>
          <p:nvPr/>
        </p:nvCxnSpPr>
        <p:spPr>
          <a:xfrm>
            <a:off x="2573551" y="2248339"/>
            <a:ext cx="1205267" cy="696278"/>
          </a:xfrm>
          <a:prstGeom prst="curvedConnector3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кругленная соединительная линия 31">
            <a:extLst>
              <a:ext uri="{FF2B5EF4-FFF2-40B4-BE49-F238E27FC236}">
                <a16:creationId xmlns:a16="http://schemas.microsoft.com/office/drawing/2014/main" id="{96C292C2-E3F0-C443-8526-CA6B76EEC3C5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3490712" y="2267774"/>
            <a:ext cx="520423" cy="465584"/>
          </a:xfrm>
          <a:prstGeom prst="curvedConnector2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2">
            <a:extLst>
              <a:ext uri="{FF2B5EF4-FFF2-40B4-BE49-F238E27FC236}">
                <a16:creationId xmlns:a16="http://schemas.microsoft.com/office/drawing/2014/main" id="{471AC825-E2D6-9A45-9AFF-66C4BDF10B97}"/>
              </a:ext>
            </a:extLst>
          </p:cNvPr>
          <p:cNvCxnSpPr>
            <a:cxnSpLocks/>
            <a:endCxn id="12" idx="7"/>
          </p:cNvCxnSpPr>
          <p:nvPr/>
        </p:nvCxnSpPr>
        <p:spPr>
          <a:xfrm rot="10800000" flipV="1">
            <a:off x="5132864" y="2223840"/>
            <a:ext cx="1299566" cy="509518"/>
          </a:xfrm>
          <a:prstGeom prst="curvedConnector2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B13887FD-3E9C-284E-9524-47D428592C74}"/>
              </a:ext>
            </a:extLst>
          </p:cNvPr>
          <p:cNvSpPr/>
          <p:nvPr/>
        </p:nvSpPr>
        <p:spPr>
          <a:xfrm>
            <a:off x="4775024" y="4291862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РПД</a:t>
            </a: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DB668F34-1D92-9E49-A989-05788B8D6D4B}"/>
              </a:ext>
            </a:extLst>
          </p:cNvPr>
          <p:cNvSpPr/>
          <p:nvPr/>
        </p:nvSpPr>
        <p:spPr>
          <a:xfrm>
            <a:off x="1151078" y="4313137"/>
            <a:ext cx="1586363" cy="5804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Учебный план</a:t>
            </a:r>
          </a:p>
        </p:txBody>
      </p:sp>
      <p:cxnSp>
        <p:nvCxnSpPr>
          <p:cNvPr id="36" name="Скругленная соединительная линия 35">
            <a:extLst>
              <a:ext uri="{FF2B5EF4-FFF2-40B4-BE49-F238E27FC236}">
                <a16:creationId xmlns:a16="http://schemas.microsoft.com/office/drawing/2014/main" id="{0B104A0C-1DAB-7B4B-916C-C8999AF7404D}"/>
              </a:ext>
            </a:extLst>
          </p:cNvPr>
          <p:cNvCxnSpPr>
            <a:cxnSpLocks/>
            <a:stCxn id="35" idx="0"/>
            <a:endCxn id="12" idx="4"/>
          </p:cNvCxnSpPr>
          <p:nvPr/>
        </p:nvCxnSpPr>
        <p:spPr>
          <a:xfrm rot="5400000" flipH="1" flipV="1">
            <a:off x="2723252" y="2464389"/>
            <a:ext cx="1069756" cy="2627740"/>
          </a:xfrm>
          <a:prstGeom prst="curved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кругленная соединительная линия 44">
            <a:extLst>
              <a:ext uri="{FF2B5EF4-FFF2-40B4-BE49-F238E27FC236}">
                <a16:creationId xmlns:a16="http://schemas.microsoft.com/office/drawing/2014/main" id="{3D5F310C-2082-5B44-846A-EB986F2834F2}"/>
              </a:ext>
            </a:extLst>
          </p:cNvPr>
          <p:cNvCxnSpPr>
            <a:cxnSpLocks/>
            <a:stCxn id="34" idx="0"/>
          </p:cNvCxnSpPr>
          <p:nvPr/>
        </p:nvCxnSpPr>
        <p:spPr>
          <a:xfrm rot="16200000" flipV="1">
            <a:off x="4651470" y="3375126"/>
            <a:ext cx="1064028" cy="769444"/>
          </a:xfrm>
          <a:prstGeom prst="curved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605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en-US" sz="3600" dirty="0">
                <a:latin typeface="Arial Nova Cond" panose="020B0506020202020204" pitchFamily="34" charset="0"/>
              </a:rPr>
              <a:t>Key Visual </a:t>
            </a:r>
            <a:r>
              <a:rPr lang="ru-RU" sz="3600" dirty="0">
                <a:latin typeface="Arial Nova Cond" panose="020B0506020202020204" pitchFamily="34" charset="0"/>
              </a:rPr>
              <a:t>«продукта»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BFF9D5-ABC4-B44A-8ED8-0AE5B9E8A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11" y="750050"/>
            <a:ext cx="7701777" cy="42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7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Инструменты разработки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E2FC39-2273-A346-8327-3A4896733AC5}"/>
              </a:ext>
            </a:extLst>
          </p:cNvPr>
          <p:cNvSpPr txBox="1"/>
          <p:nvPr/>
        </p:nvSpPr>
        <p:spPr>
          <a:xfrm>
            <a:off x="666440" y="1063968"/>
            <a:ext cx="781111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Графический редактор (отрисовка макета)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–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Figma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Верстка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макета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–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html, sass (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css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),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ts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 (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js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)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Разработка клиентского приложения (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front end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)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– в него включается сверстанный макет и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angular (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ts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)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Разработка серверного приложения (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back end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)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– для разработки используется язык программирования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c#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,  фреймворк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asp.net core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Разработка базы данных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–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postgreSQL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mongoDB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Редакторы кода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–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vs cod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е,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microsoft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 visual studio</a:t>
            </a:r>
          </a:p>
          <a:p>
            <a:br>
              <a:rPr lang="en-US" dirty="0">
                <a:solidFill>
                  <a:schemeClr val="bg1">
                    <a:lumMod val="10000"/>
                  </a:schemeClr>
                </a:solidFill>
              </a:rPr>
            </a:b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16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Ограничения в работе с «продуктом»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069D8883-ED61-4F4B-B8F3-99B7DCE08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576300"/>
              </p:ext>
            </p:extLst>
          </p:nvPr>
        </p:nvGraphicFramePr>
        <p:xfrm>
          <a:off x="1524000" y="1057910"/>
          <a:ext cx="6096000" cy="3027680"/>
        </p:xfrm>
        <a:graphic>
          <a:graphicData uri="http://schemas.openxmlformats.org/drawingml/2006/table">
            <a:tbl>
              <a:tblPr firstRow="1" bandRow="1">
                <a:tableStyleId>{874EE8BB-3ADC-4EB9-85CB-6B8460C6B900}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09132949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928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Достоинства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Недостатки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0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i="0" dirty="0">
                          <a:latin typeface="+mn-lt"/>
                        </a:rPr>
                        <a:t>С продуктом можно работать на любых 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Требует наличие интернета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41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i="0" dirty="0">
                          <a:latin typeface="+mn-lt"/>
                        </a:rPr>
                        <a:t>Нет необходимости покупки Лицензии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Не работает на браузере </a:t>
                      </a:r>
                      <a:r>
                        <a:rPr lang="en-US" dirty="0"/>
                        <a:t>Explorer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6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i="0" dirty="0">
                          <a:latin typeface="+mn-lt"/>
                        </a:rPr>
                        <a:t>Одну и ту же информацию можно открывать на различных компьютерах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8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i="0" dirty="0">
                          <a:latin typeface="+mn-lt"/>
                        </a:rPr>
                        <a:t>«Продукт» можно подстроить по базы данных любой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88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 множество других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37929"/>
                  </a:ext>
                </a:extLst>
              </a:tr>
            </a:tbl>
          </a:graphicData>
        </a:graphic>
      </p:graphicFrame>
      <p:pic>
        <p:nvPicPr>
          <p:cNvPr id="9" name="Рисунок 8" descr="Улыбающееся лицо без заливки">
            <a:extLst>
              <a:ext uri="{FF2B5EF4-FFF2-40B4-BE49-F238E27FC236}">
                <a16:creationId xmlns:a16="http://schemas.microsoft.com/office/drawing/2014/main" id="{23FAA371-A522-EE4F-B2DC-75FE48E37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32284" y="3697165"/>
            <a:ext cx="388425" cy="38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52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 err="1">
                <a:latin typeface="Arial Nova Cond" panose="020B0506020202020204" pitchFamily="34" charset="0"/>
              </a:rPr>
              <a:t>Инновационность</a:t>
            </a:r>
            <a:r>
              <a:rPr lang="ru-RU" sz="3600" dirty="0">
                <a:latin typeface="Arial Nova Cond" panose="020B0506020202020204" pitchFamily="34" charset="0"/>
              </a:rPr>
              <a:t> «продукта»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1DCF393-5073-8E4B-ABF6-0139BC1F7A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358908"/>
              </p:ext>
            </p:extLst>
          </p:nvPr>
        </p:nvGraphicFramePr>
        <p:xfrm>
          <a:off x="1524000" y="1154479"/>
          <a:ext cx="6096000" cy="3093720"/>
        </p:xfrm>
        <a:graphic>
          <a:graphicData uri="http://schemas.openxmlformats.org/drawingml/2006/table">
            <a:tbl>
              <a:tblPr firstRow="1" bandRow="1"/>
              <a:tblGrid>
                <a:gridCol w="3048000">
                  <a:extLst>
                    <a:ext uri="{9D8B030D-6E8A-4147-A177-3AD203B41FA5}">
                      <a16:colId xmlns:a16="http://schemas.microsoft.com/office/drawing/2014/main" val="184794429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78442768"/>
                    </a:ext>
                  </a:extLst>
                </a:gridCol>
              </a:tblGrid>
              <a:tr h="66294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/>
                        <a:t>Продуктовая инновация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/>
                        <a:t>Заимствования у аналогов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375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kumimoji="0" lang="ru-RU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343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Формирование конечного документа внутри программы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Формирование единой базы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6177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ru-RU" sz="1500" dirty="0"/>
                        <a:t>Простая и понятная навигация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343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Сохранение всех документов на ресурсе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26696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343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Подключения к различным базам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343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Контроль соблюдения базового шаблона и своевременности выполнения 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92325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ru-RU" sz="1500" dirty="0"/>
                        <a:t>Отсутствие</a:t>
                      </a:r>
                      <a:r>
                        <a:rPr lang="ru-RU" sz="1500" baseline="0" dirty="0"/>
                        <a:t> </a:t>
                      </a:r>
                      <a:r>
                        <a:rPr lang="ru-RU" sz="1500" dirty="0"/>
                        <a:t> ограничений для доступа</a:t>
                      </a:r>
                      <a:r>
                        <a:rPr lang="ru-RU" sz="1500" baseline="0" dirty="0"/>
                        <a:t> пользователей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929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503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Дорожная карта разработки 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B3B1960D-9162-47D3-92DF-7B02F497CF66}"/>
              </a:ext>
            </a:extLst>
          </p:cNvPr>
          <p:cNvGraphicFramePr/>
          <p:nvPr/>
        </p:nvGraphicFramePr>
        <p:xfrm>
          <a:off x="583271" y="843756"/>
          <a:ext cx="8301036" cy="3749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1055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6EA86-C21A-0B44-AC40-CFD72A91C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788807" y="172250"/>
            <a:ext cx="809550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План работы на </a:t>
            </a:r>
            <a:r>
              <a:rPr lang="ru-RU" sz="3600" dirty="0" err="1">
                <a:latin typeface="Arial Nova Cond" panose="020B0506020202020204" pitchFamily="34" charset="0"/>
              </a:rPr>
              <a:t>Хакатоне</a:t>
            </a:r>
            <a:r>
              <a:rPr lang="ru-RU" sz="3600" dirty="0">
                <a:latin typeface="Arial Nova Cond" panose="020B0506020202020204" pitchFamily="34" charset="0"/>
              </a:rPr>
              <a:t> 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49A3A1A-7029-CA4E-B2D4-61F0C77A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16425"/>
              </p:ext>
            </p:extLst>
          </p:nvPr>
        </p:nvGraphicFramePr>
        <p:xfrm>
          <a:off x="1524000" y="887864"/>
          <a:ext cx="6096000" cy="3779520"/>
        </p:xfrm>
        <a:graphic>
          <a:graphicData uri="http://schemas.openxmlformats.org/drawingml/2006/table">
            <a:tbl>
              <a:tblPr firstRow="1" bandRow="1">
                <a:tableStyleId>{874EE8BB-3ADC-4EB9-85CB-6B8460C6B900}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1882402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5901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Задача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Выполнение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3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Определить круг проблем будущих Пользователей (выдвинуть гипотезы)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30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Провести глубинное интервью с Пользователями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Проверить справедливость выдвинутых гипотез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Описать функционал будущего «продукта»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8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Определить требуемые к привязке Базы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1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Разработать </a:t>
                      </a:r>
                      <a:r>
                        <a:rPr lang="en-US" dirty="0"/>
                        <a:t>Key Visual </a:t>
                      </a:r>
                      <a:r>
                        <a:rPr lang="ru-RU" dirty="0"/>
                        <a:t>«продукта»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0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Определить инновационные аспекты «продукта»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59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Составить Дорожную карту по дальнейшей разработки «продукта»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475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469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C1AF00-24DA-4AF8-8357-5D7312C2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30255"/>
      </p:ext>
    </p:extLst>
  </p:cSld>
  <p:clrMapOvr>
    <a:masterClrMapping/>
  </p:clrMapOvr>
</p:sld>
</file>

<file path=ppt/theme/theme1.xml><?xml version="1.0" encoding="utf-8"?>
<a:theme xmlns:a="http://schemas.openxmlformats.org/drawingml/2006/main" name="My Creative CV XL by Slidesgo">
  <a:themeElements>
    <a:clrScheme name="Simple Light">
      <a:dk1>
        <a:srgbClr val="434343"/>
      </a:dk1>
      <a:lt1>
        <a:srgbClr val="E9E6E1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1DCDC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1560</Words>
  <Application>Microsoft Macintosh PowerPoint</Application>
  <PresentationFormat>Экран (16:9)</PresentationFormat>
  <Paragraphs>248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SF Pro Display</vt:lpstr>
      <vt:lpstr>Barlow Condensed Medium</vt:lpstr>
      <vt:lpstr>Roboto Condensed</vt:lpstr>
      <vt:lpstr>Arial Nova Cond</vt:lpstr>
      <vt:lpstr>Arvo</vt:lpstr>
      <vt:lpstr>Barlow Condensed SemiBold</vt:lpstr>
      <vt:lpstr>Arial</vt:lpstr>
      <vt:lpstr>Montserrat Light</vt:lpstr>
      <vt:lpstr>My Creative CV XL by Slidesgo</vt:lpstr>
      <vt:lpstr>СКБ «КУБИК-234»</vt:lpstr>
      <vt:lpstr>Наше решение</vt:lpstr>
      <vt:lpstr>Целевые ориентиры</vt:lpstr>
      <vt:lpstr>Сценарный анализ AS IS</vt:lpstr>
      <vt:lpstr>Сценарный анализ TO BE</vt:lpstr>
      <vt:lpstr>Глубинное проблемное интервью</vt:lpstr>
      <vt:lpstr>Презентация PowerPoint</vt:lpstr>
      <vt:lpstr>Опрос ОПОП методистам Можно выбрать несколько вариантов ответа </vt:lpstr>
      <vt:lpstr>HADI-цикл проверки Гипотезы</vt:lpstr>
      <vt:lpstr>Функционал «продукта»</vt:lpstr>
      <vt:lpstr>Схема продукта</vt:lpstr>
      <vt:lpstr>Key Visual «продукта»</vt:lpstr>
      <vt:lpstr>Инструменты разработки</vt:lpstr>
      <vt:lpstr>Ограничения в работе с «продуктом»</vt:lpstr>
      <vt:lpstr>Инновационность «продукта»</vt:lpstr>
      <vt:lpstr>Дорожная карта разработки </vt:lpstr>
      <vt:lpstr>План работы на Хакатоне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СКБ «КУБИК-234»</dc:title>
  <dc:creator>Mars</dc:creator>
  <cp:lastModifiedBy>Анастасия Солодкова</cp:lastModifiedBy>
  <cp:revision>90</cp:revision>
  <dcterms:modified xsi:type="dcterms:W3CDTF">2021-10-30T10:04:00Z</dcterms:modified>
</cp:coreProperties>
</file>