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1" r:id="rId15"/>
    <p:sldId id="267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d535076925" TargetMode="External"/><Relationship Id="rId2" Type="http://schemas.openxmlformats.org/officeDocument/2006/relationships/hyperlink" Target="https://vk.com/dbrodin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smm666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Департамент праздников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Выполнили: </a:t>
            </a:r>
          </a:p>
          <a:p>
            <a:r>
              <a:rPr lang="ru-RU" dirty="0" err="1" smtClean="0"/>
              <a:t>Бродина</a:t>
            </a:r>
            <a:r>
              <a:rPr lang="ru-RU" dirty="0" smtClean="0"/>
              <a:t> Дарья Александровна, </a:t>
            </a:r>
          </a:p>
          <a:p>
            <a:r>
              <a:rPr lang="ru-RU" dirty="0" smtClean="0"/>
              <a:t>Катаева </a:t>
            </a:r>
            <a:r>
              <a:rPr lang="ru-RU" dirty="0"/>
              <a:t>В</a:t>
            </a:r>
            <a:r>
              <a:rPr lang="ru-RU" dirty="0" smtClean="0"/>
              <a:t>алерия Дмитриевна,</a:t>
            </a:r>
          </a:p>
          <a:p>
            <a:r>
              <a:rPr lang="ru-RU" dirty="0" smtClean="0"/>
              <a:t>Носова Дарья Сергеевна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683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Команда предлагает проект:  студию мероприятий, которая занимается организацией и проведением корпоративных мероприятий, свадеб, юбилеев, детских праздников и конференций. Мы предлагаем полный спектр услуг по планированию,  организации и проведению мероприятий начиная от концепции и дизайна до технологического обеспечении и координации на месте. </a:t>
            </a:r>
            <a:endParaRPr lang="ru-RU" dirty="0" smtClean="0"/>
          </a:p>
          <a:p>
            <a:r>
              <a:rPr lang="ru-RU" dirty="0" smtClean="0"/>
              <a:t>Актуальность </a:t>
            </a:r>
            <a:r>
              <a:rPr lang="ru-RU" dirty="0"/>
              <a:t>проекта: Проведения мероприятий основываются исключительно на сюжетах популярных фильмов, книг, сериалов, мультфильмов. Одно из наших отличительных черт в проведении мероприятия будет наличие визажиста-гримёра, который поможет гостям перевоплотиться в образ, задуманного персонажа. Кроме того видеограф на мероприятии в процессе его проведения будет создавать клип, который будет показан в ходе данного мероприятия.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871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Недостаток уникальности и оригинальности в предлагаемых идеях уже созданных студиях, которые проводят такие праздники.</a:t>
            </a:r>
          </a:p>
          <a:p>
            <a:r>
              <a:rPr lang="ru-RU" dirty="0" smtClean="0"/>
              <a:t>Несоответствие желаемого и действительного</a:t>
            </a:r>
          </a:p>
          <a:p>
            <a:r>
              <a:rPr lang="ru-RU" dirty="0" smtClean="0"/>
              <a:t>Многие люди хотят провести свой праздник или </a:t>
            </a:r>
            <a:r>
              <a:rPr lang="ru-RU" dirty="0" err="1" smtClean="0"/>
              <a:t>корпоратив</a:t>
            </a:r>
            <a:r>
              <a:rPr lang="ru-RU" dirty="0" smtClean="0"/>
              <a:t> качественно и так, чтобы это запомнилось</a:t>
            </a:r>
          </a:p>
          <a:p>
            <a:r>
              <a:rPr lang="ru-RU" dirty="0" smtClean="0"/>
              <a:t>Сформулированная проблема </a:t>
            </a:r>
            <a:r>
              <a:rPr lang="ru-RU" dirty="0" err="1" smtClean="0"/>
              <a:t>звтрагивает</a:t>
            </a:r>
            <a:r>
              <a:rPr lang="ru-RU" dirty="0" smtClean="0"/>
              <a:t> все население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27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Наша целевая аудитория – это люди от 18 до 65 лет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668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Мы предлагаем создать студию праздников, которая будет организовывать и проводить данные мероприятия в интересной форме, а именно в форме сюжетов популярных книг, сюжетов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проблемы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0082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Основными конкурентами являются другие </a:t>
            </a:r>
            <a:r>
              <a:rPr lang="ru-RU" dirty="0" err="1" smtClean="0"/>
              <a:t>Event</a:t>
            </a:r>
            <a:r>
              <a:rPr lang="ru-RU" dirty="0" smtClean="0"/>
              <a:t>-студии преимущество </a:t>
            </a:r>
            <a:r>
              <a:rPr lang="ru-RU" dirty="0"/>
              <a:t>в том, что наша студия проводит исключительно тематические мероприятия в стиле популярных сериалов, книг, фильмов и мультфильмов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701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400" dirty="0"/>
              <a:t>Бизнес-модель </a:t>
            </a:r>
            <a:r>
              <a:rPr lang="ru-RU" sz="1400" dirty="0" err="1"/>
              <a:t>event</a:t>
            </a:r>
            <a:r>
              <a:rPr lang="ru-RU" sz="1400" dirty="0"/>
              <a:t>-студии может включать в себя несколько ключевых элементов</a:t>
            </a:r>
            <a:r>
              <a:rPr lang="ru-RU" sz="1400" dirty="0" smtClean="0"/>
              <a:t>:</a:t>
            </a:r>
            <a:endParaRPr lang="ru-RU" sz="1400" dirty="0"/>
          </a:p>
          <a:p>
            <a:r>
              <a:rPr lang="ru-RU" sz="1400" dirty="0"/>
              <a:t>1. Услуги: Определите виды мероприятий, которые предлагаете (корпоративные мероприятия, свадьбы, конференции, выставки и т. д.) и уточните, что включено в каждый пакет услуг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2. Целевая аудитория: Определите свою целевую аудиторию и разработайте стратегию маркетинга для привлечения клиентов из этой категории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3. Партнеры и поставщики: Найдите надежных поставщиков и партнеров для аренды оборудования, услуг </a:t>
            </a:r>
            <a:r>
              <a:rPr lang="ru-RU" sz="1400" dirty="0" err="1"/>
              <a:t>кейтеринга</a:t>
            </a:r>
            <a:r>
              <a:rPr lang="ru-RU" sz="1400" dirty="0"/>
              <a:t>, аренды площадок и т. д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4. Маркетинг и продажи: Разработайте стратегию маркетинга для привлечения клиентов, включая использование социальных сетей, создание веб-сайта, участие в выставках и проведение рекламных кампаний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5. Финансовая модель: Разработайте структуру ценообразования, определите финансовые показатели (затраты, доходы, прибыль) и учтите сезонность в бизнесе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6. Управление рисками: Проведите анализ рисков и разработайте стратегию их управления, включая страхование и управление финансовыми потоками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7. Качество обслуживания: Уделите внимание обслуживанию клиентов, удовлетворяя их потребности и предлагая качественные услуги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Эти элементы в совокупности помогут создать эффективную бизнес-модель </a:t>
            </a:r>
            <a:r>
              <a:rPr lang="ru-RU" sz="1400" dirty="0" err="1"/>
              <a:t>event</a:t>
            </a:r>
            <a:r>
              <a:rPr lang="ru-RU" sz="1400" dirty="0"/>
              <a:t>-студии.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 компании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1408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/>
              <a:t>Маркетинговая стратегия для </a:t>
            </a:r>
            <a:r>
              <a:rPr lang="ru-RU" dirty="0" err="1"/>
              <a:t>event</a:t>
            </a:r>
            <a:r>
              <a:rPr lang="ru-RU" dirty="0"/>
              <a:t>-студии может включать в себя следующие элементы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1. Каналы продвижения:</a:t>
            </a:r>
          </a:p>
          <a:p>
            <a:r>
              <a:rPr lang="ru-RU" dirty="0"/>
              <a:t>- Социальные сети: Используйте </a:t>
            </a:r>
            <a:r>
              <a:rPr lang="ru-RU" dirty="0" err="1"/>
              <a:t>Facebook</a:t>
            </a:r>
            <a:r>
              <a:rPr lang="ru-RU" dirty="0"/>
              <a:t>, </a:t>
            </a:r>
            <a:r>
              <a:rPr lang="ru-RU" dirty="0" err="1"/>
              <a:t>Instagram</a:t>
            </a:r>
            <a:r>
              <a:rPr lang="ru-RU" dirty="0"/>
              <a:t>, </a:t>
            </a:r>
            <a:r>
              <a:rPr lang="ru-RU" dirty="0" err="1"/>
              <a:t>LinkedIn</a:t>
            </a:r>
            <a:r>
              <a:rPr lang="ru-RU" dirty="0"/>
              <a:t> и другие платформы для продвижения вашей студии, публикации фото и видео с мероприятий, а также объявлений о предстоящих событиях.</a:t>
            </a:r>
          </a:p>
          <a:p>
            <a:r>
              <a:rPr lang="ru-RU" dirty="0"/>
              <a:t>- Веб-сайт: Создайте информативный и привлекательный веб-сайт, который будет содержать подробную информацию о ваших услугах, портфолио и отзывы клиентов.</a:t>
            </a:r>
          </a:p>
          <a:p>
            <a:r>
              <a:rPr lang="ru-RU" dirty="0"/>
              <a:t>- </a:t>
            </a:r>
            <a:r>
              <a:rPr lang="ru-RU" dirty="0" err="1"/>
              <a:t>Email</a:t>
            </a:r>
            <a:r>
              <a:rPr lang="ru-RU" dirty="0"/>
              <a:t>-маркетинг: Организуйте рассылку новостей, обновлений и специальных предложений для ваших клиентов и потенциальных клиентов.</a:t>
            </a:r>
          </a:p>
          <a:p>
            <a:r>
              <a:rPr lang="ru-RU" dirty="0"/>
              <a:t>- Партнерства: Установите партнерские отношения с поставщиками услуг, связанными с организацией мероприятий, чтобы получить рекомендации и ссылки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2. Воронка продаж:</a:t>
            </a:r>
          </a:p>
          <a:p>
            <a:r>
              <a:rPr lang="ru-RU" dirty="0"/>
              <a:t>- Привлечение: Используйте рекламу, социальные сети и мероприятия для привлечения внимания клиентов.</a:t>
            </a:r>
          </a:p>
          <a:p>
            <a:r>
              <a:rPr lang="ru-RU" dirty="0"/>
              <a:t>- Заинтересованность: Предоставьте подробную информацию о ваших услугах, примеры работ и отзывы клиентов, чтобы заинтересовать потенциальных клиентов.</a:t>
            </a:r>
          </a:p>
          <a:p>
            <a:r>
              <a:rPr lang="ru-RU" dirty="0"/>
              <a:t>- Принятие решения: Предложите консультации, презентации ваших услуг, а также предложения и скидки для привлечения клиентов.</a:t>
            </a:r>
          </a:p>
          <a:p>
            <a:r>
              <a:rPr lang="ru-RU" dirty="0"/>
              <a:t>- Заключение сделки: Обеспечьте удобные способы оплаты и процесс подписания договоров, чтобы упростить процесс заключения сделок.</a:t>
            </a:r>
          </a:p>
          <a:p>
            <a:r>
              <a:rPr lang="ru-RU" dirty="0"/>
              <a:t>- </a:t>
            </a:r>
            <a:r>
              <a:rPr lang="ru-RU" dirty="0" err="1"/>
              <a:t>Постпродажное</a:t>
            </a:r>
            <a:r>
              <a:rPr lang="ru-RU" dirty="0"/>
              <a:t> обслуживание: После проведения мероприятия, продолжайте поддерживать отношения с клиентами, собирать отзывы и предлагать дополнительные услуги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Эффективное использование этих каналов и этапов воронки продаж поможет привлечь и удержать клиентов для вашей </a:t>
            </a:r>
            <a:r>
              <a:rPr lang="ru-RU" dirty="0" err="1"/>
              <a:t>event</a:t>
            </a:r>
            <a:r>
              <a:rPr lang="ru-RU" dirty="0"/>
              <a:t>-студии.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Маркетинговая стратегия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885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На стадии идеи, основные контрольные точки для </a:t>
            </a:r>
            <a:r>
              <a:rPr lang="ru-RU" dirty="0" err="1"/>
              <a:t>event</a:t>
            </a:r>
            <a:r>
              <a:rPr lang="ru-RU" dirty="0"/>
              <a:t>-студии могут включать в себя следующие аспекты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1. Исследование рынка: Проведите анализ рынка, определите спрос на услуги </a:t>
            </a:r>
            <a:r>
              <a:rPr lang="ru-RU" dirty="0" err="1"/>
              <a:t>event</a:t>
            </a:r>
            <a:r>
              <a:rPr lang="ru-RU" dirty="0"/>
              <a:t>-студии, изучите конкурентов, их преимущества и слабые стороны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2. Целевая аудитория: Определите целевую аудиторию вашей студии, выясните их потребности, предпочтения и бюджет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3. Бизнес-план: Разработайте подробный бизнес-план, включающий в себя описание услуг, ценообразование, стратегию маркетинга, прогнозные финансовые показатели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4. Юридические аспекты: Изучите все необходимые юридические аспекты, такие как регистрация компании, лицензии, страхование, и другие правовые вопросы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5. Ресурсы: Оцените требуемые ресурсы для запуска бизнеса, включая финансовые, человеческие, технические и прочие ресурсы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6. Партнеры и поставщики: Найдите надежных поставщиков, с которыми можно установить партнерские отношения для обеспечения услуг и товаров для мероприятий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7. Профессиональные навыки: Оцените, какие профессиональные навыки и опыт необходимы для успешного руководства </a:t>
            </a:r>
            <a:r>
              <a:rPr lang="ru-RU" dirty="0" err="1"/>
              <a:t>event</a:t>
            </a:r>
            <a:r>
              <a:rPr lang="ru-RU" dirty="0"/>
              <a:t>-студией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Успешное выполнение этих контрольных точек поможет обеспечить успешное запуск и развитие вашей </a:t>
            </a:r>
            <a:r>
              <a:rPr lang="ru-RU" dirty="0" err="1"/>
              <a:t>event</a:t>
            </a:r>
            <a:r>
              <a:rPr lang="ru-RU" dirty="0"/>
              <a:t>-студии.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Стадии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40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Финансовый прогноз и план продаж для </a:t>
            </a:r>
            <a:r>
              <a:rPr lang="ru-RU" dirty="0" err="1"/>
              <a:t>event</a:t>
            </a:r>
            <a:r>
              <a:rPr lang="ru-RU" dirty="0"/>
              <a:t>-студии могут быть ключевыми элементами для обеспечения устойчивого развития бизнеса. Вот несколько шагов, которые могут помочь в разработке финансового прогноза и плана продаж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1. Прогнозирование доходов: Оцените ожидаемые доходы от продаж услуг </a:t>
            </a:r>
            <a:r>
              <a:rPr lang="ru-RU" dirty="0" err="1"/>
              <a:t>event</a:t>
            </a:r>
            <a:r>
              <a:rPr lang="ru-RU" dirty="0"/>
              <a:t>-студии на основе анализа рынка, ценовой политики, планируемого объема мероприятий и целевой аудитории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2. Оценка расходов: Определите все операционные расходы, включая затраты на персонал, маркетинг, аренду оборудования, аренду помещения, страхование, налоги и другие затраты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3. Процентная точка безубыточности: Рассчитайте точку безубыточности, то есть объем продаж, необходимый для покрытия всех затрат и начала получения прибыли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4. Финансовый поток: Разработайте прогноз финансового потока, учитывая поступления и выплаты денежных средств в разные периоды времени, что поможет управлять ликвидностью и обеспечить финансовую устойчивость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5. Маржа прибыли: Рассчитайте ожидаемую маржу прибыли от каждого мероприятия и определите, как она влияет на общий доход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6. План продаж: Разработайте план продаж, включающий в себя прогнозируемые объемы продаж по месяцам или кварталам, и установите цели по продажам для команды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Эти шаги помогут создать более точное представление о финансовом прогнозе и плане продаж для вашей </a:t>
            </a:r>
            <a:r>
              <a:rPr lang="ru-RU" dirty="0" err="1"/>
              <a:t>event</a:t>
            </a:r>
            <a:r>
              <a:rPr lang="ru-RU" dirty="0"/>
              <a:t>-студии, а также помогут управлять финансовым потоком для обеспечения устойчивого бизнеса.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Финансовый прогноз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75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Некоторые из основных финансовых показателей, которые могут быть важными для проекта </a:t>
            </a:r>
            <a:r>
              <a:rPr lang="ru-RU" dirty="0" err="1"/>
              <a:t>event</a:t>
            </a:r>
            <a:r>
              <a:rPr lang="ru-RU" dirty="0"/>
              <a:t>-студии, включают в </a:t>
            </a:r>
            <a:r>
              <a:rPr lang="ru-RU" dirty="0" smtClean="0"/>
              <a:t>себя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 Выручка: Ожидаемый общий доход от предоставления услуг </a:t>
            </a:r>
            <a:r>
              <a:rPr lang="ru-RU" dirty="0" err="1"/>
              <a:t>event</a:t>
            </a:r>
            <a:r>
              <a:rPr lang="ru-RU" dirty="0"/>
              <a:t>-студии за определенный период </a:t>
            </a:r>
            <a:r>
              <a:rPr lang="ru-RU" dirty="0" smtClean="0"/>
              <a:t>времени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Себестоимость: Общие затраты на предоставление услуг, включая затраты на персонал, аренду оборудования, маркетинг, аренду помещения, страхование и другие переменные издержки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3. Прибыль: Разница между выручкой и себестоимостью, выраженная в денежных единицах или процентах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4. Точка безубыточности: Объем продаж, необходимый для покрытия всех затрат и достижения нулевой прибыли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5. Финансовый поток: Предполагаемые поступления и выплаты денежных средств в разные периоды времени, включая начальные инвестиции и операционные поступления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6. Коэффициент рентабельности: Отношение прибыли к общей выручке, используемое для измерения эффективности использования ресурсов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7. ROI (</a:t>
            </a:r>
            <a:r>
              <a:rPr lang="ru-RU" dirty="0" err="1"/>
              <a:t>Return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Investment</a:t>
            </a:r>
            <a:r>
              <a:rPr lang="ru-RU" dirty="0"/>
              <a:t>, или инвестиционная отдача): Процентное соотношение дохода к затратам, используемое для оценки эффективности инвестиций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8. Прогнозируемые затраты и доходы по месяцам или кварталам: План продаж и операционные расходы, предполагаемые за определенные периоды времени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Эти финансовые показатели могут помочь в оценке финансовой устойчивости и эффективности проекта </a:t>
            </a:r>
            <a:r>
              <a:rPr lang="ru-RU" dirty="0" err="1"/>
              <a:t>event</a:t>
            </a:r>
            <a:r>
              <a:rPr lang="ru-RU" dirty="0"/>
              <a:t>-студии, а также в принятии обоснованных финансовых решений для его развития.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финансовые показатели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675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Объем инвестиций и структура сделки для </a:t>
            </a:r>
            <a:r>
              <a:rPr lang="ru-RU" dirty="0" err="1"/>
              <a:t>event</a:t>
            </a:r>
            <a:r>
              <a:rPr lang="ru-RU" dirty="0"/>
              <a:t>-студии могут зависеть от многих факторов, включая бизнес-план, потребности в финансировании и стратегии развития. Однако, обычно инвестиции в студию мероприятий могут включать в себя следующие аспекты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 Начальные инвестиции: Это средства, необходимые для запуска бизнеса, включая аренду помещения, закупку оборудования, рекламные расходы, юридические и административные затраты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Развитие бизнеса: Дополнительные инвестиции могут потребоваться для масштабирования бизнеса, расширения географии деятельности, увеличения штата сотрудников, разработки новых услуг и т.д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3. Структура сделки: Инвестиции могут быть привлечены через различные источники, такие как частные инвесторы, венчурные капиталисты, банковские кредиты или государственные программы поддержки. Структура сделки может включать в себя продажу акций, привлечение заемных средств, выделение доли в бизнесе или другие формы финансирования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4. Вознаграждение для инвесторов: Определение ожидаемой отдачи инвесторам, будь то доли в прибыли, процентные выплаты или другие формы вознаграждения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5. Условия инвестиций: Определение сроков инвестиций, условий возврата инвестиций, возможности дополнительного финансирования и другие финансовые условия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Структура инвестиций и сделки может существенно варьироваться в зависимости от конкретных финансовых и стратегических потребностей </a:t>
            </a:r>
            <a:r>
              <a:rPr lang="ru-RU" dirty="0" err="1"/>
              <a:t>event</a:t>
            </a:r>
            <a:r>
              <a:rPr lang="ru-RU" dirty="0"/>
              <a:t>-студии, а также от предпочтений потенциальных инвесторов.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Объем и инвестиции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894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Разработка </a:t>
            </a:r>
            <a:r>
              <a:rPr lang="ru-RU" dirty="0"/>
              <a:t>сайта и рекламы – 50000 </a:t>
            </a:r>
            <a:r>
              <a:rPr lang="ru-RU" dirty="0" smtClean="0"/>
              <a:t>рублей</a:t>
            </a:r>
          </a:p>
          <a:p>
            <a:r>
              <a:rPr lang="ru-RU" dirty="0" smtClean="0"/>
              <a:t>Участие </a:t>
            </a:r>
            <a:r>
              <a:rPr lang="ru-RU" dirty="0"/>
              <a:t>в выставках и конференциях – 100000 </a:t>
            </a:r>
            <a:r>
              <a:rPr lang="ru-RU" dirty="0" smtClean="0"/>
              <a:t>рублей</a:t>
            </a:r>
          </a:p>
          <a:p>
            <a:r>
              <a:rPr lang="ru-RU" dirty="0" smtClean="0"/>
              <a:t>Зарплата  </a:t>
            </a:r>
            <a:r>
              <a:rPr lang="ru-RU" dirty="0"/>
              <a:t>сотрудников – 1000 000 рублей в </a:t>
            </a:r>
            <a:r>
              <a:rPr lang="ru-RU" dirty="0" smtClean="0"/>
              <a:t>год</a:t>
            </a:r>
          </a:p>
          <a:p>
            <a:r>
              <a:rPr lang="ru-RU" dirty="0" smtClean="0"/>
              <a:t>Аренда </a:t>
            </a:r>
            <a:r>
              <a:rPr lang="ru-RU" dirty="0"/>
              <a:t>оборудования  - 500000 рублей в </a:t>
            </a:r>
            <a:r>
              <a:rPr lang="ru-RU" dirty="0" smtClean="0"/>
              <a:t>год</a:t>
            </a:r>
          </a:p>
          <a:p>
            <a:r>
              <a:rPr lang="ru-RU" dirty="0" smtClean="0"/>
              <a:t>Аренда </a:t>
            </a:r>
            <a:r>
              <a:rPr lang="ru-RU" dirty="0"/>
              <a:t>офиса </a:t>
            </a:r>
            <a:endParaRPr lang="ru-RU" dirty="0" smtClean="0"/>
          </a:p>
          <a:p>
            <a:r>
              <a:rPr lang="ru-RU" dirty="0" smtClean="0"/>
              <a:t>Итог</a:t>
            </a:r>
            <a:r>
              <a:rPr lang="ru-RU" dirty="0"/>
              <a:t>: 1950 000 рублей в год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Ожидаемая </a:t>
            </a:r>
            <a:r>
              <a:rPr lang="ru-RU" dirty="0"/>
              <a:t>прибыль 2500 000 рублей в год.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Финансовый план</a:t>
            </a:r>
          </a:p>
        </p:txBody>
      </p:sp>
    </p:spTree>
    <p:extLst>
      <p:ext uri="{BB962C8B-B14F-4D97-AF65-F5344CB8AC3E}">
        <p14:creationId xmlns:p14="http://schemas.microsoft.com/office/powerpoint/2010/main" val="4097035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Объем реализации товара и услуг</a:t>
            </a:r>
          </a:p>
          <a:p>
            <a:r>
              <a:rPr lang="ru-RU" dirty="0" smtClean="0"/>
              <a:t>Цена за единицу</a:t>
            </a:r>
          </a:p>
          <a:p>
            <a:r>
              <a:rPr lang="ru-RU" dirty="0" smtClean="0"/>
              <a:t>Выручка</a:t>
            </a:r>
          </a:p>
          <a:p>
            <a:r>
              <a:rPr lang="ru-RU" dirty="0" smtClean="0"/>
              <a:t>Прочие доходы</a:t>
            </a:r>
          </a:p>
          <a:p>
            <a:r>
              <a:rPr lang="ru-RU" dirty="0" smtClean="0"/>
              <a:t>Себестоимость</a:t>
            </a:r>
          </a:p>
          <a:p>
            <a:r>
              <a:rPr lang="ru-RU" dirty="0" smtClean="0"/>
              <a:t>Постоянные затраты</a:t>
            </a:r>
          </a:p>
          <a:p>
            <a:r>
              <a:rPr lang="ru-RU" dirty="0" smtClean="0"/>
              <a:t>Переменные затраты</a:t>
            </a:r>
          </a:p>
          <a:p>
            <a:r>
              <a:rPr lang="ru-RU" dirty="0" smtClean="0"/>
              <a:t>Налог по УСП</a:t>
            </a:r>
          </a:p>
          <a:p>
            <a:r>
              <a:rPr lang="ru-RU" dirty="0" smtClean="0"/>
              <a:t>Выручка после уплаты налога</a:t>
            </a:r>
          </a:p>
          <a:p>
            <a:r>
              <a:rPr lang="ru-RU" dirty="0" smtClean="0"/>
              <a:t>Прибыль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24 за год</a:t>
            </a:r>
          </a:p>
          <a:p>
            <a:endParaRPr lang="ru-RU" dirty="0"/>
          </a:p>
          <a:p>
            <a:r>
              <a:rPr lang="ru-RU" dirty="0" smtClean="0"/>
              <a:t>10000 рублей</a:t>
            </a:r>
          </a:p>
          <a:p>
            <a:r>
              <a:rPr lang="ru-RU" dirty="0" smtClean="0"/>
              <a:t>24000 рублей</a:t>
            </a:r>
          </a:p>
          <a:p>
            <a:r>
              <a:rPr lang="ru-RU" dirty="0" smtClean="0"/>
              <a:t>5000 рублей</a:t>
            </a:r>
          </a:p>
          <a:p>
            <a:r>
              <a:rPr lang="ru-RU" dirty="0" smtClean="0"/>
              <a:t>12560 рублей</a:t>
            </a:r>
          </a:p>
          <a:p>
            <a:r>
              <a:rPr lang="ru-RU" dirty="0" smtClean="0"/>
              <a:t>1000000 рублей</a:t>
            </a:r>
          </a:p>
          <a:p>
            <a:r>
              <a:rPr lang="ru-RU" dirty="0" smtClean="0"/>
              <a:t>950000 рублей</a:t>
            </a:r>
          </a:p>
          <a:p>
            <a:r>
              <a:rPr lang="ru-RU" dirty="0" smtClean="0"/>
              <a:t>1440 рублей</a:t>
            </a:r>
          </a:p>
          <a:p>
            <a:r>
              <a:rPr lang="ru-RU" dirty="0" smtClean="0"/>
              <a:t>22560 рублей</a:t>
            </a:r>
          </a:p>
          <a:p>
            <a:endParaRPr lang="ru-RU" dirty="0"/>
          </a:p>
          <a:p>
            <a:r>
              <a:rPr lang="ru-RU" dirty="0" smtClean="0"/>
              <a:t>10000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402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Б</a:t>
            </a:r>
            <a:r>
              <a:rPr lang="ru-RU" dirty="0" err="1" smtClean="0"/>
              <a:t>родина</a:t>
            </a:r>
            <a:r>
              <a:rPr lang="ru-RU" dirty="0" smtClean="0"/>
              <a:t> Дарья – руководитель</a:t>
            </a:r>
          </a:p>
          <a:p>
            <a:r>
              <a:rPr lang="ru-RU" dirty="0" smtClean="0"/>
              <a:t>Носова Дарья – генератор идей</a:t>
            </a:r>
          </a:p>
          <a:p>
            <a:r>
              <a:rPr lang="ru-RU" dirty="0" smtClean="0"/>
              <a:t>Катаева </a:t>
            </a:r>
            <a:r>
              <a:rPr lang="ru-RU" dirty="0"/>
              <a:t>В</a:t>
            </a:r>
            <a:r>
              <a:rPr lang="ru-RU" dirty="0" smtClean="0"/>
              <a:t>алерия </a:t>
            </a:r>
            <a:r>
              <a:rPr lang="ru-RU" dirty="0" smtClean="0"/>
              <a:t>– ответственный по связи </a:t>
            </a:r>
            <a:r>
              <a:rPr lang="ru-RU" smtClean="0"/>
              <a:t>с общественностью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400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Бродина</a:t>
            </a:r>
            <a:r>
              <a:rPr lang="ru-RU" dirty="0" smtClean="0"/>
              <a:t> Дарья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vk.com/dbrodina</a:t>
            </a:r>
            <a:r>
              <a:rPr lang="ru-RU" dirty="0" smtClean="0"/>
              <a:t> </a:t>
            </a:r>
          </a:p>
          <a:p>
            <a:r>
              <a:rPr lang="ru-RU" dirty="0" smtClean="0"/>
              <a:t>Катаева Валерия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vk.com/id535076925</a:t>
            </a:r>
            <a:r>
              <a:rPr lang="ru-RU" dirty="0" smtClean="0"/>
              <a:t> </a:t>
            </a:r>
          </a:p>
          <a:p>
            <a:r>
              <a:rPr lang="ru-RU" dirty="0" smtClean="0"/>
              <a:t>Носова Дарья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vk.com/smm6666</a:t>
            </a:r>
            <a:r>
              <a:rPr lang="ru-RU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130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475</TotalTime>
  <Words>1262</Words>
  <Application>Microsoft Office PowerPoint</Application>
  <PresentationFormat>Экран (4:3)</PresentationFormat>
  <Paragraphs>105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Департамент праздников</vt:lpstr>
      <vt:lpstr>Тема проекта</vt:lpstr>
      <vt:lpstr>Проблема</vt:lpstr>
      <vt:lpstr>Целевая аудитория</vt:lpstr>
      <vt:lpstr>Решение проблемы</vt:lpstr>
      <vt:lpstr>Конкуренты</vt:lpstr>
      <vt:lpstr>Бизнес-модель компании</vt:lpstr>
      <vt:lpstr>Маркетинговая стратегия</vt:lpstr>
      <vt:lpstr>Стадии проекта</vt:lpstr>
      <vt:lpstr>Финансовый прогноз</vt:lpstr>
      <vt:lpstr>Основные финансовые показатели</vt:lpstr>
      <vt:lpstr>Объем и инвестиции</vt:lpstr>
      <vt:lpstr>Финансовый план</vt:lpstr>
      <vt:lpstr>Финансы проекта</vt:lpstr>
      <vt:lpstr>Команда проекта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Департамент праздников</dc:title>
  <dc:creator>Валерия</dc:creator>
  <cp:lastModifiedBy>Валерия</cp:lastModifiedBy>
  <cp:revision>9</cp:revision>
  <dcterms:created xsi:type="dcterms:W3CDTF">2023-12-07T08:35:34Z</dcterms:created>
  <dcterms:modified xsi:type="dcterms:W3CDTF">2023-12-08T12:43:59Z</dcterms:modified>
</cp:coreProperties>
</file>