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avi" ContentType="video/x-msvide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7" r:id="rId4"/>
    <p:sldId id="260" r:id="rId5"/>
    <p:sldId id="278" r:id="rId6"/>
    <p:sldId id="272" r:id="rId7"/>
    <p:sldId id="284" r:id="rId8"/>
    <p:sldId id="281" r:id="rId9"/>
    <p:sldId id="261" r:id="rId10"/>
    <p:sldId id="283" r:id="rId11"/>
    <p:sldId id="262" r:id="rId12"/>
    <p:sldId id="263" r:id="rId13"/>
    <p:sldId id="285" r:id="rId14"/>
    <p:sldId id="268" r:id="rId15"/>
    <p:sldId id="269" r:id="rId16"/>
  </p:sldIdLst>
  <p:sldSz cx="12192000" cy="6858000"/>
  <p:notesSz cx="12192000" cy="6858000"/>
  <p:embeddedFontLst>
    <p:embeddedFont>
      <p:font typeface="Montserrat" panose="020B0604020202020204" charset="-52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Cambria" panose="02040503050406030204" pitchFamily="18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onsolas" panose="020B0609020204030204" pitchFamily="49" charset="0"/>
      <p:regular r:id="rId34"/>
      <p:bold r:id="rId35"/>
      <p:italic r:id="rId36"/>
      <p:boldItalic r:id="rId37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78" autoAdjust="0"/>
    <p:restoredTop sz="94660"/>
  </p:normalViewPr>
  <p:slideViewPr>
    <p:cSldViewPr>
      <p:cViewPr varScale="1">
        <p:scale>
          <a:sx n="69" d="100"/>
          <a:sy n="69" d="100"/>
        </p:scale>
        <p:origin x="96" y="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604330708661415E-2"/>
          <c:y val="0.10100399231028591"/>
          <c:w val="0.93577066929133856"/>
          <c:h val="0.77869188123204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2027</c:v>
                </c:pt>
                <c:pt idx="2">
                  <c:v>2030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11.6</c:v>
                </c:pt>
                <c:pt idx="1">
                  <c:v>7.7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D-47E1-A00A-FC45D7724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7242271"/>
        <c:axId val="1467245183"/>
      </c:barChart>
      <c:catAx>
        <c:axId val="1467242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7245183"/>
        <c:crosses val="autoZero"/>
        <c:auto val="1"/>
        <c:lblAlgn val="ctr"/>
        <c:lblOffset val="100"/>
        <c:noMultiLvlLbl val="0"/>
      </c:catAx>
      <c:valAx>
        <c:axId val="1467245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7242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>
        <a:alpha val="70000"/>
      </a:srgb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3EF0A-11EC-449E-934E-76BA7750AB1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21DBE5-C83D-4604-8874-5AD08D11D229}">
      <dgm:prSet phldrT="[Текст]" custT="1"/>
      <dgm:spPr/>
      <dgm:t>
        <a:bodyPr/>
        <a:lstStyle/>
        <a:p>
          <a:r>
            <a:rPr lang="ru-RU" sz="1300" b="1" dirty="0" smtClean="0">
              <a:solidFill>
                <a:schemeClr val="tx1"/>
              </a:solidFill>
            </a:rPr>
            <a:t>Клиент-сервисное приложение</a:t>
          </a:r>
          <a:endParaRPr lang="ru-RU" sz="1300" b="1" dirty="0">
            <a:solidFill>
              <a:schemeClr val="tx1"/>
            </a:solidFill>
          </a:endParaRPr>
        </a:p>
      </dgm:t>
    </dgm:pt>
    <dgm:pt modelId="{563CF4CE-3347-4F36-A679-51283DE3AD22}" type="parTrans" cxnId="{97CA36E8-810D-4AD2-B496-AD0CCFF6D0AF}">
      <dgm:prSet/>
      <dgm:spPr/>
      <dgm:t>
        <a:bodyPr/>
        <a:lstStyle/>
        <a:p>
          <a:endParaRPr lang="ru-RU"/>
        </a:p>
      </dgm:t>
    </dgm:pt>
    <dgm:pt modelId="{AD0C8896-1D0B-4253-8133-AFA5962583EB}" type="sibTrans" cxnId="{97CA36E8-810D-4AD2-B496-AD0CCFF6D0AF}">
      <dgm:prSet/>
      <dgm:spPr/>
      <dgm:t>
        <a:bodyPr/>
        <a:lstStyle/>
        <a:p>
          <a:endParaRPr lang="ru-RU"/>
        </a:p>
      </dgm:t>
    </dgm:pt>
    <dgm:pt modelId="{8858BCCA-0952-4D51-8D02-F7675B307B95}">
      <dgm:prSet phldrT="[Текст]" custT="1"/>
      <dgm:spPr/>
      <dgm:t>
        <a:bodyPr/>
        <a:lstStyle/>
        <a:p>
          <a:r>
            <a:rPr lang="ru-RU" sz="1300" b="1" dirty="0" smtClean="0">
              <a:solidFill>
                <a:schemeClr val="tx1"/>
              </a:solidFill>
            </a:rPr>
            <a:t>Мобильное приложение</a:t>
          </a:r>
          <a:endParaRPr lang="ru-RU" sz="1300" b="1" dirty="0">
            <a:solidFill>
              <a:schemeClr val="tx1"/>
            </a:solidFill>
          </a:endParaRPr>
        </a:p>
      </dgm:t>
    </dgm:pt>
    <dgm:pt modelId="{7D358987-C5F6-4D38-A6D1-682D42E2664C}" type="parTrans" cxnId="{8639AEF4-8E57-47ED-BEC9-881C2A1417B6}">
      <dgm:prSet/>
      <dgm:spPr/>
      <dgm:t>
        <a:bodyPr/>
        <a:lstStyle/>
        <a:p>
          <a:endParaRPr lang="ru-RU"/>
        </a:p>
      </dgm:t>
    </dgm:pt>
    <dgm:pt modelId="{731CDD0B-522E-4F99-96DB-F8704443789B}" type="sibTrans" cxnId="{8639AEF4-8E57-47ED-BEC9-881C2A1417B6}">
      <dgm:prSet/>
      <dgm:spPr/>
      <dgm:t>
        <a:bodyPr/>
        <a:lstStyle/>
        <a:p>
          <a:endParaRPr lang="ru-RU"/>
        </a:p>
      </dgm:t>
    </dgm:pt>
    <dgm:pt modelId="{ED903567-5DAC-4B38-B031-B2D96138754A}">
      <dgm:prSet phldrT="[Текст]" custT="1"/>
      <dgm:spPr/>
      <dgm:t>
        <a:bodyPr/>
        <a:lstStyle/>
        <a:p>
          <a:r>
            <a:rPr lang="ru-RU" sz="1300" b="1" dirty="0" smtClean="0">
              <a:solidFill>
                <a:schemeClr val="tx1"/>
              </a:solidFill>
            </a:rPr>
            <a:t>Веб-приложение</a:t>
          </a:r>
          <a:endParaRPr lang="ru-RU" sz="1300" b="1" dirty="0">
            <a:solidFill>
              <a:schemeClr val="tx1"/>
            </a:solidFill>
          </a:endParaRPr>
        </a:p>
      </dgm:t>
    </dgm:pt>
    <dgm:pt modelId="{9B0E75FE-24B5-459F-B4A0-34DC75199216}" type="parTrans" cxnId="{BF40F483-BB6D-4623-BCFA-C17B74126919}">
      <dgm:prSet/>
      <dgm:spPr/>
      <dgm:t>
        <a:bodyPr/>
        <a:lstStyle/>
        <a:p>
          <a:endParaRPr lang="ru-RU"/>
        </a:p>
      </dgm:t>
    </dgm:pt>
    <dgm:pt modelId="{2834C44B-F44D-4A03-A348-07599FF85621}" type="sibTrans" cxnId="{BF40F483-BB6D-4623-BCFA-C17B74126919}">
      <dgm:prSet/>
      <dgm:spPr/>
      <dgm:t>
        <a:bodyPr/>
        <a:lstStyle/>
        <a:p>
          <a:endParaRPr lang="ru-RU"/>
        </a:p>
      </dgm:t>
    </dgm:pt>
    <dgm:pt modelId="{9593F566-4695-4C7B-B27F-B9448F122345}">
      <dgm:prSet phldrT="[Текст]" custT="1"/>
      <dgm:spPr/>
      <dgm:t>
        <a:bodyPr/>
        <a:lstStyle/>
        <a:p>
          <a:r>
            <a:rPr lang="ru-RU" sz="1300" dirty="0" smtClean="0"/>
            <a:t>“личный кабинет руководителя”</a:t>
          </a:r>
          <a:endParaRPr lang="ru-RU" sz="1300" dirty="0"/>
        </a:p>
      </dgm:t>
    </dgm:pt>
    <dgm:pt modelId="{FA11F318-80BE-41DA-9100-A7BC98E554E2}" type="parTrans" cxnId="{0CA8FD81-93CE-4790-8FB0-9B8ABE65C6AE}">
      <dgm:prSet/>
      <dgm:spPr/>
      <dgm:t>
        <a:bodyPr/>
        <a:lstStyle/>
        <a:p>
          <a:endParaRPr lang="ru-RU"/>
        </a:p>
      </dgm:t>
    </dgm:pt>
    <dgm:pt modelId="{AC7DA870-0C89-474D-99D2-1ED67D6108C3}" type="sibTrans" cxnId="{0CA8FD81-93CE-4790-8FB0-9B8ABE65C6AE}">
      <dgm:prSet/>
      <dgm:spPr/>
      <dgm:t>
        <a:bodyPr/>
        <a:lstStyle/>
        <a:p>
          <a:endParaRPr lang="ru-RU"/>
        </a:p>
      </dgm:t>
    </dgm:pt>
    <dgm:pt modelId="{CC95628B-A500-4F38-895F-96A33C13B8BE}">
      <dgm:prSet phldrT="[Текст]" custT="1"/>
      <dgm:spPr/>
      <dgm:t>
        <a:bodyPr/>
        <a:lstStyle/>
        <a:p>
          <a:r>
            <a:rPr lang="ru-RU" sz="1300" dirty="0" smtClean="0"/>
            <a:t>"личный кабинет начальника отдела </a:t>
          </a:r>
        </a:p>
        <a:p>
          <a:r>
            <a:rPr lang="ru-RU" sz="1300" dirty="0" smtClean="0"/>
            <a:t>Заказчик / Подрядчик"</a:t>
          </a:r>
          <a:endParaRPr lang="ru-RU" sz="1300" dirty="0"/>
        </a:p>
      </dgm:t>
    </dgm:pt>
    <dgm:pt modelId="{710E1998-65A8-48ED-8BBB-622AF40EC1AD}" type="parTrans" cxnId="{F16E137F-2A95-4DBF-8F12-854B3E018BA3}">
      <dgm:prSet/>
      <dgm:spPr/>
      <dgm:t>
        <a:bodyPr/>
        <a:lstStyle/>
        <a:p>
          <a:endParaRPr lang="ru-RU"/>
        </a:p>
      </dgm:t>
    </dgm:pt>
    <dgm:pt modelId="{A494D1F7-6219-4018-8D58-818F3DE8EEC8}" type="sibTrans" cxnId="{F16E137F-2A95-4DBF-8F12-854B3E018BA3}">
      <dgm:prSet/>
      <dgm:spPr/>
      <dgm:t>
        <a:bodyPr/>
        <a:lstStyle/>
        <a:p>
          <a:endParaRPr lang="ru-RU"/>
        </a:p>
      </dgm:t>
    </dgm:pt>
    <dgm:pt modelId="{B67DC0A3-1562-4DD4-BE8D-F41C8B01F7B8}">
      <dgm:prSet phldrT="[Текст]" custT="1"/>
      <dgm:spPr/>
      <dgm:t>
        <a:bodyPr/>
        <a:lstStyle/>
        <a:p>
          <a:r>
            <a:rPr lang="ru-RU" sz="1300" dirty="0" smtClean="0"/>
            <a:t>"личный кабинет администратора"</a:t>
          </a:r>
          <a:endParaRPr lang="ru-RU" sz="1300" dirty="0"/>
        </a:p>
      </dgm:t>
    </dgm:pt>
    <dgm:pt modelId="{7B432D1E-0D75-4A9C-B5F4-554477EEF777}" type="parTrans" cxnId="{46E73215-AC49-406D-95DE-8D7C35639523}">
      <dgm:prSet/>
      <dgm:spPr/>
      <dgm:t>
        <a:bodyPr/>
        <a:lstStyle/>
        <a:p>
          <a:endParaRPr lang="ru-RU"/>
        </a:p>
      </dgm:t>
    </dgm:pt>
    <dgm:pt modelId="{68319F22-F257-4162-9A52-B84CAA86931F}" type="sibTrans" cxnId="{46E73215-AC49-406D-95DE-8D7C35639523}">
      <dgm:prSet/>
      <dgm:spPr/>
      <dgm:t>
        <a:bodyPr/>
        <a:lstStyle/>
        <a:p>
          <a:endParaRPr lang="ru-RU"/>
        </a:p>
      </dgm:t>
    </dgm:pt>
    <dgm:pt modelId="{E8A352EB-0D4C-4091-8505-6098DAD49F9B}">
      <dgm:prSet phldrT="[Текст]" custT="1"/>
      <dgm:spPr/>
      <dgm:t>
        <a:bodyPr/>
        <a:lstStyle/>
        <a:p>
          <a:r>
            <a:rPr lang="ru-RU" sz="1300" dirty="0" smtClean="0"/>
            <a:t>"личный кабинет диспетчера"</a:t>
          </a:r>
          <a:endParaRPr lang="ru-RU" sz="1300" dirty="0"/>
        </a:p>
      </dgm:t>
    </dgm:pt>
    <dgm:pt modelId="{8B5E6F01-9C75-41C6-B73D-AC5A200EB11B}" type="parTrans" cxnId="{9223E546-B2C3-4CAC-BEB2-D34F4353CFD2}">
      <dgm:prSet/>
      <dgm:spPr/>
      <dgm:t>
        <a:bodyPr/>
        <a:lstStyle/>
        <a:p>
          <a:endParaRPr lang="ru-RU"/>
        </a:p>
      </dgm:t>
    </dgm:pt>
    <dgm:pt modelId="{5D4AA7ED-A724-4769-8982-A8562FEBCDA9}" type="sibTrans" cxnId="{9223E546-B2C3-4CAC-BEB2-D34F4353CFD2}">
      <dgm:prSet/>
      <dgm:spPr/>
      <dgm:t>
        <a:bodyPr/>
        <a:lstStyle/>
        <a:p>
          <a:endParaRPr lang="ru-RU"/>
        </a:p>
      </dgm:t>
    </dgm:pt>
    <dgm:pt modelId="{65C1D8E3-3C4C-4334-94D3-BDF11EF639B6}">
      <dgm:prSet phldrT="[Текст]" custT="1"/>
      <dgm:spPr/>
      <dgm:t>
        <a:bodyPr/>
        <a:lstStyle/>
        <a:p>
          <a:r>
            <a:rPr lang="ru-RU" sz="1300" dirty="0" smtClean="0"/>
            <a:t>"личный кабинет Подрядчика"</a:t>
          </a:r>
          <a:endParaRPr lang="ru-RU" sz="1300" dirty="0"/>
        </a:p>
      </dgm:t>
    </dgm:pt>
    <dgm:pt modelId="{33EAA6D2-EE4B-44C5-BA9A-3EA1D4A0707D}" type="parTrans" cxnId="{7025DCD4-E9CB-4B92-B3F8-5332FD030454}">
      <dgm:prSet/>
      <dgm:spPr/>
      <dgm:t>
        <a:bodyPr/>
        <a:lstStyle/>
        <a:p>
          <a:endParaRPr lang="ru-RU"/>
        </a:p>
      </dgm:t>
    </dgm:pt>
    <dgm:pt modelId="{1BC7841C-0BE2-402C-B4BE-1BBA31FE476F}" type="sibTrans" cxnId="{7025DCD4-E9CB-4B92-B3F8-5332FD030454}">
      <dgm:prSet/>
      <dgm:spPr/>
      <dgm:t>
        <a:bodyPr/>
        <a:lstStyle/>
        <a:p>
          <a:endParaRPr lang="ru-RU"/>
        </a:p>
      </dgm:t>
    </dgm:pt>
    <dgm:pt modelId="{D5F64BA4-7324-4966-B7D4-1F92CFFBB578}">
      <dgm:prSet phldrT="[Текст]" custT="1"/>
      <dgm:spPr/>
      <dgm:t>
        <a:bodyPr/>
        <a:lstStyle/>
        <a:p>
          <a:r>
            <a:rPr lang="ru-RU" sz="1300" dirty="0" smtClean="0"/>
            <a:t>«личный кабинет инспектора / куратора Заказчика»</a:t>
          </a:r>
          <a:endParaRPr lang="ru-RU" sz="1300" dirty="0"/>
        </a:p>
      </dgm:t>
    </dgm:pt>
    <dgm:pt modelId="{CC1E750E-70D3-4EB2-A11B-91936DCB8FA3}" type="parTrans" cxnId="{70D9C519-25D4-4044-9E73-64BE2F9E72C3}">
      <dgm:prSet/>
      <dgm:spPr/>
      <dgm:t>
        <a:bodyPr/>
        <a:lstStyle/>
        <a:p>
          <a:endParaRPr lang="ru-RU"/>
        </a:p>
      </dgm:t>
    </dgm:pt>
    <dgm:pt modelId="{5B910A67-2D10-4263-AE56-FC6508C3EE4F}" type="sibTrans" cxnId="{70D9C519-25D4-4044-9E73-64BE2F9E72C3}">
      <dgm:prSet/>
      <dgm:spPr/>
      <dgm:t>
        <a:bodyPr/>
        <a:lstStyle/>
        <a:p>
          <a:endParaRPr lang="ru-RU"/>
        </a:p>
      </dgm:t>
    </dgm:pt>
    <dgm:pt modelId="{2F359D2A-0FF4-4E68-B528-49AEF09DA6E7}" type="pres">
      <dgm:prSet presAssocID="{DDA3EF0A-11EC-449E-934E-76BA7750AB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5370AB-D443-4E16-877D-C1E5023F9610}" type="pres">
      <dgm:prSet presAssocID="{AD21DBE5-C83D-4604-8874-5AD08D11D229}" presName="hierRoot1" presStyleCnt="0">
        <dgm:presLayoutVars>
          <dgm:hierBranch val="init"/>
        </dgm:presLayoutVars>
      </dgm:prSet>
      <dgm:spPr/>
    </dgm:pt>
    <dgm:pt modelId="{3F1A722F-CE03-4D61-B8A7-0BA5715D85EF}" type="pres">
      <dgm:prSet presAssocID="{AD21DBE5-C83D-4604-8874-5AD08D11D229}" presName="rootComposite1" presStyleCnt="0"/>
      <dgm:spPr/>
    </dgm:pt>
    <dgm:pt modelId="{06FA3FB7-8719-46CD-BDEF-1B81344D3251}" type="pres">
      <dgm:prSet presAssocID="{AD21DBE5-C83D-4604-8874-5AD08D11D229}" presName="rootText1" presStyleLbl="node0" presStyleIdx="0" presStyleCnt="1" custScaleX="225201" custLinFactNeighborX="6144" custLinFactNeighborY="-192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005F2D-7AF0-4689-A850-D940DD9E630A}" type="pres">
      <dgm:prSet presAssocID="{AD21DBE5-C83D-4604-8874-5AD08D11D22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01E49BB-D162-4E84-9C47-CD4178D1A3A0}" type="pres">
      <dgm:prSet presAssocID="{AD21DBE5-C83D-4604-8874-5AD08D11D229}" presName="hierChild2" presStyleCnt="0"/>
      <dgm:spPr/>
    </dgm:pt>
    <dgm:pt modelId="{88FE468D-A6FF-4A42-AD7E-3B9A06D86DD8}" type="pres">
      <dgm:prSet presAssocID="{9B0E75FE-24B5-459F-B4A0-34DC7519921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A5CB4422-4EBB-4F40-BF99-FC24407F7B5A}" type="pres">
      <dgm:prSet presAssocID="{ED903567-5DAC-4B38-B031-B2D96138754A}" presName="hierRoot2" presStyleCnt="0">
        <dgm:presLayoutVars>
          <dgm:hierBranch val="init"/>
        </dgm:presLayoutVars>
      </dgm:prSet>
      <dgm:spPr/>
    </dgm:pt>
    <dgm:pt modelId="{BB58A87C-0F36-491E-B702-8AFE77262E87}" type="pres">
      <dgm:prSet presAssocID="{ED903567-5DAC-4B38-B031-B2D96138754A}" presName="rootComposite" presStyleCnt="0"/>
      <dgm:spPr/>
    </dgm:pt>
    <dgm:pt modelId="{65F967DF-9700-46A8-A69C-62DA506C6CF8}" type="pres">
      <dgm:prSet presAssocID="{ED903567-5DAC-4B38-B031-B2D96138754A}" presName="rootText" presStyleLbl="node2" presStyleIdx="0" presStyleCnt="2" custScaleX="225201" custLinFactX="-21276" custLinFactNeighborX="-100000" custLinFactNeighborY="-81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0F250A-ECA8-41A9-9DF7-C39D8B68494A}" type="pres">
      <dgm:prSet presAssocID="{ED903567-5DAC-4B38-B031-B2D96138754A}" presName="rootConnector" presStyleLbl="node2" presStyleIdx="0" presStyleCnt="2"/>
      <dgm:spPr/>
      <dgm:t>
        <a:bodyPr/>
        <a:lstStyle/>
        <a:p>
          <a:endParaRPr lang="ru-RU"/>
        </a:p>
      </dgm:t>
    </dgm:pt>
    <dgm:pt modelId="{D82EE698-9389-443B-9A44-54656A60879B}" type="pres">
      <dgm:prSet presAssocID="{ED903567-5DAC-4B38-B031-B2D96138754A}" presName="hierChild4" presStyleCnt="0"/>
      <dgm:spPr/>
    </dgm:pt>
    <dgm:pt modelId="{59947322-DA1F-4DEA-88EF-A7A6B490F02D}" type="pres">
      <dgm:prSet presAssocID="{7B432D1E-0D75-4A9C-B5F4-554477EEF777}" presName="Name37" presStyleLbl="parChTrans1D3" presStyleIdx="0" presStyleCnt="6"/>
      <dgm:spPr/>
      <dgm:t>
        <a:bodyPr/>
        <a:lstStyle/>
        <a:p>
          <a:endParaRPr lang="ru-RU"/>
        </a:p>
      </dgm:t>
    </dgm:pt>
    <dgm:pt modelId="{D45230C4-6DF6-43A5-BDFB-677DA7F3114F}" type="pres">
      <dgm:prSet presAssocID="{B67DC0A3-1562-4DD4-BE8D-F41C8B01F7B8}" presName="hierRoot2" presStyleCnt="0">
        <dgm:presLayoutVars>
          <dgm:hierBranch val="init"/>
        </dgm:presLayoutVars>
      </dgm:prSet>
      <dgm:spPr/>
    </dgm:pt>
    <dgm:pt modelId="{9A3EE596-B81D-4879-BCAB-825B0069B2A7}" type="pres">
      <dgm:prSet presAssocID="{B67DC0A3-1562-4DD4-BE8D-F41C8B01F7B8}" presName="rootComposite" presStyleCnt="0"/>
      <dgm:spPr/>
    </dgm:pt>
    <dgm:pt modelId="{B31E43B7-CAA8-404E-BFFC-9249CB3794F1}" type="pres">
      <dgm:prSet presAssocID="{B67DC0A3-1562-4DD4-BE8D-F41C8B01F7B8}" presName="rootText" presStyleLbl="node3" presStyleIdx="0" presStyleCnt="6" custScaleX="225201" custLinFactNeighborX="-87224" custLinFactNeighborY="-167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BDF6A2-573E-49FE-B4B3-4FB8727BA38D}" type="pres">
      <dgm:prSet presAssocID="{B67DC0A3-1562-4DD4-BE8D-F41C8B01F7B8}" presName="rootConnector" presStyleLbl="node3" presStyleIdx="0" presStyleCnt="6"/>
      <dgm:spPr/>
      <dgm:t>
        <a:bodyPr/>
        <a:lstStyle/>
        <a:p>
          <a:endParaRPr lang="ru-RU"/>
        </a:p>
      </dgm:t>
    </dgm:pt>
    <dgm:pt modelId="{E7D51DB7-B9A2-41FC-8219-498FC4FD2111}" type="pres">
      <dgm:prSet presAssocID="{B67DC0A3-1562-4DD4-BE8D-F41C8B01F7B8}" presName="hierChild4" presStyleCnt="0"/>
      <dgm:spPr/>
    </dgm:pt>
    <dgm:pt modelId="{9F3595E1-B77D-4DAF-88D7-1BC285A9471A}" type="pres">
      <dgm:prSet presAssocID="{B67DC0A3-1562-4DD4-BE8D-F41C8B01F7B8}" presName="hierChild5" presStyleCnt="0"/>
      <dgm:spPr/>
    </dgm:pt>
    <dgm:pt modelId="{7E048E74-80A8-4816-8EE1-42C33E87DE91}" type="pres">
      <dgm:prSet presAssocID="{FA11F318-80BE-41DA-9100-A7BC98E554E2}" presName="Name37" presStyleLbl="parChTrans1D3" presStyleIdx="1" presStyleCnt="6"/>
      <dgm:spPr/>
      <dgm:t>
        <a:bodyPr/>
        <a:lstStyle/>
        <a:p>
          <a:endParaRPr lang="ru-RU"/>
        </a:p>
      </dgm:t>
    </dgm:pt>
    <dgm:pt modelId="{E46C2A57-8A98-4CE5-BEEE-31F916BA6F35}" type="pres">
      <dgm:prSet presAssocID="{9593F566-4695-4C7B-B27F-B9448F122345}" presName="hierRoot2" presStyleCnt="0">
        <dgm:presLayoutVars>
          <dgm:hierBranch val="init"/>
        </dgm:presLayoutVars>
      </dgm:prSet>
      <dgm:spPr/>
    </dgm:pt>
    <dgm:pt modelId="{3EE1181B-FA9E-4B8D-AB31-8FF8D1785A3A}" type="pres">
      <dgm:prSet presAssocID="{9593F566-4695-4C7B-B27F-B9448F122345}" presName="rootComposite" presStyleCnt="0"/>
      <dgm:spPr/>
    </dgm:pt>
    <dgm:pt modelId="{A34A6501-BD91-4EB7-B106-023370B3BDCE}" type="pres">
      <dgm:prSet presAssocID="{9593F566-4695-4C7B-B27F-B9448F122345}" presName="rootText" presStyleLbl="node3" presStyleIdx="1" presStyleCnt="6" custScaleX="225201" custLinFactNeighborX="-87224" custLinFactNeighborY="-167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B8E21B-5B42-4B89-9441-7DAD59A98D16}" type="pres">
      <dgm:prSet presAssocID="{9593F566-4695-4C7B-B27F-B9448F122345}" presName="rootConnector" presStyleLbl="node3" presStyleIdx="1" presStyleCnt="6"/>
      <dgm:spPr/>
      <dgm:t>
        <a:bodyPr/>
        <a:lstStyle/>
        <a:p>
          <a:endParaRPr lang="ru-RU"/>
        </a:p>
      </dgm:t>
    </dgm:pt>
    <dgm:pt modelId="{EECC2417-CB59-4A83-A201-6FDC56C3C8E0}" type="pres">
      <dgm:prSet presAssocID="{9593F566-4695-4C7B-B27F-B9448F122345}" presName="hierChild4" presStyleCnt="0"/>
      <dgm:spPr/>
    </dgm:pt>
    <dgm:pt modelId="{D1039868-AD1A-4553-A947-FDB0EDA011CA}" type="pres">
      <dgm:prSet presAssocID="{9593F566-4695-4C7B-B27F-B9448F122345}" presName="hierChild5" presStyleCnt="0"/>
      <dgm:spPr/>
    </dgm:pt>
    <dgm:pt modelId="{30C66C8B-A139-4F1C-A165-BF938C97DBC2}" type="pres">
      <dgm:prSet presAssocID="{8B5E6F01-9C75-41C6-B73D-AC5A200EB11B}" presName="Name37" presStyleLbl="parChTrans1D3" presStyleIdx="2" presStyleCnt="6"/>
      <dgm:spPr/>
      <dgm:t>
        <a:bodyPr/>
        <a:lstStyle/>
        <a:p>
          <a:endParaRPr lang="ru-RU"/>
        </a:p>
      </dgm:t>
    </dgm:pt>
    <dgm:pt modelId="{18893BE4-E16C-4500-B8B0-3BAAE93240A2}" type="pres">
      <dgm:prSet presAssocID="{E8A352EB-0D4C-4091-8505-6098DAD49F9B}" presName="hierRoot2" presStyleCnt="0">
        <dgm:presLayoutVars>
          <dgm:hierBranch val="init"/>
        </dgm:presLayoutVars>
      </dgm:prSet>
      <dgm:spPr/>
    </dgm:pt>
    <dgm:pt modelId="{E3B89742-FDD1-45EB-9EBA-8443FBB61E11}" type="pres">
      <dgm:prSet presAssocID="{E8A352EB-0D4C-4091-8505-6098DAD49F9B}" presName="rootComposite" presStyleCnt="0"/>
      <dgm:spPr/>
    </dgm:pt>
    <dgm:pt modelId="{5F9C8F48-E6E7-465E-A31B-55ED76E09E17}" type="pres">
      <dgm:prSet presAssocID="{E8A352EB-0D4C-4091-8505-6098DAD49F9B}" presName="rootText" presStyleLbl="node3" presStyleIdx="2" presStyleCnt="6" custScaleX="225201" custLinFactNeighborX="-87224" custLinFactNeighborY="-167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AD00DA-2FD9-41BC-B8F1-F53B86AAE5AE}" type="pres">
      <dgm:prSet presAssocID="{E8A352EB-0D4C-4091-8505-6098DAD49F9B}" presName="rootConnector" presStyleLbl="node3" presStyleIdx="2" presStyleCnt="6"/>
      <dgm:spPr/>
      <dgm:t>
        <a:bodyPr/>
        <a:lstStyle/>
        <a:p>
          <a:endParaRPr lang="ru-RU"/>
        </a:p>
      </dgm:t>
    </dgm:pt>
    <dgm:pt modelId="{FF661524-EF0A-4192-80D7-31C7B12B2CC4}" type="pres">
      <dgm:prSet presAssocID="{E8A352EB-0D4C-4091-8505-6098DAD49F9B}" presName="hierChild4" presStyleCnt="0"/>
      <dgm:spPr/>
    </dgm:pt>
    <dgm:pt modelId="{6C301CEB-ACF9-4291-8701-9C64EBC274A7}" type="pres">
      <dgm:prSet presAssocID="{E8A352EB-0D4C-4091-8505-6098DAD49F9B}" presName="hierChild5" presStyleCnt="0"/>
      <dgm:spPr/>
    </dgm:pt>
    <dgm:pt modelId="{E03D3CBA-F174-428D-A720-F1CEA12C60E1}" type="pres">
      <dgm:prSet presAssocID="{710E1998-65A8-48ED-8BBB-622AF40EC1AD}" presName="Name37" presStyleLbl="parChTrans1D3" presStyleIdx="3" presStyleCnt="6"/>
      <dgm:spPr/>
      <dgm:t>
        <a:bodyPr/>
        <a:lstStyle/>
        <a:p>
          <a:endParaRPr lang="ru-RU"/>
        </a:p>
      </dgm:t>
    </dgm:pt>
    <dgm:pt modelId="{4450B213-11CE-4213-8035-9671563332DA}" type="pres">
      <dgm:prSet presAssocID="{CC95628B-A500-4F38-895F-96A33C13B8BE}" presName="hierRoot2" presStyleCnt="0">
        <dgm:presLayoutVars>
          <dgm:hierBranch val="init"/>
        </dgm:presLayoutVars>
      </dgm:prSet>
      <dgm:spPr/>
    </dgm:pt>
    <dgm:pt modelId="{85DCD4EC-933A-4ED3-99FA-43BDAC47673C}" type="pres">
      <dgm:prSet presAssocID="{CC95628B-A500-4F38-895F-96A33C13B8BE}" presName="rootComposite" presStyleCnt="0"/>
      <dgm:spPr/>
    </dgm:pt>
    <dgm:pt modelId="{1E6BAD5A-6B35-4E0D-A8E0-AE159EDE6706}" type="pres">
      <dgm:prSet presAssocID="{CC95628B-A500-4F38-895F-96A33C13B8BE}" presName="rootText" presStyleLbl="node3" presStyleIdx="3" presStyleCnt="6" custScaleX="225201" custLinFactNeighborX="-85241" custLinFactNeighborY="-162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041F23-81C8-4CAC-A8A6-91C8A6F1FD5D}" type="pres">
      <dgm:prSet presAssocID="{CC95628B-A500-4F38-895F-96A33C13B8BE}" presName="rootConnector" presStyleLbl="node3" presStyleIdx="3" presStyleCnt="6"/>
      <dgm:spPr/>
      <dgm:t>
        <a:bodyPr/>
        <a:lstStyle/>
        <a:p>
          <a:endParaRPr lang="ru-RU"/>
        </a:p>
      </dgm:t>
    </dgm:pt>
    <dgm:pt modelId="{38AC2135-399F-44A9-8384-AEF855DF4E4F}" type="pres">
      <dgm:prSet presAssocID="{CC95628B-A500-4F38-895F-96A33C13B8BE}" presName="hierChild4" presStyleCnt="0"/>
      <dgm:spPr/>
    </dgm:pt>
    <dgm:pt modelId="{6E7A67BB-11A8-4D2F-BC2B-0CA014E0814D}" type="pres">
      <dgm:prSet presAssocID="{CC95628B-A500-4F38-895F-96A33C13B8BE}" presName="hierChild5" presStyleCnt="0"/>
      <dgm:spPr/>
    </dgm:pt>
    <dgm:pt modelId="{0706E17C-CE3A-40C3-8ACA-3DFF161031D0}" type="pres">
      <dgm:prSet presAssocID="{ED903567-5DAC-4B38-B031-B2D96138754A}" presName="hierChild5" presStyleCnt="0"/>
      <dgm:spPr/>
    </dgm:pt>
    <dgm:pt modelId="{EDD62EAC-D278-40A4-9250-B3F1844A882E}" type="pres">
      <dgm:prSet presAssocID="{7D358987-C5F6-4D38-A6D1-682D42E2664C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82008B6-F4F0-4CF2-8FDB-ACC27B2BC89A}" type="pres">
      <dgm:prSet presAssocID="{8858BCCA-0952-4D51-8D02-F7675B307B95}" presName="hierRoot2" presStyleCnt="0">
        <dgm:presLayoutVars>
          <dgm:hierBranch val="init"/>
        </dgm:presLayoutVars>
      </dgm:prSet>
      <dgm:spPr/>
    </dgm:pt>
    <dgm:pt modelId="{5C75C563-9619-4279-97AB-46AEB30E45AD}" type="pres">
      <dgm:prSet presAssocID="{8858BCCA-0952-4D51-8D02-F7675B307B95}" presName="rootComposite" presStyleCnt="0"/>
      <dgm:spPr/>
    </dgm:pt>
    <dgm:pt modelId="{BDB9F133-6386-4D51-A8F3-39DA266BB436}" type="pres">
      <dgm:prSet presAssocID="{8858BCCA-0952-4D51-8D02-F7675B307B95}" presName="rootText" presStyleLbl="node2" presStyleIdx="1" presStyleCnt="2" custScaleX="225201" custLinFactX="22771" custLinFactNeighborX="100000" custLinFactNeighborY="-81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DF4CF3-5087-4A24-88DA-15586E0841FF}" type="pres">
      <dgm:prSet presAssocID="{8858BCCA-0952-4D51-8D02-F7675B307B95}" presName="rootConnector" presStyleLbl="node2" presStyleIdx="1" presStyleCnt="2"/>
      <dgm:spPr/>
      <dgm:t>
        <a:bodyPr/>
        <a:lstStyle/>
        <a:p>
          <a:endParaRPr lang="ru-RU"/>
        </a:p>
      </dgm:t>
    </dgm:pt>
    <dgm:pt modelId="{12605040-B068-48FD-8440-82289D9D74A8}" type="pres">
      <dgm:prSet presAssocID="{8858BCCA-0952-4D51-8D02-F7675B307B95}" presName="hierChild4" presStyleCnt="0"/>
      <dgm:spPr/>
    </dgm:pt>
    <dgm:pt modelId="{F4865ECF-7BEF-4B8B-B051-98237832367A}" type="pres">
      <dgm:prSet presAssocID="{33EAA6D2-EE4B-44C5-BA9A-3EA1D4A0707D}" presName="Name37" presStyleLbl="parChTrans1D3" presStyleIdx="4" presStyleCnt="6"/>
      <dgm:spPr/>
      <dgm:t>
        <a:bodyPr/>
        <a:lstStyle/>
        <a:p>
          <a:endParaRPr lang="ru-RU"/>
        </a:p>
      </dgm:t>
    </dgm:pt>
    <dgm:pt modelId="{4EE280D8-6E42-4FF4-9E2A-36648F247B10}" type="pres">
      <dgm:prSet presAssocID="{65C1D8E3-3C4C-4334-94D3-BDF11EF639B6}" presName="hierRoot2" presStyleCnt="0">
        <dgm:presLayoutVars>
          <dgm:hierBranch val="init"/>
        </dgm:presLayoutVars>
      </dgm:prSet>
      <dgm:spPr/>
    </dgm:pt>
    <dgm:pt modelId="{E5496F1B-A65F-48A5-9EEB-C1725DD36ECD}" type="pres">
      <dgm:prSet presAssocID="{65C1D8E3-3C4C-4334-94D3-BDF11EF639B6}" presName="rootComposite" presStyleCnt="0"/>
      <dgm:spPr/>
    </dgm:pt>
    <dgm:pt modelId="{D4D2E09E-B62E-4DB6-9F68-505FB6D66FC4}" type="pres">
      <dgm:prSet presAssocID="{65C1D8E3-3C4C-4334-94D3-BDF11EF639B6}" presName="rootText" presStyleLbl="node3" presStyleIdx="4" presStyleCnt="6" custScaleX="211708" custLinFactX="50265" custLinFactNeighborX="100000" custLinFactNeighborY="-19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096B5E-06E8-4327-9781-C49FFB3143D9}" type="pres">
      <dgm:prSet presAssocID="{65C1D8E3-3C4C-4334-94D3-BDF11EF639B6}" presName="rootConnector" presStyleLbl="node3" presStyleIdx="4" presStyleCnt="6"/>
      <dgm:spPr/>
      <dgm:t>
        <a:bodyPr/>
        <a:lstStyle/>
        <a:p>
          <a:endParaRPr lang="ru-RU"/>
        </a:p>
      </dgm:t>
    </dgm:pt>
    <dgm:pt modelId="{04222364-F66D-40CE-A402-AAABCD5C50A8}" type="pres">
      <dgm:prSet presAssocID="{65C1D8E3-3C4C-4334-94D3-BDF11EF639B6}" presName="hierChild4" presStyleCnt="0"/>
      <dgm:spPr/>
    </dgm:pt>
    <dgm:pt modelId="{93A297B5-908A-4910-86C3-9A6B62D91281}" type="pres">
      <dgm:prSet presAssocID="{65C1D8E3-3C4C-4334-94D3-BDF11EF639B6}" presName="hierChild5" presStyleCnt="0"/>
      <dgm:spPr/>
    </dgm:pt>
    <dgm:pt modelId="{6B07FC7C-0862-4115-812D-C9FF2C673570}" type="pres">
      <dgm:prSet presAssocID="{CC1E750E-70D3-4EB2-A11B-91936DCB8FA3}" presName="Name37" presStyleLbl="parChTrans1D3" presStyleIdx="5" presStyleCnt="6"/>
      <dgm:spPr/>
      <dgm:t>
        <a:bodyPr/>
        <a:lstStyle/>
        <a:p>
          <a:endParaRPr lang="ru-RU"/>
        </a:p>
      </dgm:t>
    </dgm:pt>
    <dgm:pt modelId="{1A8E4628-4E4D-4EC6-B64E-80E3D510AC4F}" type="pres">
      <dgm:prSet presAssocID="{D5F64BA4-7324-4966-B7D4-1F92CFFBB578}" presName="hierRoot2" presStyleCnt="0">
        <dgm:presLayoutVars>
          <dgm:hierBranch val="init"/>
        </dgm:presLayoutVars>
      </dgm:prSet>
      <dgm:spPr/>
    </dgm:pt>
    <dgm:pt modelId="{C27848CB-F50B-45CE-92B9-A0CCEE549C64}" type="pres">
      <dgm:prSet presAssocID="{D5F64BA4-7324-4966-B7D4-1F92CFFBB578}" presName="rootComposite" presStyleCnt="0"/>
      <dgm:spPr/>
    </dgm:pt>
    <dgm:pt modelId="{A245AB9E-EAD4-4CA6-B4B7-29AD32BAFF33}" type="pres">
      <dgm:prSet presAssocID="{D5F64BA4-7324-4966-B7D4-1F92CFFBB578}" presName="rootText" presStyleLbl="node3" presStyleIdx="5" presStyleCnt="6" custScaleX="207045" custLinFactX="53828" custLinFactNeighborX="100000" custLinFactNeighborY="22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1AC843-C12A-4FE2-A095-6281CBD6E8D3}" type="pres">
      <dgm:prSet presAssocID="{D5F64BA4-7324-4966-B7D4-1F92CFFBB578}" presName="rootConnector" presStyleLbl="node3" presStyleIdx="5" presStyleCnt="6"/>
      <dgm:spPr/>
      <dgm:t>
        <a:bodyPr/>
        <a:lstStyle/>
        <a:p>
          <a:endParaRPr lang="ru-RU"/>
        </a:p>
      </dgm:t>
    </dgm:pt>
    <dgm:pt modelId="{949E6C9B-FEE3-49FF-AFEE-054A39118056}" type="pres">
      <dgm:prSet presAssocID="{D5F64BA4-7324-4966-B7D4-1F92CFFBB578}" presName="hierChild4" presStyleCnt="0"/>
      <dgm:spPr/>
    </dgm:pt>
    <dgm:pt modelId="{37B85097-2B77-48ED-A3C2-C6E0880B8685}" type="pres">
      <dgm:prSet presAssocID="{D5F64BA4-7324-4966-B7D4-1F92CFFBB578}" presName="hierChild5" presStyleCnt="0"/>
      <dgm:spPr/>
    </dgm:pt>
    <dgm:pt modelId="{36E4A2EB-95C9-4899-A2FB-773C18FFFE79}" type="pres">
      <dgm:prSet presAssocID="{8858BCCA-0952-4D51-8D02-F7675B307B95}" presName="hierChild5" presStyleCnt="0"/>
      <dgm:spPr/>
    </dgm:pt>
    <dgm:pt modelId="{84472DC0-3F57-4775-99C3-2D0E1D886061}" type="pres">
      <dgm:prSet presAssocID="{AD21DBE5-C83D-4604-8874-5AD08D11D229}" presName="hierChild3" presStyleCnt="0"/>
      <dgm:spPr/>
    </dgm:pt>
  </dgm:ptLst>
  <dgm:cxnLst>
    <dgm:cxn modelId="{CAFCEB19-8BBB-47B5-A3BB-DEA644082B27}" type="presOf" srcId="{65C1D8E3-3C4C-4334-94D3-BDF11EF639B6}" destId="{6B096B5E-06E8-4327-9781-C49FFB3143D9}" srcOrd="1" destOrd="0" presId="urn:microsoft.com/office/officeart/2005/8/layout/orgChart1"/>
    <dgm:cxn modelId="{BF2C155B-B648-4409-B805-D4FD92D9F9C3}" type="presOf" srcId="{E8A352EB-0D4C-4091-8505-6098DAD49F9B}" destId="{5F9C8F48-E6E7-465E-A31B-55ED76E09E17}" srcOrd="0" destOrd="0" presId="urn:microsoft.com/office/officeart/2005/8/layout/orgChart1"/>
    <dgm:cxn modelId="{EA6AD186-6082-4B0E-BB56-6D2A30827297}" type="presOf" srcId="{D5F64BA4-7324-4966-B7D4-1F92CFFBB578}" destId="{A245AB9E-EAD4-4CA6-B4B7-29AD32BAFF33}" srcOrd="0" destOrd="0" presId="urn:microsoft.com/office/officeart/2005/8/layout/orgChart1"/>
    <dgm:cxn modelId="{845D8D83-46F0-4433-B42A-DFF33EBA8766}" type="presOf" srcId="{CC95628B-A500-4F38-895F-96A33C13B8BE}" destId="{5B041F23-81C8-4CAC-A8A6-91C8A6F1FD5D}" srcOrd="1" destOrd="0" presId="urn:microsoft.com/office/officeart/2005/8/layout/orgChart1"/>
    <dgm:cxn modelId="{70D9C519-25D4-4044-9E73-64BE2F9E72C3}" srcId="{8858BCCA-0952-4D51-8D02-F7675B307B95}" destId="{D5F64BA4-7324-4966-B7D4-1F92CFFBB578}" srcOrd="1" destOrd="0" parTransId="{CC1E750E-70D3-4EB2-A11B-91936DCB8FA3}" sibTransId="{5B910A67-2D10-4263-AE56-FC6508C3EE4F}"/>
    <dgm:cxn modelId="{0CA8FD81-93CE-4790-8FB0-9B8ABE65C6AE}" srcId="{ED903567-5DAC-4B38-B031-B2D96138754A}" destId="{9593F566-4695-4C7B-B27F-B9448F122345}" srcOrd="1" destOrd="0" parTransId="{FA11F318-80BE-41DA-9100-A7BC98E554E2}" sibTransId="{AC7DA870-0C89-474D-99D2-1ED67D6108C3}"/>
    <dgm:cxn modelId="{C0FFB294-81E7-4DE6-AAE4-E4B048370D82}" type="presOf" srcId="{CC95628B-A500-4F38-895F-96A33C13B8BE}" destId="{1E6BAD5A-6B35-4E0D-A8E0-AE159EDE6706}" srcOrd="0" destOrd="0" presId="urn:microsoft.com/office/officeart/2005/8/layout/orgChart1"/>
    <dgm:cxn modelId="{937381E9-626D-4C9B-8C00-4CCD78C2598B}" type="presOf" srcId="{B67DC0A3-1562-4DD4-BE8D-F41C8B01F7B8}" destId="{B31E43B7-CAA8-404E-BFFC-9249CB3794F1}" srcOrd="0" destOrd="0" presId="urn:microsoft.com/office/officeart/2005/8/layout/orgChart1"/>
    <dgm:cxn modelId="{05521ADA-4C54-46B9-9BD5-D7532C53E06A}" type="presOf" srcId="{7D358987-C5F6-4D38-A6D1-682D42E2664C}" destId="{EDD62EAC-D278-40A4-9250-B3F1844A882E}" srcOrd="0" destOrd="0" presId="urn:microsoft.com/office/officeart/2005/8/layout/orgChart1"/>
    <dgm:cxn modelId="{DB56C6AE-51F9-4389-B45B-701DBF9C45D6}" type="presOf" srcId="{8B5E6F01-9C75-41C6-B73D-AC5A200EB11B}" destId="{30C66C8B-A139-4F1C-A165-BF938C97DBC2}" srcOrd="0" destOrd="0" presId="urn:microsoft.com/office/officeart/2005/8/layout/orgChart1"/>
    <dgm:cxn modelId="{0E9F9B8F-E9BD-4389-B445-459C6C6A5220}" type="presOf" srcId="{8858BCCA-0952-4D51-8D02-F7675B307B95}" destId="{BDB9F133-6386-4D51-A8F3-39DA266BB436}" srcOrd="0" destOrd="0" presId="urn:microsoft.com/office/officeart/2005/8/layout/orgChart1"/>
    <dgm:cxn modelId="{F16E137F-2A95-4DBF-8F12-854B3E018BA3}" srcId="{ED903567-5DAC-4B38-B031-B2D96138754A}" destId="{CC95628B-A500-4F38-895F-96A33C13B8BE}" srcOrd="3" destOrd="0" parTransId="{710E1998-65A8-48ED-8BBB-622AF40EC1AD}" sibTransId="{A494D1F7-6219-4018-8D58-818F3DE8EEC8}"/>
    <dgm:cxn modelId="{19BE7A55-BCA5-4C37-8085-23E0467BA719}" type="presOf" srcId="{33EAA6D2-EE4B-44C5-BA9A-3EA1D4A0707D}" destId="{F4865ECF-7BEF-4B8B-B051-98237832367A}" srcOrd="0" destOrd="0" presId="urn:microsoft.com/office/officeart/2005/8/layout/orgChart1"/>
    <dgm:cxn modelId="{70F5BFEC-DD24-4061-9987-D7FC3FC4CA3E}" type="presOf" srcId="{E8A352EB-0D4C-4091-8505-6098DAD49F9B}" destId="{10AD00DA-2FD9-41BC-B8F1-F53B86AAE5AE}" srcOrd="1" destOrd="0" presId="urn:microsoft.com/office/officeart/2005/8/layout/orgChart1"/>
    <dgm:cxn modelId="{D5DD82FA-067E-4F41-A777-4804B842056E}" type="presOf" srcId="{AD21DBE5-C83D-4604-8874-5AD08D11D229}" destId="{9B005F2D-7AF0-4689-A850-D940DD9E630A}" srcOrd="1" destOrd="0" presId="urn:microsoft.com/office/officeart/2005/8/layout/orgChart1"/>
    <dgm:cxn modelId="{7025DCD4-E9CB-4B92-B3F8-5332FD030454}" srcId="{8858BCCA-0952-4D51-8D02-F7675B307B95}" destId="{65C1D8E3-3C4C-4334-94D3-BDF11EF639B6}" srcOrd="0" destOrd="0" parTransId="{33EAA6D2-EE4B-44C5-BA9A-3EA1D4A0707D}" sibTransId="{1BC7841C-0BE2-402C-B4BE-1BBA31FE476F}"/>
    <dgm:cxn modelId="{B87461F3-7683-4610-9054-AE66602281B1}" type="presOf" srcId="{DDA3EF0A-11EC-449E-934E-76BA7750AB1A}" destId="{2F359D2A-0FF4-4E68-B528-49AEF09DA6E7}" srcOrd="0" destOrd="0" presId="urn:microsoft.com/office/officeart/2005/8/layout/orgChart1"/>
    <dgm:cxn modelId="{8639AEF4-8E57-47ED-BEC9-881C2A1417B6}" srcId="{AD21DBE5-C83D-4604-8874-5AD08D11D229}" destId="{8858BCCA-0952-4D51-8D02-F7675B307B95}" srcOrd="1" destOrd="0" parTransId="{7D358987-C5F6-4D38-A6D1-682D42E2664C}" sibTransId="{731CDD0B-522E-4F99-96DB-F8704443789B}"/>
    <dgm:cxn modelId="{31F1BAE7-8F4D-4E7B-8F9D-173BB646D4A4}" type="presOf" srcId="{FA11F318-80BE-41DA-9100-A7BC98E554E2}" destId="{7E048E74-80A8-4816-8EE1-42C33E87DE91}" srcOrd="0" destOrd="0" presId="urn:microsoft.com/office/officeart/2005/8/layout/orgChart1"/>
    <dgm:cxn modelId="{952FAB16-F0AE-4F2D-A972-380A2390D8E5}" type="presOf" srcId="{CC1E750E-70D3-4EB2-A11B-91936DCB8FA3}" destId="{6B07FC7C-0862-4115-812D-C9FF2C673570}" srcOrd="0" destOrd="0" presId="urn:microsoft.com/office/officeart/2005/8/layout/orgChart1"/>
    <dgm:cxn modelId="{8E7D69E5-FE32-4CC5-B0DC-A63E8164F48D}" type="presOf" srcId="{9593F566-4695-4C7B-B27F-B9448F122345}" destId="{A34A6501-BD91-4EB7-B106-023370B3BDCE}" srcOrd="0" destOrd="0" presId="urn:microsoft.com/office/officeart/2005/8/layout/orgChart1"/>
    <dgm:cxn modelId="{6B929A7A-5C92-40AF-B2DE-53809654A116}" type="presOf" srcId="{D5F64BA4-7324-4966-B7D4-1F92CFFBB578}" destId="{5B1AC843-C12A-4FE2-A095-6281CBD6E8D3}" srcOrd="1" destOrd="0" presId="urn:microsoft.com/office/officeart/2005/8/layout/orgChart1"/>
    <dgm:cxn modelId="{A0C7967C-4091-4CA8-A75F-AF2FE556F1BC}" type="presOf" srcId="{8858BCCA-0952-4D51-8D02-F7675B307B95}" destId="{95DF4CF3-5087-4A24-88DA-15586E0841FF}" srcOrd="1" destOrd="0" presId="urn:microsoft.com/office/officeart/2005/8/layout/orgChart1"/>
    <dgm:cxn modelId="{A4A09E25-14BB-4A5E-8782-1693AC52E50F}" type="presOf" srcId="{9593F566-4695-4C7B-B27F-B9448F122345}" destId="{E4B8E21B-5B42-4B89-9441-7DAD59A98D16}" srcOrd="1" destOrd="0" presId="urn:microsoft.com/office/officeart/2005/8/layout/orgChart1"/>
    <dgm:cxn modelId="{9223E546-B2C3-4CAC-BEB2-D34F4353CFD2}" srcId="{ED903567-5DAC-4B38-B031-B2D96138754A}" destId="{E8A352EB-0D4C-4091-8505-6098DAD49F9B}" srcOrd="2" destOrd="0" parTransId="{8B5E6F01-9C75-41C6-B73D-AC5A200EB11B}" sibTransId="{5D4AA7ED-A724-4769-8982-A8562FEBCDA9}"/>
    <dgm:cxn modelId="{CBC824BF-B307-4734-8A49-E15F9949EDDF}" type="presOf" srcId="{ED903567-5DAC-4B38-B031-B2D96138754A}" destId="{65F967DF-9700-46A8-A69C-62DA506C6CF8}" srcOrd="0" destOrd="0" presId="urn:microsoft.com/office/officeart/2005/8/layout/orgChart1"/>
    <dgm:cxn modelId="{97CA36E8-810D-4AD2-B496-AD0CCFF6D0AF}" srcId="{DDA3EF0A-11EC-449E-934E-76BA7750AB1A}" destId="{AD21DBE5-C83D-4604-8874-5AD08D11D229}" srcOrd="0" destOrd="0" parTransId="{563CF4CE-3347-4F36-A679-51283DE3AD22}" sibTransId="{AD0C8896-1D0B-4253-8133-AFA5962583EB}"/>
    <dgm:cxn modelId="{A8346E76-B148-4753-80FF-D33A1DC702A4}" type="presOf" srcId="{B67DC0A3-1562-4DD4-BE8D-F41C8B01F7B8}" destId="{2EBDF6A2-573E-49FE-B4B3-4FB8727BA38D}" srcOrd="1" destOrd="0" presId="urn:microsoft.com/office/officeart/2005/8/layout/orgChart1"/>
    <dgm:cxn modelId="{7992D522-E2B8-4EE4-B8CF-B331715FA488}" type="presOf" srcId="{710E1998-65A8-48ED-8BBB-622AF40EC1AD}" destId="{E03D3CBA-F174-428D-A720-F1CEA12C60E1}" srcOrd="0" destOrd="0" presId="urn:microsoft.com/office/officeart/2005/8/layout/orgChart1"/>
    <dgm:cxn modelId="{BF40F483-BB6D-4623-BCFA-C17B74126919}" srcId="{AD21DBE5-C83D-4604-8874-5AD08D11D229}" destId="{ED903567-5DAC-4B38-B031-B2D96138754A}" srcOrd="0" destOrd="0" parTransId="{9B0E75FE-24B5-459F-B4A0-34DC75199216}" sibTransId="{2834C44B-F44D-4A03-A348-07599FF85621}"/>
    <dgm:cxn modelId="{A140F0ED-7D1D-4BA2-AA0F-C03BE3D13009}" type="presOf" srcId="{AD21DBE5-C83D-4604-8874-5AD08D11D229}" destId="{06FA3FB7-8719-46CD-BDEF-1B81344D3251}" srcOrd="0" destOrd="0" presId="urn:microsoft.com/office/officeart/2005/8/layout/orgChart1"/>
    <dgm:cxn modelId="{184DE8FF-EC56-43FC-8E61-9C08A2E9F6C6}" type="presOf" srcId="{65C1D8E3-3C4C-4334-94D3-BDF11EF639B6}" destId="{D4D2E09E-B62E-4DB6-9F68-505FB6D66FC4}" srcOrd="0" destOrd="0" presId="urn:microsoft.com/office/officeart/2005/8/layout/orgChart1"/>
    <dgm:cxn modelId="{A02239DF-5CD4-428C-B36F-7850AE14596C}" type="presOf" srcId="{ED903567-5DAC-4B38-B031-B2D96138754A}" destId="{D10F250A-ECA8-41A9-9DF7-C39D8B68494A}" srcOrd="1" destOrd="0" presId="urn:microsoft.com/office/officeart/2005/8/layout/orgChart1"/>
    <dgm:cxn modelId="{46E73215-AC49-406D-95DE-8D7C35639523}" srcId="{ED903567-5DAC-4B38-B031-B2D96138754A}" destId="{B67DC0A3-1562-4DD4-BE8D-F41C8B01F7B8}" srcOrd="0" destOrd="0" parTransId="{7B432D1E-0D75-4A9C-B5F4-554477EEF777}" sibTransId="{68319F22-F257-4162-9A52-B84CAA86931F}"/>
    <dgm:cxn modelId="{840686E6-7981-4575-B699-C14A37AB47CB}" type="presOf" srcId="{9B0E75FE-24B5-459F-B4A0-34DC75199216}" destId="{88FE468D-A6FF-4A42-AD7E-3B9A06D86DD8}" srcOrd="0" destOrd="0" presId="urn:microsoft.com/office/officeart/2005/8/layout/orgChart1"/>
    <dgm:cxn modelId="{E6899DE9-29F4-4AE4-BAF4-432D4D753109}" type="presOf" srcId="{7B432D1E-0D75-4A9C-B5F4-554477EEF777}" destId="{59947322-DA1F-4DEA-88EF-A7A6B490F02D}" srcOrd="0" destOrd="0" presId="urn:microsoft.com/office/officeart/2005/8/layout/orgChart1"/>
    <dgm:cxn modelId="{12D2A840-84BD-4B1C-9E6C-A4ED65849AD2}" type="presParOf" srcId="{2F359D2A-0FF4-4E68-B528-49AEF09DA6E7}" destId="{965370AB-D443-4E16-877D-C1E5023F9610}" srcOrd="0" destOrd="0" presId="urn:microsoft.com/office/officeart/2005/8/layout/orgChart1"/>
    <dgm:cxn modelId="{FC17CE4D-CA43-4A88-A3C4-A9BC9B1EEFFA}" type="presParOf" srcId="{965370AB-D443-4E16-877D-C1E5023F9610}" destId="{3F1A722F-CE03-4D61-B8A7-0BA5715D85EF}" srcOrd="0" destOrd="0" presId="urn:microsoft.com/office/officeart/2005/8/layout/orgChart1"/>
    <dgm:cxn modelId="{48A2BCA3-7058-4C0E-B795-B7A941F76FBB}" type="presParOf" srcId="{3F1A722F-CE03-4D61-B8A7-0BA5715D85EF}" destId="{06FA3FB7-8719-46CD-BDEF-1B81344D3251}" srcOrd="0" destOrd="0" presId="urn:microsoft.com/office/officeart/2005/8/layout/orgChart1"/>
    <dgm:cxn modelId="{BDDDE3CF-7B90-4A83-98EF-EBBABFAD8B6E}" type="presParOf" srcId="{3F1A722F-CE03-4D61-B8A7-0BA5715D85EF}" destId="{9B005F2D-7AF0-4689-A850-D940DD9E630A}" srcOrd="1" destOrd="0" presId="urn:microsoft.com/office/officeart/2005/8/layout/orgChart1"/>
    <dgm:cxn modelId="{1805A70A-2CCE-4E81-AFEC-1238509DD98E}" type="presParOf" srcId="{965370AB-D443-4E16-877D-C1E5023F9610}" destId="{001E49BB-D162-4E84-9C47-CD4178D1A3A0}" srcOrd="1" destOrd="0" presId="urn:microsoft.com/office/officeart/2005/8/layout/orgChart1"/>
    <dgm:cxn modelId="{CBD1C117-C88B-450E-BBB9-FB4A005816AE}" type="presParOf" srcId="{001E49BB-D162-4E84-9C47-CD4178D1A3A0}" destId="{88FE468D-A6FF-4A42-AD7E-3B9A06D86DD8}" srcOrd="0" destOrd="0" presId="urn:microsoft.com/office/officeart/2005/8/layout/orgChart1"/>
    <dgm:cxn modelId="{B4869208-5BFD-40ED-8793-B8F3638E7B26}" type="presParOf" srcId="{001E49BB-D162-4E84-9C47-CD4178D1A3A0}" destId="{A5CB4422-4EBB-4F40-BF99-FC24407F7B5A}" srcOrd="1" destOrd="0" presId="urn:microsoft.com/office/officeart/2005/8/layout/orgChart1"/>
    <dgm:cxn modelId="{E2484B2F-3741-48C2-8663-49C9F05BB00F}" type="presParOf" srcId="{A5CB4422-4EBB-4F40-BF99-FC24407F7B5A}" destId="{BB58A87C-0F36-491E-B702-8AFE77262E87}" srcOrd="0" destOrd="0" presId="urn:microsoft.com/office/officeart/2005/8/layout/orgChart1"/>
    <dgm:cxn modelId="{0E84D2D5-63F6-476A-A611-01B4AED9FD6A}" type="presParOf" srcId="{BB58A87C-0F36-491E-B702-8AFE77262E87}" destId="{65F967DF-9700-46A8-A69C-62DA506C6CF8}" srcOrd="0" destOrd="0" presId="urn:microsoft.com/office/officeart/2005/8/layout/orgChart1"/>
    <dgm:cxn modelId="{B5E189D1-559A-45DA-9945-4410BF48019F}" type="presParOf" srcId="{BB58A87C-0F36-491E-B702-8AFE77262E87}" destId="{D10F250A-ECA8-41A9-9DF7-C39D8B68494A}" srcOrd="1" destOrd="0" presId="urn:microsoft.com/office/officeart/2005/8/layout/orgChart1"/>
    <dgm:cxn modelId="{A33AA121-ED59-4ABE-A94B-2AE5266E778E}" type="presParOf" srcId="{A5CB4422-4EBB-4F40-BF99-FC24407F7B5A}" destId="{D82EE698-9389-443B-9A44-54656A60879B}" srcOrd="1" destOrd="0" presId="urn:microsoft.com/office/officeart/2005/8/layout/orgChart1"/>
    <dgm:cxn modelId="{FFC57C7B-7F5D-485C-B442-99ED6A8B1125}" type="presParOf" srcId="{D82EE698-9389-443B-9A44-54656A60879B}" destId="{59947322-DA1F-4DEA-88EF-A7A6B490F02D}" srcOrd="0" destOrd="0" presId="urn:microsoft.com/office/officeart/2005/8/layout/orgChart1"/>
    <dgm:cxn modelId="{42050FAC-05E8-41CF-9141-64033A2DC4AF}" type="presParOf" srcId="{D82EE698-9389-443B-9A44-54656A60879B}" destId="{D45230C4-6DF6-43A5-BDFB-677DA7F3114F}" srcOrd="1" destOrd="0" presId="urn:microsoft.com/office/officeart/2005/8/layout/orgChart1"/>
    <dgm:cxn modelId="{80051BD3-6375-4C99-87FB-E7D122F3639A}" type="presParOf" srcId="{D45230C4-6DF6-43A5-BDFB-677DA7F3114F}" destId="{9A3EE596-B81D-4879-BCAB-825B0069B2A7}" srcOrd="0" destOrd="0" presId="urn:microsoft.com/office/officeart/2005/8/layout/orgChart1"/>
    <dgm:cxn modelId="{37C9A657-37C3-4CA2-A590-EC6093585A3B}" type="presParOf" srcId="{9A3EE596-B81D-4879-BCAB-825B0069B2A7}" destId="{B31E43B7-CAA8-404E-BFFC-9249CB3794F1}" srcOrd="0" destOrd="0" presId="urn:microsoft.com/office/officeart/2005/8/layout/orgChart1"/>
    <dgm:cxn modelId="{383A4BEE-5780-414A-92B6-0FE09FF419E6}" type="presParOf" srcId="{9A3EE596-B81D-4879-BCAB-825B0069B2A7}" destId="{2EBDF6A2-573E-49FE-B4B3-4FB8727BA38D}" srcOrd="1" destOrd="0" presId="urn:microsoft.com/office/officeart/2005/8/layout/orgChart1"/>
    <dgm:cxn modelId="{83B334D3-2A00-4DEC-ACA9-765E56439E12}" type="presParOf" srcId="{D45230C4-6DF6-43A5-BDFB-677DA7F3114F}" destId="{E7D51DB7-B9A2-41FC-8219-498FC4FD2111}" srcOrd="1" destOrd="0" presId="urn:microsoft.com/office/officeart/2005/8/layout/orgChart1"/>
    <dgm:cxn modelId="{0EB5548D-5363-4299-A04C-5C1EE6F3C641}" type="presParOf" srcId="{D45230C4-6DF6-43A5-BDFB-677DA7F3114F}" destId="{9F3595E1-B77D-4DAF-88D7-1BC285A9471A}" srcOrd="2" destOrd="0" presId="urn:microsoft.com/office/officeart/2005/8/layout/orgChart1"/>
    <dgm:cxn modelId="{F39C2C47-6590-4D70-A944-F6001BCBDE6F}" type="presParOf" srcId="{D82EE698-9389-443B-9A44-54656A60879B}" destId="{7E048E74-80A8-4816-8EE1-42C33E87DE91}" srcOrd="2" destOrd="0" presId="urn:microsoft.com/office/officeart/2005/8/layout/orgChart1"/>
    <dgm:cxn modelId="{090D7DA2-9051-4E2F-A8E2-CE085BF463C6}" type="presParOf" srcId="{D82EE698-9389-443B-9A44-54656A60879B}" destId="{E46C2A57-8A98-4CE5-BEEE-31F916BA6F35}" srcOrd="3" destOrd="0" presId="urn:microsoft.com/office/officeart/2005/8/layout/orgChart1"/>
    <dgm:cxn modelId="{B09794E3-3563-43BF-96DB-8A98CC8A33B9}" type="presParOf" srcId="{E46C2A57-8A98-4CE5-BEEE-31F916BA6F35}" destId="{3EE1181B-FA9E-4B8D-AB31-8FF8D1785A3A}" srcOrd="0" destOrd="0" presId="urn:microsoft.com/office/officeart/2005/8/layout/orgChart1"/>
    <dgm:cxn modelId="{C3CB5B19-5DA3-48CA-884D-C551ED28B925}" type="presParOf" srcId="{3EE1181B-FA9E-4B8D-AB31-8FF8D1785A3A}" destId="{A34A6501-BD91-4EB7-B106-023370B3BDCE}" srcOrd="0" destOrd="0" presId="urn:microsoft.com/office/officeart/2005/8/layout/orgChart1"/>
    <dgm:cxn modelId="{3A879649-65DE-479D-A016-C2269DE45BEF}" type="presParOf" srcId="{3EE1181B-FA9E-4B8D-AB31-8FF8D1785A3A}" destId="{E4B8E21B-5B42-4B89-9441-7DAD59A98D16}" srcOrd="1" destOrd="0" presId="urn:microsoft.com/office/officeart/2005/8/layout/orgChart1"/>
    <dgm:cxn modelId="{466905F9-F6CB-4284-8FBE-01352905B6BC}" type="presParOf" srcId="{E46C2A57-8A98-4CE5-BEEE-31F916BA6F35}" destId="{EECC2417-CB59-4A83-A201-6FDC56C3C8E0}" srcOrd="1" destOrd="0" presId="urn:microsoft.com/office/officeart/2005/8/layout/orgChart1"/>
    <dgm:cxn modelId="{D3B19AF0-BA43-477C-BAC8-C30BEFBD69E0}" type="presParOf" srcId="{E46C2A57-8A98-4CE5-BEEE-31F916BA6F35}" destId="{D1039868-AD1A-4553-A947-FDB0EDA011CA}" srcOrd="2" destOrd="0" presId="urn:microsoft.com/office/officeart/2005/8/layout/orgChart1"/>
    <dgm:cxn modelId="{2BB34FDD-8818-428E-8FD6-B36158ED783A}" type="presParOf" srcId="{D82EE698-9389-443B-9A44-54656A60879B}" destId="{30C66C8B-A139-4F1C-A165-BF938C97DBC2}" srcOrd="4" destOrd="0" presId="urn:microsoft.com/office/officeart/2005/8/layout/orgChart1"/>
    <dgm:cxn modelId="{BA631916-7D67-46A5-B98D-07C886C00F65}" type="presParOf" srcId="{D82EE698-9389-443B-9A44-54656A60879B}" destId="{18893BE4-E16C-4500-B8B0-3BAAE93240A2}" srcOrd="5" destOrd="0" presId="urn:microsoft.com/office/officeart/2005/8/layout/orgChart1"/>
    <dgm:cxn modelId="{94F87FF0-08F5-413D-92E4-5BAA24432A6D}" type="presParOf" srcId="{18893BE4-E16C-4500-B8B0-3BAAE93240A2}" destId="{E3B89742-FDD1-45EB-9EBA-8443FBB61E11}" srcOrd="0" destOrd="0" presId="urn:microsoft.com/office/officeart/2005/8/layout/orgChart1"/>
    <dgm:cxn modelId="{5457418D-86AC-4664-A102-DE8DE958833C}" type="presParOf" srcId="{E3B89742-FDD1-45EB-9EBA-8443FBB61E11}" destId="{5F9C8F48-E6E7-465E-A31B-55ED76E09E17}" srcOrd="0" destOrd="0" presId="urn:microsoft.com/office/officeart/2005/8/layout/orgChart1"/>
    <dgm:cxn modelId="{2F661180-121F-43D2-B30B-73C2BDC7F4C3}" type="presParOf" srcId="{E3B89742-FDD1-45EB-9EBA-8443FBB61E11}" destId="{10AD00DA-2FD9-41BC-B8F1-F53B86AAE5AE}" srcOrd="1" destOrd="0" presId="urn:microsoft.com/office/officeart/2005/8/layout/orgChart1"/>
    <dgm:cxn modelId="{6671C628-93A8-4165-B486-7EE90548DFF5}" type="presParOf" srcId="{18893BE4-E16C-4500-B8B0-3BAAE93240A2}" destId="{FF661524-EF0A-4192-80D7-31C7B12B2CC4}" srcOrd="1" destOrd="0" presId="urn:microsoft.com/office/officeart/2005/8/layout/orgChart1"/>
    <dgm:cxn modelId="{222A2208-9373-40E2-93CD-F40457D1160B}" type="presParOf" srcId="{18893BE4-E16C-4500-B8B0-3BAAE93240A2}" destId="{6C301CEB-ACF9-4291-8701-9C64EBC274A7}" srcOrd="2" destOrd="0" presId="urn:microsoft.com/office/officeart/2005/8/layout/orgChart1"/>
    <dgm:cxn modelId="{5046AE21-6E0B-46AA-9C89-CD2F2C8CE4E6}" type="presParOf" srcId="{D82EE698-9389-443B-9A44-54656A60879B}" destId="{E03D3CBA-F174-428D-A720-F1CEA12C60E1}" srcOrd="6" destOrd="0" presId="urn:microsoft.com/office/officeart/2005/8/layout/orgChart1"/>
    <dgm:cxn modelId="{770C3A9B-13E9-4046-AF5C-E6D17CC41E25}" type="presParOf" srcId="{D82EE698-9389-443B-9A44-54656A60879B}" destId="{4450B213-11CE-4213-8035-9671563332DA}" srcOrd="7" destOrd="0" presId="urn:microsoft.com/office/officeart/2005/8/layout/orgChart1"/>
    <dgm:cxn modelId="{E31BFC39-E278-4497-96CD-A6DEE211E051}" type="presParOf" srcId="{4450B213-11CE-4213-8035-9671563332DA}" destId="{85DCD4EC-933A-4ED3-99FA-43BDAC47673C}" srcOrd="0" destOrd="0" presId="urn:microsoft.com/office/officeart/2005/8/layout/orgChart1"/>
    <dgm:cxn modelId="{E28EAF4C-5AFB-4901-A304-6FDB0082FDD1}" type="presParOf" srcId="{85DCD4EC-933A-4ED3-99FA-43BDAC47673C}" destId="{1E6BAD5A-6B35-4E0D-A8E0-AE159EDE6706}" srcOrd="0" destOrd="0" presId="urn:microsoft.com/office/officeart/2005/8/layout/orgChart1"/>
    <dgm:cxn modelId="{7D3DB5D4-A179-41AC-A671-D8781EFC4E51}" type="presParOf" srcId="{85DCD4EC-933A-4ED3-99FA-43BDAC47673C}" destId="{5B041F23-81C8-4CAC-A8A6-91C8A6F1FD5D}" srcOrd="1" destOrd="0" presId="urn:microsoft.com/office/officeart/2005/8/layout/orgChart1"/>
    <dgm:cxn modelId="{1BCA561A-3AB8-4599-B342-2EF90F679359}" type="presParOf" srcId="{4450B213-11CE-4213-8035-9671563332DA}" destId="{38AC2135-399F-44A9-8384-AEF855DF4E4F}" srcOrd="1" destOrd="0" presId="urn:microsoft.com/office/officeart/2005/8/layout/orgChart1"/>
    <dgm:cxn modelId="{4BC54A9B-E0C9-4C51-8117-A475881285EF}" type="presParOf" srcId="{4450B213-11CE-4213-8035-9671563332DA}" destId="{6E7A67BB-11A8-4D2F-BC2B-0CA014E0814D}" srcOrd="2" destOrd="0" presId="urn:microsoft.com/office/officeart/2005/8/layout/orgChart1"/>
    <dgm:cxn modelId="{4CC0E119-8E37-4BFA-9E35-634243766B9A}" type="presParOf" srcId="{A5CB4422-4EBB-4F40-BF99-FC24407F7B5A}" destId="{0706E17C-CE3A-40C3-8ACA-3DFF161031D0}" srcOrd="2" destOrd="0" presId="urn:microsoft.com/office/officeart/2005/8/layout/orgChart1"/>
    <dgm:cxn modelId="{C0DAB649-C33B-449D-8191-AE6DEE5004BA}" type="presParOf" srcId="{001E49BB-D162-4E84-9C47-CD4178D1A3A0}" destId="{EDD62EAC-D278-40A4-9250-B3F1844A882E}" srcOrd="2" destOrd="0" presId="urn:microsoft.com/office/officeart/2005/8/layout/orgChart1"/>
    <dgm:cxn modelId="{7246CA33-C8A5-4451-93B8-D2728E0E0989}" type="presParOf" srcId="{001E49BB-D162-4E84-9C47-CD4178D1A3A0}" destId="{482008B6-F4F0-4CF2-8FDB-ACC27B2BC89A}" srcOrd="3" destOrd="0" presId="urn:microsoft.com/office/officeart/2005/8/layout/orgChart1"/>
    <dgm:cxn modelId="{E96E2F71-D6F4-4182-A985-89CC030BDC91}" type="presParOf" srcId="{482008B6-F4F0-4CF2-8FDB-ACC27B2BC89A}" destId="{5C75C563-9619-4279-97AB-46AEB30E45AD}" srcOrd="0" destOrd="0" presId="urn:microsoft.com/office/officeart/2005/8/layout/orgChart1"/>
    <dgm:cxn modelId="{77D91E91-D8E3-4B9D-8632-2AEE7CC7389C}" type="presParOf" srcId="{5C75C563-9619-4279-97AB-46AEB30E45AD}" destId="{BDB9F133-6386-4D51-A8F3-39DA266BB436}" srcOrd="0" destOrd="0" presId="urn:microsoft.com/office/officeart/2005/8/layout/orgChart1"/>
    <dgm:cxn modelId="{7F705D73-F467-448C-80D3-B3B3C676AFEB}" type="presParOf" srcId="{5C75C563-9619-4279-97AB-46AEB30E45AD}" destId="{95DF4CF3-5087-4A24-88DA-15586E0841FF}" srcOrd="1" destOrd="0" presId="urn:microsoft.com/office/officeart/2005/8/layout/orgChart1"/>
    <dgm:cxn modelId="{52C4B831-3CE7-4ECD-BBE9-D07DCF042063}" type="presParOf" srcId="{482008B6-F4F0-4CF2-8FDB-ACC27B2BC89A}" destId="{12605040-B068-48FD-8440-82289D9D74A8}" srcOrd="1" destOrd="0" presId="urn:microsoft.com/office/officeart/2005/8/layout/orgChart1"/>
    <dgm:cxn modelId="{E6FB4EAC-6ADD-4CB4-9E2F-5A520C24B7D3}" type="presParOf" srcId="{12605040-B068-48FD-8440-82289D9D74A8}" destId="{F4865ECF-7BEF-4B8B-B051-98237832367A}" srcOrd="0" destOrd="0" presId="urn:microsoft.com/office/officeart/2005/8/layout/orgChart1"/>
    <dgm:cxn modelId="{0D690AB5-AD16-4E86-ABE4-125DBBA8F25B}" type="presParOf" srcId="{12605040-B068-48FD-8440-82289D9D74A8}" destId="{4EE280D8-6E42-4FF4-9E2A-36648F247B10}" srcOrd="1" destOrd="0" presId="urn:microsoft.com/office/officeart/2005/8/layout/orgChart1"/>
    <dgm:cxn modelId="{6EC4C7AC-522E-4D68-8FCF-1152F7584A7D}" type="presParOf" srcId="{4EE280D8-6E42-4FF4-9E2A-36648F247B10}" destId="{E5496F1B-A65F-48A5-9EEB-C1725DD36ECD}" srcOrd="0" destOrd="0" presId="urn:microsoft.com/office/officeart/2005/8/layout/orgChart1"/>
    <dgm:cxn modelId="{1981221B-55FC-4394-9275-88E850F7606A}" type="presParOf" srcId="{E5496F1B-A65F-48A5-9EEB-C1725DD36ECD}" destId="{D4D2E09E-B62E-4DB6-9F68-505FB6D66FC4}" srcOrd="0" destOrd="0" presId="urn:microsoft.com/office/officeart/2005/8/layout/orgChart1"/>
    <dgm:cxn modelId="{683FCAF5-D117-4082-8651-5637907CEBD1}" type="presParOf" srcId="{E5496F1B-A65F-48A5-9EEB-C1725DD36ECD}" destId="{6B096B5E-06E8-4327-9781-C49FFB3143D9}" srcOrd="1" destOrd="0" presId="urn:microsoft.com/office/officeart/2005/8/layout/orgChart1"/>
    <dgm:cxn modelId="{8CC81609-ACEC-426D-A9E8-6CB11CDE1E89}" type="presParOf" srcId="{4EE280D8-6E42-4FF4-9E2A-36648F247B10}" destId="{04222364-F66D-40CE-A402-AAABCD5C50A8}" srcOrd="1" destOrd="0" presId="urn:microsoft.com/office/officeart/2005/8/layout/orgChart1"/>
    <dgm:cxn modelId="{EBC8C979-6A83-42E6-B794-0D7A164B20EA}" type="presParOf" srcId="{4EE280D8-6E42-4FF4-9E2A-36648F247B10}" destId="{93A297B5-908A-4910-86C3-9A6B62D91281}" srcOrd="2" destOrd="0" presId="urn:microsoft.com/office/officeart/2005/8/layout/orgChart1"/>
    <dgm:cxn modelId="{2E0770A9-28CE-4CB3-A00B-89EC70489366}" type="presParOf" srcId="{12605040-B068-48FD-8440-82289D9D74A8}" destId="{6B07FC7C-0862-4115-812D-C9FF2C673570}" srcOrd="2" destOrd="0" presId="urn:microsoft.com/office/officeart/2005/8/layout/orgChart1"/>
    <dgm:cxn modelId="{89D50EE5-1973-40F2-AA33-2057AFA707E7}" type="presParOf" srcId="{12605040-B068-48FD-8440-82289D9D74A8}" destId="{1A8E4628-4E4D-4EC6-B64E-80E3D510AC4F}" srcOrd="3" destOrd="0" presId="urn:microsoft.com/office/officeart/2005/8/layout/orgChart1"/>
    <dgm:cxn modelId="{8910B42E-B65B-415B-B59F-A5CB916EFD44}" type="presParOf" srcId="{1A8E4628-4E4D-4EC6-B64E-80E3D510AC4F}" destId="{C27848CB-F50B-45CE-92B9-A0CCEE549C64}" srcOrd="0" destOrd="0" presId="urn:microsoft.com/office/officeart/2005/8/layout/orgChart1"/>
    <dgm:cxn modelId="{54384D1E-EF4E-49D9-9ADC-2268D3CC0AED}" type="presParOf" srcId="{C27848CB-F50B-45CE-92B9-A0CCEE549C64}" destId="{A245AB9E-EAD4-4CA6-B4B7-29AD32BAFF33}" srcOrd="0" destOrd="0" presId="urn:microsoft.com/office/officeart/2005/8/layout/orgChart1"/>
    <dgm:cxn modelId="{5F42663A-52E3-4000-89BD-8C8694AC95AA}" type="presParOf" srcId="{C27848CB-F50B-45CE-92B9-A0CCEE549C64}" destId="{5B1AC843-C12A-4FE2-A095-6281CBD6E8D3}" srcOrd="1" destOrd="0" presId="urn:microsoft.com/office/officeart/2005/8/layout/orgChart1"/>
    <dgm:cxn modelId="{34338032-745D-4B0A-B0DE-02C70011A5E6}" type="presParOf" srcId="{1A8E4628-4E4D-4EC6-B64E-80E3D510AC4F}" destId="{949E6C9B-FEE3-49FF-AFEE-054A39118056}" srcOrd="1" destOrd="0" presId="urn:microsoft.com/office/officeart/2005/8/layout/orgChart1"/>
    <dgm:cxn modelId="{0EE907D8-7BE6-411D-BC68-80D64DE32289}" type="presParOf" srcId="{1A8E4628-4E4D-4EC6-B64E-80E3D510AC4F}" destId="{37B85097-2B77-48ED-A3C2-C6E0880B8685}" srcOrd="2" destOrd="0" presId="urn:microsoft.com/office/officeart/2005/8/layout/orgChart1"/>
    <dgm:cxn modelId="{A153B97E-21D0-4828-B250-BB3525350573}" type="presParOf" srcId="{482008B6-F4F0-4CF2-8FDB-ACC27B2BC89A}" destId="{36E4A2EB-95C9-4899-A2FB-773C18FFFE79}" srcOrd="2" destOrd="0" presId="urn:microsoft.com/office/officeart/2005/8/layout/orgChart1"/>
    <dgm:cxn modelId="{BA8FE094-FDBE-4A79-8720-2C47B3F5E9F4}" type="presParOf" srcId="{965370AB-D443-4E16-877D-C1E5023F9610}" destId="{84472DC0-3F57-4775-99C3-2D0E1D8860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CC3F17-551C-4704-A967-613B90B628C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B238C1-CE6B-4FFC-AA8E-44041B4B7DF6}">
      <dgm:prSet phldrT="[Текст]" custT="1"/>
      <dgm:spPr/>
      <dgm:t>
        <a:bodyPr/>
        <a:lstStyle/>
        <a:p>
          <a:r>
            <a:rPr lang="ru-RU" sz="2400" dirty="0" smtClean="0"/>
            <a:t>Сквозные технологии</a:t>
          </a:r>
          <a:endParaRPr lang="ru-RU" sz="2400" dirty="0"/>
        </a:p>
      </dgm:t>
    </dgm:pt>
    <dgm:pt modelId="{D1294870-7625-4D79-BF51-948FD3F0CCDE}" type="parTrans" cxnId="{DFDB7474-B5E7-41F5-B8A9-D4A6AACD703D}">
      <dgm:prSet/>
      <dgm:spPr/>
      <dgm:t>
        <a:bodyPr/>
        <a:lstStyle/>
        <a:p>
          <a:endParaRPr lang="ru-RU"/>
        </a:p>
      </dgm:t>
    </dgm:pt>
    <dgm:pt modelId="{EF4B9331-4697-4BEB-B9FD-C2D7678C7F7B}" type="sibTrans" cxnId="{DFDB7474-B5E7-41F5-B8A9-D4A6AACD703D}">
      <dgm:prSet/>
      <dgm:spPr/>
      <dgm:t>
        <a:bodyPr/>
        <a:lstStyle/>
        <a:p>
          <a:endParaRPr lang="ru-RU"/>
        </a:p>
      </dgm:t>
    </dgm:pt>
    <dgm:pt modelId="{0AC67217-13EA-4F7C-8722-3684A87189D7}">
      <dgm:prSet phldrT="[Текст]"/>
      <dgm:spPr/>
      <dgm:t>
        <a:bodyPr/>
        <a:lstStyle/>
        <a:p>
          <a:r>
            <a:rPr lang="ru-RU" dirty="0" smtClean="0"/>
            <a:t>Система учета и хранения баз данных</a:t>
          </a:r>
          <a:endParaRPr lang="ru-RU" dirty="0"/>
        </a:p>
      </dgm:t>
    </dgm:pt>
    <dgm:pt modelId="{51993A18-5F73-4157-915C-686ADE4C6766}" type="parTrans" cxnId="{BAE9CDF6-15CC-46AB-AB41-DB095813DEE1}">
      <dgm:prSet/>
      <dgm:spPr/>
      <dgm:t>
        <a:bodyPr/>
        <a:lstStyle/>
        <a:p>
          <a:endParaRPr lang="ru-RU"/>
        </a:p>
      </dgm:t>
    </dgm:pt>
    <dgm:pt modelId="{4F3A2CE3-8910-4611-AD47-A1207F0E99A1}" type="sibTrans" cxnId="{BAE9CDF6-15CC-46AB-AB41-DB095813DEE1}">
      <dgm:prSet/>
      <dgm:spPr/>
      <dgm:t>
        <a:bodyPr/>
        <a:lstStyle/>
        <a:p>
          <a:endParaRPr lang="ru-RU"/>
        </a:p>
      </dgm:t>
    </dgm:pt>
    <dgm:pt modelId="{E8A3573C-238B-4AC5-A4C8-BE0C98B5FA43}">
      <dgm:prSet phldrT="[Текст]"/>
      <dgm:spPr/>
      <dgm:t>
        <a:bodyPr/>
        <a:lstStyle/>
        <a:p>
          <a:r>
            <a:rPr lang="ru-RU" dirty="0" smtClean="0"/>
            <a:t>Распределенные реестры проектных решений</a:t>
          </a:r>
          <a:endParaRPr lang="ru-RU" dirty="0"/>
        </a:p>
      </dgm:t>
    </dgm:pt>
    <dgm:pt modelId="{D84C2377-523A-4C4E-9319-79568B62DF66}" type="parTrans" cxnId="{30F2F812-CED6-46CE-B36F-CE068D88386F}">
      <dgm:prSet/>
      <dgm:spPr/>
      <dgm:t>
        <a:bodyPr/>
        <a:lstStyle/>
        <a:p>
          <a:endParaRPr lang="ru-RU"/>
        </a:p>
      </dgm:t>
    </dgm:pt>
    <dgm:pt modelId="{4EC93CA9-0DEE-4C10-B793-435784C12304}" type="sibTrans" cxnId="{30F2F812-CED6-46CE-B36F-CE068D88386F}">
      <dgm:prSet/>
      <dgm:spPr/>
      <dgm:t>
        <a:bodyPr/>
        <a:lstStyle/>
        <a:p>
          <a:endParaRPr lang="ru-RU"/>
        </a:p>
      </dgm:t>
    </dgm:pt>
    <dgm:pt modelId="{BBAE8C1F-0098-4A72-8D0C-8BEF025695E5}">
      <dgm:prSet phldrT="[Текст]"/>
      <dgm:spPr/>
      <dgm:t>
        <a:bodyPr/>
        <a:lstStyle/>
        <a:p>
          <a:r>
            <a:rPr lang="ru-RU" dirty="0" smtClean="0"/>
            <a:t>Технология: распределенные базы данных и файловые системы</a:t>
          </a:r>
          <a:endParaRPr lang="ru-RU" dirty="0"/>
        </a:p>
      </dgm:t>
    </dgm:pt>
    <dgm:pt modelId="{F4C7A6CE-A31F-49B8-9588-4986E164FF35}" type="parTrans" cxnId="{CAF5172D-3277-4BEC-A4E3-907452C4D554}">
      <dgm:prSet/>
      <dgm:spPr/>
      <dgm:t>
        <a:bodyPr/>
        <a:lstStyle/>
        <a:p>
          <a:endParaRPr lang="ru-RU"/>
        </a:p>
      </dgm:t>
    </dgm:pt>
    <dgm:pt modelId="{A9FFDA08-0EF4-4642-8284-ACA7574B1628}" type="sibTrans" cxnId="{CAF5172D-3277-4BEC-A4E3-907452C4D554}">
      <dgm:prSet/>
      <dgm:spPr/>
      <dgm:t>
        <a:bodyPr/>
        <a:lstStyle/>
        <a:p>
          <a:endParaRPr lang="ru-RU"/>
        </a:p>
      </dgm:t>
    </dgm:pt>
    <dgm:pt modelId="{B92CF209-1D39-4C3C-BF68-5479986C9D9F}" type="pres">
      <dgm:prSet presAssocID="{DECC3F17-551C-4704-A967-613B90B628C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791C63-8E65-4ED4-B120-7379916E1158}" type="pres">
      <dgm:prSet presAssocID="{DEB238C1-CE6B-4FFC-AA8E-44041B4B7DF6}" presName="root1" presStyleCnt="0"/>
      <dgm:spPr/>
    </dgm:pt>
    <dgm:pt modelId="{D17C7EB3-3420-4DD1-B197-9E58112E2303}" type="pres">
      <dgm:prSet presAssocID="{DEB238C1-CE6B-4FFC-AA8E-44041B4B7DF6}" presName="LevelOneTextNode" presStyleLbl="node0" presStyleIdx="0" presStyleCnt="1" custAng="0" custScaleX="117230" custScaleY="51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022F7A-6500-4B9D-8E17-E58398AF1C64}" type="pres">
      <dgm:prSet presAssocID="{DEB238C1-CE6B-4FFC-AA8E-44041B4B7DF6}" presName="level2hierChild" presStyleCnt="0"/>
      <dgm:spPr/>
    </dgm:pt>
    <dgm:pt modelId="{0B9BA1BF-ABF8-434B-A299-4882244A6C54}" type="pres">
      <dgm:prSet presAssocID="{51993A18-5F73-4157-915C-686ADE4C6766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B794DD7-58F9-4815-8940-2BA92ABB0A89}" type="pres">
      <dgm:prSet presAssocID="{51993A18-5F73-4157-915C-686ADE4C676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45B5A8A6-8414-415F-BBD3-6498EB519F30}" type="pres">
      <dgm:prSet presAssocID="{0AC67217-13EA-4F7C-8722-3684A87189D7}" presName="root2" presStyleCnt="0"/>
      <dgm:spPr/>
    </dgm:pt>
    <dgm:pt modelId="{32C06E59-BB25-489B-B6B8-2C592FA03EF2}" type="pres">
      <dgm:prSet presAssocID="{0AC67217-13EA-4F7C-8722-3684A87189D7}" presName="LevelTwoTextNode" presStyleLbl="node2" presStyleIdx="0" presStyleCnt="3" custScaleX="155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667BCD-68A1-4E7F-B925-DEA53EE3215A}" type="pres">
      <dgm:prSet presAssocID="{0AC67217-13EA-4F7C-8722-3684A87189D7}" presName="level3hierChild" presStyleCnt="0"/>
      <dgm:spPr/>
    </dgm:pt>
    <dgm:pt modelId="{5F6E9D7B-5344-4E91-8E74-0C2CF4C84589}" type="pres">
      <dgm:prSet presAssocID="{D84C2377-523A-4C4E-9319-79568B62DF66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F5A7E89B-74FC-4F55-83ED-67A4201DE0DF}" type="pres">
      <dgm:prSet presAssocID="{D84C2377-523A-4C4E-9319-79568B62DF66}" presName="connTx" presStyleLbl="parChTrans1D2" presStyleIdx="1" presStyleCnt="3"/>
      <dgm:spPr/>
      <dgm:t>
        <a:bodyPr/>
        <a:lstStyle/>
        <a:p>
          <a:endParaRPr lang="ru-RU"/>
        </a:p>
      </dgm:t>
    </dgm:pt>
    <dgm:pt modelId="{E1355573-5368-4796-9EFA-32A76365DB03}" type="pres">
      <dgm:prSet presAssocID="{E8A3573C-238B-4AC5-A4C8-BE0C98B5FA43}" presName="root2" presStyleCnt="0"/>
      <dgm:spPr/>
    </dgm:pt>
    <dgm:pt modelId="{D0E4474F-011F-4D2B-AB2A-B7ACB28D5E41}" type="pres">
      <dgm:prSet presAssocID="{E8A3573C-238B-4AC5-A4C8-BE0C98B5FA43}" presName="LevelTwoTextNode" presStyleLbl="node2" presStyleIdx="1" presStyleCnt="3" custScaleX="155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43B113-9630-4201-83F0-F260FBAFE2DD}" type="pres">
      <dgm:prSet presAssocID="{E8A3573C-238B-4AC5-A4C8-BE0C98B5FA43}" presName="level3hierChild" presStyleCnt="0"/>
      <dgm:spPr/>
    </dgm:pt>
    <dgm:pt modelId="{F1BC1B85-8B8A-4D3F-AC17-F201308CCC7A}" type="pres">
      <dgm:prSet presAssocID="{F4C7A6CE-A31F-49B8-9588-4986E164FF35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84294AD-D7B1-40E2-A090-DFEAB4843FB2}" type="pres">
      <dgm:prSet presAssocID="{F4C7A6CE-A31F-49B8-9588-4986E164FF35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2F5DD25-84A7-46E1-B4D4-3C4F17277428}" type="pres">
      <dgm:prSet presAssocID="{BBAE8C1F-0098-4A72-8D0C-8BEF025695E5}" presName="root2" presStyleCnt="0"/>
      <dgm:spPr/>
    </dgm:pt>
    <dgm:pt modelId="{2AA0E4CF-F2E0-41A5-81D7-87E85E1E9D3E}" type="pres">
      <dgm:prSet presAssocID="{BBAE8C1F-0098-4A72-8D0C-8BEF025695E5}" presName="LevelTwoTextNode" presStyleLbl="node2" presStyleIdx="2" presStyleCnt="3" custScaleX="155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5334D4-2FF6-4256-9D21-A7BB545DEA7B}" type="pres">
      <dgm:prSet presAssocID="{BBAE8C1F-0098-4A72-8D0C-8BEF025695E5}" presName="level3hierChild" presStyleCnt="0"/>
      <dgm:spPr/>
    </dgm:pt>
  </dgm:ptLst>
  <dgm:cxnLst>
    <dgm:cxn modelId="{C689B876-F103-4C35-A25E-DF6A853FAC15}" type="presOf" srcId="{51993A18-5F73-4157-915C-686ADE4C6766}" destId="{3B794DD7-58F9-4815-8940-2BA92ABB0A89}" srcOrd="1" destOrd="0" presId="urn:microsoft.com/office/officeart/2008/layout/HorizontalMultiLevelHierarchy"/>
    <dgm:cxn modelId="{844B78B8-0475-424E-99EB-F02E4BA3A514}" type="presOf" srcId="{DEB238C1-CE6B-4FFC-AA8E-44041B4B7DF6}" destId="{D17C7EB3-3420-4DD1-B197-9E58112E2303}" srcOrd="0" destOrd="0" presId="urn:microsoft.com/office/officeart/2008/layout/HorizontalMultiLevelHierarchy"/>
    <dgm:cxn modelId="{CAF5172D-3277-4BEC-A4E3-907452C4D554}" srcId="{DEB238C1-CE6B-4FFC-AA8E-44041B4B7DF6}" destId="{BBAE8C1F-0098-4A72-8D0C-8BEF025695E5}" srcOrd="2" destOrd="0" parTransId="{F4C7A6CE-A31F-49B8-9588-4986E164FF35}" sibTransId="{A9FFDA08-0EF4-4642-8284-ACA7574B1628}"/>
    <dgm:cxn modelId="{DFDB7474-B5E7-41F5-B8A9-D4A6AACD703D}" srcId="{DECC3F17-551C-4704-A967-613B90B628C5}" destId="{DEB238C1-CE6B-4FFC-AA8E-44041B4B7DF6}" srcOrd="0" destOrd="0" parTransId="{D1294870-7625-4D79-BF51-948FD3F0CCDE}" sibTransId="{EF4B9331-4697-4BEB-B9FD-C2D7678C7F7B}"/>
    <dgm:cxn modelId="{B981390C-A1D1-478A-BC10-88680522F64B}" type="presOf" srcId="{E8A3573C-238B-4AC5-A4C8-BE0C98B5FA43}" destId="{D0E4474F-011F-4D2B-AB2A-B7ACB28D5E41}" srcOrd="0" destOrd="0" presId="urn:microsoft.com/office/officeart/2008/layout/HorizontalMultiLevelHierarchy"/>
    <dgm:cxn modelId="{BAE9CDF6-15CC-46AB-AB41-DB095813DEE1}" srcId="{DEB238C1-CE6B-4FFC-AA8E-44041B4B7DF6}" destId="{0AC67217-13EA-4F7C-8722-3684A87189D7}" srcOrd="0" destOrd="0" parTransId="{51993A18-5F73-4157-915C-686ADE4C6766}" sibTransId="{4F3A2CE3-8910-4611-AD47-A1207F0E99A1}"/>
    <dgm:cxn modelId="{C878CEAE-768C-4375-8664-2176998B3E1C}" type="presOf" srcId="{BBAE8C1F-0098-4A72-8D0C-8BEF025695E5}" destId="{2AA0E4CF-F2E0-41A5-81D7-87E85E1E9D3E}" srcOrd="0" destOrd="0" presId="urn:microsoft.com/office/officeart/2008/layout/HorizontalMultiLevelHierarchy"/>
    <dgm:cxn modelId="{30F2F812-CED6-46CE-B36F-CE068D88386F}" srcId="{DEB238C1-CE6B-4FFC-AA8E-44041B4B7DF6}" destId="{E8A3573C-238B-4AC5-A4C8-BE0C98B5FA43}" srcOrd="1" destOrd="0" parTransId="{D84C2377-523A-4C4E-9319-79568B62DF66}" sibTransId="{4EC93CA9-0DEE-4C10-B793-435784C12304}"/>
    <dgm:cxn modelId="{ED97829B-BA6B-4324-BD72-2CA5F6AA061C}" type="presOf" srcId="{0AC67217-13EA-4F7C-8722-3684A87189D7}" destId="{32C06E59-BB25-489B-B6B8-2C592FA03EF2}" srcOrd="0" destOrd="0" presId="urn:microsoft.com/office/officeart/2008/layout/HorizontalMultiLevelHierarchy"/>
    <dgm:cxn modelId="{7B73F6E3-91BF-4732-91B4-47F244E86892}" type="presOf" srcId="{F4C7A6CE-A31F-49B8-9588-4986E164FF35}" destId="{A84294AD-D7B1-40E2-A090-DFEAB4843FB2}" srcOrd="1" destOrd="0" presId="urn:microsoft.com/office/officeart/2008/layout/HorizontalMultiLevelHierarchy"/>
    <dgm:cxn modelId="{C08F3194-F54B-4103-A300-32014E9DD7B3}" type="presOf" srcId="{D84C2377-523A-4C4E-9319-79568B62DF66}" destId="{5F6E9D7B-5344-4E91-8E74-0C2CF4C84589}" srcOrd="0" destOrd="0" presId="urn:microsoft.com/office/officeart/2008/layout/HorizontalMultiLevelHierarchy"/>
    <dgm:cxn modelId="{03E3935B-4BD6-4B6A-9ED8-ADD37FD65224}" type="presOf" srcId="{51993A18-5F73-4157-915C-686ADE4C6766}" destId="{0B9BA1BF-ABF8-434B-A299-4882244A6C54}" srcOrd="0" destOrd="0" presId="urn:microsoft.com/office/officeart/2008/layout/HorizontalMultiLevelHierarchy"/>
    <dgm:cxn modelId="{C1B10164-CE9B-4DA3-8E71-F297F47EF81E}" type="presOf" srcId="{F4C7A6CE-A31F-49B8-9588-4986E164FF35}" destId="{F1BC1B85-8B8A-4D3F-AC17-F201308CCC7A}" srcOrd="0" destOrd="0" presId="urn:microsoft.com/office/officeart/2008/layout/HorizontalMultiLevelHierarchy"/>
    <dgm:cxn modelId="{A70A1B0C-BC73-4269-81EF-A7A3384D5F58}" type="presOf" srcId="{D84C2377-523A-4C4E-9319-79568B62DF66}" destId="{F5A7E89B-74FC-4F55-83ED-67A4201DE0DF}" srcOrd="1" destOrd="0" presId="urn:microsoft.com/office/officeart/2008/layout/HorizontalMultiLevelHierarchy"/>
    <dgm:cxn modelId="{B2C08EA1-E06A-426C-B256-9EFFB1F0D903}" type="presOf" srcId="{DECC3F17-551C-4704-A967-613B90B628C5}" destId="{B92CF209-1D39-4C3C-BF68-5479986C9D9F}" srcOrd="0" destOrd="0" presId="urn:microsoft.com/office/officeart/2008/layout/HorizontalMultiLevelHierarchy"/>
    <dgm:cxn modelId="{A5C4853B-5EC7-4AEB-8D9F-05663A8EE73E}" type="presParOf" srcId="{B92CF209-1D39-4C3C-BF68-5479986C9D9F}" destId="{EB791C63-8E65-4ED4-B120-7379916E1158}" srcOrd="0" destOrd="0" presId="urn:microsoft.com/office/officeart/2008/layout/HorizontalMultiLevelHierarchy"/>
    <dgm:cxn modelId="{ED61070F-B41F-40D7-9E62-0FD9B0B7A2FA}" type="presParOf" srcId="{EB791C63-8E65-4ED4-B120-7379916E1158}" destId="{D17C7EB3-3420-4DD1-B197-9E58112E2303}" srcOrd="0" destOrd="0" presId="urn:microsoft.com/office/officeart/2008/layout/HorizontalMultiLevelHierarchy"/>
    <dgm:cxn modelId="{7500D1A3-5358-4D50-B1EA-73F5A28F418F}" type="presParOf" srcId="{EB791C63-8E65-4ED4-B120-7379916E1158}" destId="{4A022F7A-6500-4B9D-8E17-E58398AF1C64}" srcOrd="1" destOrd="0" presId="urn:microsoft.com/office/officeart/2008/layout/HorizontalMultiLevelHierarchy"/>
    <dgm:cxn modelId="{C84F39A5-DDB4-475C-B963-7A22E2F81594}" type="presParOf" srcId="{4A022F7A-6500-4B9D-8E17-E58398AF1C64}" destId="{0B9BA1BF-ABF8-434B-A299-4882244A6C54}" srcOrd="0" destOrd="0" presId="urn:microsoft.com/office/officeart/2008/layout/HorizontalMultiLevelHierarchy"/>
    <dgm:cxn modelId="{E1D1A8C5-FB8E-409A-8EA4-E2890DFC4721}" type="presParOf" srcId="{0B9BA1BF-ABF8-434B-A299-4882244A6C54}" destId="{3B794DD7-58F9-4815-8940-2BA92ABB0A89}" srcOrd="0" destOrd="0" presId="urn:microsoft.com/office/officeart/2008/layout/HorizontalMultiLevelHierarchy"/>
    <dgm:cxn modelId="{C2C0CDD9-3CD5-489D-9847-C5C05C477829}" type="presParOf" srcId="{4A022F7A-6500-4B9D-8E17-E58398AF1C64}" destId="{45B5A8A6-8414-415F-BBD3-6498EB519F30}" srcOrd="1" destOrd="0" presId="urn:microsoft.com/office/officeart/2008/layout/HorizontalMultiLevelHierarchy"/>
    <dgm:cxn modelId="{9A309470-D16A-4977-82C1-7DB65C516AA2}" type="presParOf" srcId="{45B5A8A6-8414-415F-BBD3-6498EB519F30}" destId="{32C06E59-BB25-489B-B6B8-2C592FA03EF2}" srcOrd="0" destOrd="0" presId="urn:microsoft.com/office/officeart/2008/layout/HorizontalMultiLevelHierarchy"/>
    <dgm:cxn modelId="{428EA954-138F-49F4-BA41-EED9ADE16911}" type="presParOf" srcId="{45B5A8A6-8414-415F-BBD3-6498EB519F30}" destId="{4D667BCD-68A1-4E7F-B925-DEA53EE3215A}" srcOrd="1" destOrd="0" presId="urn:microsoft.com/office/officeart/2008/layout/HorizontalMultiLevelHierarchy"/>
    <dgm:cxn modelId="{81A75121-E465-48FB-B536-1F0458E3AF8F}" type="presParOf" srcId="{4A022F7A-6500-4B9D-8E17-E58398AF1C64}" destId="{5F6E9D7B-5344-4E91-8E74-0C2CF4C84589}" srcOrd="2" destOrd="0" presId="urn:microsoft.com/office/officeart/2008/layout/HorizontalMultiLevelHierarchy"/>
    <dgm:cxn modelId="{F3876E3D-BB96-4D8E-912C-CCC2DEABC2E2}" type="presParOf" srcId="{5F6E9D7B-5344-4E91-8E74-0C2CF4C84589}" destId="{F5A7E89B-74FC-4F55-83ED-67A4201DE0DF}" srcOrd="0" destOrd="0" presId="urn:microsoft.com/office/officeart/2008/layout/HorizontalMultiLevelHierarchy"/>
    <dgm:cxn modelId="{099067E4-05BF-4656-B392-57E43A44E1A6}" type="presParOf" srcId="{4A022F7A-6500-4B9D-8E17-E58398AF1C64}" destId="{E1355573-5368-4796-9EFA-32A76365DB03}" srcOrd="3" destOrd="0" presId="urn:microsoft.com/office/officeart/2008/layout/HorizontalMultiLevelHierarchy"/>
    <dgm:cxn modelId="{7503CE6B-7871-4696-B3B4-7119001FAC53}" type="presParOf" srcId="{E1355573-5368-4796-9EFA-32A76365DB03}" destId="{D0E4474F-011F-4D2B-AB2A-B7ACB28D5E41}" srcOrd="0" destOrd="0" presId="urn:microsoft.com/office/officeart/2008/layout/HorizontalMultiLevelHierarchy"/>
    <dgm:cxn modelId="{F49E91FA-6B30-4926-9E53-A9B091F01EDF}" type="presParOf" srcId="{E1355573-5368-4796-9EFA-32A76365DB03}" destId="{8E43B113-9630-4201-83F0-F260FBAFE2DD}" srcOrd="1" destOrd="0" presId="urn:microsoft.com/office/officeart/2008/layout/HorizontalMultiLevelHierarchy"/>
    <dgm:cxn modelId="{8D0A5C39-7239-4710-8D2A-2199BC54AAA0}" type="presParOf" srcId="{4A022F7A-6500-4B9D-8E17-E58398AF1C64}" destId="{F1BC1B85-8B8A-4D3F-AC17-F201308CCC7A}" srcOrd="4" destOrd="0" presId="urn:microsoft.com/office/officeart/2008/layout/HorizontalMultiLevelHierarchy"/>
    <dgm:cxn modelId="{27B378C7-AE4B-4373-BF4A-3E1778BF8359}" type="presParOf" srcId="{F1BC1B85-8B8A-4D3F-AC17-F201308CCC7A}" destId="{A84294AD-D7B1-40E2-A090-DFEAB4843FB2}" srcOrd="0" destOrd="0" presId="urn:microsoft.com/office/officeart/2008/layout/HorizontalMultiLevelHierarchy"/>
    <dgm:cxn modelId="{E2370977-FC27-4015-9931-44ACDCA8D992}" type="presParOf" srcId="{4A022F7A-6500-4B9D-8E17-E58398AF1C64}" destId="{22F5DD25-84A7-46E1-B4D4-3C4F17277428}" srcOrd="5" destOrd="0" presId="urn:microsoft.com/office/officeart/2008/layout/HorizontalMultiLevelHierarchy"/>
    <dgm:cxn modelId="{D8A8BEC8-826C-4E61-B431-AB12B932D33D}" type="presParOf" srcId="{22F5DD25-84A7-46E1-B4D4-3C4F17277428}" destId="{2AA0E4CF-F2E0-41A5-81D7-87E85E1E9D3E}" srcOrd="0" destOrd="0" presId="urn:microsoft.com/office/officeart/2008/layout/HorizontalMultiLevelHierarchy"/>
    <dgm:cxn modelId="{C62A8A99-133A-4727-ABDF-E47075B00B2C}" type="presParOf" srcId="{22F5DD25-84A7-46E1-B4D4-3C4F17277428}" destId="{795334D4-2FF6-4256-9D21-A7BB545DEA7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C093B5-6EA8-4B05-B3D3-B94010F8DA9A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8E9992-05AE-4116-B14C-BEB039C36A27}">
      <dgm:prSet phldrT="[Текст]"/>
      <dgm:spPr/>
      <dgm:t>
        <a:bodyPr/>
        <a:lstStyle/>
        <a:p>
          <a:r>
            <a:rPr lang="ru-RU" b="1" dirty="0" smtClean="0"/>
            <a:t>Государственные и коммерческие организации</a:t>
          </a:r>
          <a:endParaRPr lang="ru-RU" b="1" dirty="0"/>
        </a:p>
      </dgm:t>
    </dgm:pt>
    <dgm:pt modelId="{F7F2BFCC-5FA3-46CA-976D-007FAEAF63E4}" type="parTrans" cxnId="{A0AED293-5584-4823-BF38-AF62D6AC148C}">
      <dgm:prSet/>
      <dgm:spPr/>
      <dgm:t>
        <a:bodyPr/>
        <a:lstStyle/>
        <a:p>
          <a:endParaRPr lang="ru-RU"/>
        </a:p>
      </dgm:t>
    </dgm:pt>
    <dgm:pt modelId="{FB2288FD-4F28-467F-877B-19C002F231E6}" type="sibTrans" cxnId="{A0AED293-5584-4823-BF38-AF62D6AC148C}">
      <dgm:prSet/>
      <dgm:spPr/>
      <dgm:t>
        <a:bodyPr/>
        <a:lstStyle/>
        <a:p>
          <a:endParaRPr lang="ru-RU"/>
        </a:p>
      </dgm:t>
    </dgm:pt>
    <dgm:pt modelId="{860FF01C-4A68-487A-A5EB-8485391A83DA}">
      <dgm:prSet phldrT="[Текст]" custT="1"/>
      <dgm:spPr/>
      <dgm:t>
        <a:bodyPr/>
        <a:lstStyle/>
        <a:p>
          <a:r>
            <a:rPr lang="ru-RU" sz="1300" dirty="0" smtClean="0"/>
            <a:t>специалисты </a:t>
          </a:r>
          <a:r>
            <a:rPr lang="ru-RU" sz="1300" dirty="0" smtClean="0"/>
            <a:t>органов управления дорожным хозяйством</a:t>
          </a:r>
          <a:endParaRPr lang="ru-RU" sz="1300" dirty="0"/>
        </a:p>
      </dgm:t>
    </dgm:pt>
    <dgm:pt modelId="{5F16F889-976A-464E-9661-87124893CBF3}" type="parTrans" cxnId="{EBCD6B84-3B04-4FBA-A6DC-652ABBFAFB4F}">
      <dgm:prSet/>
      <dgm:spPr/>
      <dgm:t>
        <a:bodyPr/>
        <a:lstStyle/>
        <a:p>
          <a:endParaRPr lang="ru-RU"/>
        </a:p>
      </dgm:t>
    </dgm:pt>
    <dgm:pt modelId="{22520D51-C5D2-493F-819A-A0FC5EFD9EF3}" type="sibTrans" cxnId="{EBCD6B84-3B04-4FBA-A6DC-652ABBFAFB4F}">
      <dgm:prSet/>
      <dgm:spPr/>
      <dgm:t>
        <a:bodyPr/>
        <a:lstStyle/>
        <a:p>
          <a:endParaRPr lang="ru-RU"/>
        </a:p>
      </dgm:t>
    </dgm:pt>
    <dgm:pt modelId="{FA9BE74E-9F35-4CAA-BD8A-1B89FF5F2E34}">
      <dgm:prSet phldrT="[Текст]" custT="1"/>
      <dgm:spPr/>
      <dgm:t>
        <a:bodyPr/>
        <a:lstStyle/>
        <a:p>
          <a:r>
            <a:rPr lang="ru-RU" sz="1300" dirty="0" smtClean="0"/>
            <a:t>региональные управления автомобильных дорог</a:t>
          </a:r>
          <a:endParaRPr lang="ru-RU" sz="1300" dirty="0"/>
        </a:p>
      </dgm:t>
    </dgm:pt>
    <dgm:pt modelId="{DE02135A-3C22-46FE-B5E4-529178B28C04}" type="parTrans" cxnId="{F141AC04-BD6D-4FF6-A9D4-C6029BCCA8A7}">
      <dgm:prSet/>
      <dgm:spPr/>
      <dgm:t>
        <a:bodyPr/>
        <a:lstStyle/>
        <a:p>
          <a:endParaRPr lang="ru-RU"/>
        </a:p>
      </dgm:t>
    </dgm:pt>
    <dgm:pt modelId="{BB469326-EB11-4233-8BB8-FEC2F2E41DF3}" type="sibTrans" cxnId="{F141AC04-BD6D-4FF6-A9D4-C6029BCCA8A7}">
      <dgm:prSet/>
      <dgm:spPr/>
      <dgm:t>
        <a:bodyPr/>
        <a:lstStyle/>
        <a:p>
          <a:endParaRPr lang="ru-RU"/>
        </a:p>
      </dgm:t>
    </dgm:pt>
    <dgm:pt modelId="{2F26B6C6-D541-4411-9E2A-DC21751C6A23}">
      <dgm:prSet phldrT="[Текст]" custT="1"/>
      <dgm:spPr/>
      <dgm:t>
        <a:bodyPr/>
        <a:lstStyle/>
        <a:p>
          <a:r>
            <a:rPr lang="ru-RU" sz="1300" dirty="0" smtClean="0"/>
            <a:t>органы местного самоуправления</a:t>
          </a:r>
          <a:endParaRPr lang="ru-RU" sz="1300" dirty="0"/>
        </a:p>
      </dgm:t>
    </dgm:pt>
    <dgm:pt modelId="{26FEB52E-5D92-44FD-B131-167A59E4D32B}" type="parTrans" cxnId="{CAE8D64A-A80A-47A6-8916-1D89D998A31E}">
      <dgm:prSet/>
      <dgm:spPr/>
      <dgm:t>
        <a:bodyPr/>
        <a:lstStyle/>
        <a:p>
          <a:endParaRPr lang="ru-RU"/>
        </a:p>
      </dgm:t>
    </dgm:pt>
    <dgm:pt modelId="{05AB86AC-F178-452B-B680-B8052A330019}" type="sibTrans" cxnId="{CAE8D64A-A80A-47A6-8916-1D89D998A31E}">
      <dgm:prSet/>
      <dgm:spPr/>
      <dgm:t>
        <a:bodyPr/>
        <a:lstStyle/>
        <a:p>
          <a:endParaRPr lang="ru-RU"/>
        </a:p>
      </dgm:t>
    </dgm:pt>
    <dgm:pt modelId="{10852E16-C943-408B-B068-EE76AAC0D829}">
      <dgm:prSet phldrT="[Текст]" custT="1"/>
      <dgm:spPr/>
      <dgm:t>
        <a:bodyPr/>
        <a:lstStyle/>
        <a:p>
          <a:r>
            <a:rPr lang="ru-RU" sz="1300" dirty="0" smtClean="0"/>
            <a:t>операторы </a:t>
          </a:r>
          <a:r>
            <a:rPr lang="ru-RU" sz="1300" dirty="0" smtClean="0"/>
            <a:t>платных дорог</a:t>
          </a:r>
          <a:endParaRPr lang="ru-RU" sz="1300" dirty="0"/>
        </a:p>
      </dgm:t>
    </dgm:pt>
    <dgm:pt modelId="{D9C82C1B-DD95-44D2-81DF-F1BEC15EA8E8}" type="parTrans" cxnId="{8F6FFEE5-9832-42B5-80E0-D3486182AC26}">
      <dgm:prSet/>
      <dgm:spPr/>
      <dgm:t>
        <a:bodyPr/>
        <a:lstStyle/>
        <a:p>
          <a:endParaRPr lang="ru-RU"/>
        </a:p>
      </dgm:t>
    </dgm:pt>
    <dgm:pt modelId="{B1235AC5-F4F1-4891-98E9-9D0D4B1FFAAD}" type="sibTrans" cxnId="{8F6FFEE5-9832-42B5-80E0-D3486182AC26}">
      <dgm:prSet/>
      <dgm:spPr/>
      <dgm:t>
        <a:bodyPr/>
        <a:lstStyle/>
        <a:p>
          <a:endParaRPr lang="ru-RU"/>
        </a:p>
      </dgm:t>
    </dgm:pt>
    <dgm:pt modelId="{14A1813A-7331-4E8C-A511-31BF1CAE24E6}">
      <dgm:prSet phldrT="[Текст]" custT="1"/>
      <dgm:spPr/>
      <dgm:t>
        <a:bodyPr/>
        <a:lstStyle/>
        <a:p>
          <a:r>
            <a:rPr lang="ru-RU" sz="1300" dirty="0" smtClean="0"/>
            <a:t>концессионные компании</a:t>
          </a:r>
          <a:endParaRPr lang="ru-RU" sz="1300" dirty="0"/>
        </a:p>
      </dgm:t>
    </dgm:pt>
    <dgm:pt modelId="{F5DAFB2E-3B8C-47EB-BD58-0B96A7563120}" type="parTrans" cxnId="{D9CAE744-B6A8-4F38-96E9-D540BD34F5A9}">
      <dgm:prSet/>
      <dgm:spPr/>
      <dgm:t>
        <a:bodyPr/>
        <a:lstStyle/>
        <a:p>
          <a:endParaRPr lang="ru-RU"/>
        </a:p>
      </dgm:t>
    </dgm:pt>
    <dgm:pt modelId="{635594EC-B7EF-44BA-AD37-132117584A75}" type="sibTrans" cxnId="{D9CAE744-B6A8-4F38-96E9-D540BD34F5A9}">
      <dgm:prSet/>
      <dgm:spPr/>
      <dgm:t>
        <a:bodyPr/>
        <a:lstStyle/>
        <a:p>
          <a:endParaRPr lang="ru-RU"/>
        </a:p>
      </dgm:t>
    </dgm:pt>
    <dgm:pt modelId="{9DE2071A-AEF1-4EA7-A0BF-DE24BA6CA853}">
      <dgm:prSet phldrT="[Текст]" custT="1"/>
      <dgm:spPr/>
      <dgm:t>
        <a:bodyPr/>
        <a:lstStyle/>
        <a:p>
          <a:r>
            <a:rPr lang="ru-RU" sz="1300" dirty="0" smtClean="0"/>
            <a:t>подрядные организации</a:t>
          </a:r>
          <a:endParaRPr lang="ru-RU" sz="1300" dirty="0"/>
        </a:p>
      </dgm:t>
    </dgm:pt>
    <dgm:pt modelId="{33848FAA-98A8-4F27-BBBC-28B38CB7AC06}" type="parTrans" cxnId="{B514A68B-D84D-419C-8F90-09A5CA3CF8D7}">
      <dgm:prSet/>
      <dgm:spPr/>
      <dgm:t>
        <a:bodyPr/>
        <a:lstStyle/>
        <a:p>
          <a:endParaRPr lang="ru-RU"/>
        </a:p>
      </dgm:t>
    </dgm:pt>
    <dgm:pt modelId="{6332E389-0AF9-4C7A-9806-BB2B7F1B98E8}" type="sibTrans" cxnId="{B514A68B-D84D-419C-8F90-09A5CA3CF8D7}">
      <dgm:prSet/>
      <dgm:spPr/>
      <dgm:t>
        <a:bodyPr/>
        <a:lstStyle/>
        <a:p>
          <a:endParaRPr lang="ru-RU"/>
        </a:p>
      </dgm:t>
    </dgm:pt>
    <dgm:pt modelId="{C5E6C152-59FF-4CB3-8EED-6A98B04EEDEE}">
      <dgm:prSet phldrT="[Текст]" custT="1"/>
      <dgm:spPr/>
      <dgm:t>
        <a:bodyPr/>
        <a:lstStyle/>
        <a:p>
          <a:r>
            <a:rPr lang="ru-RU" sz="1300" dirty="0" smtClean="0"/>
            <a:t> </a:t>
          </a:r>
          <a:r>
            <a:rPr lang="ru-RU" sz="1300" dirty="0" smtClean="0"/>
            <a:t>службы </a:t>
          </a:r>
          <a:r>
            <a:rPr lang="ru-RU" sz="1300" dirty="0" smtClean="0"/>
            <a:t>содержания дорог</a:t>
          </a:r>
          <a:endParaRPr lang="ru-RU" sz="1300" dirty="0"/>
        </a:p>
      </dgm:t>
    </dgm:pt>
    <dgm:pt modelId="{8AFED7D3-A85D-4026-9E51-A032F44F98F3}" type="parTrans" cxnId="{1E8DDF4B-AAF5-4AC5-A78D-C8DD7D372AF1}">
      <dgm:prSet/>
      <dgm:spPr/>
      <dgm:t>
        <a:bodyPr/>
        <a:lstStyle/>
        <a:p>
          <a:endParaRPr lang="ru-RU"/>
        </a:p>
      </dgm:t>
    </dgm:pt>
    <dgm:pt modelId="{B20364CD-6A7D-4732-9480-384BBF1552BA}" type="sibTrans" cxnId="{1E8DDF4B-AAF5-4AC5-A78D-C8DD7D372AF1}">
      <dgm:prSet/>
      <dgm:spPr/>
      <dgm:t>
        <a:bodyPr/>
        <a:lstStyle/>
        <a:p>
          <a:endParaRPr lang="ru-RU"/>
        </a:p>
      </dgm:t>
    </dgm:pt>
    <dgm:pt modelId="{610C87E8-6DB9-4AEF-85EC-F8550D9BC86E}">
      <dgm:prSet phldrT="[Текст]"/>
      <dgm:spPr/>
      <dgm:t>
        <a:bodyPr/>
        <a:lstStyle/>
        <a:p>
          <a:r>
            <a:rPr lang="ru-RU" b="1" dirty="0" smtClean="0"/>
            <a:t>Компании занимающиеся производством</a:t>
          </a:r>
          <a:endParaRPr lang="ru-RU" b="1" dirty="0"/>
        </a:p>
      </dgm:t>
    </dgm:pt>
    <dgm:pt modelId="{504C169A-61C7-4984-B004-F55717A663D0}" type="parTrans" cxnId="{5518FA28-61D6-43FD-BE52-9A5CC98EA312}">
      <dgm:prSet/>
      <dgm:spPr/>
      <dgm:t>
        <a:bodyPr/>
        <a:lstStyle/>
        <a:p>
          <a:endParaRPr lang="ru-RU"/>
        </a:p>
      </dgm:t>
    </dgm:pt>
    <dgm:pt modelId="{5D6499D3-E4FE-4178-9787-4F089B027347}" type="sibTrans" cxnId="{5518FA28-61D6-43FD-BE52-9A5CC98EA312}">
      <dgm:prSet/>
      <dgm:spPr/>
      <dgm:t>
        <a:bodyPr/>
        <a:lstStyle/>
        <a:p>
          <a:endParaRPr lang="ru-RU"/>
        </a:p>
      </dgm:t>
    </dgm:pt>
    <dgm:pt modelId="{0781293D-FDA9-435C-8D71-C9C4CFA8EEE6}">
      <dgm:prSet phldrT="[Текст]" custT="1"/>
      <dgm:spPr/>
      <dgm:t>
        <a:bodyPr/>
        <a:lstStyle/>
        <a:p>
          <a:r>
            <a:rPr lang="ru-RU" sz="1300" dirty="0" smtClean="0"/>
            <a:t>материалов </a:t>
          </a:r>
          <a:r>
            <a:rPr lang="ru-RU" sz="1300" dirty="0" smtClean="0"/>
            <a:t>для содержания и ремонта дорог</a:t>
          </a:r>
          <a:endParaRPr lang="ru-RU" sz="1300" dirty="0"/>
        </a:p>
      </dgm:t>
    </dgm:pt>
    <dgm:pt modelId="{51552563-C16D-43F4-AD7E-6DDBA65B4CDB}" type="parTrans" cxnId="{A2FB702D-6417-4603-86EA-988F3E93C878}">
      <dgm:prSet/>
      <dgm:spPr/>
      <dgm:t>
        <a:bodyPr/>
        <a:lstStyle/>
        <a:p>
          <a:endParaRPr lang="ru-RU"/>
        </a:p>
      </dgm:t>
    </dgm:pt>
    <dgm:pt modelId="{24E686F7-313F-4201-BA11-7BC7ED907682}" type="sibTrans" cxnId="{A2FB702D-6417-4603-86EA-988F3E93C878}">
      <dgm:prSet/>
      <dgm:spPr/>
      <dgm:t>
        <a:bodyPr/>
        <a:lstStyle/>
        <a:p>
          <a:endParaRPr lang="ru-RU"/>
        </a:p>
      </dgm:t>
    </dgm:pt>
    <dgm:pt modelId="{4B75572B-37BD-4B21-904E-FB860E27FD4B}">
      <dgm:prSet phldrT="[Текст]" custT="1"/>
      <dgm:spPr/>
      <dgm:t>
        <a:bodyPr/>
        <a:lstStyle/>
        <a:p>
          <a:r>
            <a:rPr lang="ru-RU" sz="1300" dirty="0" smtClean="0"/>
            <a:t>дорожно-строительной техники</a:t>
          </a:r>
          <a:endParaRPr lang="ru-RU" sz="1300" dirty="0"/>
        </a:p>
      </dgm:t>
    </dgm:pt>
    <dgm:pt modelId="{2E1B81FF-F9E4-4CC8-AE52-9310E14387BE}" type="parTrans" cxnId="{CC8F1631-8330-4040-A48D-777FA941E4DD}">
      <dgm:prSet/>
      <dgm:spPr/>
      <dgm:t>
        <a:bodyPr/>
        <a:lstStyle/>
        <a:p>
          <a:endParaRPr lang="ru-RU"/>
        </a:p>
      </dgm:t>
    </dgm:pt>
    <dgm:pt modelId="{E2D87515-F133-4EF9-98FD-264ECC6B54F8}" type="sibTrans" cxnId="{CC8F1631-8330-4040-A48D-777FA941E4DD}">
      <dgm:prSet/>
      <dgm:spPr/>
      <dgm:t>
        <a:bodyPr/>
        <a:lstStyle/>
        <a:p>
          <a:endParaRPr lang="ru-RU"/>
        </a:p>
      </dgm:t>
    </dgm:pt>
    <dgm:pt modelId="{4E40B03C-77E2-4A68-BB67-D4CBC220089C}" type="pres">
      <dgm:prSet presAssocID="{38C093B5-6EA8-4B05-B3D3-B94010F8DA9A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7F8495C-1EA6-47E5-ACBD-D3EC1094CEC7}" type="pres">
      <dgm:prSet presAssocID="{178E9992-05AE-4116-B14C-BEB039C36A27}" presName="root" presStyleCnt="0">
        <dgm:presLayoutVars>
          <dgm:chMax/>
          <dgm:chPref/>
        </dgm:presLayoutVars>
      </dgm:prSet>
      <dgm:spPr/>
    </dgm:pt>
    <dgm:pt modelId="{023D1620-3BAF-434F-8A61-85DA2CE30110}" type="pres">
      <dgm:prSet presAssocID="{178E9992-05AE-4116-B14C-BEB039C36A27}" presName="rootComposite" presStyleCnt="0">
        <dgm:presLayoutVars/>
      </dgm:prSet>
      <dgm:spPr/>
    </dgm:pt>
    <dgm:pt modelId="{E08A117B-1B6B-4A5D-960B-B402A3A476E3}" type="pres">
      <dgm:prSet presAssocID="{178E9992-05AE-4116-B14C-BEB039C36A27}" presName="ParentAccent" presStyleLbl="alignNode1" presStyleIdx="0" presStyleCnt="2" custLinFactNeighborX="-31810" custLinFactNeighborY="30864"/>
      <dgm:spPr/>
    </dgm:pt>
    <dgm:pt modelId="{220D0278-F644-4277-8F1B-342FA6DE9D16}" type="pres">
      <dgm:prSet presAssocID="{178E9992-05AE-4116-B14C-BEB039C36A27}" presName="ParentSmallAccent" presStyleLbl="fgAcc1" presStyleIdx="0" presStyleCnt="2" custLinFactX="-200000" custLinFactNeighborX="-233004" custLinFactNeighborY="57424"/>
      <dgm:spPr/>
    </dgm:pt>
    <dgm:pt modelId="{5956490C-4518-46FA-89F2-ED3FA74FECEC}" type="pres">
      <dgm:prSet presAssocID="{178E9992-05AE-4116-B14C-BEB039C36A27}" presName="Parent" presStyleLbl="revTx" presStyleIdx="0" presStyleCnt="11" custScaleX="141086" custLinFactNeighborX="-45258" custLinFactNeighborY="600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86450-2663-4307-8D2F-7FD01F3565F3}" type="pres">
      <dgm:prSet presAssocID="{178E9992-05AE-4116-B14C-BEB039C36A27}" presName="childShape" presStyleCnt="0">
        <dgm:presLayoutVars>
          <dgm:chMax val="0"/>
          <dgm:chPref val="0"/>
        </dgm:presLayoutVars>
      </dgm:prSet>
      <dgm:spPr/>
    </dgm:pt>
    <dgm:pt modelId="{2DC56D22-D85B-442B-B70F-84B10C260EAC}" type="pres">
      <dgm:prSet presAssocID="{860FF01C-4A68-487A-A5EB-8485391A83DA}" presName="childComposite" presStyleCnt="0">
        <dgm:presLayoutVars>
          <dgm:chMax val="0"/>
          <dgm:chPref val="0"/>
        </dgm:presLayoutVars>
      </dgm:prSet>
      <dgm:spPr/>
    </dgm:pt>
    <dgm:pt modelId="{9FB1D76C-C3C6-4C2E-B10D-B11473A101FE}" type="pres">
      <dgm:prSet presAssocID="{860FF01C-4A68-487A-A5EB-8485391A83DA}" presName="ChildAccent" presStyleLbl="solidFgAcc1" presStyleIdx="0" presStyleCnt="9" custLinFactX="-50385" custLinFactNeighborX="-100000" custLinFactNeighborY="31448"/>
      <dgm:spPr/>
    </dgm:pt>
    <dgm:pt modelId="{8A60A13D-00DC-4707-A065-5F8FA95A29CE}" type="pres">
      <dgm:prSet presAssocID="{860FF01C-4A68-487A-A5EB-8485391A83DA}" presName="Child" presStyleLbl="revTx" presStyleIdx="1" presStyleCnt="11" custScaleX="108523" custLinFactNeighborX="-3926" custLinFactNeighborY="148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1233D-A649-45E7-9ACD-72F65A135469}" type="pres">
      <dgm:prSet presAssocID="{FA9BE74E-9F35-4CAA-BD8A-1B89FF5F2E34}" presName="childComposite" presStyleCnt="0">
        <dgm:presLayoutVars>
          <dgm:chMax val="0"/>
          <dgm:chPref val="0"/>
        </dgm:presLayoutVars>
      </dgm:prSet>
      <dgm:spPr/>
    </dgm:pt>
    <dgm:pt modelId="{5D372BCF-E6A6-4A67-B074-02265EDF00D1}" type="pres">
      <dgm:prSet presAssocID="{FA9BE74E-9F35-4CAA-BD8A-1B89FF5F2E34}" presName="ChildAccent" presStyleLbl="solidFgAcc1" presStyleIdx="1" presStyleCnt="9" custLinFactX="-100000" custLinFactNeighborX="-105475" custLinFactNeighborY="26200"/>
      <dgm:spPr/>
    </dgm:pt>
    <dgm:pt modelId="{D6D0B91F-2B4A-4DCB-B79B-46D502D9E046}" type="pres">
      <dgm:prSet presAssocID="{FA9BE74E-9F35-4CAA-BD8A-1B89FF5F2E34}" presName="Child" presStyleLbl="revTx" presStyleIdx="2" presStyleCnt="11" custLinFactNeighborX="-12377" custLinFactNeighborY="17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491F9A-ABA8-4290-815C-14CAF08E458D}" type="pres">
      <dgm:prSet presAssocID="{2F26B6C6-D541-4411-9E2A-DC21751C6A23}" presName="childComposite" presStyleCnt="0">
        <dgm:presLayoutVars>
          <dgm:chMax val="0"/>
          <dgm:chPref val="0"/>
        </dgm:presLayoutVars>
      </dgm:prSet>
      <dgm:spPr/>
    </dgm:pt>
    <dgm:pt modelId="{B1513EDC-0B85-4BA1-8951-9CDDD6CC06F5}" type="pres">
      <dgm:prSet presAssocID="{2F26B6C6-D541-4411-9E2A-DC21751C6A23}" presName="ChildAccent" presStyleLbl="solidFgAcc1" presStyleIdx="2" presStyleCnt="9" custLinFactX="-53375" custLinFactNeighborX="-100000" custLinFactNeighborY="19836"/>
      <dgm:spPr/>
    </dgm:pt>
    <dgm:pt modelId="{BF51391E-BAE2-4EDF-8D73-B6D27C719F79}" type="pres">
      <dgm:prSet presAssocID="{2F26B6C6-D541-4411-9E2A-DC21751C6A23}" presName="Child" presStyleLbl="revTx" presStyleIdx="3" presStyleCnt="11" custScaleX="108231" custLinFactNeighborX="-4258" custLinFactNeighborY="35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D75800-863C-46A3-80C9-A1BD0175432A}" type="pres">
      <dgm:prSet presAssocID="{10852E16-C943-408B-B068-EE76AAC0D829}" presName="childComposite" presStyleCnt="0">
        <dgm:presLayoutVars>
          <dgm:chMax val="0"/>
          <dgm:chPref val="0"/>
        </dgm:presLayoutVars>
      </dgm:prSet>
      <dgm:spPr/>
    </dgm:pt>
    <dgm:pt modelId="{EF5069FE-8F3E-431F-AC36-231935E9FBFA}" type="pres">
      <dgm:prSet presAssocID="{10852E16-C943-408B-B068-EE76AAC0D829}" presName="ChildAccent" presStyleLbl="solidFgAcc1" presStyleIdx="3" presStyleCnt="9" custLinFactX="-100000" custLinFactNeighborX="-105475" custLinFactNeighborY="15087"/>
      <dgm:spPr/>
    </dgm:pt>
    <dgm:pt modelId="{F46DA3A9-E6F4-4D24-96D3-F6606C7210E3}" type="pres">
      <dgm:prSet presAssocID="{10852E16-C943-408B-B068-EE76AAC0D829}" presName="Child" presStyleLbl="revTx" presStyleIdx="4" presStyleCnt="11" custLinFactNeighborX="-12377" custLinFactNeighborY="74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BA86-5A5A-4FCB-9A9F-B1C96D3EB41B}" type="pres">
      <dgm:prSet presAssocID="{14A1813A-7331-4E8C-A511-31BF1CAE24E6}" presName="childComposite" presStyleCnt="0">
        <dgm:presLayoutVars>
          <dgm:chMax val="0"/>
          <dgm:chPref val="0"/>
        </dgm:presLayoutVars>
      </dgm:prSet>
      <dgm:spPr/>
    </dgm:pt>
    <dgm:pt modelId="{43784D91-B47B-4595-88E4-F419321310BF}" type="pres">
      <dgm:prSet presAssocID="{14A1813A-7331-4E8C-A511-31BF1CAE24E6}" presName="ChildAccent" presStyleLbl="solidFgAcc1" presStyleIdx="4" presStyleCnt="9" custLinFactX="-100000" custLinFactNeighborX="-105475" custLinFactNeighborY="10337"/>
      <dgm:spPr/>
    </dgm:pt>
    <dgm:pt modelId="{33696077-F998-4154-9172-730FDD2D13E6}" type="pres">
      <dgm:prSet presAssocID="{14A1813A-7331-4E8C-A511-31BF1CAE24E6}" presName="Child" presStyleLbl="revTx" presStyleIdx="5" presStyleCnt="11" custLinFactNeighborX="-11968" custLinFactNeighborY="74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548727-528F-44CA-A3E3-2E7EF1B61E4B}" type="pres">
      <dgm:prSet presAssocID="{9DE2071A-AEF1-4EA7-A0BF-DE24BA6CA853}" presName="childComposite" presStyleCnt="0">
        <dgm:presLayoutVars>
          <dgm:chMax val="0"/>
          <dgm:chPref val="0"/>
        </dgm:presLayoutVars>
      </dgm:prSet>
      <dgm:spPr/>
    </dgm:pt>
    <dgm:pt modelId="{D4BB844F-8C16-482D-9040-56FF658DC1DA}" type="pres">
      <dgm:prSet presAssocID="{9DE2071A-AEF1-4EA7-A0BF-DE24BA6CA853}" presName="ChildAccent" presStyleLbl="solidFgAcc1" presStyleIdx="5" presStyleCnt="9" custLinFactX="-100000" custLinFactNeighborX="-105475" custLinFactNeighborY="5588"/>
      <dgm:spPr/>
    </dgm:pt>
    <dgm:pt modelId="{4B184979-924B-48AC-965D-1A828D374B46}" type="pres">
      <dgm:prSet presAssocID="{9DE2071A-AEF1-4EA7-A0BF-DE24BA6CA853}" presName="Child" presStyleLbl="revTx" presStyleIdx="6" presStyleCnt="11" custLinFactNeighborX="-11968" custLinFactNeighborY="74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205C7-E95F-4D36-9A74-8762D9FD7BD0}" type="pres">
      <dgm:prSet presAssocID="{C5E6C152-59FF-4CB3-8EED-6A98B04EEDEE}" presName="childComposite" presStyleCnt="0">
        <dgm:presLayoutVars>
          <dgm:chMax val="0"/>
          <dgm:chPref val="0"/>
        </dgm:presLayoutVars>
      </dgm:prSet>
      <dgm:spPr/>
    </dgm:pt>
    <dgm:pt modelId="{96B932A6-6B61-4471-885A-ACD65CE68933}" type="pres">
      <dgm:prSet presAssocID="{C5E6C152-59FF-4CB3-8EED-6A98B04EEDEE}" presName="ChildAccent" presStyleLbl="solidFgAcc1" presStyleIdx="6" presStyleCnt="9" custLinFactX="-100000" custLinFactNeighborX="-105475" custLinFactNeighborY="3173"/>
      <dgm:spPr/>
    </dgm:pt>
    <dgm:pt modelId="{F40B3C21-68DC-4730-A1CA-91B9B7CA55DA}" type="pres">
      <dgm:prSet presAssocID="{C5E6C152-59FF-4CB3-8EED-6A98B04EEDEE}" presName="Child" presStyleLbl="revTx" presStyleIdx="7" presStyleCnt="11" custLinFactNeighborX="-14129" custLinFactNeighborY="7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FF2FA-2017-4392-9779-E1F6916E5C91}" type="pres">
      <dgm:prSet presAssocID="{610C87E8-6DB9-4AEF-85EC-F8550D9BC86E}" presName="root" presStyleCnt="0">
        <dgm:presLayoutVars>
          <dgm:chMax/>
          <dgm:chPref/>
        </dgm:presLayoutVars>
      </dgm:prSet>
      <dgm:spPr/>
    </dgm:pt>
    <dgm:pt modelId="{9756432B-4830-4719-8FEA-260182A7B982}" type="pres">
      <dgm:prSet presAssocID="{610C87E8-6DB9-4AEF-85EC-F8550D9BC86E}" presName="rootComposite" presStyleCnt="0">
        <dgm:presLayoutVars/>
      </dgm:prSet>
      <dgm:spPr/>
    </dgm:pt>
    <dgm:pt modelId="{B62A6F99-CC33-4090-92D5-B18171C77096}" type="pres">
      <dgm:prSet presAssocID="{610C87E8-6DB9-4AEF-85EC-F8550D9BC86E}" presName="ParentAccent" presStyleLbl="alignNode1" presStyleIdx="1" presStyleCnt="2" custLinFactNeighborX="-3262" custLinFactNeighborY="29524"/>
      <dgm:spPr/>
      <dgm:t>
        <a:bodyPr/>
        <a:lstStyle/>
        <a:p>
          <a:endParaRPr lang="ru-RU"/>
        </a:p>
      </dgm:t>
    </dgm:pt>
    <dgm:pt modelId="{DC4DE93B-CE08-4869-B35F-17293147F354}" type="pres">
      <dgm:prSet presAssocID="{610C87E8-6DB9-4AEF-85EC-F8550D9BC86E}" presName="ParentSmallAccent" presStyleLbl="fgAcc1" presStyleIdx="1" presStyleCnt="2" custLinFactNeighborX="-44298" custLinFactNeighborY="47278"/>
      <dgm:spPr/>
    </dgm:pt>
    <dgm:pt modelId="{5BA69315-3997-4826-B38F-1CACD1850EB2}" type="pres">
      <dgm:prSet presAssocID="{610C87E8-6DB9-4AEF-85EC-F8550D9BC86E}" presName="Parent" presStyleLbl="revTx" presStyleIdx="8" presStyleCnt="11" custScaleX="119879" custLinFactNeighborX="4509" custLinFactNeighborY="13189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2E23D-3785-4CB6-87E0-79485744F808}" type="pres">
      <dgm:prSet presAssocID="{610C87E8-6DB9-4AEF-85EC-F8550D9BC86E}" presName="childShape" presStyleCnt="0">
        <dgm:presLayoutVars>
          <dgm:chMax val="0"/>
          <dgm:chPref val="0"/>
        </dgm:presLayoutVars>
      </dgm:prSet>
      <dgm:spPr/>
    </dgm:pt>
    <dgm:pt modelId="{07C2B28E-8DC4-414E-8907-3C477CAACAB8}" type="pres">
      <dgm:prSet presAssocID="{0781293D-FDA9-435C-8D71-C9C4CFA8EEE6}" presName="childComposite" presStyleCnt="0">
        <dgm:presLayoutVars>
          <dgm:chMax val="0"/>
          <dgm:chPref val="0"/>
        </dgm:presLayoutVars>
      </dgm:prSet>
      <dgm:spPr/>
    </dgm:pt>
    <dgm:pt modelId="{81142F30-6F47-42DB-BD87-1A262552E540}" type="pres">
      <dgm:prSet presAssocID="{0781293D-FDA9-435C-8D71-C9C4CFA8EEE6}" presName="ChildAccent" presStyleLbl="solidFgAcc1" presStyleIdx="7" presStyleCnt="9" custLinFactNeighborX="88756"/>
      <dgm:spPr/>
    </dgm:pt>
    <dgm:pt modelId="{3B5FB323-638E-4B93-8479-DA770591FEE7}" type="pres">
      <dgm:prSet presAssocID="{0781293D-FDA9-435C-8D71-C9C4CFA8EEE6}" presName="Child" presStyleLbl="revTx" presStyleIdx="9" presStyleCnt="11" custLinFactNeighborX="70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FCF65-6F0A-4E86-AE93-1B5C48DE2FE4}" type="pres">
      <dgm:prSet presAssocID="{4B75572B-37BD-4B21-904E-FB860E27FD4B}" presName="childComposite" presStyleCnt="0">
        <dgm:presLayoutVars>
          <dgm:chMax val="0"/>
          <dgm:chPref val="0"/>
        </dgm:presLayoutVars>
      </dgm:prSet>
      <dgm:spPr/>
    </dgm:pt>
    <dgm:pt modelId="{F06DC13E-00BF-44C6-8725-81B696DA3078}" type="pres">
      <dgm:prSet presAssocID="{4B75572B-37BD-4B21-904E-FB860E27FD4B}" presName="ChildAccent" presStyleLbl="solidFgAcc1" presStyleIdx="8" presStyleCnt="9" custLinFactNeighborX="88756"/>
      <dgm:spPr/>
    </dgm:pt>
    <dgm:pt modelId="{516039D9-D58E-407B-BB59-147A36EC7F54}" type="pres">
      <dgm:prSet presAssocID="{4B75572B-37BD-4B21-904E-FB860E27FD4B}" presName="Child" presStyleLbl="revTx" presStyleIdx="10" presStyleCnt="11" custLinFactNeighborX="70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14A68B-D84D-419C-8F90-09A5CA3CF8D7}" srcId="{178E9992-05AE-4116-B14C-BEB039C36A27}" destId="{9DE2071A-AEF1-4EA7-A0BF-DE24BA6CA853}" srcOrd="5" destOrd="0" parTransId="{33848FAA-98A8-4F27-BBBC-28B38CB7AC06}" sibTransId="{6332E389-0AF9-4C7A-9806-BB2B7F1B98E8}"/>
    <dgm:cxn modelId="{1B4E8FA3-5E91-42AD-B01D-E78C1214842D}" type="presOf" srcId="{C5E6C152-59FF-4CB3-8EED-6A98B04EEDEE}" destId="{F40B3C21-68DC-4730-A1CA-91B9B7CA55DA}" srcOrd="0" destOrd="0" presId="urn:microsoft.com/office/officeart/2008/layout/SquareAccentList"/>
    <dgm:cxn modelId="{EBCD6B84-3B04-4FBA-A6DC-652ABBFAFB4F}" srcId="{178E9992-05AE-4116-B14C-BEB039C36A27}" destId="{860FF01C-4A68-487A-A5EB-8485391A83DA}" srcOrd="0" destOrd="0" parTransId="{5F16F889-976A-464E-9661-87124893CBF3}" sibTransId="{22520D51-C5D2-493F-819A-A0FC5EFD9EF3}"/>
    <dgm:cxn modelId="{A0AED293-5584-4823-BF38-AF62D6AC148C}" srcId="{38C093B5-6EA8-4B05-B3D3-B94010F8DA9A}" destId="{178E9992-05AE-4116-B14C-BEB039C36A27}" srcOrd="0" destOrd="0" parTransId="{F7F2BFCC-5FA3-46CA-976D-007FAEAF63E4}" sibTransId="{FB2288FD-4F28-467F-877B-19C002F231E6}"/>
    <dgm:cxn modelId="{52232C57-4CC4-4D42-8B84-F5115A1664AB}" type="presOf" srcId="{38C093B5-6EA8-4B05-B3D3-B94010F8DA9A}" destId="{4E40B03C-77E2-4A68-BB67-D4CBC220089C}" srcOrd="0" destOrd="0" presId="urn:microsoft.com/office/officeart/2008/layout/SquareAccentList"/>
    <dgm:cxn modelId="{F58CD05F-A7D6-4DAD-AE7D-041EB734F909}" type="presOf" srcId="{860FF01C-4A68-487A-A5EB-8485391A83DA}" destId="{8A60A13D-00DC-4707-A065-5F8FA95A29CE}" srcOrd="0" destOrd="0" presId="urn:microsoft.com/office/officeart/2008/layout/SquareAccentList"/>
    <dgm:cxn modelId="{A2FB702D-6417-4603-86EA-988F3E93C878}" srcId="{610C87E8-6DB9-4AEF-85EC-F8550D9BC86E}" destId="{0781293D-FDA9-435C-8D71-C9C4CFA8EEE6}" srcOrd="0" destOrd="0" parTransId="{51552563-C16D-43F4-AD7E-6DDBA65B4CDB}" sibTransId="{24E686F7-313F-4201-BA11-7BC7ED907682}"/>
    <dgm:cxn modelId="{5518FA28-61D6-43FD-BE52-9A5CC98EA312}" srcId="{38C093B5-6EA8-4B05-B3D3-B94010F8DA9A}" destId="{610C87E8-6DB9-4AEF-85EC-F8550D9BC86E}" srcOrd="1" destOrd="0" parTransId="{504C169A-61C7-4984-B004-F55717A663D0}" sibTransId="{5D6499D3-E4FE-4178-9787-4F089B027347}"/>
    <dgm:cxn modelId="{CAE8D64A-A80A-47A6-8916-1D89D998A31E}" srcId="{178E9992-05AE-4116-B14C-BEB039C36A27}" destId="{2F26B6C6-D541-4411-9E2A-DC21751C6A23}" srcOrd="2" destOrd="0" parTransId="{26FEB52E-5D92-44FD-B131-167A59E4D32B}" sibTransId="{05AB86AC-F178-452B-B680-B8052A330019}"/>
    <dgm:cxn modelId="{08D28B43-EE7A-4748-BB05-18EE6F591F2A}" type="presOf" srcId="{0781293D-FDA9-435C-8D71-C9C4CFA8EEE6}" destId="{3B5FB323-638E-4B93-8479-DA770591FEE7}" srcOrd="0" destOrd="0" presId="urn:microsoft.com/office/officeart/2008/layout/SquareAccentList"/>
    <dgm:cxn modelId="{F1E1085D-1E17-467C-AB1D-CD0DE4F6A38F}" type="presOf" srcId="{10852E16-C943-408B-B068-EE76AAC0D829}" destId="{F46DA3A9-E6F4-4D24-96D3-F6606C7210E3}" srcOrd="0" destOrd="0" presId="urn:microsoft.com/office/officeart/2008/layout/SquareAccentList"/>
    <dgm:cxn modelId="{8F6FFEE5-9832-42B5-80E0-D3486182AC26}" srcId="{178E9992-05AE-4116-B14C-BEB039C36A27}" destId="{10852E16-C943-408B-B068-EE76AAC0D829}" srcOrd="3" destOrd="0" parTransId="{D9C82C1B-DD95-44D2-81DF-F1BEC15EA8E8}" sibTransId="{B1235AC5-F4F1-4891-98E9-9D0D4B1FFAAD}"/>
    <dgm:cxn modelId="{1E8DDF4B-AAF5-4AC5-A78D-C8DD7D372AF1}" srcId="{178E9992-05AE-4116-B14C-BEB039C36A27}" destId="{C5E6C152-59FF-4CB3-8EED-6A98B04EEDEE}" srcOrd="6" destOrd="0" parTransId="{8AFED7D3-A85D-4026-9E51-A032F44F98F3}" sibTransId="{B20364CD-6A7D-4732-9480-384BBF1552BA}"/>
    <dgm:cxn modelId="{D9CAE744-B6A8-4F38-96E9-D540BD34F5A9}" srcId="{178E9992-05AE-4116-B14C-BEB039C36A27}" destId="{14A1813A-7331-4E8C-A511-31BF1CAE24E6}" srcOrd="4" destOrd="0" parTransId="{F5DAFB2E-3B8C-47EB-BD58-0B96A7563120}" sibTransId="{635594EC-B7EF-44BA-AD37-132117584A75}"/>
    <dgm:cxn modelId="{38D93A75-E5E7-4059-AC82-586CF77471B5}" type="presOf" srcId="{14A1813A-7331-4E8C-A511-31BF1CAE24E6}" destId="{33696077-F998-4154-9172-730FDD2D13E6}" srcOrd="0" destOrd="0" presId="urn:microsoft.com/office/officeart/2008/layout/SquareAccentList"/>
    <dgm:cxn modelId="{DF06729F-10B4-4914-B98A-B1FE6ECAB2BC}" type="presOf" srcId="{9DE2071A-AEF1-4EA7-A0BF-DE24BA6CA853}" destId="{4B184979-924B-48AC-965D-1A828D374B46}" srcOrd="0" destOrd="0" presId="urn:microsoft.com/office/officeart/2008/layout/SquareAccentList"/>
    <dgm:cxn modelId="{CC8F1631-8330-4040-A48D-777FA941E4DD}" srcId="{610C87E8-6DB9-4AEF-85EC-F8550D9BC86E}" destId="{4B75572B-37BD-4B21-904E-FB860E27FD4B}" srcOrd="1" destOrd="0" parTransId="{2E1B81FF-F9E4-4CC8-AE52-9310E14387BE}" sibTransId="{E2D87515-F133-4EF9-98FD-264ECC6B54F8}"/>
    <dgm:cxn modelId="{E659D12A-4B58-46FA-BFFE-47D248661DE2}" type="presOf" srcId="{610C87E8-6DB9-4AEF-85EC-F8550D9BC86E}" destId="{5BA69315-3997-4826-B38F-1CACD1850EB2}" srcOrd="0" destOrd="0" presId="urn:microsoft.com/office/officeart/2008/layout/SquareAccentList"/>
    <dgm:cxn modelId="{F141AC04-BD6D-4FF6-A9D4-C6029BCCA8A7}" srcId="{178E9992-05AE-4116-B14C-BEB039C36A27}" destId="{FA9BE74E-9F35-4CAA-BD8A-1B89FF5F2E34}" srcOrd="1" destOrd="0" parTransId="{DE02135A-3C22-46FE-B5E4-529178B28C04}" sibTransId="{BB469326-EB11-4233-8BB8-FEC2F2E41DF3}"/>
    <dgm:cxn modelId="{EE4E68E2-4682-4A11-8819-4AC6664E7807}" type="presOf" srcId="{2F26B6C6-D541-4411-9E2A-DC21751C6A23}" destId="{BF51391E-BAE2-4EDF-8D73-B6D27C719F79}" srcOrd="0" destOrd="0" presId="urn:microsoft.com/office/officeart/2008/layout/SquareAccentList"/>
    <dgm:cxn modelId="{85709B2F-0012-46A6-BAAF-D2ED6D5B098C}" type="presOf" srcId="{FA9BE74E-9F35-4CAA-BD8A-1B89FF5F2E34}" destId="{D6D0B91F-2B4A-4DCB-B79B-46D502D9E046}" srcOrd="0" destOrd="0" presId="urn:microsoft.com/office/officeart/2008/layout/SquareAccentList"/>
    <dgm:cxn modelId="{84C7D07B-9408-4ADB-B73C-164D9DF5C9F6}" type="presOf" srcId="{4B75572B-37BD-4B21-904E-FB860E27FD4B}" destId="{516039D9-D58E-407B-BB59-147A36EC7F54}" srcOrd="0" destOrd="0" presId="urn:microsoft.com/office/officeart/2008/layout/SquareAccentList"/>
    <dgm:cxn modelId="{EBFE1450-5770-4FB5-A2DE-836E2BCF76A4}" type="presOf" srcId="{178E9992-05AE-4116-B14C-BEB039C36A27}" destId="{5956490C-4518-46FA-89F2-ED3FA74FECEC}" srcOrd="0" destOrd="0" presId="urn:microsoft.com/office/officeart/2008/layout/SquareAccentList"/>
    <dgm:cxn modelId="{4D452D66-171C-43E9-A647-269176DB9FC7}" type="presParOf" srcId="{4E40B03C-77E2-4A68-BB67-D4CBC220089C}" destId="{77F8495C-1EA6-47E5-ACBD-D3EC1094CEC7}" srcOrd="0" destOrd="0" presId="urn:microsoft.com/office/officeart/2008/layout/SquareAccentList"/>
    <dgm:cxn modelId="{7A769B11-6163-468E-ACA4-9102CE302D62}" type="presParOf" srcId="{77F8495C-1EA6-47E5-ACBD-D3EC1094CEC7}" destId="{023D1620-3BAF-434F-8A61-85DA2CE30110}" srcOrd="0" destOrd="0" presId="urn:microsoft.com/office/officeart/2008/layout/SquareAccentList"/>
    <dgm:cxn modelId="{D0646B71-0F37-446F-8D6C-A60D86D66B1C}" type="presParOf" srcId="{023D1620-3BAF-434F-8A61-85DA2CE30110}" destId="{E08A117B-1B6B-4A5D-960B-B402A3A476E3}" srcOrd="0" destOrd="0" presId="urn:microsoft.com/office/officeart/2008/layout/SquareAccentList"/>
    <dgm:cxn modelId="{7BB6075B-B254-4D33-909D-D46D764A52FC}" type="presParOf" srcId="{023D1620-3BAF-434F-8A61-85DA2CE30110}" destId="{220D0278-F644-4277-8F1B-342FA6DE9D16}" srcOrd="1" destOrd="0" presId="urn:microsoft.com/office/officeart/2008/layout/SquareAccentList"/>
    <dgm:cxn modelId="{0D74AB08-8F87-47F4-BC4F-B79761EC277A}" type="presParOf" srcId="{023D1620-3BAF-434F-8A61-85DA2CE30110}" destId="{5956490C-4518-46FA-89F2-ED3FA74FECEC}" srcOrd="2" destOrd="0" presId="urn:microsoft.com/office/officeart/2008/layout/SquareAccentList"/>
    <dgm:cxn modelId="{B4AEDC1F-C8D7-458D-99FE-05B8647FEE52}" type="presParOf" srcId="{77F8495C-1EA6-47E5-ACBD-D3EC1094CEC7}" destId="{A5B86450-2663-4307-8D2F-7FD01F3565F3}" srcOrd="1" destOrd="0" presId="urn:microsoft.com/office/officeart/2008/layout/SquareAccentList"/>
    <dgm:cxn modelId="{75465050-25A3-4524-8534-72865C9543AE}" type="presParOf" srcId="{A5B86450-2663-4307-8D2F-7FD01F3565F3}" destId="{2DC56D22-D85B-442B-B70F-84B10C260EAC}" srcOrd="0" destOrd="0" presId="urn:microsoft.com/office/officeart/2008/layout/SquareAccentList"/>
    <dgm:cxn modelId="{402A9F9A-4EA6-4B2D-BE1A-48EEAC948378}" type="presParOf" srcId="{2DC56D22-D85B-442B-B70F-84B10C260EAC}" destId="{9FB1D76C-C3C6-4C2E-B10D-B11473A101FE}" srcOrd="0" destOrd="0" presId="urn:microsoft.com/office/officeart/2008/layout/SquareAccentList"/>
    <dgm:cxn modelId="{9B032DDE-9DF1-40EC-93F6-2DFB6E92F2BC}" type="presParOf" srcId="{2DC56D22-D85B-442B-B70F-84B10C260EAC}" destId="{8A60A13D-00DC-4707-A065-5F8FA95A29CE}" srcOrd="1" destOrd="0" presId="urn:microsoft.com/office/officeart/2008/layout/SquareAccentList"/>
    <dgm:cxn modelId="{05CD6B55-93F9-4B4D-AA7F-F3A50AD81936}" type="presParOf" srcId="{A5B86450-2663-4307-8D2F-7FD01F3565F3}" destId="{5E21233D-A649-45E7-9ACD-72F65A135469}" srcOrd="1" destOrd="0" presId="urn:microsoft.com/office/officeart/2008/layout/SquareAccentList"/>
    <dgm:cxn modelId="{EF2AF88C-3F8F-46B0-8126-4BEAA2F6B9EC}" type="presParOf" srcId="{5E21233D-A649-45E7-9ACD-72F65A135469}" destId="{5D372BCF-E6A6-4A67-B074-02265EDF00D1}" srcOrd="0" destOrd="0" presId="urn:microsoft.com/office/officeart/2008/layout/SquareAccentList"/>
    <dgm:cxn modelId="{A8CD1FFB-8B5F-451E-BD8A-A251089ED828}" type="presParOf" srcId="{5E21233D-A649-45E7-9ACD-72F65A135469}" destId="{D6D0B91F-2B4A-4DCB-B79B-46D502D9E046}" srcOrd="1" destOrd="0" presId="urn:microsoft.com/office/officeart/2008/layout/SquareAccentList"/>
    <dgm:cxn modelId="{6014E04A-C97C-4204-BD96-61EC0E211B1F}" type="presParOf" srcId="{A5B86450-2663-4307-8D2F-7FD01F3565F3}" destId="{4D491F9A-ABA8-4290-815C-14CAF08E458D}" srcOrd="2" destOrd="0" presId="urn:microsoft.com/office/officeart/2008/layout/SquareAccentList"/>
    <dgm:cxn modelId="{57E1D1BF-95F6-4129-A450-FEE6E0B996A2}" type="presParOf" srcId="{4D491F9A-ABA8-4290-815C-14CAF08E458D}" destId="{B1513EDC-0B85-4BA1-8951-9CDDD6CC06F5}" srcOrd="0" destOrd="0" presId="urn:microsoft.com/office/officeart/2008/layout/SquareAccentList"/>
    <dgm:cxn modelId="{66CE4602-ED66-415F-9989-21E0EEECFC5C}" type="presParOf" srcId="{4D491F9A-ABA8-4290-815C-14CAF08E458D}" destId="{BF51391E-BAE2-4EDF-8D73-B6D27C719F79}" srcOrd="1" destOrd="0" presId="urn:microsoft.com/office/officeart/2008/layout/SquareAccentList"/>
    <dgm:cxn modelId="{AA7B3372-2FD9-4F9A-BF6E-FDD9C7AE6B6A}" type="presParOf" srcId="{A5B86450-2663-4307-8D2F-7FD01F3565F3}" destId="{BCD75800-863C-46A3-80C9-A1BD0175432A}" srcOrd="3" destOrd="0" presId="urn:microsoft.com/office/officeart/2008/layout/SquareAccentList"/>
    <dgm:cxn modelId="{A74AD297-3341-4893-830D-A1418C24774A}" type="presParOf" srcId="{BCD75800-863C-46A3-80C9-A1BD0175432A}" destId="{EF5069FE-8F3E-431F-AC36-231935E9FBFA}" srcOrd="0" destOrd="0" presId="urn:microsoft.com/office/officeart/2008/layout/SquareAccentList"/>
    <dgm:cxn modelId="{0F0E2A6E-CA7B-413E-8FB1-51C4361094C1}" type="presParOf" srcId="{BCD75800-863C-46A3-80C9-A1BD0175432A}" destId="{F46DA3A9-E6F4-4D24-96D3-F6606C7210E3}" srcOrd="1" destOrd="0" presId="urn:microsoft.com/office/officeart/2008/layout/SquareAccentList"/>
    <dgm:cxn modelId="{6D47DA0A-3080-4D03-B75A-ABFCC468B21C}" type="presParOf" srcId="{A5B86450-2663-4307-8D2F-7FD01F3565F3}" destId="{BE43BA86-5A5A-4FCB-9A9F-B1C96D3EB41B}" srcOrd="4" destOrd="0" presId="urn:microsoft.com/office/officeart/2008/layout/SquareAccentList"/>
    <dgm:cxn modelId="{77D863DF-1314-4C11-AF60-C7C3763984EB}" type="presParOf" srcId="{BE43BA86-5A5A-4FCB-9A9F-B1C96D3EB41B}" destId="{43784D91-B47B-4595-88E4-F419321310BF}" srcOrd="0" destOrd="0" presId="urn:microsoft.com/office/officeart/2008/layout/SquareAccentList"/>
    <dgm:cxn modelId="{37022DA8-6374-48F9-A11A-EFAFFAB004F2}" type="presParOf" srcId="{BE43BA86-5A5A-4FCB-9A9F-B1C96D3EB41B}" destId="{33696077-F998-4154-9172-730FDD2D13E6}" srcOrd="1" destOrd="0" presId="urn:microsoft.com/office/officeart/2008/layout/SquareAccentList"/>
    <dgm:cxn modelId="{E57D71B3-CB0B-4AF8-B627-A040E4485FDC}" type="presParOf" srcId="{A5B86450-2663-4307-8D2F-7FD01F3565F3}" destId="{7D548727-528F-44CA-A3E3-2E7EF1B61E4B}" srcOrd="5" destOrd="0" presId="urn:microsoft.com/office/officeart/2008/layout/SquareAccentList"/>
    <dgm:cxn modelId="{06B70077-FFF3-4B53-9B1F-C760DBA4D742}" type="presParOf" srcId="{7D548727-528F-44CA-A3E3-2E7EF1B61E4B}" destId="{D4BB844F-8C16-482D-9040-56FF658DC1DA}" srcOrd="0" destOrd="0" presId="urn:microsoft.com/office/officeart/2008/layout/SquareAccentList"/>
    <dgm:cxn modelId="{C590EC2E-EF68-4112-98AE-C95B9B06A7A7}" type="presParOf" srcId="{7D548727-528F-44CA-A3E3-2E7EF1B61E4B}" destId="{4B184979-924B-48AC-965D-1A828D374B46}" srcOrd="1" destOrd="0" presId="urn:microsoft.com/office/officeart/2008/layout/SquareAccentList"/>
    <dgm:cxn modelId="{33B55AA2-E8DF-44F6-A838-0B9D05DA4780}" type="presParOf" srcId="{A5B86450-2663-4307-8D2F-7FD01F3565F3}" destId="{3FA205C7-E95F-4D36-9A74-8762D9FD7BD0}" srcOrd="6" destOrd="0" presId="urn:microsoft.com/office/officeart/2008/layout/SquareAccentList"/>
    <dgm:cxn modelId="{5608D5D8-0A04-488B-90BC-BFCD065CB082}" type="presParOf" srcId="{3FA205C7-E95F-4D36-9A74-8762D9FD7BD0}" destId="{96B932A6-6B61-4471-885A-ACD65CE68933}" srcOrd="0" destOrd="0" presId="urn:microsoft.com/office/officeart/2008/layout/SquareAccentList"/>
    <dgm:cxn modelId="{9D265D18-3BD7-4C01-9001-BDAB658C7F2C}" type="presParOf" srcId="{3FA205C7-E95F-4D36-9A74-8762D9FD7BD0}" destId="{F40B3C21-68DC-4730-A1CA-91B9B7CA55DA}" srcOrd="1" destOrd="0" presId="urn:microsoft.com/office/officeart/2008/layout/SquareAccentList"/>
    <dgm:cxn modelId="{3584A6EE-399C-4186-A408-74BFADCA275B}" type="presParOf" srcId="{4E40B03C-77E2-4A68-BB67-D4CBC220089C}" destId="{746FF2FA-2017-4392-9779-E1F6916E5C91}" srcOrd="1" destOrd="0" presId="urn:microsoft.com/office/officeart/2008/layout/SquareAccentList"/>
    <dgm:cxn modelId="{6C34EB2A-2B53-411D-BAC5-495076D3232B}" type="presParOf" srcId="{746FF2FA-2017-4392-9779-E1F6916E5C91}" destId="{9756432B-4830-4719-8FEA-260182A7B982}" srcOrd="0" destOrd="0" presId="urn:microsoft.com/office/officeart/2008/layout/SquareAccentList"/>
    <dgm:cxn modelId="{FC095E0C-7337-4DE6-A6F2-3A6F05FC3E26}" type="presParOf" srcId="{9756432B-4830-4719-8FEA-260182A7B982}" destId="{B62A6F99-CC33-4090-92D5-B18171C77096}" srcOrd="0" destOrd="0" presId="urn:microsoft.com/office/officeart/2008/layout/SquareAccentList"/>
    <dgm:cxn modelId="{F9299F19-D7A1-430D-9158-EA2842FB27FE}" type="presParOf" srcId="{9756432B-4830-4719-8FEA-260182A7B982}" destId="{DC4DE93B-CE08-4869-B35F-17293147F354}" srcOrd="1" destOrd="0" presId="urn:microsoft.com/office/officeart/2008/layout/SquareAccentList"/>
    <dgm:cxn modelId="{945F5D61-FC77-40CD-9F4C-8C1E820117F9}" type="presParOf" srcId="{9756432B-4830-4719-8FEA-260182A7B982}" destId="{5BA69315-3997-4826-B38F-1CACD1850EB2}" srcOrd="2" destOrd="0" presId="urn:microsoft.com/office/officeart/2008/layout/SquareAccentList"/>
    <dgm:cxn modelId="{499384C3-CFF7-4B51-A015-9BF82DF1E65F}" type="presParOf" srcId="{746FF2FA-2017-4392-9779-E1F6916E5C91}" destId="{6D12E23D-3785-4CB6-87E0-79485744F808}" srcOrd="1" destOrd="0" presId="urn:microsoft.com/office/officeart/2008/layout/SquareAccentList"/>
    <dgm:cxn modelId="{1300BDEF-E2DA-4681-8D48-A71F62581CEB}" type="presParOf" srcId="{6D12E23D-3785-4CB6-87E0-79485744F808}" destId="{07C2B28E-8DC4-414E-8907-3C477CAACAB8}" srcOrd="0" destOrd="0" presId="urn:microsoft.com/office/officeart/2008/layout/SquareAccentList"/>
    <dgm:cxn modelId="{36D302FF-01F0-45DF-B5AD-B2E5892554F8}" type="presParOf" srcId="{07C2B28E-8DC4-414E-8907-3C477CAACAB8}" destId="{81142F30-6F47-42DB-BD87-1A262552E540}" srcOrd="0" destOrd="0" presId="urn:microsoft.com/office/officeart/2008/layout/SquareAccentList"/>
    <dgm:cxn modelId="{E6D6BA86-EBC8-48A6-BB0C-D93941701147}" type="presParOf" srcId="{07C2B28E-8DC4-414E-8907-3C477CAACAB8}" destId="{3B5FB323-638E-4B93-8479-DA770591FEE7}" srcOrd="1" destOrd="0" presId="urn:microsoft.com/office/officeart/2008/layout/SquareAccentList"/>
    <dgm:cxn modelId="{C3A909A7-8C8D-497F-89F4-3B076F2C62FC}" type="presParOf" srcId="{6D12E23D-3785-4CB6-87E0-79485744F808}" destId="{762FCF65-6F0A-4E86-AE93-1B5C48DE2FE4}" srcOrd="1" destOrd="0" presId="urn:microsoft.com/office/officeart/2008/layout/SquareAccentList"/>
    <dgm:cxn modelId="{924026D2-B08D-42A3-B664-6F9B5CE29A29}" type="presParOf" srcId="{762FCF65-6F0A-4E86-AE93-1B5C48DE2FE4}" destId="{F06DC13E-00BF-44C6-8725-81B696DA3078}" srcOrd="0" destOrd="0" presId="urn:microsoft.com/office/officeart/2008/layout/SquareAccentList"/>
    <dgm:cxn modelId="{215DBF37-F082-4D2A-9671-F3FD3B876F99}" type="presParOf" srcId="{762FCF65-6F0A-4E86-AE93-1B5C48DE2FE4}" destId="{516039D9-D58E-407B-BB59-147A36EC7F54}" srcOrd="1" destOrd="0" presId="urn:microsoft.com/office/officeart/2008/layout/SquareAccentList"/>
  </dgm:cxnLst>
  <dgm:bg>
    <a:solidFill>
      <a:schemeClr val="accent1">
        <a:lumMod val="20000"/>
        <a:lumOff val="80000"/>
        <a:alpha val="76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9BB3DF-1BBE-4DC3-AA45-9BF4785225D0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8DFE0135-0F93-47E3-9E70-AA05F7067546}">
      <dgm:prSet phldrT="[Текст]" custT="1"/>
      <dgm:spPr/>
      <dgm:t>
        <a:bodyPr/>
        <a:lstStyle/>
        <a:p>
          <a:pPr marR="0" algn="l">
            <a:buClr>
              <a:srgbClr val="1B1B1B"/>
            </a:buClr>
            <a:buSzPts val="1600"/>
            <a:buFontTx/>
            <a:defRPr/>
          </a:pPr>
          <a:r>
            <a:rPr lang="ru-RU" sz="18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Российская Федерация </a:t>
          </a:r>
        </a:p>
        <a:p>
          <a:pPr marR="0" algn="l">
            <a:buClr>
              <a:srgbClr val="1B1B1B"/>
            </a:buClr>
            <a:buSzPts val="1600"/>
            <a:buFontTx/>
            <a:defRPr/>
          </a:pPr>
          <a:r>
            <a:rPr lang="ru-RU" sz="18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1868 </a:t>
          </a:r>
          <a:r>
            <a:rPr lang="ru-RU" sz="18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дорожно-эксплуатационные организации</a:t>
          </a:r>
          <a:endParaRPr lang="ru-RU" sz="1800" dirty="0">
            <a:solidFill>
              <a:srgbClr val="00B050"/>
            </a:solidFill>
          </a:endParaRPr>
        </a:p>
      </dgm:t>
    </dgm:pt>
    <dgm:pt modelId="{983541A9-D2BA-4BD4-A8CA-5BB041F4964B}" type="parTrans" cxnId="{B654701E-8932-49F3-B883-E9488C9F30F3}">
      <dgm:prSet/>
      <dgm:spPr/>
      <dgm:t>
        <a:bodyPr/>
        <a:lstStyle/>
        <a:p>
          <a:endParaRPr lang="ru-RU"/>
        </a:p>
      </dgm:t>
    </dgm:pt>
    <dgm:pt modelId="{F2FA9E7B-CA83-4498-896F-0B0396B06430}" type="sibTrans" cxnId="{B654701E-8932-49F3-B883-E9488C9F30F3}">
      <dgm:prSet/>
      <dgm:spPr/>
      <dgm:t>
        <a:bodyPr/>
        <a:lstStyle/>
        <a:p>
          <a:endParaRPr lang="ru-RU"/>
        </a:p>
      </dgm:t>
    </dgm:pt>
    <dgm:pt modelId="{600BFC3E-E5FC-4EA8-8155-B2AC0EB68FC7}">
      <dgm:prSet phldrT="[Текст]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n-US" dirty="0">
              <a:solidFill>
                <a:schemeClr val="accent6">
                  <a:lumMod val="75000"/>
                </a:schemeClr>
              </a:solidFill>
            </a:rPr>
            <a:t>SAM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EF57BB7B-187C-4C4A-88B8-DBB5BBB8119B}" type="parTrans" cxnId="{CD72A096-6534-4C29-89C3-6C2A150EC113}">
      <dgm:prSet/>
      <dgm:spPr/>
      <dgm:t>
        <a:bodyPr/>
        <a:lstStyle/>
        <a:p>
          <a:endParaRPr lang="ru-RU"/>
        </a:p>
      </dgm:t>
    </dgm:pt>
    <dgm:pt modelId="{4EF06A1C-4166-4BB9-9CA4-3EECD8D777D5}" type="sibTrans" cxnId="{CD72A096-6534-4C29-89C3-6C2A150EC113}">
      <dgm:prSet/>
      <dgm:spPr/>
      <dgm:t>
        <a:bodyPr/>
        <a:lstStyle/>
        <a:p>
          <a:endParaRPr lang="ru-RU"/>
        </a:p>
      </dgm:t>
    </dgm:pt>
    <dgm:pt modelId="{F235A82B-14A5-4D24-9788-94DA003D33CF}">
      <dgm:prSet phldrT="[Текст]" custT="1"/>
      <dgm:spPr/>
      <dgm:t>
        <a:bodyPr/>
        <a:lstStyle/>
        <a:p>
          <a:pPr marR="0">
            <a:buClr>
              <a:srgbClr val="1B1B1B"/>
            </a:buClr>
            <a:buSzPts val="1600"/>
            <a:buFontTx/>
            <a:defRPr/>
          </a:pP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Сибирский федеральный округ </a:t>
          </a:r>
        </a:p>
        <a:p>
          <a:pPr marR="0">
            <a:buClr>
              <a:srgbClr val="1B1B1B"/>
            </a:buClr>
            <a:buSzPts val="1600"/>
            <a:buFontTx/>
            <a:defRPr/>
          </a:pPr>
          <a:r>
            <a:rPr lang="ru-RU" sz="20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264</a:t>
          </a: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дорожно-эксплуатационные организации</a:t>
          </a:r>
        </a:p>
      </dgm:t>
    </dgm:pt>
    <dgm:pt modelId="{78E725F6-F91C-44ED-ABEA-6667526F6DA6}" type="parTrans" cxnId="{AF17D9EB-4408-4626-9B44-9DE542EBBFE5}">
      <dgm:prSet/>
      <dgm:spPr/>
      <dgm:t>
        <a:bodyPr/>
        <a:lstStyle/>
        <a:p>
          <a:endParaRPr lang="ru-RU"/>
        </a:p>
      </dgm:t>
    </dgm:pt>
    <dgm:pt modelId="{A805ECE9-5C9E-4ACD-A691-4271F0E24032}" type="sibTrans" cxnId="{AF17D9EB-4408-4626-9B44-9DE542EBBFE5}">
      <dgm:prSet/>
      <dgm:spPr/>
      <dgm:t>
        <a:bodyPr/>
        <a:lstStyle/>
        <a:p>
          <a:endParaRPr lang="ru-RU"/>
        </a:p>
      </dgm:t>
    </dgm:pt>
    <dgm:pt modelId="{8D162B82-5831-47CF-9A47-4BC198814152}">
      <dgm:prSet phldrT="[Текст]" custT="1"/>
      <dgm:spPr>
        <a:ln>
          <a:solidFill>
            <a:schemeClr val="accent6"/>
          </a:solidFill>
        </a:ln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n-US" sz="6000" dirty="0">
              <a:solidFill>
                <a:schemeClr val="accent6">
                  <a:lumMod val="75000"/>
                </a:schemeClr>
              </a:solidFill>
            </a:rPr>
            <a:t>SOM</a:t>
          </a:r>
          <a:endParaRPr lang="ru-RU" sz="6000" dirty="0">
            <a:solidFill>
              <a:schemeClr val="accent6">
                <a:lumMod val="75000"/>
              </a:schemeClr>
            </a:solidFill>
          </a:endParaRPr>
        </a:p>
      </dgm:t>
    </dgm:pt>
    <dgm:pt modelId="{8E8C9C23-8AC5-40FD-A9E2-ECFAD8CC68D2}" type="parTrans" cxnId="{E60D0F27-67E2-455C-9AB7-9A11039F4CA2}">
      <dgm:prSet/>
      <dgm:spPr/>
      <dgm:t>
        <a:bodyPr/>
        <a:lstStyle/>
        <a:p>
          <a:endParaRPr lang="ru-RU"/>
        </a:p>
      </dgm:t>
    </dgm:pt>
    <dgm:pt modelId="{8D4AA24F-C885-4D59-BD8C-27CA296A6EAC}" type="sibTrans" cxnId="{E60D0F27-67E2-455C-9AB7-9A11039F4CA2}">
      <dgm:prSet/>
      <dgm:spPr/>
      <dgm:t>
        <a:bodyPr/>
        <a:lstStyle/>
        <a:p>
          <a:endParaRPr lang="ru-RU"/>
        </a:p>
      </dgm:t>
    </dgm:pt>
    <dgm:pt modelId="{9710C7A2-1155-4F69-8061-3D94C1B6203C}">
      <dgm:prSet phldrT="[Текст]" custT="1"/>
      <dgm:spPr/>
      <dgm:t>
        <a:bodyPr/>
        <a:lstStyle/>
        <a:p>
          <a:pPr marR="0">
            <a:buClr>
              <a:srgbClr val="1B1B1B"/>
            </a:buClr>
            <a:buSzPts val="1600"/>
            <a:defRPr/>
          </a:pP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Омская область</a:t>
          </a:r>
        </a:p>
        <a:p>
          <a:pPr marR="0">
            <a:buClr>
              <a:srgbClr val="1B1B1B"/>
            </a:buClr>
            <a:buSzPts val="1600"/>
            <a:defRPr/>
          </a:pPr>
          <a:r>
            <a:rPr lang="ru-RU" sz="20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32</a:t>
          </a: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дорожно-эксплуатационные организации</a:t>
          </a:r>
        </a:p>
      </dgm:t>
    </dgm:pt>
    <dgm:pt modelId="{A558F9C7-672B-4A34-884D-B341B36F6113}" type="parTrans" cxnId="{AAFFFABD-CBAF-4BEB-BDF4-5BFD0D7CFDDA}">
      <dgm:prSet/>
      <dgm:spPr/>
      <dgm:t>
        <a:bodyPr/>
        <a:lstStyle/>
        <a:p>
          <a:endParaRPr lang="ru-RU"/>
        </a:p>
      </dgm:t>
    </dgm:pt>
    <dgm:pt modelId="{D3915CD5-D9D0-4E43-8F7F-3C815FF722F1}" type="sibTrans" cxnId="{AAFFFABD-CBAF-4BEB-BDF4-5BFD0D7CFDDA}">
      <dgm:prSet/>
      <dgm:spPr/>
      <dgm:t>
        <a:bodyPr/>
        <a:lstStyle/>
        <a:p>
          <a:endParaRPr lang="ru-RU"/>
        </a:p>
      </dgm:t>
    </dgm:pt>
    <dgm:pt modelId="{570BB918-1D38-45C2-B2C2-3EA78C8CEDB1}">
      <dgm:prSet phldrT="[Текст]"/>
      <dgm:spPr/>
      <dgm:t>
        <a:bodyPr/>
        <a:lstStyle/>
        <a:p>
          <a:pPr marR="0">
            <a:buClr>
              <a:srgbClr val="1B1B1B"/>
            </a:buClr>
            <a:buSzPts val="1600"/>
            <a:buFontTx/>
            <a:defRPr/>
          </a:pPr>
          <a:r>
            <a:rPr lang="ru-RU" dirty="0">
              <a:solidFill>
                <a:srgbClr val="00B050"/>
              </a:solidFill>
            </a:rPr>
            <a:t>ТАМ</a:t>
          </a:r>
        </a:p>
      </dgm:t>
    </dgm:pt>
    <dgm:pt modelId="{A1010D90-5F38-40E3-96D8-81CDF8C8A8DC}" type="parTrans" cxnId="{052BC310-4D9B-494E-BFBC-9A11E7E4CDBD}">
      <dgm:prSet/>
      <dgm:spPr/>
      <dgm:t>
        <a:bodyPr/>
        <a:lstStyle/>
        <a:p>
          <a:endParaRPr lang="ru-RU"/>
        </a:p>
      </dgm:t>
    </dgm:pt>
    <dgm:pt modelId="{CDC2A80B-11C8-4006-B23A-C5E8EF1B6B61}" type="sibTrans" cxnId="{052BC310-4D9B-494E-BFBC-9A11E7E4CDBD}">
      <dgm:prSet/>
      <dgm:spPr/>
      <dgm:t>
        <a:bodyPr/>
        <a:lstStyle/>
        <a:p>
          <a:endParaRPr lang="ru-RU"/>
        </a:p>
      </dgm:t>
    </dgm:pt>
    <dgm:pt modelId="{386B036C-EA4C-4E0D-AFF4-CD28B05E1A84}">
      <dgm:prSet phldrT="[Текст]" custT="1"/>
      <dgm:spPr/>
      <dgm:t>
        <a:bodyPr/>
        <a:lstStyle/>
        <a:p>
          <a:pPr marR="0">
            <a:buClr>
              <a:srgbClr val="1B1B1B"/>
            </a:buClr>
            <a:buSzPts val="1600"/>
            <a:buFontTx/>
            <a:defRPr/>
          </a:pP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порядка </a:t>
          </a:r>
          <a:r>
            <a:rPr lang="ru-RU" sz="2000" b="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40 </a:t>
          </a:r>
          <a:r>
            <a:rPr lang="ru-RU" sz="20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</a:t>
          </a:r>
        </a:p>
      </dgm:t>
    </dgm:pt>
    <dgm:pt modelId="{2BCED561-0050-4C3A-8928-0EA7A4EDCF75}" type="parTrans" cxnId="{4D34D133-810B-49BD-80AA-014AB1D8222F}">
      <dgm:prSet/>
      <dgm:spPr/>
      <dgm:t>
        <a:bodyPr/>
        <a:lstStyle/>
        <a:p>
          <a:endParaRPr lang="ru-RU"/>
        </a:p>
      </dgm:t>
    </dgm:pt>
    <dgm:pt modelId="{7F0D5725-E8B2-45B6-8447-4392A6AF8D89}" type="sibTrans" cxnId="{4D34D133-810B-49BD-80AA-014AB1D8222F}">
      <dgm:prSet/>
      <dgm:spPr/>
      <dgm:t>
        <a:bodyPr/>
        <a:lstStyle/>
        <a:p>
          <a:endParaRPr lang="ru-RU"/>
        </a:p>
      </dgm:t>
    </dgm:pt>
    <dgm:pt modelId="{71A43B3E-B583-4C14-B776-8AD5B66C743B}">
      <dgm:prSet phldrT="[Текст]" custT="1"/>
      <dgm:spPr/>
      <dgm:t>
        <a:bodyPr/>
        <a:lstStyle/>
        <a:p>
          <a:pPr marR="0">
            <a:buClr>
              <a:srgbClr val="1B1B1B"/>
            </a:buClr>
            <a:buSzPts val="1600"/>
            <a:defRPr/>
          </a:pPr>
          <a:r>
            <a:rPr lang="ru-RU" sz="20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порядка </a:t>
          </a:r>
          <a:r>
            <a:rPr lang="ru-RU" sz="2000" b="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5 </a:t>
          </a:r>
          <a:r>
            <a:rPr lang="ru-RU" sz="20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</a:t>
          </a:r>
        </a:p>
      </dgm:t>
    </dgm:pt>
    <dgm:pt modelId="{5C621432-3C6D-4A8A-A992-F4BD5E0D2474}" type="parTrans" cxnId="{9013EDE1-89E1-44F4-901E-0A6430CE25B3}">
      <dgm:prSet/>
      <dgm:spPr/>
      <dgm:t>
        <a:bodyPr/>
        <a:lstStyle/>
        <a:p>
          <a:endParaRPr lang="ru-RU"/>
        </a:p>
      </dgm:t>
    </dgm:pt>
    <dgm:pt modelId="{5799F723-B29C-4A46-87F1-9A48F615B6C3}" type="sibTrans" cxnId="{9013EDE1-89E1-44F4-901E-0A6430CE25B3}">
      <dgm:prSet/>
      <dgm:spPr/>
      <dgm:t>
        <a:bodyPr/>
        <a:lstStyle/>
        <a:p>
          <a:endParaRPr lang="ru-RU"/>
        </a:p>
      </dgm:t>
    </dgm:pt>
    <dgm:pt modelId="{4228B43C-064E-42A7-9472-E6F767C19D55}">
      <dgm:prSet phldrT="[Текст]" custT="1"/>
      <dgm:spPr/>
      <dgm:t>
        <a:bodyPr/>
        <a:lstStyle/>
        <a:p>
          <a:pPr marR="0" algn="l">
            <a:buClr>
              <a:srgbClr val="1B1B1B"/>
            </a:buClr>
            <a:buSzPts val="1600"/>
            <a:buFontTx/>
            <a:defRPr/>
          </a:pPr>
          <a:r>
            <a:rPr lang="ru-RU" sz="18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 порядка </a:t>
          </a:r>
          <a:r>
            <a:rPr lang="ru-RU" sz="1800" b="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300 </a:t>
          </a:r>
          <a:r>
            <a:rPr lang="ru-RU" sz="1800" b="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 </a:t>
          </a:r>
          <a:endParaRPr lang="ru-RU" sz="1800" dirty="0">
            <a:solidFill>
              <a:srgbClr val="00B050"/>
            </a:solidFill>
          </a:endParaRPr>
        </a:p>
      </dgm:t>
    </dgm:pt>
    <dgm:pt modelId="{2ABD5226-4D97-4845-8C64-DA09D1FFE241}" type="parTrans" cxnId="{EE268CD8-59E4-4C9A-A7A0-3B49C149D381}">
      <dgm:prSet/>
      <dgm:spPr/>
      <dgm:t>
        <a:bodyPr/>
        <a:lstStyle/>
        <a:p>
          <a:endParaRPr lang="ru-RU"/>
        </a:p>
      </dgm:t>
    </dgm:pt>
    <dgm:pt modelId="{BDBB5DAA-85A0-4961-B92D-323B233FF4DA}" type="sibTrans" cxnId="{EE268CD8-59E4-4C9A-A7A0-3B49C149D381}">
      <dgm:prSet/>
      <dgm:spPr/>
      <dgm:t>
        <a:bodyPr/>
        <a:lstStyle/>
        <a:p>
          <a:endParaRPr lang="ru-RU"/>
        </a:p>
      </dgm:t>
    </dgm:pt>
    <dgm:pt modelId="{86BF4EE1-6789-46FB-84DF-1D95E3F1991B}" type="pres">
      <dgm:prSet presAssocID="{A29BB3DF-1BBE-4DC3-AA45-9BF4785225D0}" presName="Name0" presStyleCnt="0">
        <dgm:presLayoutVars>
          <dgm:dir/>
          <dgm:animLvl val="lvl"/>
          <dgm:resizeHandles val="exact"/>
        </dgm:presLayoutVars>
      </dgm:prSet>
      <dgm:spPr/>
    </dgm:pt>
    <dgm:pt modelId="{66035620-CDDC-4F48-A491-EAF115CBE408}" type="pres">
      <dgm:prSet presAssocID="{570BB918-1D38-45C2-B2C2-3EA78C8CEDB1}" presName="Name8" presStyleCnt="0"/>
      <dgm:spPr/>
    </dgm:pt>
    <dgm:pt modelId="{3947065B-7AF4-405E-8941-8BAD1059D1D2}" type="pres">
      <dgm:prSet presAssocID="{570BB918-1D38-45C2-B2C2-3EA78C8CEDB1}" presName="acctBkgd" presStyleLbl="alignAcc1" presStyleIdx="0" presStyleCnt="3" custScaleX="100539"/>
      <dgm:spPr/>
      <dgm:t>
        <a:bodyPr/>
        <a:lstStyle/>
        <a:p>
          <a:endParaRPr lang="ru-RU"/>
        </a:p>
      </dgm:t>
    </dgm:pt>
    <dgm:pt modelId="{5DC2F44C-9C50-4AA4-B32C-067B01AF7905}" type="pres">
      <dgm:prSet presAssocID="{570BB918-1D38-45C2-B2C2-3EA78C8CEDB1}" presName="acctTx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A03F9-CDB2-4772-B975-3D7C42978DC0}" type="pres">
      <dgm:prSet presAssocID="{570BB918-1D38-45C2-B2C2-3EA78C8CEDB1}" presName="level" presStyleLbl="node1" presStyleIdx="0" presStyleCnt="3" custScaleX="98002" custLinFactNeighborX="-1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DCCB14-9852-4D2A-A019-24F9B93E8564}" type="pres">
      <dgm:prSet presAssocID="{570BB918-1D38-45C2-B2C2-3EA78C8CEDB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D685EA-3BAA-4BD6-B6BE-8A54595F1C70}" type="pres">
      <dgm:prSet presAssocID="{600BFC3E-E5FC-4EA8-8155-B2AC0EB68FC7}" presName="Name8" presStyleCnt="0"/>
      <dgm:spPr/>
    </dgm:pt>
    <dgm:pt modelId="{749348D5-AA4C-45FD-A9EF-443933809B4B}" type="pres">
      <dgm:prSet presAssocID="{600BFC3E-E5FC-4EA8-8155-B2AC0EB68FC7}" presName="acctBkgd" presStyleLbl="alignAcc1" presStyleIdx="1" presStyleCnt="3"/>
      <dgm:spPr/>
      <dgm:t>
        <a:bodyPr/>
        <a:lstStyle/>
        <a:p>
          <a:endParaRPr lang="ru-RU"/>
        </a:p>
      </dgm:t>
    </dgm:pt>
    <dgm:pt modelId="{240919E9-DB16-411D-9394-55B6895AD6C1}" type="pres">
      <dgm:prSet presAssocID="{600BFC3E-E5FC-4EA8-8155-B2AC0EB68FC7}" presName="acctTx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22D51-EAFB-40AA-9F16-D25D78EDAF73}" type="pres">
      <dgm:prSet presAssocID="{600BFC3E-E5FC-4EA8-8155-B2AC0EB68FC7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D1DA1-AF7F-4076-B379-320F6F397945}" type="pres">
      <dgm:prSet presAssocID="{600BFC3E-E5FC-4EA8-8155-B2AC0EB68FC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28F98-A51C-4DA8-B9A0-4414D4E1CBB8}" type="pres">
      <dgm:prSet presAssocID="{8D162B82-5831-47CF-9A47-4BC198814152}" presName="Name8" presStyleCnt="0"/>
      <dgm:spPr/>
    </dgm:pt>
    <dgm:pt modelId="{CFF8613A-A6E8-4FB5-ADFB-3FF93E28C646}" type="pres">
      <dgm:prSet presAssocID="{8D162B82-5831-47CF-9A47-4BC198814152}" presName="acctBkgd" presStyleLbl="alignAcc1" presStyleIdx="2" presStyleCnt="3" custScaleX="100451"/>
      <dgm:spPr/>
      <dgm:t>
        <a:bodyPr/>
        <a:lstStyle/>
        <a:p>
          <a:endParaRPr lang="ru-RU"/>
        </a:p>
      </dgm:t>
    </dgm:pt>
    <dgm:pt modelId="{0DF7A6AD-D42F-46D1-9BF4-3DD8D891777D}" type="pres">
      <dgm:prSet presAssocID="{8D162B82-5831-47CF-9A47-4BC198814152}" presName="acct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99F918-1227-4D03-B722-5064C26A3C78}" type="pres">
      <dgm:prSet presAssocID="{8D162B82-5831-47CF-9A47-4BC198814152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921B81-B6F0-4030-9FFE-9CD107E8C06E}" type="pres">
      <dgm:prSet presAssocID="{8D162B82-5831-47CF-9A47-4BC1988141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5374F0-6172-4246-9A0A-C16B5E399720}" type="presOf" srcId="{4228B43C-064E-42A7-9472-E6F767C19D55}" destId="{3947065B-7AF4-405E-8941-8BAD1059D1D2}" srcOrd="0" destOrd="1" presId="urn:microsoft.com/office/officeart/2005/8/layout/pyramid3"/>
    <dgm:cxn modelId="{FF242B0D-43A9-4894-9789-51DFCE63B066}" type="presOf" srcId="{A29BB3DF-1BBE-4DC3-AA45-9BF4785225D0}" destId="{86BF4EE1-6789-46FB-84DF-1D95E3F1991B}" srcOrd="0" destOrd="0" presId="urn:microsoft.com/office/officeart/2005/8/layout/pyramid3"/>
    <dgm:cxn modelId="{E60D0F27-67E2-455C-9AB7-9A11039F4CA2}" srcId="{A29BB3DF-1BBE-4DC3-AA45-9BF4785225D0}" destId="{8D162B82-5831-47CF-9A47-4BC198814152}" srcOrd="2" destOrd="0" parTransId="{8E8C9C23-8AC5-40FD-A9E2-ECFAD8CC68D2}" sibTransId="{8D4AA24F-C885-4D59-BD8C-27CA296A6EAC}"/>
    <dgm:cxn modelId="{9013EDE1-89E1-44F4-901E-0A6430CE25B3}" srcId="{8D162B82-5831-47CF-9A47-4BC198814152}" destId="{71A43B3E-B583-4C14-B776-8AD5B66C743B}" srcOrd="1" destOrd="0" parTransId="{5C621432-3C6D-4A8A-A992-F4BD5E0D2474}" sibTransId="{5799F723-B29C-4A46-87F1-9A48F615B6C3}"/>
    <dgm:cxn modelId="{D124BBBD-48E8-490B-A0E7-745D2C8B6616}" type="presOf" srcId="{9710C7A2-1155-4F69-8061-3D94C1B6203C}" destId="{CFF8613A-A6E8-4FB5-ADFB-3FF93E28C646}" srcOrd="0" destOrd="0" presId="urn:microsoft.com/office/officeart/2005/8/layout/pyramid3"/>
    <dgm:cxn modelId="{052BC310-4D9B-494E-BFBC-9A11E7E4CDBD}" srcId="{A29BB3DF-1BBE-4DC3-AA45-9BF4785225D0}" destId="{570BB918-1D38-45C2-B2C2-3EA78C8CEDB1}" srcOrd="0" destOrd="0" parTransId="{A1010D90-5F38-40E3-96D8-81CDF8C8A8DC}" sibTransId="{CDC2A80B-11C8-4006-B23A-C5E8EF1B6B61}"/>
    <dgm:cxn modelId="{CD72A096-6534-4C29-89C3-6C2A150EC113}" srcId="{A29BB3DF-1BBE-4DC3-AA45-9BF4785225D0}" destId="{600BFC3E-E5FC-4EA8-8155-B2AC0EB68FC7}" srcOrd="1" destOrd="0" parTransId="{EF57BB7B-187C-4C4A-88B8-DBB5BBB8119B}" sibTransId="{4EF06A1C-4166-4BB9-9CA4-3EECD8D777D5}"/>
    <dgm:cxn modelId="{0FAD1003-12E7-455C-AECC-3344EEB3EBE5}" type="presOf" srcId="{8D162B82-5831-47CF-9A47-4BC198814152}" destId="{82921B81-B6F0-4030-9FFE-9CD107E8C06E}" srcOrd="1" destOrd="0" presId="urn:microsoft.com/office/officeart/2005/8/layout/pyramid3"/>
    <dgm:cxn modelId="{42E124DD-6185-4098-ABC9-7C31D30AEADA}" type="presOf" srcId="{F235A82B-14A5-4D24-9788-94DA003D33CF}" destId="{240919E9-DB16-411D-9394-55B6895AD6C1}" srcOrd="1" destOrd="0" presId="urn:microsoft.com/office/officeart/2005/8/layout/pyramid3"/>
    <dgm:cxn modelId="{1E008486-080E-4E59-8383-E189A1319DC5}" type="presOf" srcId="{4228B43C-064E-42A7-9472-E6F767C19D55}" destId="{5DC2F44C-9C50-4AA4-B32C-067B01AF7905}" srcOrd="1" destOrd="1" presId="urn:microsoft.com/office/officeart/2005/8/layout/pyramid3"/>
    <dgm:cxn modelId="{4D34D133-810B-49BD-80AA-014AB1D8222F}" srcId="{600BFC3E-E5FC-4EA8-8155-B2AC0EB68FC7}" destId="{386B036C-EA4C-4E0D-AFF4-CD28B05E1A84}" srcOrd="1" destOrd="0" parTransId="{2BCED561-0050-4C3A-8928-0EA7A4EDCF75}" sibTransId="{7F0D5725-E8B2-45B6-8447-4392A6AF8D89}"/>
    <dgm:cxn modelId="{A06EB5F7-819B-4642-A135-7E7559E17515}" type="presOf" srcId="{F235A82B-14A5-4D24-9788-94DA003D33CF}" destId="{749348D5-AA4C-45FD-A9EF-443933809B4B}" srcOrd="0" destOrd="0" presId="urn:microsoft.com/office/officeart/2005/8/layout/pyramid3"/>
    <dgm:cxn modelId="{D5410BD8-D74B-45F4-B690-AA42E0F51515}" type="presOf" srcId="{600BFC3E-E5FC-4EA8-8155-B2AC0EB68FC7}" destId="{39822D51-EAFB-40AA-9F16-D25D78EDAF73}" srcOrd="0" destOrd="0" presId="urn:microsoft.com/office/officeart/2005/8/layout/pyramid3"/>
    <dgm:cxn modelId="{B654701E-8932-49F3-B883-E9488C9F30F3}" srcId="{570BB918-1D38-45C2-B2C2-3EA78C8CEDB1}" destId="{8DFE0135-0F93-47E3-9E70-AA05F7067546}" srcOrd="0" destOrd="0" parTransId="{983541A9-D2BA-4BD4-A8CA-5BB041F4964B}" sibTransId="{F2FA9E7B-CA83-4498-896F-0B0396B06430}"/>
    <dgm:cxn modelId="{8CAD6224-CED7-4622-87C9-4C7DBAC65D63}" type="presOf" srcId="{570BB918-1D38-45C2-B2C2-3EA78C8CEDB1}" destId="{93DCCB14-9852-4D2A-A019-24F9B93E8564}" srcOrd="1" destOrd="0" presId="urn:microsoft.com/office/officeart/2005/8/layout/pyramid3"/>
    <dgm:cxn modelId="{EE94B368-C05E-4F0B-9B6B-4B5516B1D0E1}" type="presOf" srcId="{600BFC3E-E5FC-4EA8-8155-B2AC0EB68FC7}" destId="{F23D1DA1-AF7F-4076-B379-320F6F397945}" srcOrd="1" destOrd="0" presId="urn:microsoft.com/office/officeart/2005/8/layout/pyramid3"/>
    <dgm:cxn modelId="{52E39917-770F-492B-B706-167AFD2E1A5E}" type="presOf" srcId="{570BB918-1D38-45C2-B2C2-3EA78C8CEDB1}" destId="{BB2A03F9-CDB2-4772-B975-3D7C42978DC0}" srcOrd="0" destOrd="0" presId="urn:microsoft.com/office/officeart/2005/8/layout/pyramid3"/>
    <dgm:cxn modelId="{D7C7BA41-A4A0-45AC-BD18-919C033768BF}" type="presOf" srcId="{386B036C-EA4C-4E0D-AFF4-CD28B05E1A84}" destId="{749348D5-AA4C-45FD-A9EF-443933809B4B}" srcOrd="0" destOrd="1" presId="urn:microsoft.com/office/officeart/2005/8/layout/pyramid3"/>
    <dgm:cxn modelId="{EB6500A8-35AE-4ECD-BA99-5A035A17E859}" type="presOf" srcId="{8D162B82-5831-47CF-9A47-4BC198814152}" destId="{2499F918-1227-4D03-B722-5064C26A3C78}" srcOrd="0" destOrd="0" presId="urn:microsoft.com/office/officeart/2005/8/layout/pyramid3"/>
    <dgm:cxn modelId="{AF17D9EB-4408-4626-9B44-9DE542EBBFE5}" srcId="{600BFC3E-E5FC-4EA8-8155-B2AC0EB68FC7}" destId="{F235A82B-14A5-4D24-9788-94DA003D33CF}" srcOrd="0" destOrd="0" parTransId="{78E725F6-F91C-44ED-ABEA-6667526F6DA6}" sibTransId="{A805ECE9-5C9E-4ACD-A691-4271F0E24032}"/>
    <dgm:cxn modelId="{3E80710D-CE56-40A2-8EB7-D717D39C0460}" type="presOf" srcId="{9710C7A2-1155-4F69-8061-3D94C1B6203C}" destId="{0DF7A6AD-D42F-46D1-9BF4-3DD8D891777D}" srcOrd="1" destOrd="0" presId="urn:microsoft.com/office/officeart/2005/8/layout/pyramid3"/>
    <dgm:cxn modelId="{28C2652E-6F25-4DA0-B456-9F35527F4046}" type="presOf" srcId="{71A43B3E-B583-4C14-B776-8AD5B66C743B}" destId="{0DF7A6AD-D42F-46D1-9BF4-3DD8D891777D}" srcOrd="1" destOrd="1" presId="urn:microsoft.com/office/officeart/2005/8/layout/pyramid3"/>
    <dgm:cxn modelId="{AAFFFABD-CBAF-4BEB-BDF4-5BFD0D7CFDDA}" srcId="{8D162B82-5831-47CF-9A47-4BC198814152}" destId="{9710C7A2-1155-4F69-8061-3D94C1B6203C}" srcOrd="0" destOrd="0" parTransId="{A558F9C7-672B-4A34-884D-B341B36F6113}" sibTransId="{D3915CD5-D9D0-4E43-8F7F-3C815FF722F1}"/>
    <dgm:cxn modelId="{2BD46E90-89C8-4A3F-AEDA-EBC5345821EF}" type="presOf" srcId="{8DFE0135-0F93-47E3-9E70-AA05F7067546}" destId="{3947065B-7AF4-405E-8941-8BAD1059D1D2}" srcOrd="0" destOrd="0" presId="urn:microsoft.com/office/officeart/2005/8/layout/pyramid3"/>
    <dgm:cxn modelId="{6F2D95D1-913B-417C-A6CC-04151A4C2916}" type="presOf" srcId="{386B036C-EA4C-4E0D-AFF4-CD28B05E1A84}" destId="{240919E9-DB16-411D-9394-55B6895AD6C1}" srcOrd="1" destOrd="1" presId="urn:microsoft.com/office/officeart/2005/8/layout/pyramid3"/>
    <dgm:cxn modelId="{EE268CD8-59E4-4C9A-A7A0-3B49C149D381}" srcId="{570BB918-1D38-45C2-B2C2-3EA78C8CEDB1}" destId="{4228B43C-064E-42A7-9472-E6F767C19D55}" srcOrd="1" destOrd="0" parTransId="{2ABD5226-4D97-4845-8C64-DA09D1FFE241}" sibTransId="{BDBB5DAA-85A0-4961-B92D-323B233FF4DA}"/>
    <dgm:cxn modelId="{763486E2-5423-432C-AEED-0610C7E3514E}" type="presOf" srcId="{8DFE0135-0F93-47E3-9E70-AA05F7067546}" destId="{5DC2F44C-9C50-4AA4-B32C-067B01AF7905}" srcOrd="1" destOrd="0" presId="urn:microsoft.com/office/officeart/2005/8/layout/pyramid3"/>
    <dgm:cxn modelId="{7FDBC078-9DF5-47A0-A2FA-9ADF3B243156}" type="presOf" srcId="{71A43B3E-B583-4C14-B776-8AD5B66C743B}" destId="{CFF8613A-A6E8-4FB5-ADFB-3FF93E28C646}" srcOrd="0" destOrd="1" presId="urn:microsoft.com/office/officeart/2005/8/layout/pyramid3"/>
    <dgm:cxn modelId="{6DFBFA24-5FB2-40A9-8B08-81DE09B0DA66}" type="presParOf" srcId="{86BF4EE1-6789-46FB-84DF-1D95E3F1991B}" destId="{66035620-CDDC-4F48-A491-EAF115CBE408}" srcOrd="0" destOrd="0" presId="urn:microsoft.com/office/officeart/2005/8/layout/pyramid3"/>
    <dgm:cxn modelId="{FEE7792A-097E-46CC-82A9-62E9A7A4E584}" type="presParOf" srcId="{66035620-CDDC-4F48-A491-EAF115CBE408}" destId="{3947065B-7AF4-405E-8941-8BAD1059D1D2}" srcOrd="0" destOrd="0" presId="urn:microsoft.com/office/officeart/2005/8/layout/pyramid3"/>
    <dgm:cxn modelId="{B627C291-1CFF-43CE-9C31-BB9445BAAEA1}" type="presParOf" srcId="{66035620-CDDC-4F48-A491-EAF115CBE408}" destId="{5DC2F44C-9C50-4AA4-B32C-067B01AF7905}" srcOrd="1" destOrd="0" presId="urn:microsoft.com/office/officeart/2005/8/layout/pyramid3"/>
    <dgm:cxn modelId="{DF6426DE-141D-427C-A968-BA339277D244}" type="presParOf" srcId="{66035620-CDDC-4F48-A491-EAF115CBE408}" destId="{BB2A03F9-CDB2-4772-B975-3D7C42978DC0}" srcOrd="2" destOrd="0" presId="urn:microsoft.com/office/officeart/2005/8/layout/pyramid3"/>
    <dgm:cxn modelId="{9CC28156-1FA9-400E-B13E-2BF0FB29C00F}" type="presParOf" srcId="{66035620-CDDC-4F48-A491-EAF115CBE408}" destId="{93DCCB14-9852-4D2A-A019-24F9B93E8564}" srcOrd="3" destOrd="0" presId="urn:microsoft.com/office/officeart/2005/8/layout/pyramid3"/>
    <dgm:cxn modelId="{DA1EE947-9C9F-443F-A731-51982AAF2764}" type="presParOf" srcId="{86BF4EE1-6789-46FB-84DF-1D95E3F1991B}" destId="{7AD685EA-3BAA-4BD6-B6BE-8A54595F1C70}" srcOrd="1" destOrd="0" presId="urn:microsoft.com/office/officeart/2005/8/layout/pyramid3"/>
    <dgm:cxn modelId="{22A422F8-C6E8-4A1C-BAF0-8A8F8D90BA10}" type="presParOf" srcId="{7AD685EA-3BAA-4BD6-B6BE-8A54595F1C70}" destId="{749348D5-AA4C-45FD-A9EF-443933809B4B}" srcOrd="0" destOrd="0" presId="urn:microsoft.com/office/officeart/2005/8/layout/pyramid3"/>
    <dgm:cxn modelId="{036695CA-A774-4915-9D43-B9CA41761A75}" type="presParOf" srcId="{7AD685EA-3BAA-4BD6-B6BE-8A54595F1C70}" destId="{240919E9-DB16-411D-9394-55B6895AD6C1}" srcOrd="1" destOrd="0" presId="urn:microsoft.com/office/officeart/2005/8/layout/pyramid3"/>
    <dgm:cxn modelId="{BD539EF7-B259-44EE-B93D-B0C621E52A8D}" type="presParOf" srcId="{7AD685EA-3BAA-4BD6-B6BE-8A54595F1C70}" destId="{39822D51-EAFB-40AA-9F16-D25D78EDAF73}" srcOrd="2" destOrd="0" presId="urn:microsoft.com/office/officeart/2005/8/layout/pyramid3"/>
    <dgm:cxn modelId="{8FE2B301-D04B-4892-97BC-5996542A33F5}" type="presParOf" srcId="{7AD685EA-3BAA-4BD6-B6BE-8A54595F1C70}" destId="{F23D1DA1-AF7F-4076-B379-320F6F397945}" srcOrd="3" destOrd="0" presId="urn:microsoft.com/office/officeart/2005/8/layout/pyramid3"/>
    <dgm:cxn modelId="{9DB9C255-7433-44C5-8CA7-AE63AF25A11A}" type="presParOf" srcId="{86BF4EE1-6789-46FB-84DF-1D95E3F1991B}" destId="{8FE28F98-A51C-4DA8-B9A0-4414D4E1CBB8}" srcOrd="2" destOrd="0" presId="urn:microsoft.com/office/officeart/2005/8/layout/pyramid3"/>
    <dgm:cxn modelId="{154B1C15-B761-4C31-86DD-1777C9CE32EF}" type="presParOf" srcId="{8FE28F98-A51C-4DA8-B9A0-4414D4E1CBB8}" destId="{CFF8613A-A6E8-4FB5-ADFB-3FF93E28C646}" srcOrd="0" destOrd="0" presId="urn:microsoft.com/office/officeart/2005/8/layout/pyramid3"/>
    <dgm:cxn modelId="{91F716EA-5230-4956-9E51-0B40952821DA}" type="presParOf" srcId="{8FE28F98-A51C-4DA8-B9A0-4414D4E1CBB8}" destId="{0DF7A6AD-D42F-46D1-9BF4-3DD8D891777D}" srcOrd="1" destOrd="0" presId="urn:microsoft.com/office/officeart/2005/8/layout/pyramid3"/>
    <dgm:cxn modelId="{E5594A4F-C99D-4284-8756-CD31C4626E3F}" type="presParOf" srcId="{8FE28F98-A51C-4DA8-B9A0-4414D4E1CBB8}" destId="{2499F918-1227-4D03-B722-5064C26A3C78}" srcOrd="2" destOrd="0" presId="urn:microsoft.com/office/officeart/2005/8/layout/pyramid3"/>
    <dgm:cxn modelId="{8C609FFD-A712-4CBC-AFAC-564BFEEC0787}" type="presParOf" srcId="{8FE28F98-A51C-4DA8-B9A0-4414D4E1CBB8}" destId="{82921B81-B6F0-4030-9FFE-9CD107E8C06E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200D38-1243-47A7-9F79-AD1FB857A146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E3483D-D36B-4D05-80FD-25A27A16B3D6}">
      <dgm:prSet phldrT="[Текст]"/>
      <dgm:spPr/>
      <dgm:t>
        <a:bodyPr/>
        <a:lstStyle/>
        <a:p>
          <a:pPr algn="l"/>
          <a:r>
            <a:rPr lang="ru-RU" dirty="0"/>
            <a:t>2023</a:t>
          </a:r>
        </a:p>
        <a:p>
          <a:pPr algn="ctr"/>
          <a:r>
            <a:rPr lang="ru-RU" dirty="0">
              <a:solidFill>
                <a:srgbClr val="FF0000"/>
              </a:solidFill>
            </a:rPr>
            <a:t>11,5</a:t>
          </a:r>
        </a:p>
      </dgm:t>
    </dgm:pt>
    <dgm:pt modelId="{ACEBBD69-0BC0-49DA-9A91-11DC7076161F}" type="parTrans" cxnId="{E28635E3-84EB-44DF-98DC-FFF1E223D419}">
      <dgm:prSet/>
      <dgm:spPr/>
      <dgm:t>
        <a:bodyPr/>
        <a:lstStyle/>
        <a:p>
          <a:endParaRPr lang="ru-RU"/>
        </a:p>
      </dgm:t>
    </dgm:pt>
    <dgm:pt modelId="{57972E90-1EA0-4AE4-97AF-B5E61E0C0A08}" type="sibTrans" cxnId="{E28635E3-84EB-44DF-98DC-FFF1E223D419}">
      <dgm:prSet/>
      <dgm:spPr/>
      <dgm:t>
        <a:bodyPr/>
        <a:lstStyle/>
        <a:p>
          <a:endParaRPr lang="ru-RU"/>
        </a:p>
      </dgm:t>
    </dgm:pt>
    <dgm:pt modelId="{16A618A8-9F65-4E11-BBBA-8BBB16278669}">
      <dgm:prSet phldrT="[Текст]"/>
      <dgm:spPr/>
      <dgm:t>
        <a:bodyPr/>
        <a:lstStyle/>
        <a:p>
          <a:pPr algn="l"/>
          <a:r>
            <a:rPr lang="ru-RU" dirty="0"/>
            <a:t>2030</a:t>
          </a:r>
        </a:p>
        <a:p>
          <a:pPr algn="ctr"/>
          <a:r>
            <a:rPr lang="ru-RU" dirty="0">
              <a:solidFill>
                <a:srgbClr val="00B050"/>
              </a:solidFill>
            </a:rPr>
            <a:t>4,0</a:t>
          </a:r>
        </a:p>
      </dgm:t>
    </dgm:pt>
    <dgm:pt modelId="{F2EC4F07-FD2B-4D48-86F2-FC3847EF11DA}" type="parTrans" cxnId="{FC8CF4A7-5BD1-4723-B5ED-357B1F045806}">
      <dgm:prSet/>
      <dgm:spPr/>
      <dgm:t>
        <a:bodyPr/>
        <a:lstStyle/>
        <a:p>
          <a:endParaRPr lang="ru-RU"/>
        </a:p>
      </dgm:t>
    </dgm:pt>
    <dgm:pt modelId="{672B63EE-95ED-44BF-A828-E747D3268655}" type="sibTrans" cxnId="{FC8CF4A7-5BD1-4723-B5ED-357B1F045806}">
      <dgm:prSet/>
      <dgm:spPr/>
      <dgm:t>
        <a:bodyPr/>
        <a:lstStyle/>
        <a:p>
          <a:endParaRPr lang="ru-RU"/>
        </a:p>
      </dgm:t>
    </dgm:pt>
    <dgm:pt modelId="{55B82D5E-E8DC-4136-88C0-FA4DEE9164CE}" type="pres">
      <dgm:prSet presAssocID="{40200D38-1243-47A7-9F79-AD1FB857A146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E9D39D9-02F0-491F-9ED5-99F25F14AFDE}" type="pres">
      <dgm:prSet presAssocID="{40200D38-1243-47A7-9F79-AD1FB857A146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F8EC68-2F49-4D64-865D-A3737D918CDD}" type="pres">
      <dgm:prSet presAssocID="{40200D38-1243-47A7-9F79-AD1FB857A146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2E4C6534-FED1-4ECE-A388-A9CEEE41976E}" type="pres">
      <dgm:prSet presAssocID="{40200D38-1243-47A7-9F79-AD1FB857A146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06BA2-1BCC-48F6-96FD-36C432D43BCD}" type="pres">
      <dgm:prSet presAssocID="{40200D38-1243-47A7-9F79-AD1FB857A146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A374B50-E80B-4085-92BD-07615204480A}" type="pres">
      <dgm:prSet presAssocID="{40200D38-1243-47A7-9F79-AD1FB857A146}" presName="TopArrow" presStyleLbl="node1" presStyleIdx="0" presStyleCnt="2"/>
      <dgm:spPr/>
    </dgm:pt>
    <dgm:pt modelId="{5A9D3AC3-078D-42FD-B584-270732F48E66}" type="pres">
      <dgm:prSet presAssocID="{40200D38-1243-47A7-9F79-AD1FB857A146}" presName="BottomArrow" presStyleLbl="node1" presStyleIdx="1" presStyleCnt="2" custScaleY="4391"/>
      <dgm:spPr>
        <a:noFill/>
      </dgm:spPr>
      <dgm:t>
        <a:bodyPr/>
        <a:lstStyle/>
        <a:p>
          <a:endParaRPr lang="ru-RU"/>
        </a:p>
      </dgm:t>
    </dgm:pt>
  </dgm:ptLst>
  <dgm:cxnLst>
    <dgm:cxn modelId="{7BA42FA4-83C4-4602-B364-DDE4384693F4}" type="presOf" srcId="{40200D38-1243-47A7-9F79-AD1FB857A146}" destId="{55B82D5E-E8DC-4136-88C0-FA4DEE9164CE}" srcOrd="0" destOrd="0" presId="urn:microsoft.com/office/officeart/2009/layout/ReverseList"/>
    <dgm:cxn modelId="{0400AFB0-BAF0-45EC-A99E-48352E01F45B}" type="presOf" srcId="{3FE3483D-D36B-4D05-80FD-25A27A16B3D6}" destId="{1DF8EC68-2F49-4D64-865D-A3737D918CDD}" srcOrd="1" destOrd="0" presId="urn:microsoft.com/office/officeart/2009/layout/ReverseList"/>
    <dgm:cxn modelId="{E28635E3-84EB-44DF-98DC-FFF1E223D419}" srcId="{40200D38-1243-47A7-9F79-AD1FB857A146}" destId="{3FE3483D-D36B-4D05-80FD-25A27A16B3D6}" srcOrd="0" destOrd="0" parTransId="{ACEBBD69-0BC0-49DA-9A91-11DC7076161F}" sibTransId="{57972E90-1EA0-4AE4-97AF-B5E61E0C0A08}"/>
    <dgm:cxn modelId="{172B3CBB-50B8-40A6-B532-7292FC61E8C2}" type="presOf" srcId="{3FE3483D-D36B-4D05-80FD-25A27A16B3D6}" destId="{EE9D39D9-02F0-491F-9ED5-99F25F14AFDE}" srcOrd="0" destOrd="0" presId="urn:microsoft.com/office/officeart/2009/layout/ReverseList"/>
    <dgm:cxn modelId="{9D173BB2-667F-4EF4-B23F-696B7CBDB179}" type="presOf" srcId="{16A618A8-9F65-4E11-BBBA-8BBB16278669}" destId="{31006BA2-1BCC-48F6-96FD-36C432D43BCD}" srcOrd="1" destOrd="0" presId="urn:microsoft.com/office/officeart/2009/layout/ReverseList"/>
    <dgm:cxn modelId="{FC8CF4A7-5BD1-4723-B5ED-357B1F045806}" srcId="{40200D38-1243-47A7-9F79-AD1FB857A146}" destId="{16A618A8-9F65-4E11-BBBA-8BBB16278669}" srcOrd="1" destOrd="0" parTransId="{F2EC4F07-FD2B-4D48-86F2-FC3847EF11DA}" sibTransId="{672B63EE-95ED-44BF-A828-E747D3268655}"/>
    <dgm:cxn modelId="{2F7D2293-2308-4334-8A76-866669A2DC21}" type="presOf" srcId="{16A618A8-9F65-4E11-BBBA-8BBB16278669}" destId="{2E4C6534-FED1-4ECE-A388-A9CEEE41976E}" srcOrd="0" destOrd="0" presId="urn:microsoft.com/office/officeart/2009/layout/ReverseList"/>
    <dgm:cxn modelId="{373A843D-D9E9-4B03-A14F-B55A3EF428DD}" type="presParOf" srcId="{55B82D5E-E8DC-4136-88C0-FA4DEE9164CE}" destId="{EE9D39D9-02F0-491F-9ED5-99F25F14AFDE}" srcOrd="0" destOrd="0" presId="urn:microsoft.com/office/officeart/2009/layout/ReverseList"/>
    <dgm:cxn modelId="{4AE97842-0ACB-4E95-9D0F-6CF1C85FAC0A}" type="presParOf" srcId="{55B82D5E-E8DC-4136-88C0-FA4DEE9164CE}" destId="{1DF8EC68-2F49-4D64-865D-A3737D918CDD}" srcOrd="1" destOrd="0" presId="urn:microsoft.com/office/officeart/2009/layout/ReverseList"/>
    <dgm:cxn modelId="{C0EDC4EF-74A2-4390-A5CA-D609FDE25B39}" type="presParOf" srcId="{55B82D5E-E8DC-4136-88C0-FA4DEE9164CE}" destId="{2E4C6534-FED1-4ECE-A388-A9CEEE41976E}" srcOrd="2" destOrd="0" presId="urn:microsoft.com/office/officeart/2009/layout/ReverseList"/>
    <dgm:cxn modelId="{D3330492-93C9-4BC8-9988-603E6467F97C}" type="presParOf" srcId="{55B82D5E-E8DC-4136-88C0-FA4DEE9164CE}" destId="{31006BA2-1BCC-48F6-96FD-36C432D43BCD}" srcOrd="3" destOrd="0" presId="urn:microsoft.com/office/officeart/2009/layout/ReverseList"/>
    <dgm:cxn modelId="{2558B012-034D-40CF-B7F6-12E7B2C50955}" type="presParOf" srcId="{55B82D5E-E8DC-4136-88C0-FA4DEE9164CE}" destId="{4A374B50-E80B-4085-92BD-07615204480A}" srcOrd="4" destOrd="0" presId="urn:microsoft.com/office/officeart/2009/layout/ReverseList"/>
    <dgm:cxn modelId="{673CA41D-8137-4EA4-80A2-2350934831A0}" type="presParOf" srcId="{55B82D5E-E8DC-4136-88C0-FA4DEE9164CE}" destId="{5A9D3AC3-078D-42FD-B584-270732F48E66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200D38-1243-47A7-9F79-AD1FB857A146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E3483D-D36B-4D05-80FD-25A27A16B3D6}">
      <dgm:prSet phldrT="[Текст]"/>
      <dgm:spPr/>
      <dgm:t>
        <a:bodyPr/>
        <a:lstStyle/>
        <a:p>
          <a:pPr algn="l"/>
          <a:r>
            <a:rPr lang="ru-RU" dirty="0"/>
            <a:t>2023</a:t>
          </a:r>
        </a:p>
        <a:p>
          <a:pPr algn="ctr"/>
          <a:r>
            <a:rPr lang="ru-RU" dirty="0" smtClean="0">
              <a:solidFill>
                <a:srgbClr val="FF0000"/>
              </a:solidFill>
            </a:rPr>
            <a:t>50</a:t>
          </a:r>
          <a:r>
            <a:rPr lang="ru-RU" dirty="0">
              <a:solidFill>
                <a:srgbClr val="FF0000"/>
              </a:solidFill>
            </a:rPr>
            <a:t>%</a:t>
          </a:r>
        </a:p>
      </dgm:t>
    </dgm:pt>
    <dgm:pt modelId="{ACEBBD69-0BC0-49DA-9A91-11DC7076161F}" type="parTrans" cxnId="{E28635E3-84EB-44DF-98DC-FFF1E223D419}">
      <dgm:prSet/>
      <dgm:spPr/>
      <dgm:t>
        <a:bodyPr/>
        <a:lstStyle/>
        <a:p>
          <a:endParaRPr lang="ru-RU"/>
        </a:p>
      </dgm:t>
    </dgm:pt>
    <dgm:pt modelId="{57972E90-1EA0-4AE4-97AF-B5E61E0C0A08}" type="sibTrans" cxnId="{E28635E3-84EB-44DF-98DC-FFF1E223D419}">
      <dgm:prSet/>
      <dgm:spPr/>
      <dgm:t>
        <a:bodyPr/>
        <a:lstStyle/>
        <a:p>
          <a:endParaRPr lang="ru-RU"/>
        </a:p>
      </dgm:t>
    </dgm:pt>
    <dgm:pt modelId="{16A618A8-9F65-4E11-BBBA-8BBB16278669}">
      <dgm:prSet phldrT="[Текст]"/>
      <dgm:spPr/>
      <dgm:t>
        <a:bodyPr/>
        <a:lstStyle/>
        <a:p>
          <a:pPr algn="l"/>
          <a:r>
            <a:rPr lang="ru-RU" dirty="0"/>
            <a:t>2030</a:t>
          </a:r>
        </a:p>
        <a:p>
          <a:pPr algn="ctr"/>
          <a:r>
            <a:rPr lang="ru-RU" dirty="0">
              <a:solidFill>
                <a:srgbClr val="00B050"/>
              </a:solidFill>
            </a:rPr>
            <a:t>5%</a:t>
          </a:r>
        </a:p>
      </dgm:t>
    </dgm:pt>
    <dgm:pt modelId="{F2EC4F07-FD2B-4D48-86F2-FC3847EF11DA}" type="parTrans" cxnId="{FC8CF4A7-5BD1-4723-B5ED-357B1F045806}">
      <dgm:prSet/>
      <dgm:spPr/>
      <dgm:t>
        <a:bodyPr/>
        <a:lstStyle/>
        <a:p>
          <a:endParaRPr lang="ru-RU"/>
        </a:p>
      </dgm:t>
    </dgm:pt>
    <dgm:pt modelId="{672B63EE-95ED-44BF-A828-E747D3268655}" type="sibTrans" cxnId="{FC8CF4A7-5BD1-4723-B5ED-357B1F045806}">
      <dgm:prSet/>
      <dgm:spPr/>
      <dgm:t>
        <a:bodyPr/>
        <a:lstStyle/>
        <a:p>
          <a:endParaRPr lang="ru-RU"/>
        </a:p>
      </dgm:t>
    </dgm:pt>
    <dgm:pt modelId="{55B82D5E-E8DC-4136-88C0-FA4DEE9164CE}" type="pres">
      <dgm:prSet presAssocID="{40200D38-1243-47A7-9F79-AD1FB857A146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E9D39D9-02F0-491F-9ED5-99F25F14AFDE}" type="pres">
      <dgm:prSet presAssocID="{40200D38-1243-47A7-9F79-AD1FB857A146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F8EC68-2F49-4D64-865D-A3737D918CDD}" type="pres">
      <dgm:prSet presAssocID="{40200D38-1243-47A7-9F79-AD1FB857A146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2E4C6534-FED1-4ECE-A388-A9CEEE41976E}" type="pres">
      <dgm:prSet presAssocID="{40200D38-1243-47A7-9F79-AD1FB857A146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06BA2-1BCC-48F6-96FD-36C432D43BCD}" type="pres">
      <dgm:prSet presAssocID="{40200D38-1243-47A7-9F79-AD1FB857A146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A374B50-E80B-4085-92BD-07615204480A}" type="pres">
      <dgm:prSet presAssocID="{40200D38-1243-47A7-9F79-AD1FB857A146}" presName="TopArrow" presStyleLbl="node1" presStyleIdx="0" presStyleCnt="2"/>
      <dgm:spPr/>
    </dgm:pt>
    <dgm:pt modelId="{5A9D3AC3-078D-42FD-B584-270732F48E66}" type="pres">
      <dgm:prSet presAssocID="{40200D38-1243-47A7-9F79-AD1FB857A146}" presName="BottomArrow" presStyleLbl="node1" presStyleIdx="1" presStyleCnt="2" custFlipVert="1" custScaleY="7605"/>
      <dgm:spPr>
        <a:noFill/>
        <a:effectLst>
          <a:outerShdw blurRad="50800" dist="50800" dir="5400000" algn="ctr" rotWithShape="0">
            <a:schemeClr val="bg1"/>
          </a:outerShdw>
        </a:effectLst>
      </dgm:spPr>
      <dgm:t>
        <a:bodyPr/>
        <a:lstStyle/>
        <a:p>
          <a:endParaRPr lang="ru-RU"/>
        </a:p>
      </dgm:t>
    </dgm:pt>
  </dgm:ptLst>
  <dgm:cxnLst>
    <dgm:cxn modelId="{7BA42FA4-83C4-4602-B364-DDE4384693F4}" type="presOf" srcId="{40200D38-1243-47A7-9F79-AD1FB857A146}" destId="{55B82D5E-E8DC-4136-88C0-FA4DEE9164CE}" srcOrd="0" destOrd="0" presId="urn:microsoft.com/office/officeart/2009/layout/ReverseList"/>
    <dgm:cxn modelId="{0400AFB0-BAF0-45EC-A99E-48352E01F45B}" type="presOf" srcId="{3FE3483D-D36B-4D05-80FD-25A27A16B3D6}" destId="{1DF8EC68-2F49-4D64-865D-A3737D918CDD}" srcOrd="1" destOrd="0" presId="urn:microsoft.com/office/officeart/2009/layout/ReverseList"/>
    <dgm:cxn modelId="{E28635E3-84EB-44DF-98DC-FFF1E223D419}" srcId="{40200D38-1243-47A7-9F79-AD1FB857A146}" destId="{3FE3483D-D36B-4D05-80FD-25A27A16B3D6}" srcOrd="0" destOrd="0" parTransId="{ACEBBD69-0BC0-49DA-9A91-11DC7076161F}" sibTransId="{57972E90-1EA0-4AE4-97AF-B5E61E0C0A08}"/>
    <dgm:cxn modelId="{172B3CBB-50B8-40A6-B532-7292FC61E8C2}" type="presOf" srcId="{3FE3483D-D36B-4D05-80FD-25A27A16B3D6}" destId="{EE9D39D9-02F0-491F-9ED5-99F25F14AFDE}" srcOrd="0" destOrd="0" presId="urn:microsoft.com/office/officeart/2009/layout/ReverseList"/>
    <dgm:cxn modelId="{9D173BB2-667F-4EF4-B23F-696B7CBDB179}" type="presOf" srcId="{16A618A8-9F65-4E11-BBBA-8BBB16278669}" destId="{31006BA2-1BCC-48F6-96FD-36C432D43BCD}" srcOrd="1" destOrd="0" presId="urn:microsoft.com/office/officeart/2009/layout/ReverseList"/>
    <dgm:cxn modelId="{FC8CF4A7-5BD1-4723-B5ED-357B1F045806}" srcId="{40200D38-1243-47A7-9F79-AD1FB857A146}" destId="{16A618A8-9F65-4E11-BBBA-8BBB16278669}" srcOrd="1" destOrd="0" parTransId="{F2EC4F07-FD2B-4D48-86F2-FC3847EF11DA}" sibTransId="{672B63EE-95ED-44BF-A828-E747D3268655}"/>
    <dgm:cxn modelId="{2F7D2293-2308-4334-8A76-866669A2DC21}" type="presOf" srcId="{16A618A8-9F65-4E11-BBBA-8BBB16278669}" destId="{2E4C6534-FED1-4ECE-A388-A9CEEE41976E}" srcOrd="0" destOrd="0" presId="urn:microsoft.com/office/officeart/2009/layout/ReverseList"/>
    <dgm:cxn modelId="{373A843D-D9E9-4B03-A14F-B55A3EF428DD}" type="presParOf" srcId="{55B82D5E-E8DC-4136-88C0-FA4DEE9164CE}" destId="{EE9D39D9-02F0-491F-9ED5-99F25F14AFDE}" srcOrd="0" destOrd="0" presId="urn:microsoft.com/office/officeart/2009/layout/ReverseList"/>
    <dgm:cxn modelId="{4AE97842-0ACB-4E95-9D0F-6CF1C85FAC0A}" type="presParOf" srcId="{55B82D5E-E8DC-4136-88C0-FA4DEE9164CE}" destId="{1DF8EC68-2F49-4D64-865D-A3737D918CDD}" srcOrd="1" destOrd="0" presId="urn:microsoft.com/office/officeart/2009/layout/ReverseList"/>
    <dgm:cxn modelId="{C0EDC4EF-74A2-4390-A5CA-D609FDE25B39}" type="presParOf" srcId="{55B82D5E-E8DC-4136-88C0-FA4DEE9164CE}" destId="{2E4C6534-FED1-4ECE-A388-A9CEEE41976E}" srcOrd="2" destOrd="0" presId="urn:microsoft.com/office/officeart/2009/layout/ReverseList"/>
    <dgm:cxn modelId="{D3330492-93C9-4BC8-9988-603E6467F97C}" type="presParOf" srcId="{55B82D5E-E8DC-4136-88C0-FA4DEE9164CE}" destId="{31006BA2-1BCC-48F6-96FD-36C432D43BCD}" srcOrd="3" destOrd="0" presId="urn:microsoft.com/office/officeart/2009/layout/ReverseList"/>
    <dgm:cxn modelId="{2558B012-034D-40CF-B7F6-12E7B2C50955}" type="presParOf" srcId="{55B82D5E-E8DC-4136-88C0-FA4DEE9164CE}" destId="{4A374B50-E80B-4085-92BD-07615204480A}" srcOrd="4" destOrd="0" presId="urn:microsoft.com/office/officeart/2009/layout/ReverseList"/>
    <dgm:cxn modelId="{673CA41D-8137-4EA4-80A2-2350934831A0}" type="presParOf" srcId="{55B82D5E-E8DC-4136-88C0-FA4DEE9164CE}" destId="{5A9D3AC3-078D-42FD-B584-270732F48E66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7FC7C-0862-4115-812D-C9FF2C673570}">
      <dsp:nvSpPr>
        <dsp:cNvPr id="0" name=""/>
        <dsp:cNvSpPr/>
      </dsp:nvSpPr>
      <dsp:spPr>
        <a:xfrm>
          <a:off x="6847781" y="1416756"/>
          <a:ext cx="785066" cy="1602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2579"/>
              </a:lnTo>
              <a:lnTo>
                <a:pt x="785066" y="16025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65ECF-7BEF-4B8B-B051-98237832367A}">
      <dsp:nvSpPr>
        <dsp:cNvPr id="0" name=""/>
        <dsp:cNvSpPr/>
      </dsp:nvSpPr>
      <dsp:spPr>
        <a:xfrm>
          <a:off x="6847781" y="1416756"/>
          <a:ext cx="741924" cy="594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468"/>
              </a:lnTo>
              <a:lnTo>
                <a:pt x="741924" y="5944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62EAC-D278-40A4-9250-B3F1844A882E}">
      <dsp:nvSpPr>
        <dsp:cNvPr id="0" name=""/>
        <dsp:cNvSpPr/>
      </dsp:nvSpPr>
      <dsp:spPr>
        <a:xfrm>
          <a:off x="5035812" y="605413"/>
          <a:ext cx="2902687" cy="205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91"/>
              </a:lnTo>
              <a:lnTo>
                <a:pt x="2902687" y="78791"/>
              </a:lnTo>
              <a:lnTo>
                <a:pt x="2902687" y="2059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D3CBA-F174-428D-A720-F1CEA12C60E1}">
      <dsp:nvSpPr>
        <dsp:cNvPr id="0" name=""/>
        <dsp:cNvSpPr/>
      </dsp:nvSpPr>
      <dsp:spPr>
        <a:xfrm>
          <a:off x="911721" y="1416756"/>
          <a:ext cx="845341" cy="3086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6939"/>
              </a:lnTo>
              <a:lnTo>
                <a:pt x="845341" y="30869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66C8B-A139-4F1C-A165-BF938C97DBC2}">
      <dsp:nvSpPr>
        <dsp:cNvPr id="0" name=""/>
        <dsp:cNvSpPr/>
      </dsp:nvSpPr>
      <dsp:spPr>
        <a:xfrm>
          <a:off x="911721" y="1416756"/>
          <a:ext cx="821330" cy="2224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333"/>
              </a:lnTo>
              <a:lnTo>
                <a:pt x="821330" y="22243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48E74-80A8-4816-8EE1-42C33E87DE91}">
      <dsp:nvSpPr>
        <dsp:cNvPr id="0" name=""/>
        <dsp:cNvSpPr/>
      </dsp:nvSpPr>
      <dsp:spPr>
        <a:xfrm>
          <a:off x="911721" y="1416756"/>
          <a:ext cx="821330" cy="13646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4645"/>
              </a:lnTo>
              <a:lnTo>
                <a:pt x="821330" y="13646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47322-DA1F-4DEA-88EF-A7A6B490F02D}">
      <dsp:nvSpPr>
        <dsp:cNvPr id="0" name=""/>
        <dsp:cNvSpPr/>
      </dsp:nvSpPr>
      <dsp:spPr>
        <a:xfrm>
          <a:off x="911721" y="1416756"/>
          <a:ext cx="821330" cy="504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957"/>
              </a:lnTo>
              <a:lnTo>
                <a:pt x="821330" y="50495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FE468D-A6FF-4A42-AD7E-3B9A06D86DD8}">
      <dsp:nvSpPr>
        <dsp:cNvPr id="0" name=""/>
        <dsp:cNvSpPr/>
      </dsp:nvSpPr>
      <dsp:spPr>
        <a:xfrm>
          <a:off x="2002440" y="605413"/>
          <a:ext cx="3033372" cy="205928"/>
        </a:xfrm>
        <a:custGeom>
          <a:avLst/>
          <a:gdLst/>
          <a:ahLst/>
          <a:cxnLst/>
          <a:rect l="0" t="0" r="0" b="0"/>
          <a:pathLst>
            <a:path>
              <a:moveTo>
                <a:pt x="3033372" y="0"/>
              </a:moveTo>
              <a:lnTo>
                <a:pt x="3033372" y="78791"/>
              </a:lnTo>
              <a:lnTo>
                <a:pt x="0" y="78791"/>
              </a:lnTo>
              <a:lnTo>
                <a:pt x="0" y="2059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A3FB7-8719-46CD-BDEF-1B81344D3251}">
      <dsp:nvSpPr>
        <dsp:cNvPr id="0" name=""/>
        <dsp:cNvSpPr/>
      </dsp:nvSpPr>
      <dsp:spPr>
        <a:xfrm>
          <a:off x="3672413" y="0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Клиент-сервисное приложение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3672413" y="0"/>
        <a:ext cx="2726796" cy="605413"/>
      </dsp:txXfrm>
    </dsp:sp>
    <dsp:sp modelId="{65F967DF-9700-46A8-A69C-62DA506C6CF8}">
      <dsp:nvSpPr>
        <dsp:cNvPr id="0" name=""/>
        <dsp:cNvSpPr/>
      </dsp:nvSpPr>
      <dsp:spPr>
        <a:xfrm>
          <a:off x="639041" y="811342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Веб-приложение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639041" y="811342"/>
        <a:ext cx="2726796" cy="605413"/>
      </dsp:txXfrm>
    </dsp:sp>
    <dsp:sp modelId="{B31E43B7-CAA8-404E-BFFC-9249CB3794F1}">
      <dsp:nvSpPr>
        <dsp:cNvPr id="0" name=""/>
        <dsp:cNvSpPr/>
      </dsp:nvSpPr>
      <dsp:spPr>
        <a:xfrm>
          <a:off x="1733052" y="1619007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"личный кабинет администратора"</a:t>
          </a:r>
          <a:endParaRPr lang="ru-RU" sz="1300" kern="1200" dirty="0"/>
        </a:p>
      </dsp:txBody>
      <dsp:txXfrm>
        <a:off x="1733052" y="1619007"/>
        <a:ext cx="2726796" cy="605413"/>
      </dsp:txXfrm>
    </dsp:sp>
    <dsp:sp modelId="{A34A6501-BD91-4EB7-B106-023370B3BDCE}">
      <dsp:nvSpPr>
        <dsp:cNvPr id="0" name=""/>
        <dsp:cNvSpPr/>
      </dsp:nvSpPr>
      <dsp:spPr>
        <a:xfrm>
          <a:off x="1733052" y="2478695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“личный кабинет руководителя”</a:t>
          </a:r>
          <a:endParaRPr lang="ru-RU" sz="1300" kern="1200" dirty="0"/>
        </a:p>
      </dsp:txBody>
      <dsp:txXfrm>
        <a:off x="1733052" y="2478695"/>
        <a:ext cx="2726796" cy="605413"/>
      </dsp:txXfrm>
    </dsp:sp>
    <dsp:sp modelId="{5F9C8F48-E6E7-465E-A31B-55ED76E09E17}">
      <dsp:nvSpPr>
        <dsp:cNvPr id="0" name=""/>
        <dsp:cNvSpPr/>
      </dsp:nvSpPr>
      <dsp:spPr>
        <a:xfrm>
          <a:off x="1733052" y="3338382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"личный кабинет диспетчера"</a:t>
          </a:r>
          <a:endParaRPr lang="ru-RU" sz="1300" kern="1200" dirty="0"/>
        </a:p>
      </dsp:txBody>
      <dsp:txXfrm>
        <a:off x="1733052" y="3338382"/>
        <a:ext cx="2726796" cy="605413"/>
      </dsp:txXfrm>
    </dsp:sp>
    <dsp:sp modelId="{1E6BAD5A-6B35-4E0D-A8E0-AE159EDE6706}">
      <dsp:nvSpPr>
        <dsp:cNvPr id="0" name=""/>
        <dsp:cNvSpPr/>
      </dsp:nvSpPr>
      <dsp:spPr>
        <a:xfrm>
          <a:off x="1757062" y="4200988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"личный кабинет начальника отдела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Заказчик / Подрядчик"</a:t>
          </a:r>
          <a:endParaRPr lang="ru-RU" sz="1300" kern="1200" dirty="0"/>
        </a:p>
      </dsp:txBody>
      <dsp:txXfrm>
        <a:off x="1757062" y="4200988"/>
        <a:ext cx="2726796" cy="605413"/>
      </dsp:txXfrm>
    </dsp:sp>
    <dsp:sp modelId="{BDB9F133-6386-4D51-A8F3-39DA266BB436}">
      <dsp:nvSpPr>
        <dsp:cNvPr id="0" name=""/>
        <dsp:cNvSpPr/>
      </dsp:nvSpPr>
      <dsp:spPr>
        <a:xfrm>
          <a:off x="6575101" y="811342"/>
          <a:ext cx="2726796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Мобильное приложение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6575101" y="811342"/>
        <a:ext cx="2726796" cy="605413"/>
      </dsp:txXfrm>
    </dsp:sp>
    <dsp:sp modelId="{D4D2E09E-B62E-4DB6-9F68-505FB6D66FC4}">
      <dsp:nvSpPr>
        <dsp:cNvPr id="0" name=""/>
        <dsp:cNvSpPr/>
      </dsp:nvSpPr>
      <dsp:spPr>
        <a:xfrm>
          <a:off x="7589705" y="1708517"/>
          <a:ext cx="2563419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"личный кабинет Подрядчика"</a:t>
          </a:r>
          <a:endParaRPr lang="ru-RU" sz="1300" kern="1200" dirty="0"/>
        </a:p>
      </dsp:txBody>
      <dsp:txXfrm>
        <a:off x="7589705" y="1708517"/>
        <a:ext cx="2563419" cy="605413"/>
      </dsp:txXfrm>
    </dsp:sp>
    <dsp:sp modelId="{A245AB9E-EAD4-4CA6-B4B7-29AD32BAFF33}">
      <dsp:nvSpPr>
        <dsp:cNvPr id="0" name=""/>
        <dsp:cNvSpPr/>
      </dsp:nvSpPr>
      <dsp:spPr>
        <a:xfrm>
          <a:off x="7632847" y="2716628"/>
          <a:ext cx="2506958" cy="6054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«личный кабинет инспектора / куратора Заказчика»</a:t>
          </a:r>
          <a:endParaRPr lang="ru-RU" sz="1300" kern="1200" dirty="0"/>
        </a:p>
      </dsp:txBody>
      <dsp:txXfrm>
        <a:off x="7632847" y="2716628"/>
        <a:ext cx="2506958" cy="6054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C1B85-8B8A-4D3F-AC17-F201308CCC7A}">
      <dsp:nvSpPr>
        <dsp:cNvPr id="0" name=""/>
        <dsp:cNvSpPr/>
      </dsp:nvSpPr>
      <dsp:spPr>
        <a:xfrm>
          <a:off x="2814115" y="2709333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286933"/>
              </a:lnTo>
              <a:lnTo>
                <a:pt x="675382" y="12869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15471" y="3316465"/>
        <a:ext cx="72669" cy="72669"/>
      </dsp:txXfrm>
    </dsp:sp>
    <dsp:sp modelId="{5F6E9D7B-5344-4E91-8E74-0C2CF4C84589}">
      <dsp:nvSpPr>
        <dsp:cNvPr id="0" name=""/>
        <dsp:cNvSpPr/>
      </dsp:nvSpPr>
      <dsp:spPr>
        <a:xfrm>
          <a:off x="2814115" y="2663613"/>
          <a:ext cx="6753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5382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34921" y="2692448"/>
        <a:ext cx="33769" cy="33769"/>
      </dsp:txXfrm>
    </dsp:sp>
    <dsp:sp modelId="{0B9BA1BF-ABF8-434B-A299-4882244A6C54}">
      <dsp:nvSpPr>
        <dsp:cNvPr id="0" name=""/>
        <dsp:cNvSpPr/>
      </dsp:nvSpPr>
      <dsp:spPr>
        <a:xfrm>
          <a:off x="2814115" y="1422400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1286933"/>
              </a:moveTo>
              <a:lnTo>
                <a:pt x="337691" y="1286933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15471" y="2029532"/>
        <a:ext cx="72669" cy="72669"/>
      </dsp:txXfrm>
    </dsp:sp>
    <dsp:sp modelId="{D17C7EB3-3420-4DD1-B197-9E58112E2303}">
      <dsp:nvSpPr>
        <dsp:cNvPr id="0" name=""/>
        <dsp:cNvSpPr/>
      </dsp:nvSpPr>
      <dsp:spPr>
        <a:xfrm rot="16200000">
          <a:off x="814770" y="2105864"/>
          <a:ext cx="2791751" cy="1206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Сквозные технологии</a:t>
          </a:r>
          <a:endParaRPr lang="ru-RU" sz="2400" kern="1200" dirty="0"/>
        </a:p>
      </dsp:txBody>
      <dsp:txXfrm>
        <a:off x="814770" y="2105864"/>
        <a:ext cx="2791751" cy="1206937"/>
      </dsp:txXfrm>
    </dsp:sp>
    <dsp:sp modelId="{32C06E59-BB25-489B-B6B8-2C592FA03EF2}">
      <dsp:nvSpPr>
        <dsp:cNvPr id="0" name=""/>
        <dsp:cNvSpPr/>
      </dsp:nvSpPr>
      <dsp:spPr>
        <a:xfrm>
          <a:off x="3489497" y="907626"/>
          <a:ext cx="5254544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Система учета и хранения баз данных</a:t>
          </a:r>
          <a:endParaRPr lang="ru-RU" sz="2400" kern="1200" dirty="0"/>
        </a:p>
      </dsp:txBody>
      <dsp:txXfrm>
        <a:off x="3489497" y="907626"/>
        <a:ext cx="5254544" cy="1029546"/>
      </dsp:txXfrm>
    </dsp:sp>
    <dsp:sp modelId="{D0E4474F-011F-4D2B-AB2A-B7ACB28D5E41}">
      <dsp:nvSpPr>
        <dsp:cNvPr id="0" name=""/>
        <dsp:cNvSpPr/>
      </dsp:nvSpPr>
      <dsp:spPr>
        <a:xfrm>
          <a:off x="3489497" y="2194560"/>
          <a:ext cx="5254544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Распределенные реестры проектных решений</a:t>
          </a:r>
          <a:endParaRPr lang="ru-RU" sz="2400" kern="1200" dirty="0"/>
        </a:p>
      </dsp:txBody>
      <dsp:txXfrm>
        <a:off x="3489497" y="2194560"/>
        <a:ext cx="5254544" cy="1029546"/>
      </dsp:txXfrm>
    </dsp:sp>
    <dsp:sp modelId="{2AA0E4CF-F2E0-41A5-81D7-87E85E1E9D3E}">
      <dsp:nvSpPr>
        <dsp:cNvPr id="0" name=""/>
        <dsp:cNvSpPr/>
      </dsp:nvSpPr>
      <dsp:spPr>
        <a:xfrm>
          <a:off x="3489497" y="3481493"/>
          <a:ext cx="5254544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Технология: распределенные базы данных и файловые системы</a:t>
          </a:r>
          <a:endParaRPr lang="ru-RU" sz="2400" kern="1200" dirty="0"/>
        </a:p>
      </dsp:txBody>
      <dsp:txXfrm>
        <a:off x="3489497" y="3481493"/>
        <a:ext cx="5254544" cy="10295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A117B-1B6B-4A5D-960B-B402A3A476E3}">
      <dsp:nvSpPr>
        <dsp:cNvPr id="0" name=""/>
        <dsp:cNvSpPr/>
      </dsp:nvSpPr>
      <dsp:spPr>
        <a:xfrm>
          <a:off x="167276" y="706387"/>
          <a:ext cx="2852313" cy="335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D0278-F644-4277-8F1B-342FA6DE9D16}">
      <dsp:nvSpPr>
        <dsp:cNvPr id="0" name=""/>
        <dsp:cNvSpPr/>
      </dsp:nvSpPr>
      <dsp:spPr>
        <a:xfrm>
          <a:off x="167275" y="849170"/>
          <a:ext cx="209541" cy="2095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6490C-4518-46FA-89F2-ED3FA74FECEC}">
      <dsp:nvSpPr>
        <dsp:cNvPr id="0" name=""/>
        <dsp:cNvSpPr/>
      </dsp:nvSpPr>
      <dsp:spPr>
        <a:xfrm>
          <a:off x="0" y="36205"/>
          <a:ext cx="4024215" cy="602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Государственные и коммерческие организации</a:t>
          </a:r>
          <a:endParaRPr lang="ru-RU" sz="2000" b="1" kern="1200" dirty="0"/>
        </a:p>
      </dsp:txBody>
      <dsp:txXfrm>
        <a:off x="0" y="36205"/>
        <a:ext cx="4024215" cy="602818"/>
      </dsp:txXfrm>
    </dsp:sp>
    <dsp:sp modelId="{9FB1D76C-C3C6-4C2E-B10D-B11473A101FE}">
      <dsp:nvSpPr>
        <dsp:cNvPr id="0" name=""/>
        <dsp:cNvSpPr/>
      </dsp:nvSpPr>
      <dsp:spPr>
        <a:xfrm>
          <a:off x="173536" y="1283172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60A13D-00DC-4707-A065-5F8FA95A29CE}">
      <dsp:nvSpPr>
        <dsp:cNvPr id="0" name=""/>
        <dsp:cNvSpPr/>
      </dsp:nvSpPr>
      <dsp:spPr>
        <a:xfrm>
          <a:off x="471123" y="1150362"/>
          <a:ext cx="2878737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специалисты </a:t>
          </a:r>
          <a:r>
            <a:rPr lang="ru-RU" sz="1300" kern="1200" dirty="0" smtClean="0"/>
            <a:t>органов управления дорожным хозяйством</a:t>
          </a:r>
          <a:endParaRPr lang="ru-RU" sz="1300" kern="1200" dirty="0"/>
        </a:p>
      </dsp:txBody>
      <dsp:txXfrm>
        <a:off x="471123" y="1150362"/>
        <a:ext cx="2878737" cy="488429"/>
      </dsp:txXfrm>
    </dsp:sp>
    <dsp:sp modelId="{5D372BCF-E6A6-4A67-B074-02265EDF00D1}">
      <dsp:nvSpPr>
        <dsp:cNvPr id="0" name=""/>
        <dsp:cNvSpPr/>
      </dsp:nvSpPr>
      <dsp:spPr>
        <a:xfrm>
          <a:off x="171145" y="1760605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0B91F-2B4A-4DCB-B79B-46D502D9E046}">
      <dsp:nvSpPr>
        <dsp:cNvPr id="0" name=""/>
        <dsp:cNvSpPr/>
      </dsp:nvSpPr>
      <dsp:spPr>
        <a:xfrm>
          <a:off x="473033" y="1652370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региональные управления автомобильных дорог</a:t>
          </a:r>
          <a:endParaRPr lang="ru-RU" sz="1300" kern="1200" dirty="0"/>
        </a:p>
      </dsp:txBody>
      <dsp:txXfrm>
        <a:off x="473033" y="1652370"/>
        <a:ext cx="2652651" cy="488429"/>
      </dsp:txXfrm>
    </dsp:sp>
    <dsp:sp modelId="{B1513EDC-0B85-4BA1-8951-9CDDD6CC06F5}">
      <dsp:nvSpPr>
        <dsp:cNvPr id="0" name=""/>
        <dsp:cNvSpPr/>
      </dsp:nvSpPr>
      <dsp:spPr>
        <a:xfrm>
          <a:off x="171144" y="2235699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1391E-BAE2-4EDF-8D73-B6D27C719F79}">
      <dsp:nvSpPr>
        <dsp:cNvPr id="0" name=""/>
        <dsp:cNvSpPr/>
      </dsp:nvSpPr>
      <dsp:spPr>
        <a:xfrm>
          <a:off x="470062" y="2072253"/>
          <a:ext cx="287099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органы местного самоуправления</a:t>
          </a:r>
          <a:endParaRPr lang="ru-RU" sz="1300" kern="1200" dirty="0"/>
        </a:p>
      </dsp:txBody>
      <dsp:txXfrm>
        <a:off x="470062" y="2072253"/>
        <a:ext cx="2870991" cy="488429"/>
      </dsp:txXfrm>
    </dsp:sp>
    <dsp:sp modelId="{EF5069FE-8F3E-431F-AC36-231935E9FBFA}">
      <dsp:nvSpPr>
        <dsp:cNvPr id="0" name=""/>
        <dsp:cNvSpPr/>
      </dsp:nvSpPr>
      <dsp:spPr>
        <a:xfrm>
          <a:off x="171145" y="2714178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DA3A9-E6F4-4D24-96D3-F6606C7210E3}">
      <dsp:nvSpPr>
        <dsp:cNvPr id="0" name=""/>
        <dsp:cNvSpPr/>
      </dsp:nvSpPr>
      <dsp:spPr>
        <a:xfrm>
          <a:off x="473033" y="2579316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операторы </a:t>
          </a:r>
          <a:r>
            <a:rPr lang="ru-RU" sz="1300" kern="1200" dirty="0" smtClean="0"/>
            <a:t>платных дорог</a:t>
          </a:r>
          <a:endParaRPr lang="ru-RU" sz="1300" kern="1200" dirty="0"/>
        </a:p>
      </dsp:txBody>
      <dsp:txXfrm>
        <a:off x="473033" y="2579316"/>
        <a:ext cx="2652651" cy="488429"/>
      </dsp:txXfrm>
    </dsp:sp>
    <dsp:sp modelId="{43784D91-B47B-4595-88E4-F419321310BF}">
      <dsp:nvSpPr>
        <dsp:cNvPr id="0" name=""/>
        <dsp:cNvSpPr/>
      </dsp:nvSpPr>
      <dsp:spPr>
        <a:xfrm>
          <a:off x="171145" y="3192654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696077-F998-4154-9172-730FDD2D13E6}">
      <dsp:nvSpPr>
        <dsp:cNvPr id="0" name=""/>
        <dsp:cNvSpPr/>
      </dsp:nvSpPr>
      <dsp:spPr>
        <a:xfrm>
          <a:off x="483882" y="3067755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концессионные компании</a:t>
          </a:r>
          <a:endParaRPr lang="ru-RU" sz="1300" kern="1200" dirty="0"/>
        </a:p>
      </dsp:txBody>
      <dsp:txXfrm>
        <a:off x="483882" y="3067755"/>
        <a:ext cx="2652651" cy="488429"/>
      </dsp:txXfrm>
    </dsp:sp>
    <dsp:sp modelId="{D4BB844F-8C16-482D-9040-56FF658DC1DA}">
      <dsp:nvSpPr>
        <dsp:cNvPr id="0" name=""/>
        <dsp:cNvSpPr/>
      </dsp:nvSpPr>
      <dsp:spPr>
        <a:xfrm>
          <a:off x="171145" y="3671132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84979-924B-48AC-965D-1A828D374B46}">
      <dsp:nvSpPr>
        <dsp:cNvPr id="0" name=""/>
        <dsp:cNvSpPr/>
      </dsp:nvSpPr>
      <dsp:spPr>
        <a:xfrm>
          <a:off x="483882" y="3556184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подрядные организации</a:t>
          </a:r>
          <a:endParaRPr lang="ru-RU" sz="1300" kern="1200" dirty="0"/>
        </a:p>
      </dsp:txBody>
      <dsp:txXfrm>
        <a:off x="483882" y="3556184"/>
        <a:ext cx="2652651" cy="488429"/>
      </dsp:txXfrm>
    </dsp:sp>
    <dsp:sp modelId="{96B932A6-6B61-4471-885A-ACD65CE68933}">
      <dsp:nvSpPr>
        <dsp:cNvPr id="0" name=""/>
        <dsp:cNvSpPr/>
      </dsp:nvSpPr>
      <dsp:spPr>
        <a:xfrm>
          <a:off x="171145" y="4154501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B3C21-68DC-4730-A1CA-91B9B7CA55DA}">
      <dsp:nvSpPr>
        <dsp:cNvPr id="0" name=""/>
        <dsp:cNvSpPr/>
      </dsp:nvSpPr>
      <dsp:spPr>
        <a:xfrm>
          <a:off x="426558" y="4012299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</a:t>
          </a:r>
          <a:r>
            <a:rPr lang="ru-RU" sz="1300" kern="1200" dirty="0" smtClean="0"/>
            <a:t>службы </a:t>
          </a:r>
          <a:r>
            <a:rPr lang="ru-RU" sz="1300" kern="1200" dirty="0" smtClean="0"/>
            <a:t>содержания дорог</a:t>
          </a:r>
          <a:endParaRPr lang="ru-RU" sz="1300" kern="1200" dirty="0"/>
        </a:p>
      </dsp:txBody>
      <dsp:txXfrm>
        <a:off x="426558" y="4012299"/>
        <a:ext cx="2652651" cy="488429"/>
      </dsp:txXfrm>
    </dsp:sp>
    <dsp:sp modelId="{B62A6F99-CC33-4090-92D5-B18171C77096}">
      <dsp:nvSpPr>
        <dsp:cNvPr id="0" name=""/>
        <dsp:cNvSpPr/>
      </dsp:nvSpPr>
      <dsp:spPr>
        <a:xfrm>
          <a:off x="4845941" y="701890"/>
          <a:ext cx="2852313" cy="335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DE93B-CE08-4869-B35F-17293147F354}">
      <dsp:nvSpPr>
        <dsp:cNvPr id="0" name=""/>
        <dsp:cNvSpPr/>
      </dsp:nvSpPr>
      <dsp:spPr>
        <a:xfrm>
          <a:off x="4846161" y="827910"/>
          <a:ext cx="209541" cy="2095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69315-3997-4826-B38F-1CACD1850EB2}">
      <dsp:nvSpPr>
        <dsp:cNvPr id="0" name=""/>
        <dsp:cNvSpPr/>
      </dsp:nvSpPr>
      <dsp:spPr>
        <a:xfrm>
          <a:off x="4784089" y="79505"/>
          <a:ext cx="3419325" cy="602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Компании занимающиеся производством</a:t>
          </a:r>
          <a:endParaRPr lang="ru-RU" sz="2000" b="1" kern="1200" dirty="0"/>
        </a:p>
      </dsp:txBody>
      <dsp:txXfrm>
        <a:off x="4784089" y="79505"/>
        <a:ext cx="3419325" cy="602818"/>
      </dsp:txXfrm>
    </dsp:sp>
    <dsp:sp modelId="{81142F30-6F47-42DB-BD87-1A262552E540}">
      <dsp:nvSpPr>
        <dsp:cNvPr id="0" name=""/>
        <dsp:cNvSpPr/>
      </dsp:nvSpPr>
      <dsp:spPr>
        <a:xfrm>
          <a:off x="4841454" y="1217277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5FB323-638E-4B93-8479-DA770591FEE7}">
      <dsp:nvSpPr>
        <dsp:cNvPr id="0" name=""/>
        <dsp:cNvSpPr/>
      </dsp:nvSpPr>
      <dsp:spPr>
        <a:xfrm>
          <a:off x="5041303" y="1077831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материалов </a:t>
          </a:r>
          <a:r>
            <a:rPr lang="ru-RU" sz="1300" kern="1200" dirty="0" smtClean="0"/>
            <a:t>для содержания и ремонта дорог</a:t>
          </a:r>
          <a:endParaRPr lang="ru-RU" sz="1300" kern="1200" dirty="0"/>
        </a:p>
      </dsp:txBody>
      <dsp:txXfrm>
        <a:off x="5041303" y="1077831"/>
        <a:ext cx="2652651" cy="488429"/>
      </dsp:txXfrm>
    </dsp:sp>
    <dsp:sp modelId="{F06DC13E-00BF-44C6-8725-81B696DA3078}">
      <dsp:nvSpPr>
        <dsp:cNvPr id="0" name=""/>
        <dsp:cNvSpPr/>
      </dsp:nvSpPr>
      <dsp:spPr>
        <a:xfrm>
          <a:off x="4841454" y="1705706"/>
          <a:ext cx="209536" cy="20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039D9-D58E-407B-BB59-147A36EC7F54}">
      <dsp:nvSpPr>
        <dsp:cNvPr id="0" name=""/>
        <dsp:cNvSpPr/>
      </dsp:nvSpPr>
      <dsp:spPr>
        <a:xfrm>
          <a:off x="5041303" y="1566260"/>
          <a:ext cx="2652651" cy="48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дорожно-строительной техники</a:t>
          </a:r>
          <a:endParaRPr lang="ru-RU" sz="1300" kern="1200" dirty="0"/>
        </a:p>
      </dsp:txBody>
      <dsp:txXfrm>
        <a:off x="5041303" y="1566260"/>
        <a:ext cx="2652651" cy="4884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7065B-7AF4-405E-8941-8BAD1059D1D2}">
      <dsp:nvSpPr>
        <dsp:cNvPr id="0" name=""/>
        <dsp:cNvSpPr/>
      </dsp:nvSpPr>
      <dsp:spPr>
        <a:xfrm>
          <a:off x="6740631" y="0"/>
          <a:ext cx="5379905" cy="1820514"/>
        </a:xfrm>
        <a:prstGeom prst="nonIsoscelesTrapezoid">
          <a:avLst>
            <a:gd name="adj1" fmla="val 75711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marR="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18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Российская Федерация </a:t>
          </a:r>
        </a:p>
        <a:p>
          <a:pPr marL="171450" marR="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18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1868 </a:t>
          </a:r>
          <a:r>
            <a:rPr lang="ru-RU" sz="18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дорожно-эксплуатационные организации</a:t>
          </a:r>
          <a:endParaRPr lang="ru-RU" sz="1800" kern="1200" dirty="0">
            <a:solidFill>
              <a:srgbClr val="00B050"/>
            </a:solidFill>
          </a:endParaRPr>
        </a:p>
        <a:p>
          <a:pPr marL="171450" marR="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18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 порядка </a:t>
          </a:r>
          <a:r>
            <a:rPr lang="ru-RU" sz="1800" b="0" kern="120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300 </a:t>
          </a:r>
          <a:r>
            <a:rPr lang="ru-RU" sz="18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 </a:t>
          </a:r>
          <a:endParaRPr lang="ru-RU" sz="1800" kern="1200" dirty="0">
            <a:solidFill>
              <a:srgbClr val="00B050"/>
            </a:solidFill>
          </a:endParaRPr>
        </a:p>
      </dsp:txBody>
      <dsp:txXfrm>
        <a:off x="8129700" y="0"/>
        <a:ext cx="3994570" cy="1820514"/>
      </dsp:txXfrm>
    </dsp:sp>
    <dsp:sp modelId="{BB2A03F9-CDB2-4772-B975-3D7C42978DC0}">
      <dsp:nvSpPr>
        <dsp:cNvPr id="0" name=""/>
        <dsp:cNvSpPr/>
      </dsp:nvSpPr>
      <dsp:spPr>
        <a:xfrm rot="10800000">
          <a:off x="19536" y="0"/>
          <a:ext cx="8102263" cy="1820514"/>
        </a:xfrm>
        <a:prstGeom prst="trapezoid">
          <a:avLst>
            <a:gd name="adj" fmla="val 757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R="0"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1B1B1B"/>
            </a:buClr>
            <a:buSzPts val="1600"/>
            <a:buFontTx/>
            <a:defRPr/>
          </a:pPr>
          <a:r>
            <a:rPr lang="ru-RU" sz="6500" kern="1200" dirty="0">
              <a:solidFill>
                <a:srgbClr val="00B050"/>
              </a:solidFill>
            </a:rPr>
            <a:t>ТАМ</a:t>
          </a:r>
        </a:p>
      </dsp:txBody>
      <dsp:txXfrm rot="-10800000">
        <a:off x="1437432" y="0"/>
        <a:ext cx="5266471" cy="1820514"/>
      </dsp:txXfrm>
    </dsp:sp>
    <dsp:sp modelId="{749348D5-AA4C-45FD-A9EF-443933809B4B}">
      <dsp:nvSpPr>
        <dsp:cNvPr id="0" name=""/>
        <dsp:cNvSpPr/>
      </dsp:nvSpPr>
      <dsp:spPr>
        <a:xfrm>
          <a:off x="5461395" y="1820514"/>
          <a:ext cx="6648409" cy="1820514"/>
        </a:xfrm>
        <a:prstGeom prst="nonIsoscelesTrapezoid">
          <a:avLst>
            <a:gd name="adj1" fmla="val 75711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Сибирский федеральный округ </a:t>
          </a:r>
        </a:p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20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264</a:t>
          </a: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дорожно-эксплуатационные организации</a:t>
          </a:r>
        </a:p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FontTx/>
            <a:buChar char="••"/>
            <a:defRPr/>
          </a:pP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порядка </a:t>
          </a:r>
          <a:r>
            <a:rPr lang="ru-RU" sz="2000" b="0" kern="120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40 </a:t>
          </a:r>
          <a:r>
            <a:rPr lang="ru-RU" sz="20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</a:t>
          </a:r>
        </a:p>
      </dsp:txBody>
      <dsp:txXfrm>
        <a:off x="6839723" y="1820514"/>
        <a:ext cx="5270080" cy="1820514"/>
      </dsp:txXfrm>
    </dsp:sp>
    <dsp:sp modelId="{39822D51-EAFB-40AA-9F16-D25D78EDAF73}">
      <dsp:nvSpPr>
        <dsp:cNvPr id="0" name=""/>
        <dsp:cNvSpPr/>
      </dsp:nvSpPr>
      <dsp:spPr>
        <a:xfrm rot="10800000">
          <a:off x="1326408" y="1820514"/>
          <a:ext cx="5513314" cy="1820514"/>
        </a:xfrm>
        <a:prstGeom prst="trapezoid">
          <a:avLst>
            <a:gd name="adj" fmla="val 757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R="0" lvl="0" algn="ctr" defTabSz="28892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n-US" sz="6500" kern="1200" dirty="0">
              <a:solidFill>
                <a:schemeClr val="accent6">
                  <a:lumMod val="75000"/>
                </a:schemeClr>
              </a:solidFill>
            </a:rPr>
            <a:t>SAM</a:t>
          </a:r>
          <a:endParaRPr lang="ru-RU" sz="6500" kern="1200" dirty="0">
            <a:solidFill>
              <a:schemeClr val="accent6">
                <a:lumMod val="75000"/>
              </a:schemeClr>
            </a:solidFill>
          </a:endParaRPr>
        </a:p>
      </dsp:txBody>
      <dsp:txXfrm rot="-10800000">
        <a:off x="2291239" y="1820514"/>
        <a:ext cx="3583654" cy="1820514"/>
      </dsp:txXfrm>
    </dsp:sp>
    <dsp:sp modelId="{CFF8613A-A6E8-4FB5-ADFB-3FF93E28C646}">
      <dsp:nvSpPr>
        <dsp:cNvPr id="0" name=""/>
        <dsp:cNvSpPr/>
      </dsp:nvSpPr>
      <dsp:spPr>
        <a:xfrm>
          <a:off x="4064966" y="3641029"/>
          <a:ext cx="8062938" cy="1820514"/>
        </a:xfrm>
        <a:prstGeom prst="nonIsoscelesTrapezoid">
          <a:avLst>
            <a:gd name="adj1" fmla="val 75711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Char char="••"/>
            <a:defRPr/>
          </a:pP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Омская область</a:t>
          </a:r>
        </a:p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Char char="••"/>
            <a:defRPr/>
          </a:pPr>
          <a:r>
            <a:rPr lang="ru-RU" sz="20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32</a:t>
          </a: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дорожно-эксплуатационные организации</a:t>
          </a:r>
        </a:p>
        <a:p>
          <a:pPr marL="228600" marR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1B1B1B"/>
            </a:buClr>
            <a:buSzPts val="1600"/>
            <a:buChar char="••"/>
            <a:defRPr/>
          </a:pPr>
          <a:r>
            <a:rPr lang="ru-RU" sz="2000" b="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Емкость рынка порядка </a:t>
          </a:r>
          <a:r>
            <a:rPr lang="ru-RU" sz="2000" b="0" kern="1200" dirty="0" smtClean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≈ 5 </a:t>
          </a:r>
          <a:r>
            <a:rPr lang="ru-RU" sz="2000" b="0" kern="12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rPr>
            <a:t>млн. руб.</a:t>
          </a:r>
        </a:p>
      </dsp:txBody>
      <dsp:txXfrm>
        <a:off x="5452633" y="3641029"/>
        <a:ext cx="6678393" cy="1820514"/>
      </dsp:txXfrm>
    </dsp:sp>
    <dsp:sp modelId="{2499F918-1227-4D03-B722-5064C26A3C78}">
      <dsp:nvSpPr>
        <dsp:cNvPr id="0" name=""/>
        <dsp:cNvSpPr/>
      </dsp:nvSpPr>
      <dsp:spPr>
        <a:xfrm rot="10800000">
          <a:off x="2704737" y="3641029"/>
          <a:ext cx="2756657" cy="1820514"/>
        </a:xfrm>
        <a:prstGeom prst="trapezoid">
          <a:avLst>
            <a:gd name="adj" fmla="val 757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R="0" lvl="0" algn="ctr" defTabSz="2667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n-US" sz="6000" kern="1200" dirty="0">
              <a:solidFill>
                <a:schemeClr val="accent6">
                  <a:lumMod val="75000"/>
                </a:schemeClr>
              </a:solidFill>
            </a:rPr>
            <a:t>SOM</a:t>
          </a:r>
          <a:endParaRPr lang="ru-RU" sz="6000" kern="1200" dirty="0">
            <a:solidFill>
              <a:schemeClr val="accent6">
                <a:lumMod val="75000"/>
              </a:schemeClr>
            </a:solidFill>
          </a:endParaRPr>
        </a:p>
      </dsp:txBody>
      <dsp:txXfrm rot="-10800000">
        <a:off x="2704737" y="3641029"/>
        <a:ext cx="2756657" cy="18205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8EC68-2F49-4D64-865D-A3737D918CDD}">
      <dsp:nvSpPr>
        <dsp:cNvPr id="0" name=""/>
        <dsp:cNvSpPr/>
      </dsp:nvSpPr>
      <dsp:spPr>
        <a:xfrm rot="16200000">
          <a:off x="479335" y="1146109"/>
          <a:ext cx="1875563" cy="11461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77800" rIns="160020" bIns="1778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2023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FF0000"/>
              </a:solidFill>
            </a:rPr>
            <a:t>11,5</a:t>
          </a:r>
        </a:p>
      </dsp:txBody>
      <dsp:txXfrm rot="5400000">
        <a:off x="899994" y="837373"/>
        <a:ext cx="1090207" cy="1763641"/>
      </dsp:txXfrm>
    </dsp:sp>
    <dsp:sp modelId="{31006BA2-1BCC-48F6-96FD-36C432D43BCD}">
      <dsp:nvSpPr>
        <dsp:cNvPr id="0" name=""/>
        <dsp:cNvSpPr/>
      </dsp:nvSpPr>
      <dsp:spPr>
        <a:xfrm rot="5400000">
          <a:off x="1677548" y="1146109"/>
          <a:ext cx="1875563" cy="11461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77800" rIns="106680" bIns="1778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2030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B050"/>
              </a:solidFill>
            </a:rPr>
            <a:t>4,0</a:t>
          </a:r>
        </a:p>
      </dsp:txBody>
      <dsp:txXfrm rot="-5400000">
        <a:off x="2042246" y="837373"/>
        <a:ext cx="1090207" cy="1763641"/>
      </dsp:txXfrm>
    </dsp:sp>
    <dsp:sp modelId="{4A374B50-E80B-4085-92BD-07615204480A}">
      <dsp:nvSpPr>
        <dsp:cNvPr id="0" name=""/>
        <dsp:cNvSpPr/>
      </dsp:nvSpPr>
      <dsp:spPr>
        <a:xfrm>
          <a:off x="1417000" y="260373"/>
          <a:ext cx="1198213" cy="119815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D3AC3-078D-42FD-B584-270732F48E66}">
      <dsp:nvSpPr>
        <dsp:cNvPr id="0" name=""/>
        <dsp:cNvSpPr/>
      </dsp:nvSpPr>
      <dsp:spPr>
        <a:xfrm rot="10800000">
          <a:off x="1417000" y="2552339"/>
          <a:ext cx="1198213" cy="5261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8EC68-2F49-4D64-865D-A3737D918CDD}">
      <dsp:nvSpPr>
        <dsp:cNvPr id="0" name=""/>
        <dsp:cNvSpPr/>
      </dsp:nvSpPr>
      <dsp:spPr>
        <a:xfrm rot="16200000">
          <a:off x="542371" y="1131104"/>
          <a:ext cx="1851008" cy="11311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77800" rIns="160020" bIns="1778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2023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</a:rPr>
            <a:t>50</a:t>
          </a:r>
          <a:r>
            <a:rPr lang="ru-RU" sz="2800" kern="1200" dirty="0">
              <a:solidFill>
                <a:srgbClr val="FF0000"/>
              </a:solidFill>
            </a:rPr>
            <a:t>%</a:t>
          </a:r>
        </a:p>
      </dsp:txBody>
      <dsp:txXfrm rot="5400000">
        <a:off x="957523" y="826411"/>
        <a:ext cx="1075933" cy="1740550"/>
      </dsp:txXfrm>
    </dsp:sp>
    <dsp:sp modelId="{31006BA2-1BCC-48F6-96FD-36C432D43BCD}">
      <dsp:nvSpPr>
        <dsp:cNvPr id="0" name=""/>
        <dsp:cNvSpPr/>
      </dsp:nvSpPr>
      <dsp:spPr>
        <a:xfrm rot="5400000">
          <a:off x="1724897" y="1131104"/>
          <a:ext cx="1851008" cy="11311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77800" rIns="106680" bIns="17780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2030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B050"/>
              </a:solidFill>
            </a:rPr>
            <a:t>5%</a:t>
          </a:r>
        </a:p>
      </dsp:txBody>
      <dsp:txXfrm rot="-5400000">
        <a:off x="2084820" y="826411"/>
        <a:ext cx="1075933" cy="1740550"/>
      </dsp:txXfrm>
    </dsp:sp>
    <dsp:sp modelId="{4A374B50-E80B-4085-92BD-07615204480A}">
      <dsp:nvSpPr>
        <dsp:cNvPr id="0" name=""/>
        <dsp:cNvSpPr/>
      </dsp:nvSpPr>
      <dsp:spPr>
        <a:xfrm>
          <a:off x="1467760" y="256964"/>
          <a:ext cx="1182526" cy="118246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D3AC3-078D-42FD-B584-270732F48E66}">
      <dsp:nvSpPr>
        <dsp:cNvPr id="0" name=""/>
        <dsp:cNvSpPr/>
      </dsp:nvSpPr>
      <dsp:spPr>
        <a:xfrm rot="10800000" flipV="1">
          <a:off x="1467760" y="2499920"/>
          <a:ext cx="1182526" cy="8992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algn="ctr" rotWithShape="0">
            <a:schemeClr val="bg1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710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8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данным государственного доклада о состоянии безопасности дорожного движения в Российской Федерации ГУОБДД МВД России Научным центром БДД МВД России с 2018г зафиксировано положительная динамика по снижению ДТП, которое составляет 25%, но при этом значение данного показателя остается очень высоким – 126 705 ДТП в 2022 (при этом ранено 159625 человек и погибло 14 172 человека)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406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506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 dirty="0"/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633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528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268100fd_0_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d268100fd_0_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71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alphaModFix amt="2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orsoft.ru/products/curato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titul2005.ru/index.php/mnuprogramm/mnuarm?ysclid=loyz1o6vbd76887555#%D0%BD%D0%B0%D0%B7%D0%BD%D0%B0%D1%87%D0%B5%D0%BD%D0%B8%D0%B5-%D0%BF%D0%BC-%C2%AB%D1%81%D0%B0%D0%B4%D0%B8%D1%81%C2%BB" TargetMode="External"/><Relationship Id="rId5" Type="http://schemas.openxmlformats.org/officeDocument/2006/relationships/hyperlink" Target="https://trasscom.ru/product/modul-upravleniya-dannymi-nablyudenij-adms-inej/" TargetMode="External"/><Relationship Id="rId4" Type="http://schemas.openxmlformats.org/officeDocument/2006/relationships/hyperlink" Target="https://cnis.ru/programs/ourcity?ysclid=loyypk9b3d422947639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sborzikova03@gmail.com" TargetMode="External"/><Relationship Id="rId5" Type="http://schemas.openxmlformats.org/officeDocument/2006/relationships/hyperlink" Target="mailto:glchn_el@mail.ru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1"/>
            <a:ext cx="5740355" cy="443711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5735960" y="-2"/>
            <a:ext cx="6488703" cy="262329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113057" y="3501008"/>
            <a:ext cx="5505449" cy="271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85000" lnSpcReduction="2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«Умное» нормирование</a:t>
            </a:r>
            <a:endParaRPr lang="ru-RU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ЛИДЕР КОМАНДЫ:</a:t>
            </a:r>
            <a:endParaRPr lang="ru-RU" sz="2300" b="0" i="0" u="none" strike="noStrike" cap="none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Гальчина Елизавета</a:t>
            </a:r>
            <a:endParaRPr lang="en-US" sz="2300" b="0" i="0" u="none" strike="noStrike" cap="none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9126972" y="-2"/>
            <a:ext cx="3097688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9126969" y="2349045"/>
            <a:ext cx="3095666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405434" y="123824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5735960" y="5104950"/>
            <a:ext cx="6486675" cy="1768811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9126972" y="2349044"/>
            <a:ext cx="3095661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F4F27A-9147-4507-9167-31CD7B0B1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"/>
            <a:ext cx="4308262" cy="2924946"/>
          </a:xfrm>
          <a:prstGeom prst="rect">
            <a:avLst/>
          </a:prstGeom>
        </p:spPr>
      </p:pic>
      <p:pic>
        <p:nvPicPr>
          <p:cNvPr id="2050" name="Picture 2" descr="Примерный перечень основных видов работ и затрат на содержание доро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2627905"/>
            <a:ext cx="3388982" cy="247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-18522" y="203982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" name="Google Shape;116;p2">
            <a:extLst>
              <a:ext uri="{FF2B5EF4-FFF2-40B4-BE49-F238E27FC236}">
                <a16:creationId xmlns:a16="http://schemas.microsoft.com/office/drawing/2014/main" id="{21ABBB10-8A09-477B-8B3D-D71838601EC5}"/>
              </a:ext>
            </a:extLst>
          </p:cNvPr>
          <p:cNvSpPr txBox="1"/>
          <p:nvPr/>
        </p:nvSpPr>
        <p:spPr bwMode="auto">
          <a:xfrm>
            <a:off x="2606381" y="82810"/>
            <a:ext cx="8962227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Высокий уровень социального риска</a:t>
            </a:r>
            <a:endParaRPr sz="3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685553502"/>
              </p:ext>
            </p:extLst>
          </p:nvPr>
        </p:nvGraphicFramePr>
        <p:xfrm>
          <a:off x="1612524" y="109372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1959149" y="4653136"/>
            <a:ext cx="7632848" cy="0"/>
          </a:xfrm>
          <a:prstGeom prst="line">
            <a:avLst/>
          </a:prstGeom>
          <a:ln w="730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ьная выноска 18"/>
          <p:cNvSpPr/>
          <p:nvPr/>
        </p:nvSpPr>
        <p:spPr>
          <a:xfrm>
            <a:off x="2606381" y="795357"/>
            <a:ext cx="2808312" cy="139917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992597" y="1017478"/>
            <a:ext cx="2782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Ранено 159 тыс. чел</a:t>
            </a:r>
          </a:p>
          <a:p>
            <a:r>
              <a:rPr lang="ru-RU" dirty="0">
                <a:solidFill>
                  <a:srgbClr val="00B050"/>
                </a:solidFill>
              </a:rPr>
              <a:t>Погибло 14 тыс. чел</a:t>
            </a:r>
          </a:p>
          <a:p>
            <a:r>
              <a:rPr lang="ru-RU" dirty="0"/>
              <a:t>в т. ч. по дорожным </a:t>
            </a:r>
          </a:p>
          <a:p>
            <a:r>
              <a:rPr lang="ru-RU" dirty="0"/>
              <a:t>условиям до </a:t>
            </a:r>
            <a:r>
              <a:rPr lang="ru-RU" dirty="0">
                <a:solidFill>
                  <a:srgbClr val="FF0000"/>
                </a:solidFill>
              </a:rPr>
              <a:t>70%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6558" y="427076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норма</a:t>
            </a:r>
          </a:p>
        </p:txBody>
      </p:sp>
    </p:spTree>
    <p:extLst>
      <p:ext uri="{BB962C8B-B14F-4D97-AF65-F5344CB8AC3E}">
        <p14:creationId xmlns:p14="http://schemas.microsoft.com/office/powerpoint/2010/main" val="27232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-18522" y="203786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>
            <a:extLst>
              <a:ext uri="{FF2B5EF4-FFF2-40B4-BE49-F238E27FC236}">
                <a16:creationId xmlns:a16="http://schemas.microsoft.com/office/drawing/2014/main" id="{D6CA550C-DD50-4FAB-AB01-0DEB269C599A}"/>
              </a:ext>
            </a:extLst>
          </p:cNvPr>
          <p:cNvSpPr txBox="1"/>
          <p:nvPr/>
        </p:nvSpPr>
        <p:spPr bwMode="auto">
          <a:xfrm>
            <a:off x="252608" y="291065"/>
            <a:ext cx="11243992" cy="138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Продукт - клиент-сервисное приложение «Оптимизатор нормативов на содержание региональной дорожной </a:t>
            </a:r>
            <a:r>
              <a:rPr lang="ru-RU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сети и городских улиц» </a:t>
            </a:r>
            <a:endParaRPr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18196962"/>
              </p:ext>
            </p:extLst>
          </p:nvPr>
        </p:nvGraphicFramePr>
        <p:xfrm>
          <a:off x="407368" y="1576465"/>
          <a:ext cx="10441160" cy="4905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356493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6" name="Google Shape;116;p2">
            <a:extLst>
              <a:ext uri="{FF2B5EF4-FFF2-40B4-BE49-F238E27FC236}">
                <a16:creationId xmlns:a16="http://schemas.microsoft.com/office/drawing/2014/main" id="{78CDE5A8-2C06-462E-9972-2ED7D5CC58A5}"/>
              </a:ext>
            </a:extLst>
          </p:cNvPr>
          <p:cNvSpPr txBox="1"/>
          <p:nvPr/>
        </p:nvSpPr>
        <p:spPr bwMode="auto">
          <a:xfrm>
            <a:off x="1487488" y="569230"/>
            <a:ext cx="9358330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СКВОЗНАЯ ЦИФРОВАЯ ТЕХНОЛОГИЯ</a:t>
            </a:r>
            <a:endParaRPr sz="36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dirty="0">
                  <a:solidFill>
                    <a:schemeClr val="bg1"/>
                  </a:solidFill>
                </a:rPr>
                <a:t>4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251075566"/>
              </p:ext>
            </p:extLst>
          </p:nvPr>
        </p:nvGraphicFramePr>
        <p:xfrm>
          <a:off x="342938" y="1016792"/>
          <a:ext cx="103512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18533" y="376733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>
            <a:extLst>
              <a:ext uri="{FF2B5EF4-FFF2-40B4-BE49-F238E27FC236}">
                <a16:creationId xmlns:a16="http://schemas.microsoft.com/office/drawing/2014/main" id="{D6CA550C-DD50-4FAB-AB01-0DEB269C599A}"/>
              </a:ext>
            </a:extLst>
          </p:cNvPr>
          <p:cNvSpPr txBox="1"/>
          <p:nvPr/>
        </p:nvSpPr>
        <p:spPr bwMode="auto">
          <a:xfrm>
            <a:off x="450998" y="383706"/>
            <a:ext cx="11243992" cy="95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Продукт - клиент-сервисное приложение «Оптимизатор нормативов на содержание региональной дорожной сети» </a:t>
            </a:r>
            <a:endParaRPr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61829045"/>
              </p:ext>
            </p:extLst>
          </p:nvPr>
        </p:nvGraphicFramePr>
        <p:xfrm>
          <a:off x="1348973" y="1857795"/>
          <a:ext cx="8563451" cy="4500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13513" y="1457685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Область применения клиент-сервисного приложения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0775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-6779" y="260648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 dirty="0"/>
            </a:p>
          </p:txBody>
        </p:sp>
      </p:grpSp>
      <p:sp>
        <p:nvSpPr>
          <p:cNvPr id="13" name="Google Shape;116;p2">
            <a:extLst>
              <a:ext uri="{FF2B5EF4-FFF2-40B4-BE49-F238E27FC236}">
                <a16:creationId xmlns:a16="http://schemas.microsoft.com/office/drawing/2014/main" id="{D26B5DEC-6028-458E-8E45-D4BF9F561A9D}"/>
              </a:ext>
            </a:extLst>
          </p:cNvPr>
          <p:cNvSpPr txBox="1"/>
          <p:nvPr/>
        </p:nvSpPr>
        <p:spPr bwMode="auto">
          <a:xfrm>
            <a:off x="3431704" y="260648"/>
            <a:ext cx="6992203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РЫНОК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78808960"/>
              </p:ext>
            </p:extLst>
          </p:nvPr>
        </p:nvGraphicFramePr>
        <p:xfrm>
          <a:off x="30276" y="980729"/>
          <a:ext cx="12161724" cy="5461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66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140319"/>
              </p:ext>
            </p:extLst>
          </p:nvPr>
        </p:nvGraphicFramePr>
        <p:xfrm>
          <a:off x="132510" y="536925"/>
          <a:ext cx="11953328" cy="6257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411009214"/>
                    </a:ext>
                  </a:extLst>
                </a:gridCol>
                <a:gridCol w="1483914">
                  <a:extLst>
                    <a:ext uri="{9D8B030D-6E8A-4147-A177-3AD203B41FA5}">
                      <a16:colId xmlns:a16="http://schemas.microsoft.com/office/drawing/2014/main" val="766553793"/>
                    </a:ext>
                  </a:extLst>
                </a:gridCol>
                <a:gridCol w="1558383">
                  <a:extLst>
                    <a:ext uri="{9D8B030D-6E8A-4147-A177-3AD203B41FA5}">
                      <a16:colId xmlns:a16="http://schemas.microsoft.com/office/drawing/2014/main" val="794933027"/>
                    </a:ext>
                  </a:extLst>
                </a:gridCol>
                <a:gridCol w="2448887">
                  <a:extLst>
                    <a:ext uri="{9D8B030D-6E8A-4147-A177-3AD203B41FA5}">
                      <a16:colId xmlns:a16="http://schemas.microsoft.com/office/drawing/2014/main" val="3091049124"/>
                    </a:ext>
                  </a:extLst>
                </a:gridCol>
                <a:gridCol w="1929427">
                  <a:extLst>
                    <a:ext uri="{9D8B030D-6E8A-4147-A177-3AD203B41FA5}">
                      <a16:colId xmlns:a16="http://schemas.microsoft.com/office/drawing/2014/main" val="2586086685"/>
                    </a:ext>
                  </a:extLst>
                </a:gridCol>
                <a:gridCol w="2300469">
                  <a:extLst>
                    <a:ext uri="{9D8B030D-6E8A-4147-A177-3AD203B41FA5}">
                      <a16:colId xmlns:a16="http://schemas.microsoft.com/office/drawing/2014/main" val="4158383053"/>
                    </a:ext>
                  </a:extLst>
                </a:gridCol>
              </a:tblGrid>
              <a:tr h="100621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Показатели</a:t>
                      </a:r>
                      <a:endParaRPr lang="ru-RU" sz="1200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dirty="0" err="1" smtClean="0"/>
                        <a:t>IndorCurator</a:t>
                      </a:r>
                      <a:r>
                        <a:rPr lang="ru-RU" sz="1200" u="none" dirty="0" smtClean="0"/>
                        <a:t>:</a:t>
                      </a:r>
                      <a:r>
                        <a:rPr lang="ru-RU" sz="1200" u="none" baseline="0" dirty="0" smtClean="0"/>
                        <a:t>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baseline="0" dirty="0" smtClean="0"/>
                        <a:t>Оценка содержания автомобильных дорог</a:t>
                      </a:r>
                      <a:endParaRPr lang="ru-RU" sz="1200" b="0" u="none" dirty="0" smtClean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/>
                        <a:t>Программный комплекс "Наш город"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/>
                        <a:t>«Модуль управления данными наблюдений АДМС «ИНЕЙ»</a:t>
                      </a:r>
                      <a:endParaRPr lang="ru-RU" sz="1200" b="0" i="0" u="none" strike="noStrike" cap="none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cap="none" dirty="0" smtClean="0"/>
                        <a:t>Программный модуль «</a:t>
                      </a:r>
                      <a:r>
                        <a:rPr lang="ru-RU" sz="1200" u="none" strike="noStrike" cap="none" dirty="0" err="1" smtClean="0"/>
                        <a:t>САДиС</a:t>
                      </a:r>
                      <a:r>
                        <a:rPr lang="ru-RU" sz="1200" u="none" strike="noStrike" cap="none" dirty="0" smtClean="0"/>
                        <a:t>» </a:t>
                      </a:r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/>
                        <a:t>Клиент-сервисное приложение "Оптимизатор нормативов на содержание сети региональной дорог и городских улиц» </a:t>
                      </a:r>
                      <a:endParaRPr lang="ru-RU" sz="1200" b="0" i="0" u="none" strike="noStrike" cap="none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540599"/>
                  </a:ext>
                </a:extLst>
              </a:tr>
              <a:tr h="305095">
                <a:tc>
                  <a:txBody>
                    <a:bodyPr/>
                    <a:lstStyle/>
                    <a:p>
                      <a:r>
                        <a:rPr lang="ru-RU" sz="1200" u="none" dirty="0" smtClean="0"/>
                        <a:t>Расчет</a:t>
                      </a:r>
                      <a:r>
                        <a:rPr lang="ru-RU" sz="1200" u="none" baseline="0" dirty="0" smtClean="0"/>
                        <a:t> объемов работ по содержанию дорог</a:t>
                      </a:r>
                      <a:endParaRPr lang="ru-RU" sz="1200" b="0" u="none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─</a:t>
                      </a:r>
                      <a:endParaRPr lang="ru-RU" sz="2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2000" b="1" i="0" u="none" strike="noStrike" cap="none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64978"/>
                  </a:ext>
                </a:extLst>
              </a:tr>
              <a:tr h="30509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Расчет стоимости содержания дорог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tx1"/>
                          </a:solidFill>
                        </a:rPr>
                        <a:t>+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45170"/>
                  </a:ext>
                </a:extLst>
              </a:tr>
              <a:tr h="30509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Назначения приоритетности работ по обеспечению БД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32696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Оценка ресурсов и их управление в условиях ограничения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─</a:t>
                      </a:r>
                      <a:endParaRPr lang="ru-RU" sz="2000" b="1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16027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Обработка метеоданных и интерактивное районирование территории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smtClean="0"/>
                        <a:t>─</a:t>
                      </a:r>
                      <a:endParaRPr lang="ru-RU" sz="20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332966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Оценка эффективности принимаемых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решений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468149"/>
                  </a:ext>
                </a:extLst>
              </a:tr>
              <a:tr h="25933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Мобильное приложение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tx1"/>
                          </a:solidFill>
                        </a:rPr>
                        <a:t>+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tx1"/>
                          </a:solidFill>
                        </a:rPr>
                        <a:t>+</a:t>
                      </a:r>
                      <a:endParaRPr sz="2000" b="1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742971"/>
                  </a:ext>
                </a:extLst>
              </a:tr>
              <a:tr h="280269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ПО (1 раб. место за</a:t>
                      </a:r>
                      <a:r>
                        <a:rPr lang="ru-RU" sz="12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год с обновлением)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330 000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dirty="0" smtClean="0">
                          <a:solidFill>
                            <a:schemeClr val="tx1"/>
                          </a:solidFill>
                        </a:rPr>
                        <a:t>20 000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 smtClean="0">
                          <a:solidFill>
                            <a:schemeClr val="tx1"/>
                          </a:solidFill>
                        </a:rPr>
                        <a:t>─</a:t>
                      </a:r>
                      <a:endParaRPr lang="ru-RU"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30 000 рабочее место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10 000 сопровождение год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924248"/>
                  </a:ext>
                </a:extLst>
              </a:tr>
              <a:tr h="92293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Ссылка на сайт ПО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hlinkClick r:id="rId3"/>
                        </a:rPr>
                        <a:t>IndorCurator</a:t>
                      </a:r>
                      <a:r>
                        <a:rPr lang="ru-RU" sz="1000" dirty="0" smtClean="0">
                          <a:hlinkClick r:id="rId3"/>
                        </a:rPr>
                        <a:t>: Оценка содержания автомобильных дорог (indorsoft.ru)</a:t>
                      </a:r>
                      <a:endParaRPr lang="ru-RU" sz="100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hlinkClick r:id="rId4"/>
                        </a:rPr>
                        <a:t>Программный комплекс "Наш город" (cnis.ru)</a:t>
                      </a:r>
                      <a:endParaRPr lang="ru-RU" sz="1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hlinkClick r:id="rId5"/>
                        </a:rPr>
                        <a:t>«Модуль управления данными наблюдений АДМС «ИНЕЙ» | </a:t>
                      </a:r>
                      <a:r>
                        <a:rPr lang="ru-RU" sz="1000" dirty="0" err="1" smtClean="0">
                          <a:hlinkClick r:id="rId5"/>
                        </a:rPr>
                        <a:t>Трасском</a:t>
                      </a:r>
                      <a:r>
                        <a:rPr lang="ru-RU" sz="1000" dirty="0" smtClean="0">
                          <a:hlinkClick r:id="rId5"/>
                        </a:rPr>
                        <a:t> - Технологические решения и оборудование для ИТС (trasscom.ru)</a:t>
                      </a:r>
                      <a:endParaRPr lang="ru-RU" sz="1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hlinkClick r:id="rId6"/>
                        </a:rPr>
                        <a:t>Содержание автомобильных дорог (</a:t>
                      </a:r>
                      <a:r>
                        <a:rPr lang="en-US" sz="1000" dirty="0" smtClean="0">
                          <a:hlinkClick r:id="rId6"/>
                        </a:rPr>
                        <a:t>titul2005.ru)</a:t>
                      </a:r>
                      <a:endParaRPr lang="ru-RU" sz="1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038563"/>
                  </a:ext>
                </a:extLst>
              </a:tr>
            </a:tbl>
          </a:graphicData>
        </a:graphic>
      </p:graphicFrame>
      <p:grpSp>
        <p:nvGrpSpPr>
          <p:cNvPr id="2" name="Google Shape;123;p2"/>
          <p:cNvGrpSpPr/>
          <p:nvPr/>
        </p:nvGrpSpPr>
        <p:grpSpPr bwMode="auto">
          <a:xfrm>
            <a:off x="-6779" y="120314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 dirty="0"/>
            </a:p>
          </p:txBody>
        </p:sp>
      </p:grpSp>
      <p:sp>
        <p:nvSpPr>
          <p:cNvPr id="13" name="Google Shape;116;p2">
            <a:extLst>
              <a:ext uri="{FF2B5EF4-FFF2-40B4-BE49-F238E27FC236}">
                <a16:creationId xmlns:a16="http://schemas.microsoft.com/office/drawing/2014/main" id="{D26B5DEC-6028-458E-8E45-D4BF9F561A9D}"/>
              </a:ext>
            </a:extLst>
          </p:cNvPr>
          <p:cNvSpPr txBox="1"/>
          <p:nvPr/>
        </p:nvSpPr>
        <p:spPr bwMode="auto">
          <a:xfrm>
            <a:off x="3143672" y="0"/>
            <a:ext cx="6144876" cy="64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АНАЛОГИ </a:t>
            </a:r>
            <a:r>
              <a:rPr lang="ru-RU" sz="3600" b="1" cap="all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конкуренты</a:t>
            </a:r>
            <a:endParaRPr sz="3600" b="1" cap="all" dirty="0">
              <a:solidFill>
                <a:srgbClr val="8F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68407" y="480818"/>
            <a:ext cx="2317431" cy="6335255"/>
          </a:xfrm>
          <a:prstGeom prst="rect">
            <a:avLst/>
          </a:prstGeom>
          <a:solidFill>
            <a:schemeClr val="bg1">
              <a:alpha val="0"/>
            </a:schemeClr>
          </a:solidFill>
          <a:ln w="793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2510" y="2420888"/>
            <a:ext cx="11953328" cy="2592288"/>
          </a:xfrm>
          <a:prstGeom prst="rect">
            <a:avLst/>
          </a:pr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4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-6779" y="120314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 dirty="0"/>
            </a:p>
          </p:txBody>
        </p:sp>
      </p:grpSp>
      <p:sp>
        <p:nvSpPr>
          <p:cNvPr id="13" name="Google Shape;116;p2">
            <a:extLst>
              <a:ext uri="{FF2B5EF4-FFF2-40B4-BE49-F238E27FC236}">
                <a16:creationId xmlns:a16="http://schemas.microsoft.com/office/drawing/2014/main" id="{D26B5DEC-6028-458E-8E45-D4BF9F561A9D}"/>
              </a:ext>
            </a:extLst>
          </p:cNvPr>
          <p:cNvSpPr txBox="1"/>
          <p:nvPr/>
        </p:nvSpPr>
        <p:spPr bwMode="auto">
          <a:xfrm>
            <a:off x="407368" y="270564"/>
            <a:ext cx="11593288" cy="64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8F00FF"/>
                </a:solidFill>
              </a:rPr>
              <a:t>ДОРОЖНАЯ КАРТА РАЗРАБОТКИ ПРИЛОЖЕНИЯ</a:t>
            </a:r>
            <a:endParaRPr sz="3600" b="1" cap="all" dirty="0">
              <a:solidFill>
                <a:srgbClr val="8F00FF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869488"/>
              </p:ext>
            </p:extLst>
          </p:nvPr>
        </p:nvGraphicFramePr>
        <p:xfrm>
          <a:off x="74806" y="1293795"/>
          <a:ext cx="12042388" cy="332615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accent1">
                      <a:lumMod val="40000"/>
                      <a:lumOff val="60000"/>
                    </a:schemeClr>
                  </a:outerShdw>
                </a:effectLst>
                <a:tableStyleId>{2D5ABB26-0587-4C30-8999-92F81FD0307C}</a:tableStyleId>
              </a:tblPr>
              <a:tblGrid>
                <a:gridCol w="4841588">
                  <a:extLst>
                    <a:ext uri="{9D8B030D-6E8A-4147-A177-3AD203B41FA5}">
                      <a16:colId xmlns:a16="http://schemas.microsoft.com/office/drawing/2014/main" val="241100921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58608668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09529167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359316245"/>
                    </a:ext>
                  </a:extLst>
                </a:gridCol>
                <a:gridCol w="618283">
                  <a:extLst>
                    <a:ext uri="{9D8B030D-6E8A-4147-A177-3AD203B41FA5}">
                      <a16:colId xmlns:a16="http://schemas.microsoft.com/office/drawing/2014/main" val="970571419"/>
                    </a:ext>
                  </a:extLst>
                </a:gridCol>
                <a:gridCol w="498064">
                  <a:extLst>
                    <a:ext uri="{9D8B030D-6E8A-4147-A177-3AD203B41FA5}">
                      <a16:colId xmlns:a16="http://schemas.microsoft.com/office/drawing/2014/main" val="3069990580"/>
                    </a:ext>
                  </a:extLst>
                </a:gridCol>
                <a:gridCol w="498064">
                  <a:extLst>
                    <a:ext uri="{9D8B030D-6E8A-4147-A177-3AD203B41FA5}">
                      <a16:colId xmlns:a16="http://schemas.microsoft.com/office/drawing/2014/main" val="3794565275"/>
                    </a:ext>
                  </a:extLst>
                </a:gridCol>
                <a:gridCol w="569216">
                  <a:extLst>
                    <a:ext uri="{9D8B030D-6E8A-4147-A177-3AD203B41FA5}">
                      <a16:colId xmlns:a16="http://schemas.microsoft.com/office/drawing/2014/main" val="1942505536"/>
                    </a:ext>
                  </a:extLst>
                </a:gridCol>
                <a:gridCol w="640368">
                  <a:extLst>
                    <a:ext uri="{9D8B030D-6E8A-4147-A177-3AD203B41FA5}">
                      <a16:colId xmlns:a16="http://schemas.microsoft.com/office/drawing/2014/main" val="3565096959"/>
                    </a:ext>
                  </a:extLst>
                </a:gridCol>
                <a:gridCol w="498064">
                  <a:extLst>
                    <a:ext uri="{9D8B030D-6E8A-4147-A177-3AD203B41FA5}">
                      <a16:colId xmlns:a16="http://schemas.microsoft.com/office/drawing/2014/main" val="2786577454"/>
                    </a:ext>
                  </a:extLst>
                </a:gridCol>
                <a:gridCol w="498064">
                  <a:extLst>
                    <a:ext uri="{9D8B030D-6E8A-4147-A177-3AD203B41FA5}">
                      <a16:colId xmlns:a16="http://schemas.microsoft.com/office/drawing/2014/main" val="2091295116"/>
                    </a:ext>
                  </a:extLst>
                </a:gridCol>
                <a:gridCol w="640368">
                  <a:extLst>
                    <a:ext uri="{9D8B030D-6E8A-4147-A177-3AD203B41FA5}">
                      <a16:colId xmlns:a16="http://schemas.microsoft.com/office/drawing/2014/main" val="278600612"/>
                    </a:ext>
                  </a:extLst>
                </a:gridCol>
                <a:gridCol w="632859">
                  <a:extLst>
                    <a:ext uri="{9D8B030D-6E8A-4147-A177-3AD203B41FA5}">
                      <a16:colId xmlns:a16="http://schemas.microsoft.com/office/drawing/2014/main" val="2056022381"/>
                    </a:ext>
                  </a:extLst>
                </a:gridCol>
                <a:gridCol w="523274">
                  <a:extLst>
                    <a:ext uri="{9D8B030D-6E8A-4147-A177-3AD203B41FA5}">
                      <a16:colId xmlns:a16="http://schemas.microsoft.com/office/drawing/2014/main" val="2054256786"/>
                    </a:ext>
                  </a:extLst>
                </a:gridCol>
              </a:tblGrid>
              <a:tr h="547462"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Клиент-сервисное приложение "Оптимизатор ресурсов на зимнее содержание сети региональной дорог»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ЗАДАЧИ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СРОК</a:t>
                      </a:r>
                      <a:r>
                        <a:rPr lang="ru-RU" sz="1200" b="1" i="0" u="none" strike="noStrike" cap="none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ВЫПОЛНЕНИЯ</a:t>
                      </a:r>
                    </a:p>
                    <a:p>
                      <a:pPr algn="ctr"/>
                      <a:r>
                        <a:rPr lang="ru-RU" sz="1200" b="1" i="0" u="none" strike="noStrike" cap="none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(может сдвинуться по причине поиска инвестиций)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540599"/>
                  </a:ext>
                </a:extLst>
              </a:tr>
              <a:tr h="377085"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дек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янв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фев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март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апр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май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июнь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июль</a:t>
                      </a:r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авг</a:t>
                      </a:r>
                      <a:endParaRPr lang="en-US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сент</a:t>
                      </a:r>
                      <a:endParaRPr lang="en-US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окт</a:t>
                      </a:r>
                      <a:endParaRPr lang="en-US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lang="en-US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нояб</a:t>
                      </a: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  <a:endParaRPr lang="en-US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Дек</a:t>
                      </a:r>
                    </a:p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2024</a:t>
                      </a:r>
                      <a:endParaRPr lang="en-US" sz="1100" b="0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721603"/>
                  </a:ext>
                </a:extLst>
              </a:tr>
              <a:tr h="272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Настройка окружения с системой базы данных по состоянию дорог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32696"/>
                  </a:ext>
                </a:extLst>
              </a:tr>
              <a:tr h="272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Разработка серверной части 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160273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Разработка клиентской части 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332966"/>
                  </a:ext>
                </a:extLst>
              </a:tr>
              <a:tr h="272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Интеграция всех блоков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468149"/>
                  </a:ext>
                </a:extLst>
              </a:tr>
              <a:tr h="272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Тестирование и оптимизация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742971"/>
                  </a:ext>
                </a:extLst>
              </a:tr>
              <a:tr h="272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Развертывание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924248"/>
                  </a:ext>
                </a:extLst>
              </a:tr>
              <a:tr h="4202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Inter"/>
                        </a:rPr>
                        <a:t>Сопровождение</a:t>
                      </a:r>
                      <a:endParaRPr sz="1200" b="1" i="0" u="none" strike="noStrike" cap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Inter"/>
                      </a:endParaRPr>
                    </a:p>
                  </a:txBody>
                  <a:tcPr marL="45700" marR="45700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3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9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 dirty="0"/>
            </a:p>
          </p:txBody>
        </p:sp>
      </p:grpSp>
      <p:sp>
        <p:nvSpPr>
          <p:cNvPr id="20" name="Google Shape;117;p2">
            <a:extLst>
              <a:ext uri="{FF2B5EF4-FFF2-40B4-BE49-F238E27FC236}">
                <a16:creationId xmlns:a16="http://schemas.microsoft.com/office/drawing/2014/main" id="{BEC0FF0F-FB41-4815-8068-BAA81BAC2B1D}"/>
              </a:ext>
            </a:extLst>
          </p:cNvPr>
          <p:cNvSpPr txBox="1"/>
          <p:nvPr/>
        </p:nvSpPr>
        <p:spPr bwMode="auto">
          <a:xfrm>
            <a:off x="767408" y="1286292"/>
            <a:ext cx="10657184" cy="4708941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Что продаем?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Приложения для управление региональной сетью дорог на уровне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Заказчика/ Подрядчика</a:t>
            </a: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Сколько стоит?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30000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₽ одно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рабочее место + 10000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₽ годовое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сопровождение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2024 год первые продажи порядка 5 дорожно-эксплуатационных компаний Омской области по 5 рабочих мест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Охватываем рынок в 2025 -  дорожно-эксплуатационных компаний Омской области и 20% Сибирского федерального округа (85 компаний по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рабочих мест)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2026 году охватываем 80% дорожно-эксплуатационных компаний Сибирского федерального округа (264 компании по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рабочих мест с сопровождением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90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компаний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19" name="Google Shape;116;p2">
            <a:extLst>
              <a:ext uri="{FF2B5EF4-FFF2-40B4-BE49-F238E27FC236}">
                <a16:creationId xmlns:a16="http://schemas.microsoft.com/office/drawing/2014/main" id="{E5D50AE2-5B0F-4BD8-9ED6-BF7FD2620261}"/>
              </a:ext>
            </a:extLst>
          </p:cNvPr>
          <p:cNvSpPr txBox="1"/>
          <p:nvPr/>
        </p:nvSpPr>
        <p:spPr bwMode="auto">
          <a:xfrm>
            <a:off x="3143672" y="81713"/>
            <a:ext cx="6335705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БИЗНЕС-МОДЕЛЬ</a:t>
            </a:r>
            <a:endParaRPr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72">
            <a:extLst>
              <a:ext uri="{FF2B5EF4-FFF2-40B4-BE49-F238E27FC236}">
                <a16:creationId xmlns:a16="http://schemas.microsoft.com/office/drawing/2014/main" id="{418193C4-B42F-1D4A-908A-BC50B94F62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596818"/>
              </p:ext>
            </p:extLst>
          </p:nvPr>
        </p:nvGraphicFramePr>
        <p:xfrm>
          <a:off x="119336" y="620688"/>
          <a:ext cx="11881321" cy="5839424"/>
        </p:xfrm>
        <a:graphic>
          <a:graphicData uri="http://schemas.openxmlformats.org/drawingml/2006/table">
            <a:tbl>
              <a:tblPr/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066">
                <a:tc>
                  <a:txBody>
                    <a:bodyPr/>
                    <a:lstStyle/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400" i="1" dirty="0">
                        <a:solidFill>
                          <a:schemeClr val="tx1"/>
                        </a:solidFill>
                        <a:latin typeface="Montserrat" pitchFamily="2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sz="1400" b="1" smtClean="0">
                          <a:solidFill>
                            <a:schemeClr val="tx1"/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</a:t>
                      </a:r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024</a:t>
                      </a:r>
                      <a:endParaRPr sz="1400" b="1" dirty="0">
                        <a:solidFill>
                          <a:schemeClr val="tx1"/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Объем продаж, ед.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991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Количество к</a:t>
                      </a:r>
                      <a:r>
                        <a:rPr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лиентов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 / сопровождение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85 / 5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150 / 90 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991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Средний чек продажи / сопровождения, руб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30000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30000 / 10000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30000 /  10000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Выручка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тыс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 </a:t>
                      </a:r>
                      <a:r>
                        <a:rPr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750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12 750 / 250 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22 500 / 4 500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Расходы, тыс. руб.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в т.ч.: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lvl="8" indent="136525" algn="l" defTabSz="914400">
                        <a:buFontTx/>
                        <a:buNone/>
                        <a:tabLst/>
                        <a:defRPr sz="1800"/>
                      </a:pPr>
                      <a:r>
                        <a:rPr sz="14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Переменные, тыс. руб.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206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356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356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lvl="8" indent="0" algn="l" defTabSz="914400">
                        <a:buFontTx/>
                        <a:buNone/>
                        <a:tabLst/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-  транспортные расходы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10*12 = 120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120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120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241330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lvl="8" indent="0" algn="l" defTabSz="914400">
                        <a:buFontTx/>
                        <a:buNone/>
                        <a:tabLst/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-  канц товары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3*12=36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36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576612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lvl="8" indent="0" algn="l" defTabSz="914400">
                        <a:buFontTx/>
                        <a:buNone/>
                        <a:tabLst/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-  продвижение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200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168371"/>
                  </a:ext>
                </a:extLst>
              </a:tr>
              <a:tr h="333991">
                <a:tc>
                  <a:txBody>
                    <a:bodyPr/>
                    <a:lstStyle/>
                    <a:p>
                      <a:pPr marL="0" lvl="6" indent="136525" algn="l" defTabSz="914400">
                        <a:buFont typeface="Arial" panose="020B0604020202020204" pitchFamily="34" charset="0"/>
                        <a:buNone/>
                        <a:tabLst/>
                        <a:defRPr sz="1800"/>
                      </a:pPr>
                      <a:r>
                        <a:rPr sz="1400" b="1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Постоянные, тыс. руб.</a:t>
                      </a:r>
                      <a:r>
                        <a:rPr lang="ru-RU" sz="1400" b="1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</a:t>
                      </a:r>
                    </a:p>
                    <a:p>
                      <a:pPr marL="0" lvl="6" indent="136525" algn="l" defTabSz="914400">
                        <a:buFont typeface="Arial" panose="020B0604020202020204" pitchFamily="34" charset="0"/>
                        <a:buNone/>
                        <a:tabLst/>
                        <a:defRPr sz="1800"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в том  числе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15 380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14 980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7 980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991">
                <a:tc>
                  <a:txBody>
                    <a:bodyPr/>
                    <a:lstStyle/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зар. плата (при разработке: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инженеры 2 чел и 5 </a:t>
                      </a:r>
                      <a:r>
                        <a:rPr lang="en-US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IT 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специалист; при сопровождении: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 инженера 1 </a:t>
                      </a:r>
                      <a:r>
                        <a:rPr lang="en-US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IT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специалист</a:t>
                      </a:r>
                      <a:r>
                        <a:rPr lang="en-US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(500*+240)*12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8 880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(200+240)*12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5 280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(200+240)*12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5 280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налоги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14266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аренда серверной и помещения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100*12=1 200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100*12=1 200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100*12=1 200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837990"/>
                  </a:ext>
                </a:extLst>
              </a:tr>
              <a:tr h="16699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возврат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займа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7 000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261738"/>
                  </a:ext>
                </a:extLst>
              </a:tr>
              <a:tr h="378936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Операционная прибыль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тыс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 </a:t>
                      </a:r>
                      <a:r>
                        <a:rPr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750-206-15380 =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-14 836</a:t>
                      </a:r>
                      <a:endParaRPr sz="14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12 750+250-356- 14 980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 =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- 1624</a:t>
                      </a:r>
                      <a:endParaRPr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22 500+4 500 -356-7 980 = </a:t>
                      </a: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18 664</a:t>
                      </a:r>
                      <a:endParaRPr sz="1400" b="1" dirty="0">
                        <a:solidFill>
                          <a:srgbClr val="00B050"/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Маржа</a:t>
                      </a:r>
                      <a:r>
                        <a:rPr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%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 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4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73%</a:t>
                      </a:r>
                      <a:endParaRPr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Кредиты, займы, тыс. руб.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8 000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858464"/>
                  </a:ext>
                </a:extLst>
              </a:tr>
              <a:tr h="286389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Грант «Старт ЦТ-1», тыс. руб.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0" i="0" u="none" strike="noStrike" cap="none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4 000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24506"/>
                  </a:ext>
                </a:extLst>
              </a:tr>
              <a:tr h="271786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Грант «УМНИК», тыс.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руб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500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>
                        <a:defRPr sz="1800"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834569"/>
                  </a:ext>
                </a:extLst>
              </a:tr>
            </a:tbl>
          </a:graphicData>
        </a:graphic>
      </p:graphicFrame>
      <p:sp>
        <p:nvSpPr>
          <p:cNvPr id="9" name="Google Shape;116;p2">
            <a:extLst>
              <a:ext uri="{FF2B5EF4-FFF2-40B4-BE49-F238E27FC236}">
                <a16:creationId xmlns:a16="http://schemas.microsoft.com/office/drawing/2014/main" id="{D4CEC241-430A-4B1B-A4AB-458E0551E80E}"/>
              </a:ext>
            </a:extLst>
          </p:cNvPr>
          <p:cNvSpPr txBox="1"/>
          <p:nvPr/>
        </p:nvSpPr>
        <p:spPr bwMode="auto">
          <a:xfrm>
            <a:off x="2210165" y="4514"/>
            <a:ext cx="7056175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ФИНАСОВАЯ-МОДЕЛЬ</a:t>
            </a:r>
            <a:endParaRPr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b="1" dirty="0"/>
          </a:p>
        </p:txBody>
      </p:sp>
      <p:sp>
        <p:nvSpPr>
          <p:cNvPr id="2" name="TextBox 1"/>
          <p:cNvSpPr txBox="1"/>
          <p:nvPr/>
        </p:nvSpPr>
        <p:spPr>
          <a:xfrm>
            <a:off x="6926080" y="6550223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/>
              <a:t>Срок окупаемости инвестиций – 2,2 года</a:t>
            </a:r>
            <a:endParaRPr lang="ru-RU" b="1" cap="all" dirty="0"/>
          </a:p>
        </p:txBody>
      </p:sp>
      <p:grpSp>
        <p:nvGrpSpPr>
          <p:cNvPr id="11" name="Google Shape;123;p2"/>
          <p:cNvGrpSpPr/>
          <p:nvPr/>
        </p:nvGrpSpPr>
        <p:grpSpPr bwMode="auto">
          <a:xfrm>
            <a:off x="119336" y="265612"/>
            <a:ext cx="2624903" cy="97077"/>
            <a:chOff x="0" y="692501"/>
            <a:chExt cx="2624903" cy="97077"/>
          </a:xfrm>
        </p:grpSpPr>
        <p:sp>
          <p:nvSpPr>
            <p:cNvPr id="12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9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 dirty="0"/>
            </a:p>
          </p:txBody>
        </p:sp>
      </p:grp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6" name="Google Shape;116;p2">
            <a:extLst>
              <a:ext uri="{FF2B5EF4-FFF2-40B4-BE49-F238E27FC236}">
                <a16:creationId xmlns:a16="http://schemas.microsoft.com/office/drawing/2014/main" id="{A6809F77-4C84-46AF-88BB-7927C4925CB4}"/>
              </a:ext>
            </a:extLst>
          </p:cNvPr>
          <p:cNvSpPr txBox="1"/>
          <p:nvPr/>
        </p:nvSpPr>
        <p:spPr bwMode="auto">
          <a:xfrm>
            <a:off x="2556260" y="261635"/>
            <a:ext cx="8208912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СОЦИАЛЬНО-ЗНАЧИМЫЙ ЭФФЕКТ</a:t>
            </a:r>
            <a:endParaRPr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70255227"/>
              </p:ext>
            </p:extLst>
          </p:nvPr>
        </p:nvGraphicFramePr>
        <p:xfrm>
          <a:off x="6745030" y="3815954"/>
          <a:ext cx="4032448" cy="2917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659409146"/>
              </p:ext>
            </p:extLst>
          </p:nvPr>
        </p:nvGraphicFramePr>
        <p:xfrm>
          <a:off x="1337976" y="3732791"/>
          <a:ext cx="4118278" cy="2879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Google Shape;117;p2">
            <a:extLst>
              <a:ext uri="{FF2B5EF4-FFF2-40B4-BE49-F238E27FC236}">
                <a16:creationId xmlns:a16="http://schemas.microsoft.com/office/drawing/2014/main" id="{A0DD75BC-4B62-4A12-94CD-231F04EE3AFE}"/>
              </a:ext>
            </a:extLst>
          </p:cNvPr>
          <p:cNvSpPr txBox="1"/>
          <p:nvPr/>
        </p:nvSpPr>
        <p:spPr bwMode="auto">
          <a:xfrm>
            <a:off x="252608" y="975111"/>
            <a:ext cx="1167604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КАЧЕСТВЕННЫЙ</a:t>
            </a:r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– повышаем уровень планирования финансовых ресурсов по содержанию сети региональных </a:t>
            </a:r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городских дорог </a:t>
            </a:r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минимизируется количество ДТП по </a:t>
            </a:r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дорожным условиям</a:t>
            </a:r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КОЛИЧЕСТВЕННЫЙ </a:t>
            </a:r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</a:t>
            </a:r>
            <a:r>
              <a:rPr lang="ru-RU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позволяет с вероятностью 99% сопоставить фактический уровень содержания дорог с планируемым. 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400" dirty="0">
              <a:solidFill>
                <a:srgbClr val="8F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7884" y="3493529"/>
            <a:ext cx="4608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Процент ДТП по дорожным условиям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6752467" y="3521279"/>
            <a:ext cx="424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Уровень социального риска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 dirty="0"/>
            </a:p>
          </p:txBody>
        </p:sp>
      </p:grpSp>
      <p:sp>
        <p:nvSpPr>
          <p:cNvPr id="18" name="Google Shape;116;p2">
            <a:extLst>
              <a:ext uri="{FF2B5EF4-FFF2-40B4-BE49-F238E27FC236}">
                <a16:creationId xmlns:a16="http://schemas.microsoft.com/office/drawing/2014/main" id="{DEE1FC6D-02B1-4EA5-A2F4-BB4F73F7408A}"/>
              </a:ext>
            </a:extLst>
          </p:cNvPr>
          <p:cNvSpPr txBox="1"/>
          <p:nvPr/>
        </p:nvSpPr>
        <p:spPr bwMode="auto">
          <a:xfrm>
            <a:off x="2635946" y="-2912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ЗАПРОС НА ПОДДЕРЖКУ</a:t>
            </a:r>
            <a:endParaRPr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9" name="Google Shape;117;p2">
            <a:extLst>
              <a:ext uri="{FF2B5EF4-FFF2-40B4-BE49-F238E27FC236}">
                <a16:creationId xmlns:a16="http://schemas.microsoft.com/office/drawing/2014/main" id="{3843D44D-78D0-480C-966D-7C1ECA199907}"/>
              </a:ext>
            </a:extLst>
          </p:cNvPr>
          <p:cNvSpPr txBox="1"/>
          <p:nvPr/>
        </p:nvSpPr>
        <p:spPr bwMode="auto">
          <a:xfrm>
            <a:off x="440686" y="1541072"/>
            <a:ext cx="1127193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ФИНАНСОВЫЙ 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(ГРАНТ ФСИ _ИНВЕСТИЦИИ)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Грант «Старт ИИ» 4000 тыс. руб.,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Умник 500 тыс. </a:t>
            </a:r>
            <a:r>
              <a:rPr lang="ru-RU" sz="2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руб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с образованием юридического лица и с перспективой перехода на старт-1;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Студенческий стартап 1000 тыс. руб.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Участие в презентациях проекта инвесторам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ПАРТНЕРСКИЙ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(ПРОДВИЖЕНИЕ) синхронизация вашего модуля с модулями проектов  «Умная метеостанция» и «Эксплуатация дорожных объектов без обледенения»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РЕСУРСНЫЙ</a:t>
            </a: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(РАЗРАБОТКА) программисты и сервер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 dirty="0"/>
            </a:p>
          </p:txBody>
        </p:sp>
      </p:grpSp>
      <p:sp>
        <p:nvSpPr>
          <p:cNvPr id="18" name="Google Shape;116;p2">
            <a:extLst>
              <a:ext uri="{FF2B5EF4-FFF2-40B4-BE49-F238E27FC236}">
                <a16:creationId xmlns:a16="http://schemas.microsoft.com/office/drawing/2014/main" id="{DEE1FC6D-02B1-4EA5-A2F4-BB4F73F7408A}"/>
              </a:ext>
            </a:extLst>
          </p:cNvPr>
          <p:cNvSpPr txBox="1"/>
          <p:nvPr/>
        </p:nvSpPr>
        <p:spPr bwMode="auto">
          <a:xfrm>
            <a:off x="2660880" y="177607"/>
            <a:ext cx="7755600" cy="86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ПРОТОТИП ПРИЛОЖЕНИЯ (</a:t>
            </a:r>
            <a:r>
              <a:rPr lang="en-US" sz="3600" b="1" dirty="0" smtClean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MVP</a:t>
            </a:r>
            <a:r>
              <a:rPr lang="ru-RU" sz="3600" b="1" dirty="0" smtClean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2" name="Запись 3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336" y="789578"/>
            <a:ext cx="11953327" cy="594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0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12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76002" y="4653137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ГАЛЬЧИНА ЕЛИЗАВЕТА</a:t>
            </a:r>
            <a:endParaRPr lang="ru-RU" b="1" dirty="0">
              <a:solidFill>
                <a:schemeClr val="bg2"/>
              </a:solidFill>
            </a:endParaRPr>
          </a:p>
          <a:p>
            <a:pPr algn="ctr">
              <a:defRPr/>
            </a:pPr>
            <a:endParaRPr b="1" dirty="0">
              <a:solidFill>
                <a:schemeClr val="bg2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Координатор, аналитик</a:t>
            </a:r>
            <a:endParaRPr b="1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76004" y="2346706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448529" y="237767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3447858" y="4684106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БОРЗИКОВА АНАСТАСИЯ</a:t>
            </a:r>
            <a:endParaRPr lang="ru-RU" b="1" dirty="0">
              <a:solidFill>
                <a:schemeClr val="bg2"/>
              </a:solidFill>
            </a:endParaRPr>
          </a:p>
          <a:p>
            <a:pPr algn="ctr">
              <a:defRPr/>
            </a:pPr>
            <a:endParaRPr b="1" dirty="0">
              <a:solidFill>
                <a:schemeClr val="bg2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Генератор идей, медиа-специалист</a:t>
            </a:r>
            <a:endParaRPr b="1" dirty="0">
              <a:solidFill>
                <a:schemeClr val="bg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256171" y="2266122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255466" y="4653136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ХАРАПУТОВА ПОЛИНА</a:t>
            </a:r>
            <a:endParaRPr lang="ru-RU" b="1" dirty="0">
              <a:solidFill>
                <a:schemeClr val="bg2"/>
              </a:solidFill>
            </a:endParaRPr>
          </a:p>
          <a:p>
            <a:pPr algn="ctr">
              <a:defRPr/>
            </a:pPr>
            <a:endParaRPr dirty="0">
              <a:solidFill>
                <a:schemeClr val="bg2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Мотиватор, исполнитель </a:t>
            </a:r>
            <a:endParaRPr b="1" dirty="0">
              <a:solidFill>
                <a:schemeClr val="bg2"/>
              </a:solidFill>
            </a:endParaRPr>
          </a:p>
        </p:txBody>
      </p:sp>
      <p:sp>
        <p:nvSpPr>
          <p:cNvPr id="22" name="Google Shape;116;p2">
            <a:extLst>
              <a:ext uri="{FF2B5EF4-FFF2-40B4-BE49-F238E27FC236}">
                <a16:creationId xmlns:a16="http://schemas.microsoft.com/office/drawing/2014/main" id="{CCD95496-1C86-40B7-8B74-11B6FAE74731}"/>
              </a:ext>
            </a:extLst>
          </p:cNvPr>
          <p:cNvSpPr txBox="1"/>
          <p:nvPr/>
        </p:nvSpPr>
        <p:spPr bwMode="auto">
          <a:xfrm>
            <a:off x="2304212" y="2474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КОМАНДА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93137A-2C2D-495B-BD65-016DEE848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466" y="2266122"/>
            <a:ext cx="2232696" cy="224700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8FF29C6-E897-4385-8050-3A690294C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47" y="2240393"/>
            <a:ext cx="2248860" cy="226531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8D42F15-E5DC-4D76-8D1A-61DDE71E0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858" y="2266122"/>
            <a:ext cx="2304256" cy="22754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12407" t="15355" r="13146" b="24527"/>
          <a:stretch/>
        </p:blipFill>
        <p:spPr>
          <a:xfrm>
            <a:off x="9696400" y="2234896"/>
            <a:ext cx="2006970" cy="23017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 bwMode="auto">
          <a:xfrm>
            <a:off x="9538791" y="4653135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 smtClean="0">
                <a:solidFill>
                  <a:schemeClr val="bg2"/>
                </a:solidFill>
                <a:latin typeface="+mn-lt"/>
              </a:rPr>
              <a:t>Коденцева</a:t>
            </a:r>
            <a:r>
              <a:rPr lang="ru-RU" b="1" dirty="0" smtClean="0">
                <a:solidFill>
                  <a:schemeClr val="bg2"/>
                </a:solidFill>
                <a:latin typeface="+mn-lt"/>
              </a:rPr>
              <a:t> Юлия Викторовна</a:t>
            </a:r>
            <a:endParaRPr lang="ru-RU" b="1" dirty="0">
              <a:solidFill>
                <a:schemeClr val="bg2"/>
              </a:solidFill>
            </a:endParaRPr>
          </a:p>
          <a:p>
            <a:pPr algn="ctr">
              <a:defRPr/>
            </a:pPr>
            <a:endParaRPr lang="ru-RU" dirty="0" smtClean="0">
              <a:solidFill>
                <a:schemeClr val="bg2"/>
              </a:solidFill>
              <a:latin typeface="+mn-lt"/>
            </a:endParaRPr>
          </a:p>
          <a:p>
            <a:pPr algn="ctr">
              <a:defRPr/>
            </a:pPr>
            <a:endParaRPr dirty="0">
              <a:solidFill>
                <a:schemeClr val="bg2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bg2"/>
                </a:solidFill>
                <a:latin typeface="+mn-lt"/>
              </a:rPr>
              <a:t>Наставник проекта</a:t>
            </a:r>
            <a:endParaRPr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833" y="2379777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2993" y="4976210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79312" y="2386824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848227" y="2451248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glchn_el@mail.ru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onsolas" panose="020B0609020204030204" pitchFamily="49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asborzikova03@gmail.com</a:t>
            </a:r>
            <a:endParaRPr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92992" y="4725144"/>
            <a:ext cx="2686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httphttps://vk.com/befullyoubaby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s://vk.com/borzikovaa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https://vk.com/m_d_a_a_a_a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270384" y="2503137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+7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913-642-27-06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+7 913-964-62-71</a:t>
            </a:r>
            <a:endParaRPr b="1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535048" y="5082622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314012" y="5075576"/>
            <a:ext cx="2571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122D52"/>
                </a:solidFill>
                <a:latin typeface="Consolas" panose="020B0609020204030204" pitchFamily="49" charset="0"/>
              </a:rPr>
              <a:t>@glchn_ell</a:t>
            </a:r>
            <a:br>
              <a:rPr lang="en-US" b="1" dirty="0">
                <a:solidFill>
                  <a:srgbClr val="122D52"/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rgbClr val="122D52"/>
                </a:solidFill>
                <a:latin typeface="Consolas" panose="020B0609020204030204" pitchFamily="49" charset="0"/>
              </a:rPr>
              <a:t>@P_r_o_f_f</a:t>
            </a:r>
            <a:br>
              <a:rPr lang="en-US" b="1" dirty="0">
                <a:solidFill>
                  <a:srgbClr val="122D52"/>
                </a:solidFill>
                <a:latin typeface="Consolas" panose="020B0609020204030204" pitchFamily="49" charset="0"/>
              </a:rPr>
            </a:br>
            <a:r>
              <a:rPr lang="en-US" b="1" dirty="0">
                <a:solidFill>
                  <a:srgbClr val="122D52"/>
                </a:solidFill>
                <a:latin typeface="Consolas" panose="020B0609020204030204" pitchFamily="49" charset="0"/>
              </a:rPr>
              <a:t>@borzikova</a:t>
            </a:r>
            <a:endParaRPr lang="ru-RU" b="1" dirty="0">
              <a:solidFill>
                <a:srgbClr val="122D52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Google Shape;116;p2">
            <a:extLst>
              <a:ext uri="{FF2B5EF4-FFF2-40B4-BE49-F238E27FC236}">
                <a16:creationId xmlns:a16="http://schemas.microsoft.com/office/drawing/2014/main" id="{5C6F4693-19A3-4B14-BD88-F014F924B2F6}"/>
              </a:ext>
            </a:extLst>
          </p:cNvPr>
          <p:cNvSpPr txBox="1"/>
          <p:nvPr/>
        </p:nvSpPr>
        <p:spPr bwMode="auto">
          <a:xfrm>
            <a:off x="-168696" y="240585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КОНТАКТЫ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AF9F49-1553-4A7C-8862-509F23851F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8903" y="1794065"/>
            <a:ext cx="5498672" cy="3733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</TotalTime>
  <Words>1208</Words>
  <Application>Microsoft Office PowerPoint</Application>
  <DocSecurity>0</DocSecurity>
  <PresentationFormat>Широкоэкранный</PresentationFormat>
  <Paragraphs>316</Paragraphs>
  <Slides>15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Proxima Nova Regular</vt:lpstr>
      <vt:lpstr>Times New Roman</vt:lpstr>
      <vt:lpstr>Montserrat</vt:lpstr>
      <vt:lpstr>Inter</vt:lpstr>
      <vt:lpstr>Helvetica Neue</vt:lpstr>
      <vt:lpstr>Cambria</vt:lpstr>
      <vt:lpstr>Calibri</vt:lpstr>
      <vt:lpstr>Consolas</vt:lpstr>
      <vt:lpstr>Proxima Nova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Юлия</cp:lastModifiedBy>
  <cp:revision>97</cp:revision>
  <dcterms:modified xsi:type="dcterms:W3CDTF">2023-12-10T03:14:40Z</dcterms:modified>
  <cp:category/>
  <dc:identifier/>
  <cp:contentStatus/>
  <dc:language/>
  <cp:version/>
</cp:coreProperties>
</file>