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4" r:id="rId7"/>
    <p:sldId id="268" r:id="rId8"/>
    <p:sldId id="266" r:id="rId9"/>
  </p:sldIdLst>
  <p:sldSz cx="9144000" cy="5143500" type="screen16x9"/>
  <p:notesSz cx="6858000" cy="9144000"/>
  <p:embeddedFontLst>
    <p:embeddedFont>
      <p:font typeface="Montserrat" panose="020B0604020202020204" charset="-52"/>
      <p:regular r:id="rId11"/>
      <p:bold r:id="rId12"/>
      <p:boldItalic r:id="rId13"/>
    </p:embeddedFont>
    <p:embeddedFont>
      <p:font typeface="Montserrat Light" panose="020B0604020202020204" charset="-52"/>
      <p:regular r:id="rId14"/>
      <p:bold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6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8" d="100"/>
          <a:sy n="98" d="100"/>
        </p:scale>
        <p:origin x="946" y="77"/>
      </p:cViewPr>
      <p:guideLst>
        <p:guide orient="horz" pos="15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0.png"/><Relationship Id="rId5" Type="http://schemas.openxmlformats.org/officeDocument/2006/relationships/tags" Target="../tags/tag6.xml"/><Relationship Id="rId10" Type="http://schemas.openxmlformats.org/officeDocument/2006/relationships/image" Target="../media/image9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image" Target="../media/image13.jpe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notesSlide" Target="../notesSlides/notesSlide6.xml"/><Relationship Id="rId17" Type="http://schemas.openxmlformats.org/officeDocument/2006/relationships/image" Target="../media/image17.jpeg"/><Relationship Id="rId2" Type="http://schemas.openxmlformats.org/officeDocument/2006/relationships/tags" Target="../tags/tag10.xml"/><Relationship Id="rId16" Type="http://schemas.openxmlformats.org/officeDocument/2006/relationships/image" Target="../media/image16.jpe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15" Type="http://schemas.openxmlformats.org/officeDocument/2006/relationships/image" Target="../media/image15.jpeg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image" Target="../media/image18.jpe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notesSlide" Target="../notesSlides/notesSlide7.xml"/><Relationship Id="rId17" Type="http://schemas.openxmlformats.org/officeDocument/2006/relationships/image" Target="../media/image22.png"/><Relationship Id="rId2" Type="http://schemas.openxmlformats.org/officeDocument/2006/relationships/tags" Target="../tags/tag20.xml"/><Relationship Id="rId16" Type="http://schemas.openxmlformats.org/officeDocument/2006/relationships/image" Target="../media/image21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3.xml"/><Relationship Id="rId15" Type="http://schemas.openxmlformats.org/officeDocument/2006/relationships/image" Target="../media/image20.png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Лого</a:t>
            </a: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81115" y="4475135"/>
            <a:ext cx="4587382" cy="680186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20824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20822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" name="Google Shape;61;p1"/>
          <p:cNvSpPr txBox="1">
            <a:spLocks noGrp="1"/>
          </p:cNvSpPr>
          <p:nvPr>
            <p:ph type="ctrTitle"/>
          </p:nvPr>
        </p:nvSpPr>
        <p:spPr>
          <a:xfrm>
            <a:off x="26072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altLang="ru-RU" sz="40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TeachAl</a:t>
            </a:r>
          </a:p>
        </p:txBody>
      </p:sp>
      <p:sp>
        <p:nvSpPr>
          <p:cNvPr id="62" name="Google Shape;62;p1"/>
          <p:cNvSpPr txBox="1"/>
          <p:nvPr/>
        </p:nvSpPr>
        <p:spPr>
          <a:xfrm>
            <a:off x="260778" y="200608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урок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стиль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ассистент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en-US" alt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Бегунова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Аделина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Евгеньевна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89509456951</a:t>
            </a: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770800" y="4534663"/>
            <a:ext cx="1448725" cy="5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669918" y="197896"/>
            <a:ext cx="1738225" cy="13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685129" y="1350850"/>
            <a:ext cx="2434063" cy="24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4660621" y="2329289"/>
            <a:ext cx="1826431" cy="14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3108325" y="173990"/>
            <a:ext cx="5476240" cy="57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3470910" y="960755"/>
            <a:ext cx="5452110" cy="314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Клиенты</a:t>
            </a:r>
            <a:r>
              <a:rPr lang="ru-RU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молодые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специалисты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20-40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).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en-US" altLang="en-US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Проблемы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потери</a:t>
            </a:r>
            <a:r>
              <a:rPr lang="ru-RU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Выгорание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Учитель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работает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вечерами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выходными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проверяя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стопки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тетрадей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составляя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планы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уроков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Текучка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кадров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50%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молодых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специалистов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уходят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первые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5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</a:t>
            </a:r>
            <a:r>
              <a:rPr lang="en-US" altLang="ru-RU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рутины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стресса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Потери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Высокие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затраты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поиск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адаптацию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новых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учителей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Потери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времени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творчество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живое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общение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учениками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страдает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личная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жизнь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rcRect t="8158" b="8335"/>
          <a:stretch>
            <a:fillRect/>
          </a:stretch>
        </p:blipFill>
        <p:spPr>
          <a:xfrm>
            <a:off x="-6985" y="0"/>
            <a:ext cx="3237865" cy="270383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rcRect l="3306" t="23042" r="8414" b="9050"/>
          <a:stretch>
            <a:fillRect/>
          </a:stretch>
        </p:blipFill>
        <p:spPr>
          <a:xfrm>
            <a:off x="-6985" y="2703830"/>
            <a:ext cx="3237865" cy="24396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3652520" y="184150"/>
            <a:ext cx="6010275" cy="78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</a:p>
        </p:txBody>
      </p:sp>
      <p:sp>
        <p:nvSpPr>
          <p:cNvPr id="82" name="Google Shape;82;p3"/>
          <p:cNvSpPr txBox="1"/>
          <p:nvPr/>
        </p:nvSpPr>
        <p:spPr>
          <a:xfrm>
            <a:off x="3652520" y="1526540"/>
            <a:ext cx="5454015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продукта: и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нновационное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веб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приложение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автоматизации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рутинных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задач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учителей.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" name="Google Shape;82;p3"/>
          <p:cNvSpPr txBox="1"/>
          <p:nvPr/>
        </p:nvSpPr>
        <p:spPr>
          <a:xfrm>
            <a:off x="3652520" y="2486025"/>
            <a:ext cx="543179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 задач: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altLang="en-US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anose="05000000000000000000" charset="0"/>
              <a:buChar char="ü"/>
            </a:pP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озда</a:t>
            </a:r>
            <a:r>
              <a:rPr lang="ru-RU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ние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детализированны</a:t>
            </a: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х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план</a:t>
            </a:r>
            <a:r>
              <a:rPr lang="ru-RU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ов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уроков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тематические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планирования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учебные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материалы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anose="05000000000000000000" charset="0"/>
              <a:buChar char="ü"/>
            </a:pP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оступ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общему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чату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где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педагоги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могут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обмениваться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опытом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обсуждать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насущные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вопросы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 r="4630"/>
          <a:stretch>
            <a:fillRect/>
          </a:stretch>
        </p:blipFill>
        <p:spPr>
          <a:xfrm>
            <a:off x="0" y="0"/>
            <a:ext cx="3317240" cy="5143500"/>
          </a:xfrm>
          <a:prstGeom prst="rect">
            <a:avLst/>
          </a:prstGeom>
        </p:spPr>
      </p:pic>
      <p:sp>
        <p:nvSpPr>
          <p:cNvPr id="9" name="Google Shape;82;p3"/>
          <p:cNvSpPr txBox="1"/>
          <p:nvPr/>
        </p:nvSpPr>
        <p:spPr>
          <a:xfrm>
            <a:off x="3652520" y="4257040"/>
            <a:ext cx="5454015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разработка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прототипа</a:t>
            </a:r>
            <a:endParaRPr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xfrm>
            <a:off x="311700" y="21491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461645" y="1188720"/>
          <a:ext cx="8221345" cy="3419620"/>
        </p:xfrm>
        <a:graphic>
          <a:graphicData uri="http://schemas.openxmlformats.org/drawingml/2006/table">
            <a:tbl>
              <a:tblPr/>
              <a:tblGrid>
                <a:gridCol w="1879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2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Критерий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ЯКласс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Учи.Ру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ChaGPT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ДневникРу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Приложение</a:t>
                      </a:r>
                      <a:r>
                        <a:rPr lang="en-US" altLang="zh-CN" sz="1100" b="1" dirty="0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TeachAI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Автоматическая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проверка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заданий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Интерактивные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упражнения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Ответы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на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вопросы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Коммуникация</a:t>
                      </a:r>
                      <a:r>
                        <a:rPr lang="ru-RU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между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учител</a:t>
                      </a:r>
                      <a:r>
                        <a:rPr lang="ru-RU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ями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Олимпиады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и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конкурсы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Адаптивное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обучение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Домашние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задания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Бесплатный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доступ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(ограниченный доступ)</a:t>
                      </a: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⚠</a:t>
                      </a: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altLang="en-US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(ограниченный доступ)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Расписание уроков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420" y="889635"/>
            <a:ext cx="1986915" cy="198691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 t="4533"/>
          <a:stretch>
            <a:fillRect/>
          </a:stretch>
        </p:blipFill>
        <p:spPr>
          <a:xfrm>
            <a:off x="2414270" y="889635"/>
            <a:ext cx="2060575" cy="1975485"/>
          </a:xfrm>
          <a:prstGeom prst="rect">
            <a:avLst/>
          </a:prstGeom>
        </p:spPr>
      </p:pic>
      <p:sp>
        <p:nvSpPr>
          <p:cNvPr id="6" name="Google Shape;82;p3"/>
          <p:cNvSpPr txBox="1"/>
          <p:nvPr>
            <p:custDataLst>
              <p:tags r:id="rId2"/>
            </p:custDataLst>
          </p:nvPr>
        </p:nvSpPr>
        <p:spPr>
          <a:xfrm>
            <a:off x="134620" y="2999740"/>
            <a:ext cx="193802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Продажа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лицензий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школам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акцентом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подсчет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учителей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различные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пакеты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лицензий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</p:txBody>
      </p:sp>
      <p:sp>
        <p:nvSpPr>
          <p:cNvPr id="5" name="Google Shape;82;p3"/>
          <p:cNvSpPr txBox="1"/>
          <p:nvPr>
            <p:custDataLst>
              <p:tags r:id="rId3"/>
            </p:custDataLst>
          </p:nvPr>
        </p:nvSpPr>
        <p:spPr>
          <a:xfrm>
            <a:off x="2122805" y="2999740"/>
            <a:ext cx="232854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Различные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форматы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включая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баннеры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нативную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рекламу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спонсируемый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контент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целевыми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рекламодателями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сферы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образования</a:t>
            </a:r>
          </a:p>
        </p:txBody>
      </p:sp>
      <p:pic>
        <p:nvPicPr>
          <p:cNvPr id="7" name="Изображение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b="1737"/>
          <a:stretch>
            <a:fillRect/>
          </a:stretch>
        </p:blipFill>
        <p:spPr>
          <a:xfrm>
            <a:off x="4716780" y="889635"/>
            <a:ext cx="2010410" cy="1975485"/>
          </a:xfrm>
          <a:prstGeom prst="rect">
            <a:avLst/>
          </a:prstGeom>
        </p:spPr>
      </p:pic>
      <p:sp>
        <p:nvSpPr>
          <p:cNvPr id="8" name="Google Shape;82;p3"/>
          <p:cNvSpPr txBox="1"/>
          <p:nvPr>
            <p:custDataLst>
              <p:tags r:id="rId5"/>
            </p:custDataLst>
          </p:nvPr>
        </p:nvSpPr>
        <p:spPr>
          <a:xfrm>
            <a:off x="4451350" y="2999740"/>
            <a:ext cx="232854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«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Премиум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категории</a:t>
            </a:r>
            <a:r>
              <a:rPr lang="ru-RU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»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​1)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Издательства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учебной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литературы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​2)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Производители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учебного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оборудования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​3)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Образовательные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курсы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тренинги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​4)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ІТ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Канцелярские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товары</a:t>
            </a:r>
            <a:r>
              <a:rPr lang="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»</a:t>
            </a:r>
          </a:p>
        </p:txBody>
      </p:sp>
      <p:pic>
        <p:nvPicPr>
          <p:cNvPr id="9" name="Изображение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rcRect t="2781"/>
          <a:stretch>
            <a:fillRect/>
          </a:stretch>
        </p:blipFill>
        <p:spPr>
          <a:xfrm>
            <a:off x="6924675" y="889635"/>
            <a:ext cx="2032000" cy="1975485"/>
          </a:xfrm>
          <a:prstGeom prst="rect">
            <a:avLst/>
          </a:prstGeom>
        </p:spPr>
      </p:pic>
      <p:sp>
        <p:nvSpPr>
          <p:cNvPr id="10" name="Google Shape;82;p3"/>
          <p:cNvSpPr txBox="1"/>
          <p:nvPr>
            <p:custDataLst>
              <p:tags r:id="rId7"/>
            </p:custDataLst>
          </p:nvPr>
        </p:nvSpPr>
        <p:spPr>
          <a:xfrm>
            <a:off x="6727190" y="2999740"/>
            <a:ext cx="232854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Требования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Соответствие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образовательным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стандартам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Проверка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содержания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методистами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Запрет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нерелевантные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товары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услуги</a:t>
            </a:r>
            <a:r>
              <a:rPr lang="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Изображение 10" descr="полина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8265" y="979170"/>
            <a:ext cx="1708785" cy="2280285"/>
          </a:xfrm>
          <a:prstGeom prst="rect">
            <a:avLst/>
          </a:prstGeom>
        </p:spPr>
      </p:pic>
      <p:pic>
        <p:nvPicPr>
          <p:cNvPr id="2" name="Изображение 1" descr="регина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rcRect l="9217" t="11103" r="7002" b="2432"/>
          <a:stretch>
            <a:fillRect/>
          </a:stretch>
        </p:blipFill>
        <p:spPr>
          <a:xfrm>
            <a:off x="1864995" y="979170"/>
            <a:ext cx="1827530" cy="2280285"/>
          </a:xfrm>
          <a:prstGeom prst="rect">
            <a:avLst/>
          </a:prstGeom>
        </p:spPr>
      </p:pic>
      <p:pic>
        <p:nvPicPr>
          <p:cNvPr id="3" name="Изображение 2" descr="айш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 t="762" b="1522"/>
          <a:stretch>
            <a:fillRect/>
          </a:stretch>
        </p:blipFill>
        <p:spPr>
          <a:xfrm>
            <a:off x="5536565" y="979170"/>
            <a:ext cx="1750060" cy="2280285"/>
          </a:xfrm>
          <a:prstGeom prst="rect">
            <a:avLst/>
          </a:prstGeom>
        </p:spPr>
      </p:pic>
      <p:pic>
        <p:nvPicPr>
          <p:cNvPr id="4" name="Изображение 3" descr="вика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760470" y="979170"/>
            <a:ext cx="1708150" cy="2280285"/>
          </a:xfrm>
          <a:prstGeom prst="rect">
            <a:avLst/>
          </a:prstGeom>
        </p:spPr>
      </p:pic>
      <p:pic>
        <p:nvPicPr>
          <p:cNvPr id="5" name="Изображение 4" descr="надя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rcRect r="5663" b="1751"/>
          <a:stretch>
            <a:fillRect/>
          </a:stretch>
        </p:blipFill>
        <p:spPr>
          <a:xfrm>
            <a:off x="7354570" y="979170"/>
            <a:ext cx="1639570" cy="2280285"/>
          </a:xfrm>
          <a:prstGeom prst="rect">
            <a:avLst/>
          </a:prstGeom>
        </p:spPr>
      </p:pic>
      <p:sp>
        <p:nvSpPr>
          <p:cNvPr id="9" name="Google Shape;82;p3"/>
          <p:cNvSpPr txBox="1"/>
          <p:nvPr>
            <p:custDataLst>
              <p:tags r:id="rId6"/>
            </p:custDataLst>
          </p:nvPr>
        </p:nvSpPr>
        <p:spPr>
          <a:xfrm>
            <a:off x="1758950" y="3439160"/>
            <a:ext cx="217678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Регина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оиск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структурирование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заполнение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паспорта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</a:p>
        </p:txBody>
      </p:sp>
      <p:sp>
        <p:nvSpPr>
          <p:cNvPr id="6" name="Google Shape;82;p3"/>
          <p:cNvSpPr txBox="1"/>
          <p:nvPr>
            <p:custDataLst>
              <p:tags r:id="rId7"/>
            </p:custDataLst>
          </p:nvPr>
        </p:nvSpPr>
        <p:spPr>
          <a:xfrm>
            <a:off x="0" y="3439160"/>
            <a:ext cx="193802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Полина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заполнение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паспорта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</p:txBody>
      </p:sp>
      <p:sp>
        <p:nvSpPr>
          <p:cNvPr id="7" name="Google Shape;82;p3"/>
          <p:cNvSpPr txBox="1"/>
          <p:nvPr>
            <p:custDataLst>
              <p:tags r:id="rId8"/>
            </p:custDataLst>
          </p:nvPr>
        </p:nvSpPr>
        <p:spPr>
          <a:xfrm>
            <a:off x="3760470" y="3439160"/>
            <a:ext cx="187452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Виктория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 презентации и работа над дизайном</a:t>
            </a:r>
          </a:p>
        </p:txBody>
      </p:sp>
      <p:sp>
        <p:nvSpPr>
          <p:cNvPr id="8" name="Google Shape;82;p3"/>
          <p:cNvSpPr txBox="1"/>
          <p:nvPr>
            <p:custDataLst>
              <p:tags r:id="rId9"/>
            </p:custDataLst>
          </p:nvPr>
        </p:nvSpPr>
        <p:spPr>
          <a:xfrm>
            <a:off x="5518785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Айша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презентации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работа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над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дизайном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endParaRPr lang="en-US" altLang="en-US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" name="Google Shape;82;p3"/>
          <p:cNvSpPr txBox="1"/>
          <p:nvPr>
            <p:custDataLst>
              <p:tags r:id="rId10"/>
            </p:custDataLst>
          </p:nvPr>
        </p:nvSpPr>
        <p:spPr>
          <a:xfrm>
            <a:off x="7286625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Надежда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онтроль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качества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соответствия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задачам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Изображение 3" descr="аделина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 l="25621" t="3514" r="23405"/>
          <a:stretch>
            <a:fillRect/>
          </a:stretch>
        </p:blipFill>
        <p:spPr>
          <a:xfrm>
            <a:off x="125095" y="995680"/>
            <a:ext cx="1645285" cy="2336165"/>
          </a:xfrm>
          <a:prstGeom prst="rect">
            <a:avLst/>
          </a:prstGeom>
        </p:spPr>
      </p:pic>
      <p:pic>
        <p:nvPicPr>
          <p:cNvPr id="5" name="Изображение 4" descr="рената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rcRect l="2777" r="5590" b="514"/>
          <a:stretch>
            <a:fillRect/>
          </a:stretch>
        </p:blipFill>
        <p:spPr>
          <a:xfrm>
            <a:off x="1861820" y="995680"/>
            <a:ext cx="1613535" cy="233616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 l="4606" t="3006"/>
          <a:stretch>
            <a:fillRect/>
          </a:stretch>
        </p:blipFill>
        <p:spPr>
          <a:xfrm>
            <a:off x="3566160" y="991235"/>
            <a:ext cx="1722755" cy="233616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403215" y="995680"/>
            <a:ext cx="1753235" cy="2336165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rcRect l="9524" t="4332" b="980"/>
          <a:stretch>
            <a:fillRect/>
          </a:stretch>
        </p:blipFill>
        <p:spPr>
          <a:xfrm>
            <a:off x="7270750" y="995680"/>
            <a:ext cx="1725295" cy="2331720"/>
          </a:xfrm>
          <a:prstGeom prst="rect">
            <a:avLst/>
          </a:prstGeom>
        </p:spPr>
      </p:pic>
      <p:sp>
        <p:nvSpPr>
          <p:cNvPr id="6" name="Google Shape;82;p3"/>
          <p:cNvSpPr txBox="1"/>
          <p:nvPr>
            <p:custDataLst>
              <p:tags r:id="rId6"/>
            </p:custDataLst>
          </p:nvPr>
        </p:nvSpPr>
        <p:spPr>
          <a:xfrm>
            <a:off x="1633855" y="3439160"/>
            <a:ext cx="206946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Рената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ru-RU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и проверка</a:t>
            </a:r>
          </a:p>
        </p:txBody>
      </p:sp>
      <p:sp>
        <p:nvSpPr>
          <p:cNvPr id="3" name="Google Shape;82;p3"/>
          <p:cNvSpPr txBox="1"/>
          <p:nvPr>
            <p:custDataLst>
              <p:tags r:id="rId7"/>
            </p:custDataLst>
          </p:nvPr>
        </p:nvSpPr>
        <p:spPr>
          <a:xfrm>
            <a:off x="93980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Аделина</a:t>
            </a:r>
            <a:endParaRPr lang="ru-RU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Спикер</a:t>
            </a:r>
          </a:p>
        </p:txBody>
      </p:sp>
      <p:sp>
        <p:nvSpPr>
          <p:cNvPr id="9" name="Google Shape;82;p3"/>
          <p:cNvSpPr txBox="1"/>
          <p:nvPr>
            <p:custDataLst>
              <p:tags r:id="rId8"/>
            </p:custDataLst>
          </p:nvPr>
        </p:nvSpPr>
        <p:spPr>
          <a:xfrm>
            <a:off x="3496310" y="3439160"/>
            <a:ext cx="190690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Полина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заполнения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паспорта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</a:p>
        </p:txBody>
      </p:sp>
      <p:sp>
        <p:nvSpPr>
          <p:cNvPr id="10" name="Google Shape;82;p3"/>
          <p:cNvSpPr txBox="1"/>
          <p:nvPr>
            <p:custDataLst>
              <p:tags r:id="rId9"/>
            </p:custDataLst>
          </p:nvPr>
        </p:nvSpPr>
        <p:spPr>
          <a:xfrm>
            <a:off x="5334000" y="3439160"/>
            <a:ext cx="187388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Алсу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</a:p>
        </p:txBody>
      </p:sp>
      <p:sp>
        <p:nvSpPr>
          <p:cNvPr id="11" name="Google Shape;82;p3"/>
          <p:cNvSpPr txBox="1"/>
          <p:nvPr>
            <p:custDataLst>
              <p:tags r:id="rId10"/>
            </p:custDataLst>
          </p:nvPr>
        </p:nvSpPr>
        <p:spPr>
          <a:xfrm>
            <a:off x="7270750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Ульяна</a:t>
            </a: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онтроль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качества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соответствия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задачам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3" name="Google Shape;143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4" name="Google Shape;144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2864485" y="1479550"/>
            <a:ext cx="5967730" cy="57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3511463" y="214832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 panose="020B0604020202020204" charset="-52"/>
              </a:rPr>
              <a:t>Г</a:t>
            </a:r>
            <a:r>
              <a:rPr lang="ru-RU" sz="2000" dirty="0" smtClean="0">
                <a:latin typeface="Montserrat Light" panose="020B0604020202020204" charset="-52"/>
              </a:rPr>
              <a:t>отовы </a:t>
            </a:r>
            <a:r>
              <a:rPr lang="ru-RU" sz="2000" dirty="0">
                <a:latin typeface="Montserrat Light" panose="020B0604020202020204" charset="-52"/>
              </a:rPr>
              <a:t>рассмотреть сотрудничество</a:t>
            </a:r>
            <a:endParaRPr sz="2000" b="0" i="0" u="none" strike="noStrike" cap="none" dirty="0" smtClean="0">
              <a:solidFill>
                <a:srgbClr val="000000"/>
              </a:solidFill>
              <a:latin typeface="Montserrat Light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1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Жарковская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b="1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Полина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</a:t>
            </a:r>
            <a:r>
              <a:rPr lang="en-US" alt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+79274474767</a:t>
            </a:r>
            <a:r>
              <a:rPr lang="ru-RU" altLang="en-US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</a:t>
            </a:r>
            <a:r>
              <a:rPr lang="en-US" altLang="ru-RU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polina.zharkovskaya.07@mail.ru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4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</a:t>
            </a:r>
            <a:r>
              <a:rPr lang="ru-RU" altLang="en-US" sz="1400" b="0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</a:t>
            </a:r>
            <a:r>
              <a:rPr lang="en-US" altLang="en-US" sz="1400" b="0" i="0" u="sng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идение</a:t>
            </a:r>
            <a:r>
              <a:rPr lang="en-US" altLang="ru-RU" sz="1400" b="0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400" b="0" i="0" u="sng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команда</a:t>
            </a:r>
            <a:r>
              <a:rPr lang="en-US" altLang="ru-RU" sz="1400" b="0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400" b="0" i="0" u="sng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решения</a:t>
            </a:r>
            <a:r>
              <a:rPr lang="en-US" altLang="ru-RU" sz="1400" b="0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400" b="0" i="0" u="sng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коммуникация</a:t>
            </a:r>
            <a:r>
              <a:rPr lang="en-US" altLang="ru-RU" sz="1400" b="0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8" name="Google Shape;148;p1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-1242793">
            <a:off x="117765" y="395584"/>
            <a:ext cx="1043848" cy="40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1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1812433" y="18791"/>
            <a:ext cx="1212026" cy="1215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1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4275976" y="40458"/>
            <a:ext cx="1542704" cy="121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5" y="1421130"/>
            <a:ext cx="3164840" cy="35077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7*281"/>
  <p:tag name="TABLE_ENDDRAG_RECT" val="63*117*647*2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85,&quot;left&quot;:0,&quot;top&quot;:70.05,&quot;width&quot;:72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85,&quot;left&quot;:0,&quot;top&quot;:70.05,&quot;width&quot;:72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85,&quot;left&quot;:0,&quot;top&quot;:70.05,&quot;width&quot;:72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85,&quot;left&quot;:0,&quot;top&quot;:70.05,&quot;width&quot;:720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85,&quot;left&quot;:0,&quot;top&quot;:70.05,&quot;width&quot;:72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85,&quot;left&quot;:0,&quot;top&quot;:70.05,&quot;width&quot;:720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.5,&quot;top&quot;:77.1,&quot;width&quot;:716.8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,&quot;top&quot;:77.1,&quot;width&quot;:717.3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0.5,&quot;top&quot;:77.1,&quot;width&quot;:716.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8.8,&quot;left&quot;:6.95,&quot;top&quot;:77.1,&quot;width&quot;:710.35}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427</Words>
  <Application>Microsoft Office PowerPoint</Application>
  <PresentationFormat>Экран (16:9)</PresentationFormat>
  <Paragraphs>126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Montserrat</vt:lpstr>
      <vt:lpstr>Arial</vt:lpstr>
      <vt:lpstr>Times New Roman</vt:lpstr>
      <vt:lpstr>Montserrat Light</vt:lpstr>
      <vt:lpstr>Wingdings</vt:lpstr>
      <vt:lpstr>Calibri</vt:lpstr>
      <vt:lpstr>Simple Light</vt:lpstr>
      <vt:lpstr>TeachAl</vt:lpstr>
      <vt:lpstr>Задача </vt:lpstr>
      <vt:lpstr>Описание решения / продукт </vt:lpstr>
      <vt:lpstr>Сравнение с конкурентами</vt:lpstr>
      <vt:lpstr>Бизнес модель</vt:lpstr>
      <vt:lpstr>Команда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AV</cp:lastModifiedBy>
  <cp:revision>7</cp:revision>
  <dcterms:created xsi:type="dcterms:W3CDTF">2025-10-14T14:33:00Z</dcterms:created>
  <dcterms:modified xsi:type="dcterms:W3CDTF">2025-10-21T18:55:32Z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C63289E578DA488A8AB8AAD5FEFFBBC5_13</vt:lpwstr>
  </property>
  <property fmtid="{D5CDD505-2E9C-101B-9397-08002B2CF9AE}" pid="3" name="KSOProductBuildVer">
    <vt:lpwstr>1049-12.2.0.22549</vt:lpwstr>
  </property>
</Properties>
</file>