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1D60D1-9255-E62F-B778-B3C26607F4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A82AD5B-7D6C-26A2-B9DD-8D8A0C416E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23B967-1313-5959-DF54-84A5100A1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63A9-FDC6-CA4F-BCFD-48579572488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D1B907-E521-6E26-5230-B28FD7D7D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7E1059-A3B6-69A0-D4FB-1E2208837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F6AF-E6A5-D643-8FD1-16490758E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012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820983-0437-BD71-9073-1B4C06B86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3E8FBC3-9BE0-0991-1C11-BD1EBD392C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8F815C-2993-F9FE-09DA-B244625C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63A9-FDC6-CA4F-BCFD-48579572488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B4892C-C628-1F45-405C-8F0077209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B5170-C9A1-B4F5-E8A3-83F80952E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F6AF-E6A5-D643-8FD1-16490758E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157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01D704E-3F6F-0F4C-B3EC-C06D2CB3B9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F39DD0B-EAE2-739A-81BA-6F619A822F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CE1D87-73DD-DD68-620A-4115C193B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63A9-FDC6-CA4F-BCFD-48579572488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1B016E-A456-BD48-D23F-4E0138D8C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AD19C0-AC24-684F-C83C-2CCC55107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F6AF-E6A5-D643-8FD1-16490758E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348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96DE8A-6EE1-1C8F-FCAC-A320B46C8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FAD943-1565-04ED-F960-38B359B53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3B7E17-F430-9576-A4A2-AA069DB51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63A9-FDC6-CA4F-BCFD-48579572488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325BA3-B277-7082-EF7A-D245FCA0C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0A2FB4-0589-8118-9A97-68FD3309B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F6AF-E6A5-D643-8FD1-16490758E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66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303C49-0A28-AF93-942F-8EF8AA96A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721386-9A37-50EA-5E8A-3EE3C7CAB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7FF750-07D4-5B87-427C-03E54D49B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63A9-FDC6-CA4F-BCFD-48579572488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7F88BC-C1DB-A8AF-40E4-6CCB90D3D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99855D-0AAA-1F0A-3973-604D3BD51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F6AF-E6A5-D643-8FD1-16490758E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45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57CC84-5BEC-168F-E611-4AF91CAB9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236444-A29E-A611-85E4-60430BCCB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C9ACA8-E4B4-2C20-B347-9D3F11EFF1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29F2529-D532-40CF-E897-93B7C9C0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63A9-FDC6-CA4F-BCFD-48579572488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147BB9-1335-5145-9D5B-1E0933DAE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48ADAC-DC38-DCDC-9BBA-053515C33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F6AF-E6A5-D643-8FD1-16490758E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351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E0C6AA-243C-82E2-2265-C4E0C1C3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0EE03A-AA59-019C-AD4D-C8BE987D10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59CA1EB-29A0-9AAE-FB4E-1CB00AEECF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57E227-82E2-7ACF-903A-47BB9FC6C1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9F93D5-A324-F3F1-9197-DA6EA98F85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31A2107-4DA6-3873-2800-E3D2D3D31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63A9-FDC6-CA4F-BCFD-48579572488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EFC3052-9500-D18B-3784-C5CFADCF7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8D10419-A48E-CA1C-1A61-35E4D98B3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F6AF-E6A5-D643-8FD1-16490758E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241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DF4983-BA31-DD78-9E5F-6969B50AE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981553C-D4FF-060A-F274-012A4D245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63A9-FDC6-CA4F-BCFD-48579572488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30A829D-D783-2DA1-7DDD-C6BD78938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7E68A3A-D102-FB38-66F2-A4F0F930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F6AF-E6A5-D643-8FD1-16490758E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3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DCE48EC-D72E-1E42-1291-F1D56F9A1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63A9-FDC6-CA4F-BCFD-48579572488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F1A17C6-06BE-A37A-CB65-8D0017438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6FB6421-36B6-909A-4720-41EC870AD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F6AF-E6A5-D643-8FD1-16490758E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00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B80EA1-EE80-BF7E-0A5B-8DE45D372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8FF5F7-FCFC-367D-56D2-5E7C8C048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37E521C-C827-F152-16D1-30B51174CC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9D91018-8CF2-1289-4420-05709541A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63A9-FDC6-CA4F-BCFD-48579572488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3FCBDA-8CB2-15FD-8A54-3E8FCA78D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E3493A-EB83-29F7-24C9-58BC8379C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F6AF-E6A5-D643-8FD1-16490758E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892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8C01B5-8203-751C-8811-46C53216E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1822A8-85CE-7FB8-00D7-9FB3EC84CD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F2F6E60-38F9-77B8-491E-C32859475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10A5A0-056C-819A-7BF4-D59CABE9B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63A9-FDC6-CA4F-BCFD-48579572488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52B6A49-3BA4-70FD-923B-6636FCBFB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B3C7F9-8274-E531-27A3-D965B4357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F6AF-E6A5-D643-8FD1-16490758E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910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6B401C-DA3B-CAF8-6680-B6DD5675D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2D8354-9406-753A-1C45-906C1AB4CD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8B79BB-4B27-6154-7F9C-44D87F98D2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5763A9-FDC6-CA4F-BCFD-48579572488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85335F-30DE-66B9-2A5D-6460EB86CB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9574AB-0965-9975-296F-9BF5A556D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83F6AF-E6A5-D643-8FD1-16490758E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363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DE13DC-30C5-E857-23D1-8B2ABCC09C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«БРОМ»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AE8695-E2A2-9190-63B5-F5BC2B165E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Отечественная беспилотная система точечного опрыскивания территорий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024396-79DB-7E36-6146-5C0425AECD7A}"/>
              </a:ext>
            </a:extLst>
          </p:cNvPr>
          <p:cNvSpPr txBox="1"/>
          <p:nvPr/>
        </p:nvSpPr>
        <p:spPr>
          <a:xfrm>
            <a:off x="6347637" y="5826642"/>
            <a:ext cx="5624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Лидер и разработчик:</a:t>
            </a:r>
            <a:r>
              <a:rPr lang="ru-RU" dirty="0"/>
              <a:t> Иванов Сергей Георгиевич (студент НИУ МИЭТ, направление «Инноватика»)</a:t>
            </a:r>
          </a:p>
        </p:txBody>
      </p:sp>
    </p:spTree>
    <p:extLst>
      <p:ext uri="{BB962C8B-B14F-4D97-AF65-F5344CB8AC3E}">
        <p14:creationId xmlns:p14="http://schemas.microsoft.com/office/powerpoint/2010/main" val="3437766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056696-FEFA-4CAF-8153-034D16AC6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Проблема и Целевая аудитория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9CBFD3-BC8E-D297-C0A8-35FF66D93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224" y="1985113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Проблема:</a:t>
            </a:r>
            <a:r>
              <a:rPr lang="ru-RU" dirty="0"/>
              <a:t> Существующие импортные опрыскиватели работают отдельно от навигации беспилотника. Из-за этого на разворотах и маневрах происходит огромный перерасход дорогой химии.</a:t>
            </a:r>
          </a:p>
          <a:p>
            <a:r>
              <a:rPr lang="ru-RU" b="1" dirty="0"/>
              <a:t>Ограничения аналогов:</a:t>
            </a:r>
            <a:r>
              <a:rPr lang="ru-RU" dirty="0"/>
              <a:t> Наземная обработка опасна для людей и не проходит по сложному рельефу, а популярные квадрокоптеры летают слишком мало и недалеко. Есть риски блокировки зарубежного софта.</a:t>
            </a:r>
          </a:p>
          <a:p>
            <a:r>
              <a:rPr lang="ru-RU" b="1" dirty="0"/>
              <a:t>Для кого делаем:</a:t>
            </a:r>
            <a:endParaRPr lang="ru-RU" dirty="0"/>
          </a:p>
          <a:p>
            <a:r>
              <a:rPr lang="ru-RU" i="1" dirty="0"/>
              <a:t>Муниципалитеты:</a:t>
            </a:r>
            <a:r>
              <a:rPr lang="ru-RU" dirty="0"/>
              <a:t> для быстрой очистки земель от борщевика Сосновского и защиты парков от клещей.</a:t>
            </a:r>
          </a:p>
          <a:p>
            <a:r>
              <a:rPr lang="ru-RU" i="1" dirty="0"/>
              <a:t>Агрохозяйства:</a:t>
            </a:r>
            <a:r>
              <a:rPr lang="ru-RU" dirty="0"/>
              <a:t> для точечного и экономичного опрыскивания полей.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0255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1D5D40-3B9A-7355-03F5-ED724F9A3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Решение и преимущества</a:t>
            </a:r>
            <a:br>
              <a:rPr lang="ru-RU" b="1" dirty="0"/>
            </a:br>
            <a:r>
              <a:rPr lang="ru-RU" b="1" dirty="0"/>
              <a:t>Умный модуль «БРОМ» на борту самолета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881AFB-A8D6-6CB8-9C7D-A0EBEB07C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Наше решение:</a:t>
            </a:r>
            <a:r>
              <a:rPr lang="ru-RU" dirty="0"/>
              <a:t> Мы создаем беспилотник самолетного типа с собственным «умным» блоком управления «БРОМ». Он регулирует распыление в зависимости от скорости, высоты.</a:t>
            </a:r>
          </a:p>
          <a:p>
            <a:r>
              <a:rPr lang="ru-RU" b="1" dirty="0"/>
              <a:t>Главные плюсы:</a:t>
            </a:r>
            <a:endParaRPr lang="ru-RU" dirty="0"/>
          </a:p>
          <a:p>
            <a:r>
              <a:rPr lang="ru-RU" i="1" dirty="0"/>
              <a:t>Высокая экономия:</a:t>
            </a:r>
            <a:r>
              <a:rPr lang="ru-RU" dirty="0"/>
              <a:t> химия брызгает строго туда, куда нужно, без перерасхода.</a:t>
            </a:r>
          </a:p>
          <a:p>
            <a:r>
              <a:rPr lang="ru-RU" i="1" dirty="0"/>
              <a:t>Большой охват:</a:t>
            </a:r>
            <a:r>
              <a:rPr lang="ru-RU" dirty="0"/>
              <a:t> самолетный планер обрабатывает гораздо больше площади за один вылет, чем обычные коптеры.</a:t>
            </a:r>
          </a:p>
          <a:p>
            <a:r>
              <a:rPr lang="ru-RU" i="1" dirty="0"/>
              <a:t>Надежность:</a:t>
            </a:r>
            <a:r>
              <a:rPr lang="ru-RU" dirty="0"/>
              <a:t> плата защищена от вибраций и помех от моторов, а софт полностью независим от импорта.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61532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203</Words>
  <Application>Microsoft Macintosh PowerPoint</Application>
  <PresentationFormat>Широкоэкранный</PresentationFormat>
  <Paragraphs>15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Тема Office</vt:lpstr>
      <vt:lpstr>«БРОМ»</vt:lpstr>
      <vt:lpstr>Проблема и Целевая аудитория</vt:lpstr>
      <vt:lpstr>Решение и преимущества Умный модуль «БРОМ» на борту самолета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Office</dc:creator>
  <cp:lastModifiedBy>Office</cp:lastModifiedBy>
  <cp:revision>1</cp:revision>
  <dcterms:created xsi:type="dcterms:W3CDTF">2026-07-14T23:12:57Z</dcterms:created>
  <dcterms:modified xsi:type="dcterms:W3CDTF">2026-07-14T23:17:30Z</dcterms:modified>
</cp:coreProperties>
</file>