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4338-764E-42F1-A09B-7281915C4285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7D762-0E0A-4652-8C8C-95FBCD3F8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2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929111-3036-4778-9313-D99E7F483720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4129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2E5-AB37-4736-A470-9B701926A69E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F258-82A5-4C8F-8A63-5525951EDE7C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6AF-E85A-4339-85D7-E8A4D6C5DFC6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5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5AB314-C398-4987-B8A1-456FAD1F58BD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918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9D7-5B97-4EBF-8AD0-EC505657BBD6}" type="datetime1">
              <a:rPr lang="ru-RU" smtClean="0"/>
              <a:t>17.05.2026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5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679F-5571-4750-A4D2-7821C4C93A58}" type="datetime1">
              <a:rPr lang="ru-RU" smtClean="0"/>
              <a:t>17.05.2026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452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5BFC-8BED-4199-847E-00B561C68D6E}" type="datetime1">
              <a:rPr lang="ru-RU" smtClean="0"/>
              <a:t>17.05.2026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6BB-C743-4E47-825B-246FD2C2BB5D}" type="datetime1">
              <a:rPr lang="ru-RU" smtClean="0"/>
              <a:t>17.05.2026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3E67F4-19EF-4D3C-B970-6D4DF753B4EA}" type="datetime1">
              <a:rPr lang="ru-RU" smtClean="0"/>
              <a:t>17.05.2026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81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B7B24-658B-48C5-8766-6932A0EEB826}" type="datetime1">
              <a:rPr lang="ru-RU" smtClean="0"/>
              <a:t>17.05.2026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16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E9C679F-5571-4750-A4D2-7821C4C93A58}" type="datetime1">
              <a:rPr lang="ru-RU" smtClean="0"/>
              <a:t>17.05.2026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E61DB98-5B61-439D-9084-6947A3041E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70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B7AAE-DA7E-BC4D-F4E1-BC272E890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476" y="1844858"/>
            <a:ext cx="9777047" cy="31682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АВТОМАТИЧЕСКОГО КАТАЛИТИЧЕСКОГО КОТЛА</a:t>
            </a:r>
          </a:p>
        </p:txBody>
      </p:sp>
    </p:spTree>
    <p:extLst>
      <p:ext uri="{BB962C8B-B14F-4D97-AF65-F5344CB8AC3E}">
        <p14:creationId xmlns:p14="http://schemas.microsoft.com/office/powerpoint/2010/main" val="9491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89D01-42F0-7B62-BC24-39249ED1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1ADCE9-3CE7-2989-967B-E9FEC08F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fld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59BE6-B562-2D92-F56C-36DE049A1F92}"/>
              </a:ext>
            </a:extLst>
          </p:cNvPr>
          <p:cNvSpPr txBox="1"/>
          <p:nvPr/>
        </p:nvSpPr>
        <p:spPr>
          <a:xfrm>
            <a:off x="838200" y="2807568"/>
            <a:ext cx="569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КПД за счет полноты сгорания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EAD94-F7DB-A19E-4C50-8B82D6B458BB}"/>
              </a:ext>
            </a:extLst>
          </p:cNvPr>
          <p:cNvSpPr txBox="1"/>
          <p:nvPr/>
        </p:nvSpPr>
        <p:spPr>
          <a:xfrm>
            <a:off x="838200" y="2012931"/>
            <a:ext cx="404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вредных выбросов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5DF62-7AFB-F3D6-F1D5-3D6F87A435F2}"/>
              </a:ext>
            </a:extLst>
          </p:cNvPr>
          <p:cNvSpPr txBox="1"/>
          <p:nvPr/>
        </p:nvSpPr>
        <p:spPr>
          <a:xfrm>
            <a:off x="838200" y="3602206"/>
            <a:ext cx="6783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интеллектуальных систем управления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7B540-3A45-FA9C-2973-CFD7C804E37B}"/>
              </a:ext>
            </a:extLst>
          </p:cNvPr>
          <p:cNvSpPr txBox="1"/>
          <p:nvPr/>
        </p:nvSpPr>
        <p:spPr>
          <a:xfrm>
            <a:off x="838200" y="4396844"/>
            <a:ext cx="6561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продукт для частного отопления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ED4B67-C63B-75CE-EFE8-B032F46F8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t="1805" r="27294" b="835"/>
          <a:stretch>
            <a:fillRect/>
          </a:stretch>
        </p:blipFill>
        <p:spPr>
          <a:xfrm>
            <a:off x="8285871" y="1608898"/>
            <a:ext cx="3235569" cy="41077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906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5643A-091F-0F4F-1D62-A0C36461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6F6478-1834-9755-B70E-168A0740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fld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BE196-7B5B-63C5-23A1-67A8EA84054C}"/>
              </a:ext>
            </a:extLst>
          </p:cNvPr>
          <p:cNvSpPr txBox="1"/>
          <p:nvPr/>
        </p:nvSpPr>
        <p:spPr>
          <a:xfrm>
            <a:off x="1837007" y="1428750"/>
            <a:ext cx="960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автоматического каталитического котла малой мощности для частных домов, снабженного интеллектуальной системой управления, позволяющей автоматически оптимизировать режим каталитического сжигания для обеспечения максимальной энергоэффективности и снижения уровня вредных выбросов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F645D-C695-6067-32FA-462D9FCD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r="16035"/>
          <a:stretch>
            <a:fillRect/>
          </a:stretch>
        </p:blipFill>
        <p:spPr>
          <a:xfrm>
            <a:off x="4639899" y="4037471"/>
            <a:ext cx="3066756" cy="2690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814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3B5E-4EFE-93B8-40F3-14EA61E9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Принцип работы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5597B460-4643-BE63-C98C-645BD90E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fld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11EF-BE57-97D7-421D-5BE53B4F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Критические технологии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15B413C6-A857-1FAD-C3D2-AD00430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DB98-5B61-439D-9084-6947A3041E04}" type="slidenum">
              <a:rPr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fld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E7E13-6516-EB84-2D60-5E5462D92B77}"/>
              </a:ext>
            </a:extLst>
          </p:cNvPr>
          <p:cNvSpPr txBox="1"/>
          <p:nvPr/>
        </p:nvSpPr>
        <p:spPr>
          <a:xfrm>
            <a:off x="1049215" y="3965977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Также результаты проект могут использованы системах отопления на транспорте, что также частично соответствует критической технологии "Транспортные технологии для различных сфер применения (море, земля, воздух), в том числе беспилотные и автономные системы".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33255-9E0C-735E-02CA-0F01D867EED1}"/>
              </a:ext>
            </a:extLst>
          </p:cNvPr>
          <p:cNvSpPr txBox="1"/>
          <p:nvPr/>
        </p:nvSpPr>
        <p:spPr>
          <a:xfrm>
            <a:off x="1049215" y="1648485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разработку и внедрение современных систем управления на базе микроэлектроники, что соответствует критической технологии "Технологии микроэлектроники и фотоники для систем хранения, обработки, передачи и защиты информации".</a:t>
            </a:r>
          </a:p>
        </p:txBody>
      </p:sp>
    </p:spTree>
    <p:extLst>
      <p:ext uri="{BB962C8B-B14F-4D97-AF65-F5344CB8AC3E}">
        <p14:creationId xmlns:p14="http://schemas.microsoft.com/office/powerpoint/2010/main" val="59297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2EF68-1F2A-78DF-FFD2-CB6F92D1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758" y="2609874"/>
            <a:ext cx="7616483" cy="1325563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388818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80</TotalTime>
  <Words>139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Franklin Gothic Book</vt:lpstr>
      <vt:lpstr>Уголки</vt:lpstr>
      <vt:lpstr>Проект АВТОМАТИЧЕСКОГО КАТАЛИТИЧЕСКОГО КОТЛА</vt:lpstr>
      <vt:lpstr>Актуальность проекта</vt:lpstr>
      <vt:lpstr>Цель проекта</vt:lpstr>
      <vt:lpstr>Принцип работы</vt:lpstr>
      <vt:lpstr>Критические технологии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Андрей Медяков</dc:creator>
  <cp:lastModifiedBy>Андрей Медяков</cp:lastModifiedBy>
  <cp:revision>30</cp:revision>
  <dcterms:created xsi:type="dcterms:W3CDTF">2025-10-11T15:33:13Z</dcterms:created>
  <dcterms:modified xsi:type="dcterms:W3CDTF">2026-05-17T14:48:30Z</dcterms:modified>
</cp:coreProperties>
</file>