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0" d="100"/>
          <a:sy n="70" d="100"/>
        </p:scale>
        <p:origin x="96" y="2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7616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svg"/><Relationship Id="rId7" Type="http://schemas.openxmlformats.org/officeDocument/2006/relationships/image" Target="../media/image5.svg"/><Relationship Id="rId12" Type="http://schemas.openxmlformats.org/officeDocument/2006/relationships/image" Target="../media/image10.jpeg"/><Relationship Id="rId17" Type="http://schemas.openxmlformats.org/officeDocument/2006/relationships/image" Target="../media/image15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svg"/><Relationship Id="rId10" Type="http://schemas.openxmlformats.org/officeDocument/2006/relationships/image" Target="../media/image8.jpeg"/><Relationship Id="rId19" Type="http://schemas.openxmlformats.org/officeDocument/2006/relationships/image" Target="../media/image17.svg"/><Relationship Id="rId4" Type="http://schemas.openxmlformats.org/officeDocument/2006/relationships/image" Target="../media/image2.svg"/><Relationship Id="rId9" Type="http://schemas.openxmlformats.org/officeDocument/2006/relationships/image" Target="../media/image7.sv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svg"/><Relationship Id="rId3" Type="http://schemas.openxmlformats.org/officeDocument/2006/relationships/image" Target="../media/image21.jpeg"/><Relationship Id="rId7" Type="http://schemas.openxmlformats.org/officeDocument/2006/relationships/image" Target="../media/image25.sv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sv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png"/><Relationship Id="rId14" Type="http://schemas.openxmlformats.org/officeDocument/2006/relationships/image" Target="../media/image4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jpeg"/><Relationship Id="rId7" Type="http://schemas.openxmlformats.org/officeDocument/2006/relationships/image" Target="../media/image5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9" Type="http://schemas.openxmlformats.org/officeDocument/2006/relationships/image" Target="../media/image5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sv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svg"/><Relationship Id="rId4" Type="http://schemas.openxmlformats.org/officeDocument/2006/relationships/image" Target="../media/image54.svg"/><Relationship Id="rId9" Type="http://schemas.openxmlformats.org/officeDocument/2006/relationships/image" Target="../media/image59.png"/><Relationship Id="rId14" Type="http://schemas.openxmlformats.org/officeDocument/2006/relationships/image" Target="../media/image6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13" Type="http://schemas.openxmlformats.org/officeDocument/2006/relationships/image" Target="../media/image77.png"/><Relationship Id="rId3" Type="http://schemas.openxmlformats.org/officeDocument/2006/relationships/image" Target="../media/image67.jpeg"/><Relationship Id="rId7" Type="http://schemas.openxmlformats.org/officeDocument/2006/relationships/image" Target="../media/image71.png"/><Relationship Id="rId12" Type="http://schemas.openxmlformats.org/officeDocument/2006/relationships/image" Target="../media/image76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sv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sv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svg"/><Relationship Id="rId13" Type="http://schemas.openxmlformats.org/officeDocument/2006/relationships/image" Target="../media/image89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12" Type="http://schemas.openxmlformats.org/officeDocument/2006/relationships/image" Target="../media/image88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9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sv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5" Type="http://schemas.openxmlformats.org/officeDocument/2006/relationships/image" Target="../media/image91.png"/><Relationship Id="rId10" Type="http://schemas.openxmlformats.org/officeDocument/2006/relationships/image" Target="../media/image86.svg"/><Relationship Id="rId4" Type="http://schemas.openxmlformats.org/officeDocument/2006/relationships/image" Target="../media/image80.svg"/><Relationship Id="rId9" Type="http://schemas.openxmlformats.org/officeDocument/2006/relationships/image" Target="../media/image85.png"/><Relationship Id="rId14" Type="http://schemas.openxmlformats.org/officeDocument/2006/relationships/image" Target="../media/image90.sv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3.png"/><Relationship Id="rId18" Type="http://schemas.openxmlformats.org/officeDocument/2006/relationships/image" Target="../media/image108.svg"/><Relationship Id="rId26" Type="http://schemas.openxmlformats.org/officeDocument/2006/relationships/image" Target="../media/image116.svg"/><Relationship Id="rId21" Type="http://schemas.openxmlformats.org/officeDocument/2006/relationships/image" Target="../media/image111.png"/><Relationship Id="rId34" Type="http://schemas.openxmlformats.org/officeDocument/2006/relationships/image" Target="../media/image124.svg"/><Relationship Id="rId7" Type="http://schemas.openxmlformats.org/officeDocument/2006/relationships/image" Target="../media/image97.png"/><Relationship Id="rId12" Type="http://schemas.openxmlformats.org/officeDocument/2006/relationships/image" Target="../media/image102.svg"/><Relationship Id="rId17" Type="http://schemas.openxmlformats.org/officeDocument/2006/relationships/image" Target="../media/image107.png"/><Relationship Id="rId25" Type="http://schemas.openxmlformats.org/officeDocument/2006/relationships/image" Target="../media/image115.png"/><Relationship Id="rId33" Type="http://schemas.openxmlformats.org/officeDocument/2006/relationships/image" Target="../media/image123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06.svg"/><Relationship Id="rId20" Type="http://schemas.openxmlformats.org/officeDocument/2006/relationships/image" Target="../media/image110.svg"/><Relationship Id="rId29" Type="http://schemas.openxmlformats.org/officeDocument/2006/relationships/image" Target="../media/image1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svg"/><Relationship Id="rId11" Type="http://schemas.openxmlformats.org/officeDocument/2006/relationships/image" Target="../media/image101.png"/><Relationship Id="rId24" Type="http://schemas.openxmlformats.org/officeDocument/2006/relationships/image" Target="../media/image114.svg"/><Relationship Id="rId32" Type="http://schemas.openxmlformats.org/officeDocument/2006/relationships/image" Target="../media/image122.svg"/><Relationship Id="rId37" Type="http://schemas.openxmlformats.org/officeDocument/2006/relationships/image" Target="../media/image127.png"/><Relationship Id="rId5" Type="http://schemas.openxmlformats.org/officeDocument/2006/relationships/image" Target="../media/image95.png"/><Relationship Id="rId15" Type="http://schemas.openxmlformats.org/officeDocument/2006/relationships/image" Target="../media/image105.png"/><Relationship Id="rId23" Type="http://schemas.openxmlformats.org/officeDocument/2006/relationships/image" Target="../media/image113.png"/><Relationship Id="rId28" Type="http://schemas.openxmlformats.org/officeDocument/2006/relationships/image" Target="../media/image118.svg"/><Relationship Id="rId36" Type="http://schemas.openxmlformats.org/officeDocument/2006/relationships/image" Target="../media/image126.svg"/><Relationship Id="rId10" Type="http://schemas.openxmlformats.org/officeDocument/2006/relationships/image" Target="../media/image100.svg"/><Relationship Id="rId19" Type="http://schemas.openxmlformats.org/officeDocument/2006/relationships/image" Target="../media/image109.png"/><Relationship Id="rId31" Type="http://schemas.openxmlformats.org/officeDocument/2006/relationships/image" Target="../media/image121.png"/><Relationship Id="rId4" Type="http://schemas.openxmlformats.org/officeDocument/2006/relationships/image" Target="../media/image94.svg"/><Relationship Id="rId9" Type="http://schemas.openxmlformats.org/officeDocument/2006/relationships/image" Target="../media/image99.png"/><Relationship Id="rId14" Type="http://schemas.openxmlformats.org/officeDocument/2006/relationships/image" Target="../media/image104.svg"/><Relationship Id="rId22" Type="http://schemas.openxmlformats.org/officeDocument/2006/relationships/image" Target="../media/image112.svg"/><Relationship Id="rId27" Type="http://schemas.openxmlformats.org/officeDocument/2006/relationships/image" Target="../media/image117.png"/><Relationship Id="rId30" Type="http://schemas.openxmlformats.org/officeDocument/2006/relationships/image" Target="../media/image120.svg"/><Relationship Id="rId35" Type="http://schemas.openxmlformats.org/officeDocument/2006/relationships/image" Target="../media/image125.png"/><Relationship Id="rId8" Type="http://schemas.openxmlformats.org/officeDocument/2006/relationships/image" Target="../media/image98.svg"/><Relationship Id="rId3" Type="http://schemas.openxmlformats.org/officeDocument/2006/relationships/image" Target="../media/image9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svg"/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1.svg"/><Relationship Id="rId11" Type="http://schemas.openxmlformats.org/officeDocument/2006/relationships/image" Target="../media/image136.svg"/><Relationship Id="rId5" Type="http://schemas.openxmlformats.org/officeDocument/2006/relationships/image" Target="../media/image130.png"/><Relationship Id="rId10" Type="http://schemas.openxmlformats.org/officeDocument/2006/relationships/image" Target="../media/image135.png"/><Relationship Id="rId4" Type="http://schemas.openxmlformats.org/officeDocument/2006/relationships/image" Target="../media/image129.svg"/><Relationship Id="rId9" Type="http://schemas.openxmlformats.org/officeDocument/2006/relationships/image" Target="../media/image1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svg"/><Relationship Id="rId13" Type="http://schemas.openxmlformats.org/officeDocument/2006/relationships/image" Target="../media/image147.png"/><Relationship Id="rId3" Type="http://schemas.openxmlformats.org/officeDocument/2006/relationships/image" Target="../media/image137.png"/><Relationship Id="rId7" Type="http://schemas.openxmlformats.org/officeDocument/2006/relationships/image" Target="../media/image141.png"/><Relationship Id="rId12" Type="http://schemas.openxmlformats.org/officeDocument/2006/relationships/image" Target="../media/image146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.svg"/><Relationship Id="rId11" Type="http://schemas.openxmlformats.org/officeDocument/2006/relationships/image" Target="../media/image145.png"/><Relationship Id="rId5" Type="http://schemas.openxmlformats.org/officeDocument/2006/relationships/image" Target="../media/image139.png"/><Relationship Id="rId10" Type="http://schemas.openxmlformats.org/officeDocument/2006/relationships/image" Target="../media/image144.svg"/><Relationship Id="rId4" Type="http://schemas.openxmlformats.org/officeDocument/2006/relationships/image" Target="../media/image138.svg"/><Relationship Id="rId9" Type="http://schemas.openxmlformats.org/officeDocument/2006/relationships/image" Target="../media/image143.png"/><Relationship Id="rId14" Type="http://schemas.openxmlformats.org/officeDocument/2006/relationships/image" Target="../media/image14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svg"/><Relationship Id="rId13" Type="http://schemas.openxmlformats.org/officeDocument/2006/relationships/image" Target="../media/image157.png"/><Relationship Id="rId18" Type="http://schemas.openxmlformats.org/officeDocument/2006/relationships/image" Target="../media/image162.svg"/><Relationship Id="rId26" Type="http://schemas.openxmlformats.org/officeDocument/2006/relationships/image" Target="../media/image170.png"/><Relationship Id="rId3" Type="http://schemas.openxmlformats.org/officeDocument/2006/relationships/image" Target="../media/image149.png"/><Relationship Id="rId21" Type="http://schemas.openxmlformats.org/officeDocument/2006/relationships/image" Target="../media/image165.svg"/><Relationship Id="rId7" Type="http://schemas.openxmlformats.org/officeDocument/2006/relationships/image" Target="../media/image151.png"/><Relationship Id="rId12" Type="http://schemas.openxmlformats.org/officeDocument/2006/relationships/image" Target="../media/image156.svg"/><Relationship Id="rId17" Type="http://schemas.openxmlformats.org/officeDocument/2006/relationships/image" Target="../media/image161.png"/><Relationship Id="rId25" Type="http://schemas.openxmlformats.org/officeDocument/2006/relationships/image" Target="../media/image169.sv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60.svg"/><Relationship Id="rId20" Type="http://schemas.openxmlformats.org/officeDocument/2006/relationships/image" Target="../media/image1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8.svg"/><Relationship Id="rId11" Type="http://schemas.openxmlformats.org/officeDocument/2006/relationships/image" Target="../media/image155.png"/><Relationship Id="rId24" Type="http://schemas.openxmlformats.org/officeDocument/2006/relationships/image" Target="../media/image168.png"/><Relationship Id="rId5" Type="http://schemas.openxmlformats.org/officeDocument/2006/relationships/image" Target="../media/image137.png"/><Relationship Id="rId15" Type="http://schemas.openxmlformats.org/officeDocument/2006/relationships/image" Target="../media/image159.png"/><Relationship Id="rId23" Type="http://schemas.openxmlformats.org/officeDocument/2006/relationships/image" Target="../media/image167.svg"/><Relationship Id="rId10" Type="http://schemas.openxmlformats.org/officeDocument/2006/relationships/image" Target="../media/image154.svg"/><Relationship Id="rId19" Type="http://schemas.openxmlformats.org/officeDocument/2006/relationships/image" Target="../media/image163.png"/><Relationship Id="rId4" Type="http://schemas.openxmlformats.org/officeDocument/2006/relationships/image" Target="../media/image150.svg"/><Relationship Id="rId9" Type="http://schemas.openxmlformats.org/officeDocument/2006/relationships/image" Target="../media/image153.png"/><Relationship Id="rId14" Type="http://schemas.openxmlformats.org/officeDocument/2006/relationships/image" Target="../media/image158.svg"/><Relationship Id="rId22" Type="http://schemas.openxmlformats.org/officeDocument/2006/relationships/image" Target="../media/image166.png"/><Relationship Id="rId27" Type="http://schemas.openxmlformats.org/officeDocument/2006/relationships/image" Target="../media/image171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svg"/><Relationship Id="rId13" Type="http://schemas.openxmlformats.org/officeDocument/2006/relationships/image" Target="../media/image180.png"/><Relationship Id="rId18" Type="http://schemas.openxmlformats.org/officeDocument/2006/relationships/image" Target="../media/image185.svg"/><Relationship Id="rId3" Type="http://schemas.openxmlformats.org/officeDocument/2006/relationships/image" Target="../media/image137.png"/><Relationship Id="rId21" Type="http://schemas.openxmlformats.org/officeDocument/2006/relationships/image" Target="../media/image188.png"/><Relationship Id="rId7" Type="http://schemas.openxmlformats.org/officeDocument/2006/relationships/image" Target="../media/image174.png"/><Relationship Id="rId12" Type="http://schemas.openxmlformats.org/officeDocument/2006/relationships/image" Target="../media/image179.svg"/><Relationship Id="rId17" Type="http://schemas.openxmlformats.org/officeDocument/2006/relationships/image" Target="../media/image184.png"/><Relationship Id="rId25" Type="http://schemas.openxmlformats.org/officeDocument/2006/relationships/image" Target="../media/image192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83.svg"/><Relationship Id="rId20" Type="http://schemas.openxmlformats.org/officeDocument/2006/relationships/image" Target="../media/image187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3.svg"/><Relationship Id="rId11" Type="http://schemas.openxmlformats.org/officeDocument/2006/relationships/image" Target="../media/image178.png"/><Relationship Id="rId24" Type="http://schemas.openxmlformats.org/officeDocument/2006/relationships/image" Target="../media/image191.svg"/><Relationship Id="rId5" Type="http://schemas.openxmlformats.org/officeDocument/2006/relationships/image" Target="../media/image172.png"/><Relationship Id="rId15" Type="http://schemas.openxmlformats.org/officeDocument/2006/relationships/image" Target="../media/image182.png"/><Relationship Id="rId23" Type="http://schemas.openxmlformats.org/officeDocument/2006/relationships/image" Target="../media/image190.png"/><Relationship Id="rId10" Type="http://schemas.openxmlformats.org/officeDocument/2006/relationships/image" Target="../media/image177.svg"/><Relationship Id="rId19" Type="http://schemas.openxmlformats.org/officeDocument/2006/relationships/image" Target="../media/image186.png"/><Relationship Id="rId4" Type="http://schemas.openxmlformats.org/officeDocument/2006/relationships/image" Target="../media/image138.svg"/><Relationship Id="rId9" Type="http://schemas.openxmlformats.org/officeDocument/2006/relationships/image" Target="../media/image176.png"/><Relationship Id="rId14" Type="http://schemas.openxmlformats.org/officeDocument/2006/relationships/image" Target="../media/image181.svg"/><Relationship Id="rId22" Type="http://schemas.openxmlformats.org/officeDocument/2006/relationships/image" Target="../media/image189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svg"/><Relationship Id="rId13" Type="http://schemas.openxmlformats.org/officeDocument/2006/relationships/image" Target="../media/image203.png"/><Relationship Id="rId3" Type="http://schemas.openxmlformats.org/officeDocument/2006/relationships/image" Target="../media/image193.png"/><Relationship Id="rId7" Type="http://schemas.openxmlformats.org/officeDocument/2006/relationships/image" Target="../media/image197.png"/><Relationship Id="rId12" Type="http://schemas.openxmlformats.org/officeDocument/2006/relationships/image" Target="../media/image202.svg"/><Relationship Id="rId17" Type="http://schemas.openxmlformats.org/officeDocument/2006/relationships/image" Target="../media/image207.sv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0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6.svg"/><Relationship Id="rId11" Type="http://schemas.openxmlformats.org/officeDocument/2006/relationships/image" Target="../media/image201.png"/><Relationship Id="rId5" Type="http://schemas.openxmlformats.org/officeDocument/2006/relationships/image" Target="../media/image195.png"/><Relationship Id="rId15" Type="http://schemas.openxmlformats.org/officeDocument/2006/relationships/image" Target="../media/image205.png"/><Relationship Id="rId10" Type="http://schemas.openxmlformats.org/officeDocument/2006/relationships/image" Target="../media/image200.svg"/><Relationship Id="rId4" Type="http://schemas.openxmlformats.org/officeDocument/2006/relationships/image" Target="../media/image194.svg"/><Relationship Id="rId9" Type="http://schemas.openxmlformats.org/officeDocument/2006/relationships/image" Target="../media/image199.png"/><Relationship Id="rId14" Type="http://schemas.openxmlformats.org/officeDocument/2006/relationships/image" Target="../media/image20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svg"/><Relationship Id="rId13" Type="http://schemas.openxmlformats.org/officeDocument/2006/relationships/image" Target="../media/image218.png"/><Relationship Id="rId18" Type="http://schemas.openxmlformats.org/officeDocument/2006/relationships/image" Target="../media/image223.png"/><Relationship Id="rId3" Type="http://schemas.openxmlformats.org/officeDocument/2006/relationships/image" Target="../media/image208.png"/><Relationship Id="rId7" Type="http://schemas.openxmlformats.org/officeDocument/2006/relationships/image" Target="../media/image212.png"/><Relationship Id="rId12" Type="http://schemas.openxmlformats.org/officeDocument/2006/relationships/image" Target="../media/image217.svg"/><Relationship Id="rId17" Type="http://schemas.openxmlformats.org/officeDocument/2006/relationships/image" Target="../media/image222.sv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1.svg"/><Relationship Id="rId11" Type="http://schemas.openxmlformats.org/officeDocument/2006/relationships/image" Target="../media/image216.png"/><Relationship Id="rId5" Type="http://schemas.openxmlformats.org/officeDocument/2006/relationships/image" Target="../media/image210.png"/><Relationship Id="rId15" Type="http://schemas.openxmlformats.org/officeDocument/2006/relationships/image" Target="../media/image220.svg"/><Relationship Id="rId10" Type="http://schemas.openxmlformats.org/officeDocument/2006/relationships/image" Target="../media/image215.svg"/><Relationship Id="rId19" Type="http://schemas.openxmlformats.org/officeDocument/2006/relationships/image" Target="../media/image224.svg"/><Relationship Id="rId4" Type="http://schemas.openxmlformats.org/officeDocument/2006/relationships/image" Target="../media/image209.svg"/><Relationship Id="rId9" Type="http://schemas.openxmlformats.org/officeDocument/2006/relationships/image" Target="../media/image214.png"/><Relationship Id="rId14" Type="http://schemas.openxmlformats.org/officeDocument/2006/relationships/image" Target="../media/image2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svg"/><Relationship Id="rId13" Type="http://schemas.openxmlformats.org/officeDocument/2006/relationships/image" Target="../media/image235.png"/><Relationship Id="rId3" Type="http://schemas.openxmlformats.org/officeDocument/2006/relationships/image" Target="../media/image225.png"/><Relationship Id="rId7" Type="http://schemas.openxmlformats.org/officeDocument/2006/relationships/image" Target="../media/image229.png"/><Relationship Id="rId12" Type="http://schemas.openxmlformats.org/officeDocument/2006/relationships/image" Target="../media/image234.png"/><Relationship Id="rId17" Type="http://schemas.openxmlformats.org/officeDocument/2006/relationships/image" Target="../media/image239.sv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8.svg"/><Relationship Id="rId11" Type="http://schemas.openxmlformats.org/officeDocument/2006/relationships/image" Target="../media/image233.png"/><Relationship Id="rId5" Type="http://schemas.openxmlformats.org/officeDocument/2006/relationships/image" Target="../media/image227.png"/><Relationship Id="rId15" Type="http://schemas.openxmlformats.org/officeDocument/2006/relationships/image" Target="../media/image237.svg"/><Relationship Id="rId10" Type="http://schemas.openxmlformats.org/officeDocument/2006/relationships/image" Target="../media/image232.svg"/><Relationship Id="rId4" Type="http://schemas.openxmlformats.org/officeDocument/2006/relationships/image" Target="../media/image226.svg"/><Relationship Id="rId9" Type="http://schemas.openxmlformats.org/officeDocument/2006/relationships/image" Target="../media/image231.png"/><Relationship Id="rId14" Type="http://schemas.openxmlformats.org/officeDocument/2006/relationships/image" Target="../media/image2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png"/><Relationship Id="rId13" Type="http://schemas.openxmlformats.org/officeDocument/2006/relationships/image" Target="../media/image250.svg"/><Relationship Id="rId18" Type="http://schemas.openxmlformats.org/officeDocument/2006/relationships/image" Target="../media/image255.png"/><Relationship Id="rId3" Type="http://schemas.openxmlformats.org/officeDocument/2006/relationships/image" Target="../media/image240.png"/><Relationship Id="rId21" Type="http://schemas.openxmlformats.org/officeDocument/2006/relationships/image" Target="../media/image258.svg"/><Relationship Id="rId7" Type="http://schemas.openxmlformats.org/officeDocument/2006/relationships/image" Target="../media/image244.svg"/><Relationship Id="rId12" Type="http://schemas.openxmlformats.org/officeDocument/2006/relationships/image" Target="../media/image249.png"/><Relationship Id="rId17" Type="http://schemas.openxmlformats.org/officeDocument/2006/relationships/image" Target="../media/image254.sv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53.png"/><Relationship Id="rId20" Type="http://schemas.openxmlformats.org/officeDocument/2006/relationships/image" Target="../media/image2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3.png"/><Relationship Id="rId11" Type="http://schemas.openxmlformats.org/officeDocument/2006/relationships/image" Target="../media/image248.svg"/><Relationship Id="rId5" Type="http://schemas.openxmlformats.org/officeDocument/2006/relationships/image" Target="../media/image242.jpeg"/><Relationship Id="rId15" Type="http://schemas.openxmlformats.org/officeDocument/2006/relationships/image" Target="../media/image252.svg"/><Relationship Id="rId23" Type="http://schemas.openxmlformats.org/officeDocument/2006/relationships/image" Target="../media/image260.svg"/><Relationship Id="rId10" Type="http://schemas.openxmlformats.org/officeDocument/2006/relationships/image" Target="../media/image247.png"/><Relationship Id="rId19" Type="http://schemas.openxmlformats.org/officeDocument/2006/relationships/image" Target="../media/image256.svg"/><Relationship Id="rId4" Type="http://schemas.openxmlformats.org/officeDocument/2006/relationships/image" Target="../media/image241.svg"/><Relationship Id="rId9" Type="http://schemas.openxmlformats.org/officeDocument/2006/relationships/image" Target="../media/image246.svg"/><Relationship Id="rId14" Type="http://schemas.openxmlformats.org/officeDocument/2006/relationships/image" Target="../media/image251.png"/><Relationship Id="rId22" Type="http://schemas.openxmlformats.org/officeDocument/2006/relationships/image" Target="../media/image25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6.svg"/><Relationship Id="rId13" Type="http://schemas.openxmlformats.org/officeDocument/2006/relationships/image" Target="../media/image271.png"/><Relationship Id="rId18" Type="http://schemas.openxmlformats.org/officeDocument/2006/relationships/image" Target="../media/image276.png"/><Relationship Id="rId3" Type="http://schemas.openxmlformats.org/officeDocument/2006/relationships/image" Target="../media/image261.png"/><Relationship Id="rId21" Type="http://schemas.openxmlformats.org/officeDocument/2006/relationships/image" Target="../media/image279.svg"/><Relationship Id="rId7" Type="http://schemas.openxmlformats.org/officeDocument/2006/relationships/image" Target="../media/image265.png"/><Relationship Id="rId12" Type="http://schemas.openxmlformats.org/officeDocument/2006/relationships/image" Target="../media/image270.svg"/><Relationship Id="rId17" Type="http://schemas.openxmlformats.org/officeDocument/2006/relationships/image" Target="../media/image275.svg"/><Relationship Id="rId25" Type="http://schemas.openxmlformats.org/officeDocument/2006/relationships/image" Target="../media/image283.sv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74.png"/><Relationship Id="rId20" Type="http://schemas.openxmlformats.org/officeDocument/2006/relationships/image" Target="../media/image27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4.svg"/><Relationship Id="rId11" Type="http://schemas.openxmlformats.org/officeDocument/2006/relationships/image" Target="../media/image269.png"/><Relationship Id="rId24" Type="http://schemas.openxmlformats.org/officeDocument/2006/relationships/image" Target="../media/image282.png"/><Relationship Id="rId5" Type="http://schemas.openxmlformats.org/officeDocument/2006/relationships/image" Target="../media/image263.png"/><Relationship Id="rId15" Type="http://schemas.openxmlformats.org/officeDocument/2006/relationships/image" Target="../media/image273.png"/><Relationship Id="rId23" Type="http://schemas.openxmlformats.org/officeDocument/2006/relationships/image" Target="../media/image281.svg"/><Relationship Id="rId10" Type="http://schemas.openxmlformats.org/officeDocument/2006/relationships/image" Target="../media/image268.svg"/><Relationship Id="rId19" Type="http://schemas.openxmlformats.org/officeDocument/2006/relationships/image" Target="../media/image277.svg"/><Relationship Id="rId4" Type="http://schemas.openxmlformats.org/officeDocument/2006/relationships/image" Target="../media/image262.svg"/><Relationship Id="rId9" Type="http://schemas.openxmlformats.org/officeDocument/2006/relationships/image" Target="../media/image267.png"/><Relationship Id="rId14" Type="http://schemas.openxmlformats.org/officeDocument/2006/relationships/image" Target="../media/image272.svg"/><Relationship Id="rId22" Type="http://schemas.openxmlformats.org/officeDocument/2006/relationships/image" Target="../media/image28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9.svg"/><Relationship Id="rId13" Type="http://schemas.openxmlformats.org/officeDocument/2006/relationships/image" Target="../media/image294.jpeg"/><Relationship Id="rId3" Type="http://schemas.openxmlformats.org/officeDocument/2006/relationships/image" Target="../media/image284.png"/><Relationship Id="rId7" Type="http://schemas.openxmlformats.org/officeDocument/2006/relationships/image" Target="../media/image288.png"/><Relationship Id="rId12" Type="http://schemas.openxmlformats.org/officeDocument/2006/relationships/image" Target="../media/image293.svg"/><Relationship Id="rId17" Type="http://schemas.openxmlformats.org/officeDocument/2006/relationships/image" Target="../media/image298.sv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7.svg"/><Relationship Id="rId11" Type="http://schemas.openxmlformats.org/officeDocument/2006/relationships/image" Target="../media/image292.png"/><Relationship Id="rId5" Type="http://schemas.openxmlformats.org/officeDocument/2006/relationships/image" Target="../media/image286.png"/><Relationship Id="rId15" Type="http://schemas.openxmlformats.org/officeDocument/2006/relationships/image" Target="../media/image296.svg"/><Relationship Id="rId10" Type="http://schemas.openxmlformats.org/officeDocument/2006/relationships/image" Target="../media/image291.svg"/><Relationship Id="rId4" Type="http://schemas.openxmlformats.org/officeDocument/2006/relationships/image" Target="../media/image285.svg"/><Relationship Id="rId9" Type="http://schemas.openxmlformats.org/officeDocument/2006/relationships/image" Target="../media/image290.png"/><Relationship Id="rId14" Type="http://schemas.openxmlformats.org/officeDocument/2006/relationships/image" Target="../media/image2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43000" y="4552950"/>
            <a:ext cx="190500" cy="2047875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858500" y="0"/>
            <a:ext cx="3048000" cy="6667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485900" y="5219700"/>
            <a:ext cx="5905500" cy="138112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238250" y="4552950"/>
            <a:ext cx="6276975" cy="47625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0858500" y="6858000"/>
            <a:ext cx="4171950" cy="1714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0858500" y="8763000"/>
            <a:ext cx="4191000" cy="15240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14097000" y="0"/>
            <a:ext cx="4191000" cy="34290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4097000" y="3619500"/>
            <a:ext cx="4191000" cy="66675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0" y="0"/>
            <a:ext cx="10668000" cy="3495675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5734050" y="9001125"/>
            <a:ext cx="2105025" cy="714375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2571750" y="8953500"/>
            <a:ext cx="1000125" cy="7620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4076700" y="9144000"/>
            <a:ext cx="1152525" cy="5715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22"/>
          <a:srcRect/>
          <a:stretch/>
        </p:blipFill>
        <p:spPr>
          <a:xfrm>
            <a:off x="1143000" y="8953500"/>
            <a:ext cx="923925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182600" y="1514475"/>
            <a:ext cx="5105400" cy="8772525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43000" y="2857500"/>
            <a:ext cx="10601325" cy="11049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43000" y="4743450"/>
            <a:ext cx="10601325" cy="164782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0" y="0"/>
            <a:ext cx="18288000" cy="1524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143000" y="7067550"/>
            <a:ext cx="10601325" cy="1647825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7145000" y="9144000"/>
            <a:ext cx="1143000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43000" y="4171950"/>
            <a:ext cx="190500" cy="19431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38250" y="4171950"/>
            <a:ext cx="13211175" cy="19431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0" y="0"/>
            <a:ext cx="18288000" cy="1524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0" y="9144000"/>
            <a:ext cx="1143000" cy="1143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5363825" y="1524000"/>
            <a:ext cx="2924175" cy="2924175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5363825" y="4448175"/>
            <a:ext cx="2924175" cy="291465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5363825" y="7362825"/>
            <a:ext cx="2924175" cy="29241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43000" y="1905000"/>
            <a:ext cx="5210175" cy="79629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43675" y="1905000"/>
            <a:ext cx="5210175" cy="79629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1934825" y="1905000"/>
            <a:ext cx="5210175" cy="79629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7145000" y="9144000"/>
            <a:ext cx="1143000" cy="1143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0" y="0"/>
            <a:ext cx="18288000" cy="152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496550" y="3219450"/>
            <a:ext cx="5048250" cy="5334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838575" y="1219200"/>
            <a:ext cx="13306425" cy="12954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838575" y="3124200"/>
            <a:ext cx="13306425" cy="12954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838575" y="5029200"/>
            <a:ext cx="13306425" cy="6477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838575" y="6286500"/>
            <a:ext cx="13306425" cy="12954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0" y="0"/>
            <a:ext cx="1905000" cy="102870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7145000" y="9144000"/>
            <a:ext cx="1143000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982450" y="0"/>
            <a:ext cx="630555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4249400" y="5167313"/>
            <a:ext cx="1543052" cy="3228975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7145000" y="9144000"/>
            <a:ext cx="1143000" cy="1143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0" y="0"/>
            <a:ext cx="1905000" cy="10287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390775" y="2009775"/>
            <a:ext cx="238125" cy="27432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390775" y="5534025"/>
            <a:ext cx="238125" cy="27432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505075" y="2009775"/>
            <a:ext cx="9239250" cy="27432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505075" y="5534025"/>
            <a:ext cx="923925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43000" y="2371725"/>
            <a:ext cx="16002000" cy="11049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143000" y="3781425"/>
            <a:ext cx="16002000" cy="11049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43000" y="5191125"/>
            <a:ext cx="16002000" cy="11049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43000" y="6600825"/>
            <a:ext cx="16002000" cy="55245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143000" y="7458075"/>
            <a:ext cx="16002000" cy="1647825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143000" y="571500"/>
            <a:ext cx="15211425" cy="111442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7145000" y="9144000"/>
            <a:ext cx="1143000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1905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838575" y="571500"/>
            <a:ext cx="2514600" cy="131445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838575" y="2266950"/>
            <a:ext cx="2514600" cy="19240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838575" y="4381500"/>
            <a:ext cx="2514600" cy="164782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838575" y="6219825"/>
            <a:ext cx="2514600" cy="1647825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838575" y="8058150"/>
            <a:ext cx="2514600" cy="164782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6543675" y="2266950"/>
            <a:ext cx="5200650" cy="192405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1934825" y="2266950"/>
            <a:ext cx="5200650" cy="192405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11934825" y="4381500"/>
            <a:ext cx="5200650" cy="16764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11934825" y="6219825"/>
            <a:ext cx="5200650" cy="1647825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11934825" y="8058150"/>
            <a:ext cx="5200650" cy="1647825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6543675" y="4381500"/>
            <a:ext cx="5200650" cy="1647825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6543675" y="6219825"/>
            <a:ext cx="5200650" cy="1647825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6543675" y="8058150"/>
            <a:ext cx="5200650" cy="1647825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/>
        </p:blipFill>
        <p:spPr>
          <a:xfrm>
            <a:off x="6543675" y="571500"/>
            <a:ext cx="5200650" cy="131445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11934825" y="571500"/>
            <a:ext cx="5210175" cy="131445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/>
        </p:blipFill>
        <p:spPr>
          <a:xfrm>
            <a:off x="17145000" y="9144000"/>
            <a:ext cx="1143000" cy="11430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37"/>
          <a:srcRect/>
          <a:stretch/>
        </p:blipFill>
        <p:spPr>
          <a:xfrm>
            <a:off x="3838575" y="9705975"/>
            <a:ext cx="7848600" cy="5524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AA9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048750" y="0"/>
            <a:ext cx="923925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143000" y="3686175"/>
            <a:ext cx="6276975" cy="1114425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049000" y="2533650"/>
            <a:ext cx="5229225" cy="522922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143000" y="2038350"/>
            <a:ext cx="7905750" cy="111442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143000" y="9439275"/>
            <a:ext cx="3048000" cy="2762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7145000" y="9144000"/>
            <a:ext cx="1143000" cy="1143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0" y="0"/>
            <a:ext cx="18288000" cy="1524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7145000" y="9172575"/>
            <a:ext cx="1143000" cy="111442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43000" y="2952750"/>
            <a:ext cx="5210175" cy="4762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543675" y="2952750"/>
            <a:ext cx="5210175" cy="4762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1944350" y="2952750"/>
            <a:ext cx="5210175" cy="4762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9144000"/>
            <a:ext cx="18288000" cy="1143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7145000" y="9144000"/>
            <a:ext cx="1143000" cy="1143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7145000" y="9172575"/>
            <a:ext cx="1143000" cy="111442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0" y="0"/>
            <a:ext cx="18288000" cy="1524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143000" y="3686175"/>
            <a:ext cx="5210175" cy="428625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543675" y="3686175"/>
            <a:ext cx="2505075" cy="428625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9239250" y="3686175"/>
            <a:ext cx="2505075" cy="428625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1934825" y="3686175"/>
            <a:ext cx="5210175" cy="428625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9"/>
          <a:srcRect/>
          <a:stretch/>
        </p:blipFill>
        <p:spPr>
          <a:xfrm>
            <a:off x="1143000" y="9296400"/>
            <a:ext cx="13306425" cy="8382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9239250" y="2647950"/>
            <a:ext cx="2505075" cy="847725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6543675" y="2647950"/>
            <a:ext cx="2505075" cy="847725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11934825" y="2647950"/>
            <a:ext cx="5210175" cy="847725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1143000" y="2647950"/>
            <a:ext cx="5210175" cy="8477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7145000" y="9144000"/>
            <a:ext cx="1143000" cy="1143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7145000" y="9172575"/>
            <a:ext cx="1143000" cy="1114425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0" y="0"/>
            <a:ext cx="18288000" cy="1524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43000" y="2647950"/>
            <a:ext cx="5210175" cy="84772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534150" y="2647950"/>
            <a:ext cx="2514600" cy="847725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9239250" y="2647950"/>
            <a:ext cx="2514600" cy="84772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1925300" y="2647950"/>
            <a:ext cx="5210175" cy="847725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143000" y="3686175"/>
            <a:ext cx="5210175" cy="5457825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6534150" y="3686175"/>
            <a:ext cx="2514600" cy="5457825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9239250" y="3686175"/>
            <a:ext cx="2514600" cy="5457825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11944350" y="3686175"/>
            <a:ext cx="5200650" cy="5457825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5"/>
          <a:srcRect/>
          <a:stretch/>
        </p:blipFill>
        <p:spPr>
          <a:xfrm>
            <a:off x="1143000" y="9163050"/>
            <a:ext cx="16002000" cy="5524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048750" y="0"/>
            <a:ext cx="923925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143000" y="3686175"/>
            <a:ext cx="7905750" cy="222885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439275" y="2895600"/>
            <a:ext cx="5610225" cy="5524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439275" y="4210050"/>
            <a:ext cx="7705725" cy="55245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439275" y="5524500"/>
            <a:ext cx="5657850" cy="55245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9439275" y="6838950"/>
            <a:ext cx="3533775" cy="55245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1143000" y="2038350"/>
            <a:ext cx="5210175" cy="1114425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143000" y="9439275"/>
            <a:ext cx="3048000" cy="2762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43000" y="571500"/>
            <a:ext cx="228600" cy="19431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57300" y="571500"/>
            <a:ext cx="15916275" cy="19431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7145000" y="9144000"/>
            <a:ext cx="1143000" cy="1143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0" y="1820466"/>
            <a:ext cx="14917208" cy="8466534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3687425" y="3686175"/>
            <a:ext cx="561975" cy="55245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4695825" y="6953250"/>
            <a:ext cx="1171575" cy="55245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13687425" y="4438650"/>
            <a:ext cx="762000" cy="55245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3077825" y="3810000"/>
            <a:ext cx="304800" cy="3048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13077825" y="4562475"/>
            <a:ext cx="304800" cy="304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43900" y="1933575"/>
            <a:ext cx="9944100" cy="8353425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143000" y="571500"/>
            <a:ext cx="228600" cy="12954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7145000" y="9144000"/>
            <a:ext cx="1143000" cy="1143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257300" y="571500"/>
            <a:ext cx="15887700" cy="12954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5640050" y="4648200"/>
            <a:ext cx="1143000" cy="55245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13125450" y="9163050"/>
            <a:ext cx="1047750" cy="55245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0848975" y="6400800"/>
            <a:ext cx="1019175" cy="55245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1143000" y="3810000"/>
            <a:ext cx="304800" cy="4124325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828800" y="3686175"/>
            <a:ext cx="4991100" cy="43624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18288000" cy="150495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4639925" y="0"/>
            <a:ext cx="3648075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543675" y="3429000"/>
            <a:ext cx="6953250" cy="3429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543675" y="2286000"/>
            <a:ext cx="6953250" cy="952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543675" y="7048500"/>
            <a:ext cx="6953250" cy="952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6543675" y="8191500"/>
            <a:ext cx="6953250" cy="952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0" y="9144000"/>
            <a:ext cx="1143000" cy="11430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143000" y="7048500"/>
            <a:ext cx="5210175" cy="9525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1143000" y="8191500"/>
            <a:ext cx="5210175" cy="9525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1143000" y="2276475"/>
            <a:ext cx="5210175" cy="9525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1143000" y="3419475"/>
            <a:ext cx="5210175" cy="34385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6353175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143000" y="3686175"/>
            <a:ext cx="7905750" cy="222885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343775" y="3209925"/>
            <a:ext cx="4076700" cy="60007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343775" y="4305300"/>
            <a:ext cx="5819775" cy="60007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343775" y="5391150"/>
            <a:ext cx="3724275" cy="600075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343775" y="6486525"/>
            <a:ext cx="3619500" cy="60007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1143000" y="2038350"/>
            <a:ext cx="5210175" cy="1114425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5706725" y="0"/>
            <a:ext cx="2581275" cy="257175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15706725" y="5143500"/>
            <a:ext cx="2581275" cy="2581275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15706725" y="7724775"/>
            <a:ext cx="2571750" cy="2562225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1143000" y="9486900"/>
            <a:ext cx="3048000" cy="276225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15706725" y="2571750"/>
            <a:ext cx="2581275" cy="25717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09950" y="1819275"/>
            <a:ext cx="238125" cy="16764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838575" y="4352925"/>
            <a:ext cx="3419475" cy="55245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838575" y="5305425"/>
            <a:ext cx="3143250" cy="61912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438525" y="1819275"/>
            <a:ext cx="6648450" cy="16764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838575" y="6324600"/>
            <a:ext cx="3162300" cy="619125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1144250" y="0"/>
            <a:ext cx="7143750" cy="102870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0" y="0"/>
            <a:ext cx="1905000" cy="102870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7145000" y="9144000"/>
            <a:ext cx="1143000" cy="1143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Произвольный</PresentationFormat>
  <Paragraphs>18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Диана Осипова</cp:lastModifiedBy>
  <cp:revision>2</cp:revision>
  <dcterms:created xsi:type="dcterms:W3CDTF">2023-12-07T19:59:31Z</dcterms:created>
  <dcterms:modified xsi:type="dcterms:W3CDTF">2023-12-07T20:01:13Z</dcterms:modified>
</cp:coreProperties>
</file>