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1"/>
  </p:notesMasterIdLst>
  <p:sldIdLst>
    <p:sldId id="338" r:id="rId2"/>
    <p:sldId id="342" r:id="rId3"/>
    <p:sldId id="343" r:id="rId4"/>
    <p:sldId id="257" r:id="rId5"/>
    <p:sldId id="272" r:id="rId6"/>
    <p:sldId id="344" r:id="rId7"/>
    <p:sldId id="345" r:id="rId8"/>
    <p:sldId id="293" r:id="rId9"/>
    <p:sldId id="346" r:id="rId10"/>
  </p:sldIdLst>
  <p:sldSz cx="9144000" cy="5143500" type="screen16x9"/>
  <p:notesSz cx="6858000" cy="9144000"/>
  <p:embeddedFontLst>
    <p:embeddedFont>
      <p:font typeface="Arial Nova Cond" panose="020B0506020202020204" pitchFamily="34" charset="0"/>
      <p:regular r:id="rId12"/>
      <p:bold r:id="rId13"/>
      <p:italic r:id="rId14"/>
      <p:boldItalic r:id="rId15"/>
    </p:embeddedFont>
    <p:embeddedFont>
      <p:font typeface="Arvo" panose="020B0604020202020204" charset="0"/>
      <p:regular r:id="rId16"/>
      <p:bold r:id="rId17"/>
      <p:italic r:id="rId18"/>
      <p:boldItalic r:id="rId19"/>
    </p:embeddedFont>
    <p:embeddedFont>
      <p:font typeface="Barlow Condensed" panose="00000506000000000000" pitchFamily="2" charset="0"/>
      <p:regular r:id="rId20"/>
      <p:bold r:id="rId21"/>
      <p:italic r:id="rId22"/>
      <p:boldItalic r:id="rId23"/>
    </p:embeddedFont>
    <p:embeddedFont>
      <p:font typeface="Barlow Condensed Medium" panose="00000606000000000000" pitchFamily="2" charset="0"/>
      <p:regular r:id="rId24"/>
      <p:bold r:id="rId25"/>
      <p:italic r:id="rId26"/>
      <p:boldItalic r:id="rId27"/>
    </p:embeddedFont>
    <p:embeddedFont>
      <p:font typeface="Barlow Condensed SemiBold" panose="00000706000000000000" pitchFamily="2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Fira Sans Extra Condensed Medium" panose="020B0604020202020204" charset="0"/>
      <p:regular r:id="rId36"/>
      <p:bold r:id="rId37"/>
      <p:italic r:id="rId38"/>
      <p:boldItalic r:id="rId39"/>
    </p:embeddedFont>
    <p:embeddedFont>
      <p:font typeface="Montserrat Light" panose="00000400000000000000" pitchFamily="2" charset="-52"/>
      <p:regular r:id="rId40"/>
      <p:bold r:id="rId41"/>
      <p:italic r:id="rId42"/>
      <p:boldItalic r:id="rId43"/>
    </p:embeddedFont>
    <p:embeddedFont>
      <p:font typeface="Roboto Condensed" panose="02000000000000000000" pitchFamily="2" charset="0"/>
      <p:regular r:id="rId44"/>
      <p:bold r:id="rId45"/>
      <p:italic r:id="rId46"/>
      <p:boldItalic r:id="rId47"/>
    </p:embeddedFont>
    <p:embeddedFont>
      <p:font typeface="SF Pro Display" panose="00000500000000000000" pitchFamily="2" charset="0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340B"/>
    <a:srgbClr val="E9E6E1"/>
    <a:srgbClr val="1CCDC4"/>
    <a:srgbClr val="78001B"/>
    <a:srgbClr val="FC833C"/>
    <a:srgbClr val="FFFFFF"/>
    <a:srgbClr val="018790"/>
    <a:srgbClr val="FDA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4EE8BB-3ADC-4EB9-85CB-6B8460C6B900}">
  <a:tblStyle styleId="{874EE8BB-3ADC-4EB9-85CB-6B8460C6B9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1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font" Target="fonts/font28.fntdata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42" Type="http://schemas.openxmlformats.org/officeDocument/2006/relationships/font" Target="fonts/font31.fntdata"/><Relationship Id="rId47" Type="http://schemas.openxmlformats.org/officeDocument/2006/relationships/font" Target="fonts/font3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9" Type="http://schemas.openxmlformats.org/officeDocument/2006/relationships/font" Target="fonts/font18.fntdata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font" Target="fonts/font26.fntdata"/><Relationship Id="rId40" Type="http://schemas.openxmlformats.org/officeDocument/2006/relationships/font" Target="fonts/font29.fntdata"/><Relationship Id="rId45" Type="http://schemas.openxmlformats.org/officeDocument/2006/relationships/font" Target="fonts/font3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4" Type="http://schemas.openxmlformats.org/officeDocument/2006/relationships/font" Target="fonts/font3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43" Type="http://schemas.openxmlformats.org/officeDocument/2006/relationships/font" Target="fonts/font32.fntdata"/><Relationship Id="rId48" Type="http://schemas.openxmlformats.org/officeDocument/2006/relationships/font" Target="fonts/font3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font" Target="fonts/font27.fntdata"/><Relationship Id="rId46" Type="http://schemas.openxmlformats.org/officeDocument/2006/relationships/font" Target="fonts/font35.fntdata"/><Relationship Id="rId20" Type="http://schemas.openxmlformats.org/officeDocument/2006/relationships/font" Target="fonts/font9.fntdata"/><Relationship Id="rId41" Type="http://schemas.openxmlformats.org/officeDocument/2006/relationships/font" Target="fonts/font3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font" Target="fonts/font25.fntdata"/><Relationship Id="rId49" Type="http://schemas.openxmlformats.org/officeDocument/2006/relationships/font" Target="fonts/font3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9c487f8d59_0_1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9c487f8d59_0_1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152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9c487f8d59_0_1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9c487f8d59_0_1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49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9c487f8d59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9c487f8d59_0_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135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9c487f8d59_0_1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9c487f8d59_0_1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016200" y="1122100"/>
            <a:ext cx="3527100" cy="13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399800" y="1122100"/>
            <a:ext cx="14640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2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016200" y="3237148"/>
            <a:ext cx="2389200" cy="5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2940913" y="-12"/>
            <a:ext cx="0" cy="2753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" name="Google Shape;16;p3"/>
          <p:cNvGrpSpPr/>
          <p:nvPr/>
        </p:nvGrpSpPr>
        <p:grpSpPr>
          <a:xfrm flipH="1">
            <a:off x="0" y="2933725"/>
            <a:ext cx="2044793" cy="2209776"/>
            <a:chOff x="1384075" y="241450"/>
            <a:chExt cx="4822625" cy="5215425"/>
          </a:xfrm>
        </p:grpSpPr>
        <p:sp>
          <p:nvSpPr>
            <p:cNvPr id="17" name="Google Shape;17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61;p3"/>
          <p:cNvGrpSpPr/>
          <p:nvPr/>
        </p:nvGrpSpPr>
        <p:grpSpPr>
          <a:xfrm flipH="1">
            <a:off x="6934090" y="-76200"/>
            <a:ext cx="2286103" cy="2895537"/>
            <a:chOff x="-26858" y="-227337"/>
            <a:chExt cx="2186403" cy="2757917"/>
          </a:xfrm>
        </p:grpSpPr>
        <p:sp>
          <p:nvSpPr>
            <p:cNvPr id="62" name="Google Shape;6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ctrTitle"/>
          </p:nvPr>
        </p:nvSpPr>
        <p:spPr>
          <a:xfrm flipH="1">
            <a:off x="770725" y="468450"/>
            <a:ext cx="4463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04" name="Google Shape;104;p4"/>
          <p:cNvCxnSpPr/>
          <p:nvPr/>
        </p:nvCxnSpPr>
        <p:spPr>
          <a:xfrm>
            <a:off x="498025" y="-63925"/>
            <a:ext cx="0" cy="11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4"/>
          <p:cNvSpPr txBox="1">
            <a:spLocks noGrp="1"/>
          </p:cNvSpPr>
          <p:nvPr>
            <p:ph type="subTitle" idx="1"/>
          </p:nvPr>
        </p:nvSpPr>
        <p:spPr>
          <a:xfrm>
            <a:off x="770700" y="1216175"/>
            <a:ext cx="7662600" cy="33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600"/>
              </a:spcBef>
              <a:spcAft>
                <a:spcPts val="0"/>
              </a:spcAft>
              <a:buSzPts val="1000"/>
              <a:buAutoNum type="romanLcPeriod"/>
              <a:defRPr sz="1000"/>
            </a:lvl3pPr>
            <a:lvl4pPr lvl="3" rtl="0">
              <a:spcBef>
                <a:spcPts val="1600"/>
              </a:spcBef>
              <a:spcAft>
                <a:spcPts val="0"/>
              </a:spcAft>
              <a:buSzPts val="1000"/>
              <a:buAutoNum type="arabicPeriod"/>
              <a:defRPr sz="1000"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AutoNum type="alphaLcPeriod"/>
              <a:defRPr sz="1000"/>
            </a:lvl5pPr>
            <a:lvl6pPr lvl="5" rtl="0">
              <a:spcBef>
                <a:spcPts val="1600"/>
              </a:spcBef>
              <a:spcAft>
                <a:spcPts val="0"/>
              </a:spcAft>
              <a:buSzPts val="1000"/>
              <a:buAutoNum type="romanLcPeriod"/>
              <a:defRPr sz="1000"/>
            </a:lvl6pPr>
            <a:lvl7pPr lvl="6" rtl="0">
              <a:spcBef>
                <a:spcPts val="1600"/>
              </a:spcBef>
              <a:spcAft>
                <a:spcPts val="0"/>
              </a:spcAft>
              <a:buSzPts val="1000"/>
              <a:buAutoNum type="arabicPeriod"/>
              <a:defRPr sz="1000"/>
            </a:lvl7pPr>
            <a:lvl8pPr lvl="7" rtl="0">
              <a:spcBef>
                <a:spcPts val="1600"/>
              </a:spcBef>
              <a:spcAft>
                <a:spcPts val="0"/>
              </a:spcAft>
              <a:buSzPts val="1000"/>
              <a:buAutoNum type="alphaLcPeriod"/>
              <a:defRPr sz="1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000"/>
              <a:buAutoNum type="romanLcPeriod"/>
              <a:defRPr sz="1000"/>
            </a:lvl9pPr>
          </a:lstStyle>
          <a:p>
            <a:endParaRPr/>
          </a:p>
        </p:txBody>
      </p:sp>
      <p:grpSp>
        <p:nvGrpSpPr>
          <p:cNvPr id="106" name="Google Shape;106;p4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107" name="Google Shape;107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ctrTitle"/>
          </p:nvPr>
        </p:nvSpPr>
        <p:spPr>
          <a:xfrm flipH="1">
            <a:off x="770700" y="468450"/>
            <a:ext cx="809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31" name="Google Shape;131;p5"/>
          <p:cNvCxnSpPr/>
          <p:nvPr/>
        </p:nvCxnSpPr>
        <p:spPr>
          <a:xfrm>
            <a:off x="498025" y="-44700"/>
            <a:ext cx="0" cy="1104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3280813" y="1046250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1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2"/>
          </p:nvPr>
        </p:nvSpPr>
        <p:spPr>
          <a:xfrm>
            <a:off x="3282700" y="1925451"/>
            <a:ext cx="4614000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 idx="3" hasCustomPrompt="1"/>
          </p:nvPr>
        </p:nvSpPr>
        <p:spPr>
          <a:xfrm>
            <a:off x="5654113" y="1046250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35" name="Google Shape;135;p5"/>
          <p:cNvSpPr txBox="1">
            <a:spLocks noGrp="1"/>
          </p:cNvSpPr>
          <p:nvPr>
            <p:ph type="subTitle" idx="4"/>
          </p:nvPr>
        </p:nvSpPr>
        <p:spPr>
          <a:xfrm>
            <a:off x="3280813" y="1636850"/>
            <a:ext cx="4343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ubTitle" idx="5"/>
          </p:nvPr>
        </p:nvSpPr>
        <p:spPr>
          <a:xfrm>
            <a:off x="3280813" y="3003575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1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6"/>
          </p:nvPr>
        </p:nvSpPr>
        <p:spPr>
          <a:xfrm>
            <a:off x="3282700" y="3882776"/>
            <a:ext cx="4614000" cy="7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 idx="7" hasCustomPrompt="1"/>
          </p:nvPr>
        </p:nvSpPr>
        <p:spPr>
          <a:xfrm>
            <a:off x="5654113" y="3003575"/>
            <a:ext cx="1965900" cy="5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8"/>
          </p:nvPr>
        </p:nvSpPr>
        <p:spPr>
          <a:xfrm>
            <a:off x="3280813" y="3594175"/>
            <a:ext cx="4343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0" name="Google Shape;140;p5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141" name="Google Shape;141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>
            <a:spLocks noGrp="1"/>
          </p:cNvSpPr>
          <p:nvPr>
            <p:ph type="ctrTitle"/>
          </p:nvPr>
        </p:nvSpPr>
        <p:spPr>
          <a:xfrm>
            <a:off x="4572001" y="468450"/>
            <a:ext cx="3789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65" name="Google Shape;165;p6"/>
          <p:cNvCxnSpPr/>
          <p:nvPr/>
        </p:nvCxnSpPr>
        <p:spPr>
          <a:xfrm>
            <a:off x="8634675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6" name="Google Shape;166;p6"/>
          <p:cNvGrpSpPr/>
          <p:nvPr/>
        </p:nvGrpSpPr>
        <p:grpSpPr>
          <a:xfrm rot="-5400000">
            <a:off x="665620" y="3611830"/>
            <a:ext cx="877851" cy="2209091"/>
            <a:chOff x="-26858" y="-227337"/>
            <a:chExt cx="1093215" cy="2757917"/>
          </a:xfrm>
        </p:grpSpPr>
        <p:sp>
          <p:nvSpPr>
            <p:cNvPr id="167" name="Google Shape;167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5355638" y="1441125"/>
            <a:ext cx="2944500" cy="9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subTitle" idx="1"/>
          </p:nvPr>
        </p:nvSpPr>
        <p:spPr>
          <a:xfrm>
            <a:off x="5355638" y="2577675"/>
            <a:ext cx="2944500" cy="11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2" name="Google Shape;192;p7"/>
          <p:cNvCxnSpPr/>
          <p:nvPr/>
        </p:nvCxnSpPr>
        <p:spPr>
          <a:xfrm>
            <a:off x="5360975" y="2502600"/>
            <a:ext cx="37830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3" name="Google Shape;193;p7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194" name="Google Shape;194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869525" y="1705650"/>
            <a:ext cx="5405100" cy="17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18" name="Google Shape;218;p8"/>
          <p:cNvGrpSpPr/>
          <p:nvPr/>
        </p:nvGrpSpPr>
        <p:grpSpPr>
          <a:xfrm>
            <a:off x="7099200" y="2933725"/>
            <a:ext cx="2044793" cy="2209776"/>
            <a:chOff x="1384075" y="241450"/>
            <a:chExt cx="4822625" cy="5215425"/>
          </a:xfrm>
        </p:grpSpPr>
        <p:sp>
          <p:nvSpPr>
            <p:cNvPr id="219" name="Google Shape;219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-76200" y="-76200"/>
            <a:ext cx="2286103" cy="2895537"/>
            <a:chOff x="-26858" y="-227337"/>
            <a:chExt cx="2186403" cy="2757917"/>
          </a:xfrm>
        </p:grpSpPr>
        <p:sp>
          <p:nvSpPr>
            <p:cNvPr id="264" name="Google Shape;264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8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713225" y="2012563"/>
            <a:ext cx="7717500" cy="9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713225" y="2856738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665620" y="3611830"/>
            <a:ext cx="877851" cy="2209091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7648034" y="-312722"/>
            <a:ext cx="1209907" cy="1782035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 txBox="1">
            <a:spLocks noGrp="1"/>
          </p:cNvSpPr>
          <p:nvPr>
            <p:ph type="ctrTitle"/>
          </p:nvPr>
        </p:nvSpPr>
        <p:spPr>
          <a:xfrm>
            <a:off x="4155425" y="196690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3" name="Google Shape;433;p14"/>
          <p:cNvSpPr txBox="1">
            <a:spLocks noGrp="1"/>
          </p:cNvSpPr>
          <p:nvPr>
            <p:ph type="title" idx="2" hasCustomPrompt="1"/>
          </p:nvPr>
        </p:nvSpPr>
        <p:spPr>
          <a:xfrm>
            <a:off x="2319727" y="19668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4" name="Google Shape;434;p14"/>
          <p:cNvSpPr txBox="1">
            <a:spLocks noGrp="1"/>
          </p:cNvSpPr>
          <p:nvPr>
            <p:ph type="ctrTitle" idx="3"/>
          </p:nvPr>
        </p:nvSpPr>
        <p:spPr>
          <a:xfrm>
            <a:off x="4155425" y="263215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5" name="Google Shape;435;p14"/>
          <p:cNvSpPr txBox="1">
            <a:spLocks noGrp="1"/>
          </p:cNvSpPr>
          <p:nvPr>
            <p:ph type="title" idx="4" hasCustomPrompt="1"/>
          </p:nvPr>
        </p:nvSpPr>
        <p:spPr>
          <a:xfrm>
            <a:off x="2319727" y="26321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6" name="Google Shape;436;p14"/>
          <p:cNvSpPr txBox="1">
            <a:spLocks noGrp="1"/>
          </p:cNvSpPr>
          <p:nvPr>
            <p:ph type="ctrTitle" idx="5"/>
          </p:nvPr>
        </p:nvSpPr>
        <p:spPr>
          <a:xfrm>
            <a:off x="4155425" y="329740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7" name="Google Shape;437;p14"/>
          <p:cNvSpPr txBox="1">
            <a:spLocks noGrp="1"/>
          </p:cNvSpPr>
          <p:nvPr>
            <p:ph type="title" idx="6" hasCustomPrompt="1"/>
          </p:nvPr>
        </p:nvSpPr>
        <p:spPr>
          <a:xfrm>
            <a:off x="2319727" y="32973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8" name="Google Shape;438;p14"/>
          <p:cNvSpPr txBox="1">
            <a:spLocks noGrp="1"/>
          </p:cNvSpPr>
          <p:nvPr>
            <p:ph type="ctrTitle" idx="7"/>
          </p:nvPr>
        </p:nvSpPr>
        <p:spPr>
          <a:xfrm>
            <a:off x="4155425" y="396265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9" name="Google Shape;439;p14"/>
          <p:cNvSpPr txBox="1">
            <a:spLocks noGrp="1"/>
          </p:cNvSpPr>
          <p:nvPr>
            <p:ph type="title" idx="8" hasCustomPrompt="1"/>
          </p:nvPr>
        </p:nvSpPr>
        <p:spPr>
          <a:xfrm>
            <a:off x="2319727" y="39626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40" name="Google Shape;440;p14"/>
          <p:cNvSpPr txBox="1">
            <a:spLocks noGrp="1"/>
          </p:cNvSpPr>
          <p:nvPr>
            <p:ph type="ctrTitle" idx="9"/>
          </p:nvPr>
        </p:nvSpPr>
        <p:spPr>
          <a:xfrm>
            <a:off x="4155425" y="1184800"/>
            <a:ext cx="3888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36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grpSp>
        <p:nvGrpSpPr>
          <p:cNvPr id="441" name="Google Shape;441;p14"/>
          <p:cNvGrpSpPr/>
          <p:nvPr/>
        </p:nvGrpSpPr>
        <p:grpSpPr>
          <a:xfrm rot="-5400000">
            <a:off x="286059" y="3659330"/>
            <a:ext cx="1209907" cy="1782035"/>
            <a:chOff x="700771" y="-227337"/>
            <a:chExt cx="1458774" cy="2138784"/>
          </a:xfrm>
        </p:grpSpPr>
        <p:sp>
          <p:nvSpPr>
            <p:cNvPr id="442" name="Google Shape;442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4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4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4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4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14"/>
          <p:cNvGrpSpPr/>
          <p:nvPr/>
        </p:nvGrpSpPr>
        <p:grpSpPr>
          <a:xfrm rot="5400000">
            <a:off x="7613820" y="-692278"/>
            <a:ext cx="877851" cy="2209091"/>
            <a:chOff x="-26858" y="-227337"/>
            <a:chExt cx="1093215" cy="2757917"/>
          </a:xfrm>
        </p:grpSpPr>
        <p:sp>
          <p:nvSpPr>
            <p:cNvPr id="462" name="Google Shape;462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_ONLY_1_1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8"/>
          <p:cNvSpPr txBox="1">
            <a:spLocks noGrp="1"/>
          </p:cNvSpPr>
          <p:nvPr>
            <p:ph type="ctrTitle"/>
          </p:nvPr>
        </p:nvSpPr>
        <p:spPr>
          <a:xfrm>
            <a:off x="4572001" y="468450"/>
            <a:ext cx="3789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656" name="Google Shape;656;p18"/>
          <p:cNvCxnSpPr/>
          <p:nvPr/>
        </p:nvCxnSpPr>
        <p:spPr>
          <a:xfrm>
            <a:off x="8634675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57" name="Google Shape;657;p18"/>
          <p:cNvGrpSpPr/>
          <p:nvPr/>
        </p:nvGrpSpPr>
        <p:grpSpPr>
          <a:xfrm rot="-5400000">
            <a:off x="665620" y="3611830"/>
            <a:ext cx="877851" cy="2209091"/>
            <a:chOff x="-26858" y="-227337"/>
            <a:chExt cx="1093215" cy="2757917"/>
          </a:xfrm>
        </p:grpSpPr>
        <p:sp>
          <p:nvSpPr>
            <p:cNvPr id="658" name="Google Shape;658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0" name="Google Shape;680;p18"/>
          <p:cNvSpPr txBox="1">
            <a:spLocks noGrp="1"/>
          </p:cNvSpPr>
          <p:nvPr>
            <p:ph type="subTitle" idx="1"/>
          </p:nvPr>
        </p:nvSpPr>
        <p:spPr>
          <a:xfrm>
            <a:off x="1892808" y="1420992"/>
            <a:ext cx="1252800" cy="42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000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18"/>
          <p:cNvSpPr txBox="1">
            <a:spLocks noGrp="1"/>
          </p:cNvSpPr>
          <p:nvPr>
            <p:ph type="subTitle" idx="2"/>
          </p:nvPr>
        </p:nvSpPr>
        <p:spPr>
          <a:xfrm>
            <a:off x="1892808" y="1987920"/>
            <a:ext cx="23133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18"/>
          <p:cNvSpPr txBox="1">
            <a:spLocks noGrp="1"/>
          </p:cNvSpPr>
          <p:nvPr>
            <p:ph type="subTitle" idx="3"/>
          </p:nvPr>
        </p:nvSpPr>
        <p:spPr>
          <a:xfrm>
            <a:off x="1892808" y="2976347"/>
            <a:ext cx="1252800" cy="42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000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18"/>
          <p:cNvSpPr txBox="1">
            <a:spLocks noGrp="1"/>
          </p:cNvSpPr>
          <p:nvPr>
            <p:ph type="subTitle" idx="4"/>
          </p:nvPr>
        </p:nvSpPr>
        <p:spPr>
          <a:xfrm>
            <a:off x="1892808" y="3543275"/>
            <a:ext cx="23133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4" name="Google Shape;684;p18"/>
          <p:cNvSpPr txBox="1">
            <a:spLocks noGrp="1"/>
          </p:cNvSpPr>
          <p:nvPr>
            <p:ph type="subTitle" idx="5"/>
          </p:nvPr>
        </p:nvSpPr>
        <p:spPr>
          <a:xfrm>
            <a:off x="5980176" y="1420992"/>
            <a:ext cx="1252800" cy="42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000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18"/>
          <p:cNvSpPr txBox="1">
            <a:spLocks noGrp="1"/>
          </p:cNvSpPr>
          <p:nvPr>
            <p:ph type="subTitle" idx="6"/>
          </p:nvPr>
        </p:nvSpPr>
        <p:spPr>
          <a:xfrm>
            <a:off x="5980176" y="1987920"/>
            <a:ext cx="23133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18"/>
          <p:cNvSpPr txBox="1">
            <a:spLocks noGrp="1"/>
          </p:cNvSpPr>
          <p:nvPr>
            <p:ph type="subTitle" idx="7"/>
          </p:nvPr>
        </p:nvSpPr>
        <p:spPr>
          <a:xfrm>
            <a:off x="5980176" y="2976347"/>
            <a:ext cx="1252800" cy="42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000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7" name="Google Shape;687;p18"/>
          <p:cNvSpPr txBox="1">
            <a:spLocks noGrp="1"/>
          </p:cNvSpPr>
          <p:nvPr>
            <p:ph type="subTitle" idx="8"/>
          </p:nvPr>
        </p:nvSpPr>
        <p:spPr>
          <a:xfrm>
            <a:off x="5980176" y="3543275"/>
            <a:ext cx="23133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7099200" y="2933725"/>
            <a:ext cx="2044793" cy="2209776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76200" y="-76200"/>
            <a:ext cx="2286103" cy="2895537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7" r:id="rId7"/>
    <p:sldLayoutId id="2147483660" r:id="rId8"/>
    <p:sldLayoutId id="2147483664" r:id="rId9"/>
    <p:sldLayoutId id="2147483666" r:id="rId10"/>
    <p:sldLayoutId id="21474836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0C034-FADF-49C9-90BC-77B140B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120" y="1441125"/>
            <a:ext cx="4700587" cy="986400"/>
          </a:xfrm>
        </p:spPr>
        <p:txBody>
          <a:bodyPr/>
          <a:lstStyle/>
          <a:p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 Nova Cond" panose="020B0506020202020204" pitchFamily="34" charset="0"/>
                <a:sym typeface="Barlow Condensed SemiBold"/>
              </a:rPr>
              <a:t>СКБ «КУБИК-234»</a:t>
            </a:r>
            <a:endParaRPr lang="ru-RU" sz="1800" dirty="0">
              <a:latin typeface="Arial Nova Cond" panose="020B0506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4F42D4-AA49-4208-ABBE-4F6DACA38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0538" y="2613395"/>
            <a:ext cx="4013888" cy="1124700"/>
          </a:xfrm>
        </p:spPr>
        <p:txBody>
          <a:bodyPr/>
          <a:lstStyle/>
          <a:p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УГАТУ</a:t>
            </a:r>
            <a:endParaRPr lang="en-US" sz="1800" dirty="0">
              <a:latin typeface="SF Pro Display" panose="00000500000000000000" pitchFamily="2" charset="0"/>
              <a:ea typeface="SF Pro Display" panose="00000500000000000000" pitchFamily="2" charset="0"/>
              <a:cs typeface="Sanskrit Text" panose="020B0502040204020203" pitchFamily="18" charset="0"/>
            </a:endParaRPr>
          </a:p>
          <a:p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Заказчик: Рабочая группа</a:t>
            </a:r>
            <a:endParaRPr lang="en-US" sz="1800" dirty="0">
              <a:latin typeface="SF Pro Display" panose="00000500000000000000" pitchFamily="2" charset="0"/>
              <a:ea typeface="SF Pro Display" panose="00000500000000000000" pitchFamily="2" charset="0"/>
              <a:cs typeface="Sanskrit Text" panose="020B0502040204020203" pitchFamily="18" charset="0"/>
            </a:endParaRPr>
          </a:p>
          <a:p>
            <a:r>
              <a:rPr lang="ru-RU" sz="1800" dirty="0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рынка НТИ </a:t>
            </a:r>
            <a:r>
              <a:rPr lang="ru-RU" sz="1800" dirty="0" err="1">
                <a:latin typeface="SF Pro Display" panose="00000500000000000000" pitchFamily="2" charset="0"/>
                <a:ea typeface="SF Pro Display" panose="00000500000000000000" pitchFamily="2" charset="0"/>
                <a:cs typeface="Sanskrit Text" panose="020B0502040204020203" pitchFamily="18" charset="0"/>
              </a:rPr>
              <a:t>EduNet</a:t>
            </a:r>
            <a:endParaRPr lang="ru-RU" sz="1800" dirty="0">
              <a:latin typeface="SF Pro Display" panose="00000500000000000000" pitchFamily="2" charset="0"/>
              <a:ea typeface="SF Pro Display" panose="00000500000000000000" pitchFamily="2" charset="0"/>
              <a:cs typeface="Sanskrit Text" panose="020B0502040204020203" pitchFamily="18" charset="0"/>
            </a:endParaRPr>
          </a:p>
          <a:p>
            <a:endParaRPr lang="ru-RU" sz="18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5" name="Рисунок 4" descr="Изображение выглядит как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75626460-6847-4B12-906C-59D991FF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69" y="536892"/>
            <a:ext cx="4069716" cy="4069716"/>
          </a:xfrm>
          <a:prstGeom prst="rect">
            <a:avLst/>
          </a:prstGeom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917B49-9E1E-4D90-B2CF-9E5563787FE3}"/>
              </a:ext>
            </a:extLst>
          </p:cNvPr>
          <p:cNvCxnSpPr/>
          <p:nvPr/>
        </p:nvCxnSpPr>
        <p:spPr>
          <a:xfrm flipH="1">
            <a:off x="4493419" y="2486025"/>
            <a:ext cx="4650581" cy="18000"/>
          </a:xfrm>
          <a:prstGeom prst="line">
            <a:avLst/>
          </a:prstGeom>
          <a:ln w="38100">
            <a:solidFill>
              <a:srgbClr val="F53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35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28"/>
          <p:cNvSpPr txBox="1">
            <a:spLocks noGrp="1"/>
          </p:cNvSpPr>
          <p:nvPr>
            <p:ph type="ctrTitle" idx="7"/>
          </p:nvPr>
        </p:nvSpPr>
        <p:spPr>
          <a:xfrm>
            <a:off x="4155425" y="2911412"/>
            <a:ext cx="4275300" cy="18320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1. Большая трудоемкость и рутинность разработки</a:t>
            </a:r>
            <a:b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2. Необходимость актуализации образовательных программ </a:t>
            </a:r>
            <a:b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3. Вероятность ошибок при составлении программ </a:t>
            </a:r>
          </a:p>
        </p:txBody>
      </p:sp>
      <p:sp>
        <p:nvSpPr>
          <p:cNvPr id="894" name="Google Shape;894;p28"/>
          <p:cNvSpPr txBox="1">
            <a:spLocks noGrp="1"/>
          </p:cNvSpPr>
          <p:nvPr>
            <p:ph type="ctrTitle"/>
          </p:nvPr>
        </p:nvSpPr>
        <p:spPr>
          <a:xfrm>
            <a:off x="4155425" y="27135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41/221</a:t>
            </a:r>
            <a:endParaRPr sz="20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895" name="Google Shape;895;p28"/>
          <p:cNvSpPr txBox="1">
            <a:spLocks noGrp="1"/>
          </p:cNvSpPr>
          <p:nvPr>
            <p:ph type="title" idx="2"/>
          </p:nvPr>
        </p:nvSpPr>
        <p:spPr>
          <a:xfrm>
            <a:off x="1993106" y="271338"/>
            <a:ext cx="1787321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Nova Cond" panose="020B0506020202020204" pitchFamily="34" charset="0"/>
              </a:rPr>
              <a:t>Задача</a:t>
            </a:r>
            <a:endParaRPr dirty="0">
              <a:latin typeface="Arial Nova Cond" panose="020B0506020202020204" pitchFamily="34" charset="0"/>
            </a:endParaRPr>
          </a:p>
        </p:txBody>
      </p:sp>
      <p:sp>
        <p:nvSpPr>
          <p:cNvPr id="896" name="Google Shape;896;p28"/>
          <p:cNvSpPr txBox="1">
            <a:spLocks noGrp="1"/>
          </p:cNvSpPr>
          <p:nvPr>
            <p:ph type="ctrTitle" idx="3"/>
          </p:nvPr>
        </p:nvSpPr>
        <p:spPr>
          <a:xfrm>
            <a:off x="4155425" y="936600"/>
            <a:ext cx="42753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«Edu-</a:t>
            </a: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Конструкт»</a:t>
            </a:r>
          </a:p>
        </p:txBody>
      </p:sp>
      <p:sp>
        <p:nvSpPr>
          <p:cNvPr id="897" name="Google Shape;897;p28"/>
          <p:cNvSpPr txBox="1">
            <a:spLocks noGrp="1"/>
          </p:cNvSpPr>
          <p:nvPr>
            <p:ph type="title" idx="4"/>
          </p:nvPr>
        </p:nvSpPr>
        <p:spPr>
          <a:xfrm>
            <a:off x="2231138" y="936588"/>
            <a:ext cx="1549289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Nova Cond" panose="020B0506020202020204" pitchFamily="34" charset="0"/>
              </a:rPr>
              <a:t>Проект</a:t>
            </a:r>
            <a:endParaRPr lang="en" dirty="0">
              <a:latin typeface="Arial Nova Cond" panose="020B0506020202020204" pitchFamily="34" charset="0"/>
            </a:endParaRPr>
          </a:p>
        </p:txBody>
      </p:sp>
      <p:sp>
        <p:nvSpPr>
          <p:cNvPr id="898" name="Google Shape;898;p28"/>
          <p:cNvSpPr txBox="1">
            <a:spLocks noGrp="1"/>
          </p:cNvSpPr>
          <p:nvPr>
            <p:ph type="ctrTitle" idx="5"/>
          </p:nvPr>
        </p:nvSpPr>
        <p:spPr>
          <a:xfrm>
            <a:off x="4155424" y="1591752"/>
            <a:ext cx="4275300" cy="116964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Разработка конструктора образовательных программ для преподавателей вузов</a:t>
            </a:r>
            <a:endParaRPr sz="20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899" name="Google Shape;899;p28"/>
          <p:cNvSpPr txBox="1">
            <a:spLocks noGrp="1"/>
          </p:cNvSpPr>
          <p:nvPr>
            <p:ph type="title" idx="6"/>
          </p:nvPr>
        </p:nvSpPr>
        <p:spPr>
          <a:xfrm>
            <a:off x="341376" y="1601838"/>
            <a:ext cx="3439051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Nova Cond" panose="020B0506020202020204" pitchFamily="34" charset="0"/>
              </a:rPr>
              <a:t>Задача</a:t>
            </a:r>
            <a:r>
              <a:rPr lang="en-US" dirty="0">
                <a:latin typeface="Arial Nova Cond" panose="020B0506020202020204" pitchFamily="34" charset="0"/>
              </a:rPr>
              <a:t> </a:t>
            </a:r>
            <a:r>
              <a:rPr lang="ru-RU" dirty="0">
                <a:latin typeface="Arial Nova Cond" panose="020B0506020202020204" pitchFamily="34" charset="0"/>
              </a:rPr>
              <a:t>проекта</a:t>
            </a:r>
            <a:r>
              <a:rPr lang="en-US" dirty="0">
                <a:latin typeface="Arial Nova Cond" panose="020B0506020202020204" pitchFamily="34" charset="0"/>
              </a:rPr>
              <a:t> </a:t>
            </a:r>
            <a:endParaRPr dirty="0">
              <a:latin typeface="Arial Nova Cond" panose="020B0506020202020204" pitchFamily="34" charset="0"/>
            </a:endParaRPr>
          </a:p>
        </p:txBody>
      </p:sp>
      <p:sp>
        <p:nvSpPr>
          <p:cNvPr id="900" name="Google Shape;900;p28"/>
          <p:cNvSpPr txBox="1">
            <a:spLocks noGrp="1"/>
          </p:cNvSpPr>
          <p:nvPr>
            <p:ph type="title" idx="8"/>
          </p:nvPr>
        </p:nvSpPr>
        <p:spPr>
          <a:xfrm>
            <a:off x="1389889" y="2846718"/>
            <a:ext cx="2390538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Nova Cond" panose="020B0506020202020204" pitchFamily="34" charset="0"/>
              </a:rPr>
              <a:t>Проблемы</a:t>
            </a:r>
            <a:endParaRPr lang="en" dirty="0">
              <a:latin typeface="Arial Nova Cond" panose="020B0506020202020204" pitchFamily="34" charset="0"/>
            </a:endParaRPr>
          </a:p>
        </p:txBody>
      </p:sp>
      <p:cxnSp>
        <p:nvCxnSpPr>
          <p:cNvPr id="902" name="Google Shape;902;p28"/>
          <p:cNvCxnSpPr>
            <a:cxnSpLocks/>
          </p:cNvCxnSpPr>
          <p:nvPr/>
        </p:nvCxnSpPr>
        <p:spPr>
          <a:xfrm>
            <a:off x="3986825" y="271338"/>
            <a:ext cx="0" cy="4883514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1546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28"/>
          <p:cNvSpPr txBox="1">
            <a:spLocks noGrp="1"/>
          </p:cNvSpPr>
          <p:nvPr>
            <p:ph type="ctrTitle"/>
          </p:nvPr>
        </p:nvSpPr>
        <p:spPr>
          <a:xfrm>
            <a:off x="4193223" y="670676"/>
            <a:ext cx="3314856" cy="9528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1. Добиться ускорения процесса составления ОП и сбора данных из разных баз;</a:t>
            </a:r>
            <a:b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endParaRPr lang="ru-RU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895" name="Google Shape;895;p28"/>
          <p:cNvSpPr txBox="1">
            <a:spLocks noGrp="1"/>
          </p:cNvSpPr>
          <p:nvPr>
            <p:ph type="title" idx="2"/>
          </p:nvPr>
        </p:nvSpPr>
        <p:spPr>
          <a:xfrm>
            <a:off x="421482" y="624620"/>
            <a:ext cx="3358946" cy="118989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Arial Nova Cond" panose="020B0506020202020204" pitchFamily="34" charset="0"/>
              </a:rPr>
              <a:t>Среди задач, возникающих при решении проблемы, необходимо: </a:t>
            </a:r>
            <a:br>
              <a:rPr lang="ru-RU" sz="2000" dirty="0">
                <a:latin typeface="Arial Nova Cond" panose="020B0506020202020204" pitchFamily="34" charset="0"/>
              </a:rPr>
            </a:br>
            <a:endParaRPr lang="ru-RU" sz="2000" dirty="0">
              <a:latin typeface="Arial Nova Cond" panose="020B0506020202020204" pitchFamily="34" charset="0"/>
            </a:endParaRPr>
          </a:p>
        </p:txBody>
      </p:sp>
      <p:cxnSp>
        <p:nvCxnSpPr>
          <p:cNvPr id="902" name="Google Shape;902;p28"/>
          <p:cNvCxnSpPr>
            <a:cxnSpLocks/>
          </p:cNvCxnSpPr>
          <p:nvPr/>
        </p:nvCxnSpPr>
        <p:spPr>
          <a:xfrm>
            <a:off x="3986825" y="0"/>
            <a:ext cx="0" cy="4597639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894;p28">
            <a:extLst>
              <a:ext uri="{FF2B5EF4-FFF2-40B4-BE49-F238E27FC236}">
                <a16:creationId xmlns:a16="http://schemas.microsoft.com/office/drawing/2014/main" id="{D2E0EAD9-7AD2-4BD2-A98E-BE6BE1A00B5E}"/>
              </a:ext>
            </a:extLst>
          </p:cNvPr>
          <p:cNvSpPr txBox="1">
            <a:spLocks/>
          </p:cNvSpPr>
          <p:nvPr/>
        </p:nvSpPr>
        <p:spPr>
          <a:xfrm>
            <a:off x="4193223" y="1413538"/>
            <a:ext cx="4275300" cy="75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2. Обеспечить возможность оперативной корректировки данных при необходимости;</a:t>
            </a:r>
            <a:b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endParaRPr lang="ru-RU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24" name="Google Shape;894;p28">
            <a:extLst>
              <a:ext uri="{FF2B5EF4-FFF2-40B4-BE49-F238E27FC236}">
                <a16:creationId xmlns:a16="http://schemas.microsoft.com/office/drawing/2014/main" id="{4542BDB2-0F13-4EF5-BD00-EB6BF22B9941}"/>
              </a:ext>
            </a:extLst>
          </p:cNvPr>
          <p:cNvSpPr txBox="1">
            <a:spLocks/>
          </p:cNvSpPr>
          <p:nvPr/>
        </p:nvSpPr>
        <p:spPr>
          <a:xfrm>
            <a:off x="4193223" y="2009304"/>
            <a:ext cx="4275300" cy="75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b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3. Обеспечить возможность корректировки существующих ОП согласно требованиям ФГОС и рекомендациям ПООП;</a:t>
            </a:r>
            <a:b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</a:br>
            <a:endParaRPr lang="ru-RU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25" name="Google Shape;894;p28">
            <a:extLst>
              <a:ext uri="{FF2B5EF4-FFF2-40B4-BE49-F238E27FC236}">
                <a16:creationId xmlns:a16="http://schemas.microsoft.com/office/drawing/2014/main" id="{042144F3-E6A0-4776-934D-E58123C54874}"/>
              </a:ext>
            </a:extLst>
          </p:cNvPr>
          <p:cNvSpPr txBox="1">
            <a:spLocks/>
          </p:cNvSpPr>
          <p:nvPr/>
        </p:nvSpPr>
        <p:spPr>
          <a:xfrm>
            <a:off x="4193223" y="2693964"/>
            <a:ext cx="4275300" cy="754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4. Предоставить возможность разработки индивидуальных, авторских ОП. </a:t>
            </a:r>
          </a:p>
        </p:txBody>
      </p:sp>
      <p:sp>
        <p:nvSpPr>
          <p:cNvPr id="26" name="Google Shape;895;p28">
            <a:extLst>
              <a:ext uri="{FF2B5EF4-FFF2-40B4-BE49-F238E27FC236}">
                <a16:creationId xmlns:a16="http://schemas.microsoft.com/office/drawing/2014/main" id="{06F0E5D0-E998-49C1-BFDA-83D47F0570D7}"/>
              </a:ext>
            </a:extLst>
          </p:cNvPr>
          <p:cNvSpPr txBox="1">
            <a:spLocks/>
          </p:cNvSpPr>
          <p:nvPr/>
        </p:nvSpPr>
        <p:spPr>
          <a:xfrm>
            <a:off x="890016" y="3289730"/>
            <a:ext cx="2890411" cy="118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ru-RU" sz="2000" dirty="0">
                <a:latin typeface="Arial Nova Cond" panose="020B0506020202020204" pitchFamily="34" charset="0"/>
              </a:rPr>
              <a:t>Ограничение при решении задачи:</a:t>
            </a:r>
            <a:br>
              <a:rPr lang="ru-RU" sz="2000" dirty="0">
                <a:latin typeface="Arial Nova Cond" panose="020B0506020202020204" pitchFamily="34" charset="0"/>
              </a:rPr>
            </a:br>
            <a:endParaRPr lang="ru-RU" sz="2000" dirty="0">
              <a:latin typeface="Arial Nova Cond" panose="020B0506020202020204" pitchFamily="34" charset="0"/>
            </a:endParaRPr>
          </a:p>
        </p:txBody>
      </p:sp>
      <p:sp>
        <p:nvSpPr>
          <p:cNvPr id="27" name="Google Shape;894;p28">
            <a:extLst>
              <a:ext uri="{FF2B5EF4-FFF2-40B4-BE49-F238E27FC236}">
                <a16:creationId xmlns:a16="http://schemas.microsoft.com/office/drawing/2014/main" id="{1BC0DEB8-28D4-489D-8E8B-E10AFC1795E9}"/>
              </a:ext>
            </a:extLst>
          </p:cNvPr>
          <p:cNvSpPr txBox="1">
            <a:spLocks/>
          </p:cNvSpPr>
          <p:nvPr/>
        </p:nvSpPr>
        <p:spPr>
          <a:xfrm>
            <a:off x="4193223" y="3613165"/>
            <a:ext cx="4275300" cy="54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Компетенции в цифровых технологиях</a:t>
            </a:r>
          </a:p>
        </p:txBody>
      </p:sp>
    </p:spTree>
    <p:extLst>
      <p:ext uri="{BB962C8B-B14F-4D97-AF65-F5344CB8AC3E}">
        <p14:creationId xmlns:p14="http://schemas.microsoft.com/office/powerpoint/2010/main" val="25267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7"/>
          <p:cNvSpPr txBox="1">
            <a:spLocks noGrp="1"/>
          </p:cNvSpPr>
          <p:nvPr>
            <p:ph type="ctrTitle"/>
          </p:nvPr>
        </p:nvSpPr>
        <p:spPr>
          <a:xfrm flipH="1">
            <a:off x="770725" y="468450"/>
            <a:ext cx="5558638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ru-RU" sz="4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j-ea"/>
                <a:cs typeface="+mj-cs"/>
              </a:rPr>
              <a:t>Как задачу решать</a:t>
            </a:r>
            <a:endParaRPr lang="en-US" dirty="0">
              <a:latin typeface="Arial Nova Cond" panose="020B0506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571D006-D863-4323-B89C-F949AC3AB08B}"/>
              </a:ext>
            </a:extLst>
          </p:cNvPr>
          <p:cNvGrpSpPr/>
          <p:nvPr/>
        </p:nvGrpSpPr>
        <p:grpSpPr>
          <a:xfrm>
            <a:off x="1013202" y="1705070"/>
            <a:ext cx="3023017" cy="2362010"/>
            <a:chOff x="3105111" y="1367027"/>
            <a:chExt cx="2933776" cy="2892575"/>
          </a:xfrm>
        </p:grpSpPr>
        <p:sp>
          <p:nvSpPr>
            <p:cNvPr id="14" name="Google Shape;5175;p96">
              <a:extLst>
                <a:ext uri="{FF2B5EF4-FFF2-40B4-BE49-F238E27FC236}">
                  <a16:creationId xmlns:a16="http://schemas.microsoft.com/office/drawing/2014/main" id="{6C0004B6-AC5D-4505-9223-7C55234189EF}"/>
                </a:ext>
              </a:extLst>
            </p:cNvPr>
            <p:cNvSpPr/>
            <p:nvPr/>
          </p:nvSpPr>
          <p:spPr>
            <a:xfrm>
              <a:off x="3614640" y="2514365"/>
              <a:ext cx="1914720" cy="597946"/>
            </a:xfrm>
            <a:custGeom>
              <a:avLst/>
              <a:gdLst/>
              <a:ahLst/>
              <a:cxnLst/>
              <a:rect l="l" t="t" r="r" b="b"/>
              <a:pathLst>
                <a:path w="116549" h="36397" extrusionOk="0">
                  <a:moveTo>
                    <a:pt x="18199" y="1"/>
                  </a:moveTo>
                  <a:cubicBezTo>
                    <a:pt x="8148" y="1"/>
                    <a:pt x="1" y="8148"/>
                    <a:pt x="1" y="18198"/>
                  </a:cubicBezTo>
                  <a:cubicBezTo>
                    <a:pt x="1" y="28249"/>
                    <a:pt x="8148" y="36396"/>
                    <a:pt x="18199" y="36396"/>
                  </a:cubicBezTo>
                  <a:lnTo>
                    <a:pt x="98350" y="36396"/>
                  </a:lnTo>
                  <a:cubicBezTo>
                    <a:pt x="108401" y="36396"/>
                    <a:pt x="116548" y="28249"/>
                    <a:pt x="116548" y="18198"/>
                  </a:cubicBezTo>
                  <a:cubicBezTo>
                    <a:pt x="116548" y="8148"/>
                    <a:pt x="108401" y="1"/>
                    <a:pt x="98350" y="1"/>
                  </a:cubicBezTo>
                  <a:close/>
                </a:path>
              </a:pathLst>
            </a:custGeom>
            <a:solidFill>
              <a:srgbClr val="FDA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SF Pro Display" panose="00000500000000000000" pitchFamily="2" charset="0"/>
                  <a:ea typeface="SF Pro Display" panose="00000500000000000000" pitchFamily="2" charset="0"/>
                </a:rPr>
                <a:t>Продукт</a:t>
              </a:r>
              <a:endParaRPr dirty="0">
                <a:latin typeface="SF Pro Display" panose="00000500000000000000" pitchFamily="2" charset="0"/>
                <a:ea typeface="SF Pro Display" panose="00000500000000000000" pitchFamily="2" charset="0"/>
              </a:endParaRPr>
            </a:p>
          </p:txBody>
        </p:sp>
        <p:sp>
          <p:nvSpPr>
            <p:cNvPr id="15" name="Google Shape;5176;p96">
              <a:extLst>
                <a:ext uri="{FF2B5EF4-FFF2-40B4-BE49-F238E27FC236}">
                  <a16:creationId xmlns:a16="http://schemas.microsoft.com/office/drawing/2014/main" id="{13B0178C-B2CF-4F5F-B000-C7CF025240E3}"/>
                </a:ext>
              </a:extLst>
            </p:cNvPr>
            <p:cNvSpPr/>
            <p:nvPr/>
          </p:nvSpPr>
          <p:spPr>
            <a:xfrm>
              <a:off x="3476004" y="2398795"/>
              <a:ext cx="768409" cy="829094"/>
            </a:xfrm>
            <a:custGeom>
              <a:avLst/>
              <a:gdLst/>
              <a:ahLst/>
              <a:cxnLst/>
              <a:rect l="l" t="t" r="r" b="b"/>
              <a:pathLst>
                <a:path w="46773" h="50467" extrusionOk="0">
                  <a:moveTo>
                    <a:pt x="25232" y="1"/>
                  </a:moveTo>
                  <a:cubicBezTo>
                    <a:pt x="11319" y="1"/>
                    <a:pt x="0" y="11322"/>
                    <a:pt x="0" y="25233"/>
                  </a:cubicBezTo>
                  <a:cubicBezTo>
                    <a:pt x="0" y="39146"/>
                    <a:pt x="11319" y="50466"/>
                    <a:pt x="25232" y="50466"/>
                  </a:cubicBezTo>
                  <a:lnTo>
                    <a:pt x="46773" y="50466"/>
                  </a:lnTo>
                  <a:lnTo>
                    <a:pt x="46773" y="49007"/>
                  </a:lnTo>
                  <a:lnTo>
                    <a:pt x="25232" y="49007"/>
                  </a:lnTo>
                  <a:cubicBezTo>
                    <a:pt x="12124" y="49007"/>
                    <a:pt x="1456" y="38344"/>
                    <a:pt x="1456" y="25233"/>
                  </a:cubicBezTo>
                  <a:cubicBezTo>
                    <a:pt x="1456" y="12123"/>
                    <a:pt x="12124" y="1457"/>
                    <a:pt x="25232" y="1457"/>
                  </a:cubicBezTo>
                  <a:lnTo>
                    <a:pt x="46773" y="1457"/>
                  </a:lnTo>
                  <a:lnTo>
                    <a:pt x="46773" y="1"/>
                  </a:lnTo>
                  <a:close/>
                </a:path>
              </a:pathLst>
            </a:custGeom>
            <a:solidFill>
              <a:srgbClr val="969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178;p96">
              <a:extLst>
                <a:ext uri="{FF2B5EF4-FFF2-40B4-BE49-F238E27FC236}">
                  <a16:creationId xmlns:a16="http://schemas.microsoft.com/office/drawing/2014/main" id="{071353EA-FC3B-43EA-9562-D5323CCAAFC0}"/>
                </a:ext>
              </a:extLst>
            </p:cNvPr>
            <p:cNvSpPr/>
            <p:nvPr/>
          </p:nvSpPr>
          <p:spPr>
            <a:xfrm>
              <a:off x="4749892" y="3211858"/>
              <a:ext cx="888203" cy="307179"/>
            </a:xfrm>
            <a:custGeom>
              <a:avLst/>
              <a:gdLst/>
              <a:ahLst/>
              <a:cxnLst/>
              <a:rect l="l" t="t" r="r" b="b"/>
              <a:pathLst>
                <a:path w="54065" h="18698" extrusionOk="0">
                  <a:moveTo>
                    <a:pt x="242" y="0"/>
                  </a:moveTo>
                  <a:cubicBezTo>
                    <a:pt x="109" y="0"/>
                    <a:pt x="0" y="109"/>
                    <a:pt x="0" y="242"/>
                  </a:cubicBezTo>
                  <a:lnTo>
                    <a:pt x="0" y="5286"/>
                  </a:lnTo>
                  <a:cubicBezTo>
                    <a:pt x="0" y="8843"/>
                    <a:pt x="2895" y="11736"/>
                    <a:pt x="6451" y="11736"/>
                  </a:cubicBezTo>
                  <a:lnTo>
                    <a:pt x="46862" y="11736"/>
                  </a:lnTo>
                  <a:cubicBezTo>
                    <a:pt x="50567" y="11736"/>
                    <a:pt x="53580" y="14751"/>
                    <a:pt x="53580" y="18456"/>
                  </a:cubicBezTo>
                  <a:cubicBezTo>
                    <a:pt x="53580" y="18589"/>
                    <a:pt x="53689" y="18698"/>
                    <a:pt x="53822" y="18698"/>
                  </a:cubicBezTo>
                  <a:cubicBezTo>
                    <a:pt x="53957" y="18698"/>
                    <a:pt x="54064" y="18589"/>
                    <a:pt x="54063" y="18456"/>
                  </a:cubicBezTo>
                  <a:cubicBezTo>
                    <a:pt x="54063" y="14484"/>
                    <a:pt x="50831" y="11250"/>
                    <a:pt x="46858" y="11250"/>
                  </a:cubicBezTo>
                  <a:lnTo>
                    <a:pt x="6449" y="11250"/>
                  </a:lnTo>
                  <a:cubicBezTo>
                    <a:pt x="3160" y="11250"/>
                    <a:pt x="484" y="8576"/>
                    <a:pt x="484" y="5286"/>
                  </a:cubicBezTo>
                  <a:lnTo>
                    <a:pt x="484" y="242"/>
                  </a:lnTo>
                  <a:cubicBezTo>
                    <a:pt x="484" y="109"/>
                    <a:pt x="376" y="0"/>
                    <a:pt x="242" y="0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179;p96">
              <a:extLst>
                <a:ext uri="{FF2B5EF4-FFF2-40B4-BE49-F238E27FC236}">
                  <a16:creationId xmlns:a16="http://schemas.microsoft.com/office/drawing/2014/main" id="{DF9FFE43-201A-47A9-8275-4D0110E0FD03}"/>
                </a:ext>
              </a:extLst>
            </p:cNvPr>
            <p:cNvSpPr/>
            <p:nvPr/>
          </p:nvSpPr>
          <p:spPr>
            <a:xfrm>
              <a:off x="3505904" y="3211858"/>
              <a:ext cx="888187" cy="307179"/>
            </a:xfrm>
            <a:custGeom>
              <a:avLst/>
              <a:gdLst/>
              <a:ahLst/>
              <a:cxnLst/>
              <a:rect l="l" t="t" r="r" b="b"/>
              <a:pathLst>
                <a:path w="54064" h="18698" extrusionOk="0">
                  <a:moveTo>
                    <a:pt x="53821" y="0"/>
                  </a:moveTo>
                  <a:cubicBezTo>
                    <a:pt x="53686" y="0"/>
                    <a:pt x="53579" y="109"/>
                    <a:pt x="53579" y="242"/>
                  </a:cubicBezTo>
                  <a:lnTo>
                    <a:pt x="53579" y="5286"/>
                  </a:lnTo>
                  <a:cubicBezTo>
                    <a:pt x="53579" y="8576"/>
                    <a:pt x="50903" y="11250"/>
                    <a:pt x="47614" y="11250"/>
                  </a:cubicBezTo>
                  <a:lnTo>
                    <a:pt x="7205" y="11250"/>
                  </a:lnTo>
                  <a:cubicBezTo>
                    <a:pt x="3232" y="11250"/>
                    <a:pt x="0" y="14484"/>
                    <a:pt x="0" y="18456"/>
                  </a:cubicBezTo>
                  <a:cubicBezTo>
                    <a:pt x="0" y="18589"/>
                    <a:pt x="109" y="18698"/>
                    <a:pt x="242" y="18698"/>
                  </a:cubicBezTo>
                  <a:cubicBezTo>
                    <a:pt x="376" y="18698"/>
                    <a:pt x="485" y="18589"/>
                    <a:pt x="485" y="18456"/>
                  </a:cubicBezTo>
                  <a:cubicBezTo>
                    <a:pt x="485" y="14751"/>
                    <a:pt x="3499" y="11736"/>
                    <a:pt x="7202" y="11736"/>
                  </a:cubicBezTo>
                  <a:lnTo>
                    <a:pt x="47612" y="11736"/>
                  </a:lnTo>
                  <a:cubicBezTo>
                    <a:pt x="51169" y="11736"/>
                    <a:pt x="54063" y="8843"/>
                    <a:pt x="54063" y="5286"/>
                  </a:cubicBezTo>
                  <a:lnTo>
                    <a:pt x="54063" y="242"/>
                  </a:lnTo>
                  <a:cubicBezTo>
                    <a:pt x="54063" y="109"/>
                    <a:pt x="53955" y="0"/>
                    <a:pt x="53821" y="0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181;p96">
              <a:extLst>
                <a:ext uri="{FF2B5EF4-FFF2-40B4-BE49-F238E27FC236}">
                  <a16:creationId xmlns:a16="http://schemas.microsoft.com/office/drawing/2014/main" id="{138807D3-A683-4D38-9B15-8895A0A58F0C}"/>
                </a:ext>
              </a:extLst>
            </p:cNvPr>
            <p:cNvSpPr/>
            <p:nvPr/>
          </p:nvSpPr>
          <p:spPr>
            <a:xfrm>
              <a:off x="5063197" y="3602662"/>
              <a:ext cx="975690" cy="656940"/>
            </a:xfrm>
            <a:custGeom>
              <a:avLst/>
              <a:gdLst/>
              <a:ahLst/>
              <a:cxnLst/>
              <a:rect l="l" t="t" r="r" b="b"/>
              <a:pathLst>
                <a:path w="49279" h="39988" extrusionOk="0">
                  <a:moveTo>
                    <a:pt x="7995" y="0"/>
                  </a:moveTo>
                  <a:cubicBezTo>
                    <a:pt x="3580" y="0"/>
                    <a:pt x="0" y="3579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8"/>
                    <a:pt x="7995" y="39988"/>
                  </a:cubicBezTo>
                  <a:lnTo>
                    <a:pt x="41282" y="39988"/>
                  </a:lnTo>
                  <a:cubicBezTo>
                    <a:pt x="45698" y="39988"/>
                    <a:pt x="49278" y="36409"/>
                    <a:pt x="49278" y="31993"/>
                  </a:cubicBezTo>
                  <a:lnTo>
                    <a:pt x="49278" y="7995"/>
                  </a:lnTo>
                  <a:cubicBezTo>
                    <a:pt x="49278" y="3579"/>
                    <a:pt x="45698" y="0"/>
                    <a:pt x="41282" y="0"/>
                  </a:cubicBez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SF Pro Display" panose="00000500000000000000" pitchFamily="2" charset="0"/>
                  <a:ea typeface="SF Pro Display" panose="00000500000000000000" pitchFamily="2" charset="0"/>
                </a:rPr>
                <a:t>Творчество</a:t>
              </a:r>
              <a:endParaRPr sz="1200" dirty="0">
                <a:latin typeface="SF Pro Display" panose="00000500000000000000" pitchFamily="2" charset="0"/>
                <a:ea typeface="SF Pro Display" panose="00000500000000000000" pitchFamily="2" charset="0"/>
              </a:endParaRPr>
            </a:p>
          </p:txBody>
        </p:sp>
        <p:sp>
          <p:nvSpPr>
            <p:cNvPr id="21" name="Google Shape;5182;p96">
              <a:extLst>
                <a:ext uri="{FF2B5EF4-FFF2-40B4-BE49-F238E27FC236}">
                  <a16:creationId xmlns:a16="http://schemas.microsoft.com/office/drawing/2014/main" id="{C80A1C6E-8FCE-4AAC-B12B-1C1D50FC9B42}"/>
                </a:ext>
              </a:extLst>
            </p:cNvPr>
            <p:cNvSpPr/>
            <p:nvPr/>
          </p:nvSpPr>
          <p:spPr>
            <a:xfrm>
              <a:off x="3105111" y="3602662"/>
              <a:ext cx="975689" cy="656940"/>
            </a:xfrm>
            <a:custGeom>
              <a:avLst/>
              <a:gdLst/>
              <a:ahLst/>
              <a:cxnLst/>
              <a:rect l="l" t="t" r="r" b="b"/>
              <a:pathLst>
                <a:path w="49279" h="39988" extrusionOk="0">
                  <a:moveTo>
                    <a:pt x="7997" y="0"/>
                  </a:moveTo>
                  <a:cubicBezTo>
                    <a:pt x="3580" y="0"/>
                    <a:pt x="0" y="3579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8"/>
                    <a:pt x="7997" y="39988"/>
                  </a:cubicBezTo>
                  <a:lnTo>
                    <a:pt x="41282" y="39988"/>
                  </a:lnTo>
                  <a:cubicBezTo>
                    <a:pt x="45697" y="39988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8" y="3579"/>
                    <a:pt x="45697" y="0"/>
                    <a:pt x="41282" y="0"/>
                  </a:cubicBez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SF Pro Display" panose="00000500000000000000" pitchFamily="2" charset="0"/>
                  <a:ea typeface="SF Pro Display" panose="00000500000000000000" pitchFamily="2" charset="0"/>
                </a:rPr>
                <a:t>Интеграция</a:t>
              </a:r>
              <a:endParaRPr sz="1200" dirty="0">
                <a:latin typeface="SF Pro Display" panose="00000500000000000000" pitchFamily="2" charset="0"/>
                <a:ea typeface="SF Pro Display" panose="00000500000000000000" pitchFamily="2" charset="0"/>
              </a:endParaRPr>
            </a:p>
          </p:txBody>
        </p:sp>
        <p:sp>
          <p:nvSpPr>
            <p:cNvPr id="23" name="Google Shape;5184;p96">
              <a:extLst>
                <a:ext uri="{FF2B5EF4-FFF2-40B4-BE49-F238E27FC236}">
                  <a16:creationId xmlns:a16="http://schemas.microsoft.com/office/drawing/2014/main" id="{03FBE14F-C377-4941-9D08-2AAB8932A418}"/>
                </a:ext>
              </a:extLst>
            </p:cNvPr>
            <p:cNvSpPr/>
            <p:nvPr/>
          </p:nvSpPr>
          <p:spPr>
            <a:xfrm>
              <a:off x="5606348" y="3487337"/>
              <a:ext cx="55428" cy="55428"/>
            </a:xfrm>
            <a:custGeom>
              <a:avLst/>
              <a:gdLst/>
              <a:ahLst/>
              <a:cxnLst/>
              <a:rect l="l" t="t" r="r" b="b"/>
              <a:pathLst>
                <a:path w="3374" h="3374" extrusionOk="0">
                  <a:moveTo>
                    <a:pt x="1687" y="0"/>
                  </a:moveTo>
                  <a:cubicBezTo>
                    <a:pt x="755" y="0"/>
                    <a:pt x="0" y="755"/>
                    <a:pt x="0" y="1687"/>
                  </a:cubicBezTo>
                  <a:cubicBezTo>
                    <a:pt x="0" y="2619"/>
                    <a:pt x="755" y="3373"/>
                    <a:pt x="1687" y="3373"/>
                  </a:cubicBezTo>
                  <a:cubicBezTo>
                    <a:pt x="2619" y="3373"/>
                    <a:pt x="3373" y="2619"/>
                    <a:pt x="3373" y="1687"/>
                  </a:cubicBezTo>
                  <a:cubicBezTo>
                    <a:pt x="3373" y="755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185;p96">
              <a:extLst>
                <a:ext uri="{FF2B5EF4-FFF2-40B4-BE49-F238E27FC236}">
                  <a16:creationId xmlns:a16="http://schemas.microsoft.com/office/drawing/2014/main" id="{3146681E-334D-44E3-8C50-C6F32C49CA4F}"/>
                </a:ext>
              </a:extLst>
            </p:cNvPr>
            <p:cNvSpPr/>
            <p:nvPr/>
          </p:nvSpPr>
          <p:spPr>
            <a:xfrm>
              <a:off x="3482164" y="3487337"/>
              <a:ext cx="55428" cy="55428"/>
            </a:xfrm>
            <a:custGeom>
              <a:avLst/>
              <a:gdLst/>
              <a:ahLst/>
              <a:cxnLst/>
              <a:rect l="l" t="t" r="r" b="b"/>
              <a:pathLst>
                <a:path w="3374" h="3374" extrusionOk="0">
                  <a:moveTo>
                    <a:pt x="1687" y="0"/>
                  </a:moveTo>
                  <a:cubicBezTo>
                    <a:pt x="755" y="0"/>
                    <a:pt x="1" y="755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9" y="3373"/>
                    <a:pt x="3374" y="2619"/>
                    <a:pt x="3374" y="1687"/>
                  </a:cubicBezTo>
                  <a:cubicBezTo>
                    <a:pt x="3374" y="755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187;p96">
              <a:extLst>
                <a:ext uri="{FF2B5EF4-FFF2-40B4-BE49-F238E27FC236}">
                  <a16:creationId xmlns:a16="http://schemas.microsoft.com/office/drawing/2014/main" id="{30DB7FE7-890A-4872-B5DE-1EDF6D2D510F}"/>
                </a:ext>
              </a:extLst>
            </p:cNvPr>
            <p:cNvSpPr/>
            <p:nvPr/>
          </p:nvSpPr>
          <p:spPr>
            <a:xfrm>
              <a:off x="4726189" y="3188171"/>
              <a:ext cx="55397" cy="55413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5" y="1"/>
                  </a:moveTo>
                  <a:cubicBezTo>
                    <a:pt x="753" y="1"/>
                    <a:pt x="0" y="754"/>
                    <a:pt x="0" y="1686"/>
                  </a:cubicBezTo>
                  <a:cubicBezTo>
                    <a:pt x="0" y="2618"/>
                    <a:pt x="753" y="3372"/>
                    <a:pt x="1685" y="3372"/>
                  </a:cubicBezTo>
                  <a:cubicBezTo>
                    <a:pt x="2617" y="3372"/>
                    <a:pt x="3372" y="2618"/>
                    <a:pt x="3372" y="1686"/>
                  </a:cubicBezTo>
                  <a:cubicBezTo>
                    <a:pt x="3372" y="754"/>
                    <a:pt x="2617" y="1"/>
                    <a:pt x="168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188;p96">
              <a:extLst>
                <a:ext uri="{FF2B5EF4-FFF2-40B4-BE49-F238E27FC236}">
                  <a16:creationId xmlns:a16="http://schemas.microsoft.com/office/drawing/2014/main" id="{C9F4579F-3AC9-428A-B923-DF515C069F84}"/>
                </a:ext>
              </a:extLst>
            </p:cNvPr>
            <p:cNvSpPr/>
            <p:nvPr/>
          </p:nvSpPr>
          <p:spPr>
            <a:xfrm>
              <a:off x="4362357" y="3188171"/>
              <a:ext cx="55397" cy="55413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9" y="3372"/>
                    <a:pt x="3372" y="2618"/>
                    <a:pt x="3372" y="1686"/>
                  </a:cubicBezTo>
                  <a:cubicBezTo>
                    <a:pt x="3372" y="754"/>
                    <a:pt x="2619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190;p96">
              <a:extLst>
                <a:ext uri="{FF2B5EF4-FFF2-40B4-BE49-F238E27FC236}">
                  <a16:creationId xmlns:a16="http://schemas.microsoft.com/office/drawing/2014/main" id="{77FFBAB6-6E18-4F4E-A6E0-163390F26C4E}"/>
                </a:ext>
              </a:extLst>
            </p:cNvPr>
            <p:cNvSpPr/>
            <p:nvPr/>
          </p:nvSpPr>
          <p:spPr>
            <a:xfrm>
              <a:off x="4749892" y="2107595"/>
              <a:ext cx="888172" cy="307179"/>
            </a:xfrm>
            <a:custGeom>
              <a:avLst/>
              <a:gdLst/>
              <a:ahLst/>
              <a:cxnLst/>
              <a:rect l="l" t="t" r="r" b="b"/>
              <a:pathLst>
                <a:path w="54063" h="18698" extrusionOk="0">
                  <a:moveTo>
                    <a:pt x="53821" y="1"/>
                  </a:moveTo>
                  <a:cubicBezTo>
                    <a:pt x="53687" y="1"/>
                    <a:pt x="53579" y="108"/>
                    <a:pt x="53579" y="243"/>
                  </a:cubicBezTo>
                  <a:cubicBezTo>
                    <a:pt x="53579" y="3946"/>
                    <a:pt x="50564" y="6961"/>
                    <a:pt x="46861" y="6961"/>
                  </a:cubicBezTo>
                  <a:lnTo>
                    <a:pt x="6451" y="6961"/>
                  </a:lnTo>
                  <a:cubicBezTo>
                    <a:pt x="2895" y="6961"/>
                    <a:pt x="0" y="9857"/>
                    <a:pt x="0" y="13412"/>
                  </a:cubicBezTo>
                  <a:lnTo>
                    <a:pt x="0" y="18455"/>
                  </a:lnTo>
                  <a:cubicBezTo>
                    <a:pt x="0" y="18590"/>
                    <a:pt x="109" y="18697"/>
                    <a:pt x="242" y="18697"/>
                  </a:cubicBezTo>
                  <a:cubicBezTo>
                    <a:pt x="379" y="18697"/>
                    <a:pt x="487" y="18590"/>
                    <a:pt x="486" y="18455"/>
                  </a:cubicBezTo>
                  <a:lnTo>
                    <a:pt x="486" y="13412"/>
                  </a:lnTo>
                  <a:cubicBezTo>
                    <a:pt x="486" y="10122"/>
                    <a:pt x="3162" y="7447"/>
                    <a:pt x="6451" y="7447"/>
                  </a:cubicBezTo>
                  <a:lnTo>
                    <a:pt x="46858" y="7447"/>
                  </a:lnTo>
                  <a:cubicBezTo>
                    <a:pt x="50831" y="7447"/>
                    <a:pt x="54063" y="4215"/>
                    <a:pt x="54063" y="243"/>
                  </a:cubicBezTo>
                  <a:cubicBezTo>
                    <a:pt x="54063" y="108"/>
                    <a:pt x="53954" y="1"/>
                    <a:pt x="53821" y="1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191;p96">
              <a:extLst>
                <a:ext uri="{FF2B5EF4-FFF2-40B4-BE49-F238E27FC236}">
                  <a16:creationId xmlns:a16="http://schemas.microsoft.com/office/drawing/2014/main" id="{B6970D89-3395-411C-9331-076857D4C89B}"/>
                </a:ext>
              </a:extLst>
            </p:cNvPr>
            <p:cNvSpPr/>
            <p:nvPr/>
          </p:nvSpPr>
          <p:spPr>
            <a:xfrm>
              <a:off x="3505870" y="2107595"/>
              <a:ext cx="888221" cy="307179"/>
            </a:xfrm>
            <a:custGeom>
              <a:avLst/>
              <a:gdLst/>
              <a:ahLst/>
              <a:cxnLst/>
              <a:rect l="l" t="t" r="r" b="b"/>
              <a:pathLst>
                <a:path w="54066" h="18698" extrusionOk="0">
                  <a:moveTo>
                    <a:pt x="243" y="1"/>
                  </a:moveTo>
                  <a:cubicBezTo>
                    <a:pt x="108" y="1"/>
                    <a:pt x="1" y="108"/>
                    <a:pt x="1" y="243"/>
                  </a:cubicBezTo>
                  <a:cubicBezTo>
                    <a:pt x="1" y="4216"/>
                    <a:pt x="3233" y="7447"/>
                    <a:pt x="7204" y="7447"/>
                  </a:cubicBezTo>
                  <a:lnTo>
                    <a:pt x="47616" y="7447"/>
                  </a:lnTo>
                  <a:cubicBezTo>
                    <a:pt x="50905" y="7447"/>
                    <a:pt x="53581" y="10122"/>
                    <a:pt x="53581" y="13412"/>
                  </a:cubicBezTo>
                  <a:lnTo>
                    <a:pt x="53581" y="18455"/>
                  </a:lnTo>
                  <a:cubicBezTo>
                    <a:pt x="53581" y="18590"/>
                    <a:pt x="53688" y="18697"/>
                    <a:pt x="53823" y="18697"/>
                  </a:cubicBezTo>
                  <a:cubicBezTo>
                    <a:pt x="53957" y="18697"/>
                    <a:pt x="54065" y="18590"/>
                    <a:pt x="54062" y="18455"/>
                  </a:cubicBezTo>
                  <a:lnTo>
                    <a:pt x="54062" y="13412"/>
                  </a:lnTo>
                  <a:cubicBezTo>
                    <a:pt x="54062" y="9854"/>
                    <a:pt x="51169" y="6961"/>
                    <a:pt x="47611" y="6961"/>
                  </a:cubicBezTo>
                  <a:lnTo>
                    <a:pt x="7203" y="6961"/>
                  </a:lnTo>
                  <a:cubicBezTo>
                    <a:pt x="3498" y="6961"/>
                    <a:pt x="485" y="3946"/>
                    <a:pt x="485" y="243"/>
                  </a:cubicBezTo>
                  <a:cubicBezTo>
                    <a:pt x="485" y="108"/>
                    <a:pt x="377" y="1"/>
                    <a:pt x="243" y="1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193;p96">
              <a:extLst>
                <a:ext uri="{FF2B5EF4-FFF2-40B4-BE49-F238E27FC236}">
                  <a16:creationId xmlns:a16="http://schemas.microsoft.com/office/drawing/2014/main" id="{7A292EFB-EA72-4ED3-B865-30B095731378}"/>
                </a:ext>
              </a:extLst>
            </p:cNvPr>
            <p:cNvSpPr/>
            <p:nvPr/>
          </p:nvSpPr>
          <p:spPr>
            <a:xfrm>
              <a:off x="5063197" y="1367027"/>
              <a:ext cx="975690" cy="656974"/>
            </a:xfrm>
            <a:custGeom>
              <a:avLst/>
              <a:gdLst/>
              <a:ahLst/>
              <a:cxnLst/>
              <a:rect l="l" t="t" r="r" b="b"/>
              <a:pathLst>
                <a:path w="49279" h="39990" extrusionOk="0">
                  <a:moveTo>
                    <a:pt x="7995" y="1"/>
                  </a:moveTo>
                  <a:cubicBezTo>
                    <a:pt x="3580" y="1"/>
                    <a:pt x="0" y="3580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9"/>
                    <a:pt x="7995" y="39989"/>
                  </a:cubicBezTo>
                  <a:lnTo>
                    <a:pt x="41282" y="39989"/>
                  </a:lnTo>
                  <a:cubicBezTo>
                    <a:pt x="45698" y="39989"/>
                    <a:pt x="49278" y="36409"/>
                    <a:pt x="49278" y="31993"/>
                  </a:cubicBezTo>
                  <a:lnTo>
                    <a:pt x="49278" y="7995"/>
                  </a:lnTo>
                  <a:cubicBezTo>
                    <a:pt x="49278" y="3580"/>
                    <a:pt x="45698" y="1"/>
                    <a:pt x="41282" y="1"/>
                  </a:cubicBez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SF Pro Display" panose="00000500000000000000" pitchFamily="2" charset="0"/>
                  <a:ea typeface="SF Pro Display" panose="00000500000000000000" pitchFamily="2" charset="0"/>
                </a:rPr>
                <a:t>Порядок</a:t>
              </a:r>
              <a:endParaRPr sz="1200" dirty="0">
                <a:latin typeface="SF Pro Display" panose="00000500000000000000" pitchFamily="2" charset="0"/>
                <a:ea typeface="SF Pro Display" panose="00000500000000000000" pitchFamily="2" charset="0"/>
              </a:endParaRPr>
            </a:p>
          </p:txBody>
        </p:sp>
        <p:sp>
          <p:nvSpPr>
            <p:cNvPr id="33" name="Google Shape;5194;p96">
              <a:extLst>
                <a:ext uri="{FF2B5EF4-FFF2-40B4-BE49-F238E27FC236}">
                  <a16:creationId xmlns:a16="http://schemas.microsoft.com/office/drawing/2014/main" id="{A73F6E58-000B-435E-938F-E235E1825041}"/>
                </a:ext>
              </a:extLst>
            </p:cNvPr>
            <p:cNvSpPr/>
            <p:nvPr/>
          </p:nvSpPr>
          <p:spPr>
            <a:xfrm>
              <a:off x="3105112" y="1367027"/>
              <a:ext cx="975690" cy="656974"/>
            </a:xfrm>
            <a:custGeom>
              <a:avLst/>
              <a:gdLst/>
              <a:ahLst/>
              <a:cxnLst/>
              <a:rect l="l" t="t" r="r" b="b"/>
              <a:pathLst>
                <a:path w="49279" h="39990" extrusionOk="0">
                  <a:moveTo>
                    <a:pt x="7997" y="1"/>
                  </a:moveTo>
                  <a:cubicBezTo>
                    <a:pt x="3580" y="1"/>
                    <a:pt x="0" y="3580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9"/>
                    <a:pt x="7997" y="39989"/>
                  </a:cubicBezTo>
                  <a:lnTo>
                    <a:pt x="41282" y="39989"/>
                  </a:lnTo>
                  <a:cubicBezTo>
                    <a:pt x="45697" y="39989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8" y="3580"/>
                    <a:pt x="45697" y="1"/>
                    <a:pt x="41282" y="1"/>
                  </a:cubicBez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SF Pro Display" panose="00000500000000000000" pitchFamily="2" charset="0"/>
                  <a:ea typeface="SF Pro Display" panose="00000500000000000000" pitchFamily="2" charset="0"/>
                </a:rPr>
                <a:t>Скорость</a:t>
              </a:r>
              <a:endParaRPr sz="1200" dirty="0">
                <a:latin typeface="SF Pro Display" panose="00000500000000000000" pitchFamily="2" charset="0"/>
                <a:ea typeface="SF Pro Display" panose="00000500000000000000" pitchFamily="2" charset="0"/>
              </a:endParaRPr>
            </a:p>
          </p:txBody>
        </p:sp>
        <p:sp>
          <p:nvSpPr>
            <p:cNvPr id="35" name="Google Shape;5196;p96">
              <a:extLst>
                <a:ext uri="{FF2B5EF4-FFF2-40B4-BE49-F238E27FC236}">
                  <a16:creationId xmlns:a16="http://schemas.microsoft.com/office/drawing/2014/main" id="{CEED6399-9805-4DFE-A379-5BF5FDD597FE}"/>
                </a:ext>
              </a:extLst>
            </p:cNvPr>
            <p:cNvSpPr/>
            <p:nvPr/>
          </p:nvSpPr>
          <p:spPr>
            <a:xfrm>
              <a:off x="5606348" y="2083907"/>
              <a:ext cx="55428" cy="55413"/>
            </a:xfrm>
            <a:custGeom>
              <a:avLst/>
              <a:gdLst/>
              <a:ahLst/>
              <a:cxnLst/>
              <a:rect l="l" t="t" r="r" b="b"/>
              <a:pathLst>
                <a:path w="3374" h="3373" extrusionOk="0">
                  <a:moveTo>
                    <a:pt x="1687" y="0"/>
                  </a:moveTo>
                  <a:cubicBezTo>
                    <a:pt x="755" y="0"/>
                    <a:pt x="0" y="754"/>
                    <a:pt x="0" y="1687"/>
                  </a:cubicBezTo>
                  <a:cubicBezTo>
                    <a:pt x="0" y="2619"/>
                    <a:pt x="755" y="3373"/>
                    <a:pt x="1687" y="3373"/>
                  </a:cubicBezTo>
                  <a:cubicBezTo>
                    <a:pt x="2619" y="3370"/>
                    <a:pt x="3373" y="2617"/>
                    <a:pt x="3373" y="1687"/>
                  </a:cubicBezTo>
                  <a:cubicBezTo>
                    <a:pt x="3373" y="754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197;p96">
              <a:extLst>
                <a:ext uri="{FF2B5EF4-FFF2-40B4-BE49-F238E27FC236}">
                  <a16:creationId xmlns:a16="http://schemas.microsoft.com/office/drawing/2014/main" id="{8B40C62A-1BFC-4851-9608-38E00542C537}"/>
                </a:ext>
              </a:extLst>
            </p:cNvPr>
            <p:cNvSpPr/>
            <p:nvPr/>
          </p:nvSpPr>
          <p:spPr>
            <a:xfrm>
              <a:off x="3482164" y="2083907"/>
              <a:ext cx="55428" cy="55413"/>
            </a:xfrm>
            <a:custGeom>
              <a:avLst/>
              <a:gdLst/>
              <a:ahLst/>
              <a:cxnLst/>
              <a:rect l="l" t="t" r="r" b="b"/>
              <a:pathLst>
                <a:path w="3374" h="3373" extrusionOk="0">
                  <a:moveTo>
                    <a:pt x="1687" y="0"/>
                  </a:moveTo>
                  <a:cubicBezTo>
                    <a:pt x="755" y="0"/>
                    <a:pt x="1" y="754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9" y="3370"/>
                    <a:pt x="3374" y="2617"/>
                    <a:pt x="3374" y="1687"/>
                  </a:cubicBezTo>
                  <a:cubicBezTo>
                    <a:pt x="3374" y="754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199;p96">
              <a:extLst>
                <a:ext uri="{FF2B5EF4-FFF2-40B4-BE49-F238E27FC236}">
                  <a16:creationId xmlns:a16="http://schemas.microsoft.com/office/drawing/2014/main" id="{083A4652-EF91-48AD-957B-9CB8E59AEB8D}"/>
                </a:ext>
              </a:extLst>
            </p:cNvPr>
            <p:cNvSpPr/>
            <p:nvPr/>
          </p:nvSpPr>
          <p:spPr>
            <a:xfrm>
              <a:off x="4726189" y="2383073"/>
              <a:ext cx="55397" cy="55413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5" y="1"/>
                  </a:moveTo>
                  <a:cubicBezTo>
                    <a:pt x="753" y="1"/>
                    <a:pt x="0" y="754"/>
                    <a:pt x="0" y="1686"/>
                  </a:cubicBezTo>
                  <a:cubicBezTo>
                    <a:pt x="0" y="2618"/>
                    <a:pt x="753" y="3372"/>
                    <a:pt x="1685" y="3372"/>
                  </a:cubicBezTo>
                  <a:cubicBezTo>
                    <a:pt x="2617" y="3372"/>
                    <a:pt x="3372" y="2616"/>
                    <a:pt x="3372" y="1686"/>
                  </a:cubicBezTo>
                  <a:cubicBezTo>
                    <a:pt x="3372" y="754"/>
                    <a:pt x="2617" y="1"/>
                    <a:pt x="168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200;p96">
              <a:extLst>
                <a:ext uri="{FF2B5EF4-FFF2-40B4-BE49-F238E27FC236}">
                  <a16:creationId xmlns:a16="http://schemas.microsoft.com/office/drawing/2014/main" id="{C406FE7C-58AA-499C-B1C8-CAF5E2D1E5E1}"/>
                </a:ext>
              </a:extLst>
            </p:cNvPr>
            <p:cNvSpPr/>
            <p:nvPr/>
          </p:nvSpPr>
          <p:spPr>
            <a:xfrm>
              <a:off x="4362357" y="2383073"/>
              <a:ext cx="55397" cy="55413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9" y="3372"/>
                    <a:pt x="3372" y="2616"/>
                    <a:pt x="3372" y="1686"/>
                  </a:cubicBezTo>
                  <a:cubicBezTo>
                    <a:pt x="3372" y="754"/>
                    <a:pt x="2619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207;p96">
              <a:extLst>
                <a:ext uri="{FF2B5EF4-FFF2-40B4-BE49-F238E27FC236}">
                  <a16:creationId xmlns:a16="http://schemas.microsoft.com/office/drawing/2014/main" id="{C0F842CE-610B-45DA-B557-E594C58FC95B}"/>
                </a:ext>
              </a:extLst>
            </p:cNvPr>
            <p:cNvSpPr/>
            <p:nvPr/>
          </p:nvSpPr>
          <p:spPr>
            <a:xfrm>
              <a:off x="4899518" y="2398795"/>
              <a:ext cx="768474" cy="829094"/>
            </a:xfrm>
            <a:custGeom>
              <a:avLst/>
              <a:gdLst/>
              <a:ahLst/>
              <a:cxnLst/>
              <a:rect l="l" t="t" r="r" b="b"/>
              <a:pathLst>
                <a:path w="46777" h="50467" extrusionOk="0">
                  <a:moveTo>
                    <a:pt x="1" y="1"/>
                  </a:moveTo>
                  <a:lnTo>
                    <a:pt x="1" y="1458"/>
                  </a:lnTo>
                  <a:lnTo>
                    <a:pt x="21544" y="1458"/>
                  </a:lnTo>
                  <a:cubicBezTo>
                    <a:pt x="34653" y="1458"/>
                    <a:pt x="45320" y="12123"/>
                    <a:pt x="45320" y="25233"/>
                  </a:cubicBezTo>
                  <a:cubicBezTo>
                    <a:pt x="45320" y="38344"/>
                    <a:pt x="34653" y="49009"/>
                    <a:pt x="21544" y="49009"/>
                  </a:cubicBezTo>
                  <a:lnTo>
                    <a:pt x="1" y="49009"/>
                  </a:lnTo>
                  <a:lnTo>
                    <a:pt x="1" y="50466"/>
                  </a:lnTo>
                  <a:lnTo>
                    <a:pt x="21544" y="50466"/>
                  </a:lnTo>
                  <a:cubicBezTo>
                    <a:pt x="35457" y="50466"/>
                    <a:pt x="46776" y="39146"/>
                    <a:pt x="46776" y="25233"/>
                  </a:cubicBezTo>
                  <a:cubicBezTo>
                    <a:pt x="46776" y="11322"/>
                    <a:pt x="35457" y="1"/>
                    <a:pt x="21544" y="1"/>
                  </a:cubicBezTo>
                  <a:close/>
                </a:path>
              </a:pathLst>
            </a:custGeom>
            <a:solidFill>
              <a:srgbClr val="969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894;p28">
            <a:extLst>
              <a:ext uri="{FF2B5EF4-FFF2-40B4-BE49-F238E27FC236}">
                <a16:creationId xmlns:a16="http://schemas.microsoft.com/office/drawing/2014/main" id="{7A21C3A5-C223-4544-92EB-F1A04F1B1F15}"/>
              </a:ext>
            </a:extLst>
          </p:cNvPr>
          <p:cNvSpPr txBox="1">
            <a:spLocks/>
          </p:cNvSpPr>
          <p:nvPr/>
        </p:nvSpPr>
        <p:spPr>
          <a:xfrm>
            <a:off x="4872336" y="1962901"/>
            <a:ext cx="4001348" cy="184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 sz="1600" b="1" dirty="0">
                <a:latin typeface="SF Pro Display" panose="00000500000000000000" pitchFamily="2" charset="0"/>
                <a:ea typeface="SF Pro Display" panose="00000500000000000000" pitchFamily="2" charset="0"/>
              </a:rPr>
              <a:t>Ключевые подзадачи к концу месяца: </a:t>
            </a:r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разработать документацию по конечному Продукту</a:t>
            </a:r>
          </a:p>
          <a:p>
            <a:endParaRPr lang="ru-RU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  <a:p>
            <a:r>
              <a:rPr lang="ru-RU" sz="1600" b="1" dirty="0">
                <a:latin typeface="SF Pro Display" panose="00000500000000000000" pitchFamily="2" charset="0"/>
                <a:ea typeface="SF Pro Display" panose="00000500000000000000" pitchFamily="2" charset="0"/>
              </a:rPr>
              <a:t>Платформы решения: </a:t>
            </a:r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бесплатная система для </a:t>
            </a:r>
            <a:r>
              <a:rPr lang="ru-RU" sz="1600" dirty="0" err="1">
                <a:latin typeface="SF Pro Display" panose="00000500000000000000" pitchFamily="2" charset="0"/>
                <a:ea typeface="SF Pro Display" panose="00000500000000000000" pitchFamily="2" charset="0"/>
              </a:rPr>
              <a:t>телеграм</a:t>
            </a:r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-бота, MS Access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2"/>
          <p:cNvSpPr txBox="1">
            <a:spLocks noGrp="1"/>
          </p:cNvSpPr>
          <p:nvPr>
            <p:ph type="ctrTitle"/>
          </p:nvPr>
        </p:nvSpPr>
        <p:spPr>
          <a:xfrm flipH="1">
            <a:off x="691262" y="174751"/>
            <a:ext cx="809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Arial Nova Cond" panose="020B0506020202020204" pitchFamily="34" charset="0"/>
              </a:rPr>
              <a:t>Аналоги решений</a:t>
            </a:r>
            <a:endParaRPr sz="3600" dirty="0">
              <a:latin typeface="Arial Nova Cond" panose="020B0506020202020204" pitchFamily="34" charset="0"/>
            </a:endParaRPr>
          </a:p>
        </p:txBody>
      </p:sp>
      <p:grpSp>
        <p:nvGrpSpPr>
          <p:cNvPr id="1012" name="Google Shape;1012;p42"/>
          <p:cNvGrpSpPr/>
          <p:nvPr/>
        </p:nvGrpSpPr>
        <p:grpSpPr>
          <a:xfrm>
            <a:off x="1305394" y="1754874"/>
            <a:ext cx="980695" cy="982361"/>
            <a:chOff x="917250" y="2165250"/>
            <a:chExt cx="980695" cy="982361"/>
          </a:xfrm>
        </p:grpSpPr>
        <p:sp>
          <p:nvSpPr>
            <p:cNvPr id="1013" name="Google Shape;1013;p42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2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2" name="Google Shape;1022;p42"/>
          <p:cNvGrpSpPr/>
          <p:nvPr/>
        </p:nvGrpSpPr>
        <p:grpSpPr>
          <a:xfrm>
            <a:off x="1302532" y="3403532"/>
            <a:ext cx="980695" cy="982361"/>
            <a:chOff x="917250" y="2165250"/>
            <a:chExt cx="980695" cy="982361"/>
          </a:xfrm>
        </p:grpSpPr>
        <p:sp>
          <p:nvSpPr>
            <p:cNvPr id="1023" name="Google Shape;1023;p42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2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42"/>
          <p:cNvSpPr txBox="1">
            <a:spLocks noGrp="1"/>
          </p:cNvSpPr>
          <p:nvPr>
            <p:ph type="subTitle" idx="2"/>
          </p:nvPr>
        </p:nvSpPr>
        <p:spPr>
          <a:xfrm>
            <a:off x="3061244" y="1689495"/>
            <a:ext cx="4614000" cy="1189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обучение перед использованием для некоторых дисциплин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мониторинг корректности заполнения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публикация на сайте дисциплины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расчет ключевых показателей</a:t>
            </a:r>
          </a:p>
        </p:txBody>
      </p:sp>
      <p:sp>
        <p:nvSpPr>
          <p:cNvPr id="1030" name="Google Shape;1030;p42"/>
          <p:cNvSpPr txBox="1">
            <a:spLocks noGrp="1"/>
          </p:cNvSpPr>
          <p:nvPr>
            <p:ph type="subTitle" idx="6"/>
          </p:nvPr>
        </p:nvSpPr>
        <p:spPr>
          <a:xfrm>
            <a:off x="3061244" y="3450257"/>
            <a:ext cx="4614000" cy="10778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сложности при получении доступа к конструктору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перегруженный интерфейс платформы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06B2B6-192B-4478-AF53-DD3E7060B265}"/>
              </a:ext>
            </a:extLst>
          </p:cNvPr>
          <p:cNvSpPr txBox="1"/>
          <p:nvPr/>
        </p:nvSpPr>
        <p:spPr>
          <a:xfrm>
            <a:off x="691262" y="777595"/>
            <a:ext cx="5137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Конструктор программ учебных дисциплин НИУ ВШЭ</a:t>
            </a:r>
          </a:p>
        </p:txBody>
      </p:sp>
      <p:pic>
        <p:nvPicPr>
          <p:cNvPr id="4" name="Рисунок 3" descr="Изображение выглядит как текст, знак, алкоголь&#10;&#10;Автоматически созданное описание">
            <a:extLst>
              <a:ext uri="{FF2B5EF4-FFF2-40B4-BE49-F238E27FC236}">
                <a16:creationId xmlns:a16="http://schemas.microsoft.com/office/drawing/2014/main" id="{606A4D5B-0C5F-489E-9BD9-9490F0935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19" y="101666"/>
            <a:ext cx="897019" cy="897019"/>
          </a:xfrm>
          <a:prstGeom prst="rect">
            <a:avLst/>
          </a:prstGeom>
        </p:spPr>
      </p:pic>
      <p:pic>
        <p:nvPicPr>
          <p:cNvPr id="6" name="Рисунок 5" descr="Добавить контур">
            <a:extLst>
              <a:ext uri="{FF2B5EF4-FFF2-40B4-BE49-F238E27FC236}">
                <a16:creationId xmlns:a16="http://schemas.microsoft.com/office/drawing/2014/main" id="{341A8CBA-FC78-4F52-81FE-D48EF9E66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0196" y="2016319"/>
            <a:ext cx="485365" cy="48536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3EA73BC-8300-49F9-BCDC-018747384541}"/>
              </a:ext>
            </a:extLst>
          </p:cNvPr>
          <p:cNvCxnSpPr/>
          <p:nvPr/>
        </p:nvCxnSpPr>
        <p:spPr>
          <a:xfrm>
            <a:off x="1549991" y="3894207"/>
            <a:ext cx="471487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2"/>
          <p:cNvSpPr txBox="1">
            <a:spLocks noGrp="1"/>
          </p:cNvSpPr>
          <p:nvPr>
            <p:ph type="ctrTitle"/>
          </p:nvPr>
        </p:nvSpPr>
        <p:spPr>
          <a:xfrm flipH="1">
            <a:off x="691262" y="174751"/>
            <a:ext cx="809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Arial Nova Cond" panose="020B0506020202020204" pitchFamily="34" charset="0"/>
              </a:rPr>
              <a:t>Аналоги решений</a:t>
            </a:r>
            <a:endParaRPr sz="3600" dirty="0">
              <a:latin typeface="Arial Nova Cond" panose="020B0506020202020204" pitchFamily="34" charset="0"/>
            </a:endParaRPr>
          </a:p>
        </p:txBody>
      </p:sp>
      <p:grpSp>
        <p:nvGrpSpPr>
          <p:cNvPr id="1012" name="Google Shape;1012;p42"/>
          <p:cNvGrpSpPr/>
          <p:nvPr/>
        </p:nvGrpSpPr>
        <p:grpSpPr>
          <a:xfrm>
            <a:off x="1188820" y="1730555"/>
            <a:ext cx="980695" cy="982361"/>
            <a:chOff x="917250" y="2165250"/>
            <a:chExt cx="980695" cy="982361"/>
          </a:xfrm>
        </p:grpSpPr>
        <p:sp>
          <p:nvSpPr>
            <p:cNvPr id="1013" name="Google Shape;1013;p42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2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2" name="Google Shape;1022;p42"/>
          <p:cNvGrpSpPr/>
          <p:nvPr/>
        </p:nvGrpSpPr>
        <p:grpSpPr>
          <a:xfrm>
            <a:off x="1185956" y="3571830"/>
            <a:ext cx="980695" cy="982361"/>
            <a:chOff x="917250" y="2165250"/>
            <a:chExt cx="980695" cy="982361"/>
          </a:xfrm>
        </p:grpSpPr>
        <p:sp>
          <p:nvSpPr>
            <p:cNvPr id="1023" name="Google Shape;1023;p42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2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42"/>
          <p:cNvSpPr txBox="1">
            <a:spLocks noGrp="1"/>
          </p:cNvSpPr>
          <p:nvPr>
            <p:ph type="subTitle" idx="2"/>
          </p:nvPr>
        </p:nvSpPr>
        <p:spPr>
          <a:xfrm>
            <a:off x="2789781" y="1411983"/>
            <a:ext cx="6082756" cy="1935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удобный интерфейс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стартовая страница с понятным объяснением принципа работы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при входе на платформу сразу открывается весь функционал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возможность создания индивидуальной образовательной программы и наблюдения индивидуальной траектории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интеграция с внутренними системами университета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возможность просматривать доступные онлайн-курсы других образовательных платформ</a:t>
            </a:r>
          </a:p>
        </p:txBody>
      </p:sp>
      <p:sp>
        <p:nvSpPr>
          <p:cNvPr id="1030" name="Google Shape;1030;p42"/>
          <p:cNvSpPr txBox="1">
            <a:spLocks noGrp="1"/>
          </p:cNvSpPr>
          <p:nvPr>
            <p:ph type="subTitle" idx="6"/>
          </p:nvPr>
        </p:nvSpPr>
        <p:spPr>
          <a:xfrm>
            <a:off x="2789781" y="3617370"/>
            <a:ext cx="4614000" cy="10778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отсутствует необходимый </a:t>
            </a:r>
            <a:r>
              <a:rPr lang="ru-RU" dirty="0" err="1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телеграм</a:t>
            </a: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-бот в </a:t>
            </a:r>
            <a:r>
              <a:rPr lang="ru-RU" dirty="0" err="1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телеграм</a:t>
            </a: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-канале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>
                <a:solidFill>
                  <a:schemeClr val="dk1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отсутствуют имя и личная страница пользователя с информацией об аккаунте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06B2B6-192B-4478-AF53-DD3E7060B265}"/>
              </a:ext>
            </a:extLst>
          </p:cNvPr>
          <p:cNvSpPr txBox="1"/>
          <p:nvPr/>
        </p:nvSpPr>
        <p:spPr>
          <a:xfrm>
            <a:off x="686000" y="777595"/>
            <a:ext cx="3886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Конструктор ОП от университета ИТМО</a:t>
            </a:r>
          </a:p>
        </p:txBody>
      </p:sp>
      <p:pic>
        <p:nvPicPr>
          <p:cNvPr id="6" name="Рисунок 5" descr="Добавить контур">
            <a:extLst>
              <a:ext uri="{FF2B5EF4-FFF2-40B4-BE49-F238E27FC236}">
                <a16:creationId xmlns:a16="http://schemas.microsoft.com/office/drawing/2014/main" id="{341A8CBA-FC78-4F52-81FE-D48EF9E66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3622" y="1992000"/>
            <a:ext cx="485365" cy="48536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3EA73BC-8300-49F9-BCDC-018747384541}"/>
              </a:ext>
            </a:extLst>
          </p:cNvPr>
          <p:cNvCxnSpPr/>
          <p:nvPr/>
        </p:nvCxnSpPr>
        <p:spPr>
          <a:xfrm>
            <a:off x="1433415" y="4062505"/>
            <a:ext cx="471487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Университет ИТМО — Википедия">
            <a:extLst>
              <a:ext uri="{FF2B5EF4-FFF2-40B4-BE49-F238E27FC236}">
                <a16:creationId xmlns:a16="http://schemas.microsoft.com/office/drawing/2014/main" id="{EB7583C3-3C32-4C0A-8A74-DA009C15B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594" y="13734"/>
            <a:ext cx="1750168" cy="12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09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35D20-9782-4388-9540-C6D9A663C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131" y="468450"/>
            <a:ext cx="6168770" cy="577800"/>
          </a:xfrm>
        </p:spPr>
        <p:txBody>
          <a:bodyPr/>
          <a:lstStyle/>
          <a:p>
            <a:r>
              <a:rPr lang="ru-RU" sz="3600" dirty="0">
                <a:latin typeface="Arial Nova Cond" panose="020B0506020202020204" pitchFamily="34" charset="0"/>
              </a:rPr>
              <a:t>Преимущества нашего проекта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0A3E13DE-C5D9-49DD-AD50-207C2965F9A5}"/>
              </a:ext>
            </a:extLst>
          </p:cNvPr>
          <p:cNvSpPr txBox="1">
            <a:spLocks/>
          </p:cNvSpPr>
          <p:nvPr/>
        </p:nvSpPr>
        <p:spPr>
          <a:xfrm>
            <a:off x="1266010" y="1695263"/>
            <a:ext cx="1854241" cy="508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F Pro Display" panose="00000500000000000000" pitchFamily="2" charset="0"/>
                <a:ea typeface="SF Pro Display" panose="00000500000000000000" pitchFamily="2" charset="0"/>
              </a:rPr>
              <a:t>Телеграм-бот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BBEBD3-2A0E-4B51-961A-39C0DBB08BFF}"/>
              </a:ext>
            </a:extLst>
          </p:cNvPr>
          <p:cNvSpPr txBox="1"/>
          <p:nvPr/>
        </p:nvSpPr>
        <p:spPr>
          <a:xfrm>
            <a:off x="622779" y="147780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4400" b="1" kern="1200" dirty="0">
                <a:solidFill>
                  <a:srgbClr val="FC833C"/>
                </a:solidFill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BB4CF2-59FA-4E3A-B67E-5346EE9A729F}"/>
              </a:ext>
            </a:extLst>
          </p:cNvPr>
          <p:cNvSpPr txBox="1"/>
          <p:nvPr/>
        </p:nvSpPr>
        <p:spPr>
          <a:xfrm>
            <a:off x="4440800" y="1471265"/>
            <a:ext cx="755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4400" b="1" kern="1200" dirty="0">
                <a:solidFill>
                  <a:srgbClr val="78001B"/>
                </a:solidFill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EA11D-E47D-43DE-AE99-19B63EAFB55D}"/>
              </a:ext>
            </a:extLst>
          </p:cNvPr>
          <p:cNvSpPr txBox="1"/>
          <p:nvPr/>
        </p:nvSpPr>
        <p:spPr>
          <a:xfrm>
            <a:off x="622778" y="2896257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4400" b="1" kern="1200" dirty="0">
                <a:solidFill>
                  <a:srgbClr val="1CCDC4"/>
                </a:solidFill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DFB5E3-C0F0-448B-AD1A-89A1CADF5B97}"/>
              </a:ext>
            </a:extLst>
          </p:cNvPr>
          <p:cNvSpPr txBox="1"/>
          <p:nvPr/>
        </p:nvSpPr>
        <p:spPr>
          <a:xfrm>
            <a:off x="4440800" y="289625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4400" b="1" kern="1200" dirty="0">
                <a:solidFill>
                  <a:srgbClr val="F5340B"/>
                </a:solidFill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9DC1526-879D-4108-AC64-0198545BF7FC}"/>
              </a:ext>
            </a:extLst>
          </p:cNvPr>
          <p:cNvSpPr txBox="1">
            <a:spLocks/>
          </p:cNvSpPr>
          <p:nvPr/>
        </p:nvSpPr>
        <p:spPr>
          <a:xfrm>
            <a:off x="5348808" y="1617707"/>
            <a:ext cx="3632038" cy="892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Имя пользователя на страницах платформы везде, где можно;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ru-RU" sz="1800" dirty="0">
              <a:solidFill>
                <a:prstClr val="black"/>
              </a:solidFill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EF9134CC-7C40-401E-B40C-FD9C58FEE6C8}"/>
              </a:ext>
            </a:extLst>
          </p:cNvPr>
          <p:cNvSpPr txBox="1">
            <a:spLocks/>
          </p:cNvSpPr>
          <p:nvPr/>
        </p:nvSpPr>
        <p:spPr>
          <a:xfrm>
            <a:off x="1378114" y="2982089"/>
            <a:ext cx="2724028" cy="683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Конструктор доступен как по щелчку пальцев;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ru-RU" sz="1800" dirty="0">
              <a:solidFill>
                <a:prstClr val="black"/>
              </a:solidFill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7D790BC6-4CB4-4F9A-A225-C8625D4AE659}"/>
              </a:ext>
            </a:extLst>
          </p:cNvPr>
          <p:cNvSpPr txBox="1">
            <a:spLocks/>
          </p:cNvSpPr>
          <p:nvPr/>
        </p:nvSpPr>
        <p:spPr>
          <a:xfrm>
            <a:off x="5348808" y="2989709"/>
            <a:ext cx="2697480" cy="892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/>
                </a:solidFill>
                <a:latin typeface="SF Pro Display" panose="00000500000000000000" pitchFamily="2" charset="0"/>
                <a:ea typeface="SF Pro Display" panose="00000500000000000000" pitchFamily="2" charset="0"/>
              </a:rPr>
              <a:t>Лёгкий, точно пёрышко, интерфейс платформы.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ru-RU" sz="1800" dirty="0">
              <a:solidFill>
                <a:prstClr val="black"/>
              </a:solidFill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3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63"/>
          <p:cNvSpPr txBox="1">
            <a:spLocks noGrp="1"/>
          </p:cNvSpPr>
          <p:nvPr>
            <p:ph type="ctrTitle"/>
          </p:nvPr>
        </p:nvSpPr>
        <p:spPr>
          <a:xfrm>
            <a:off x="4011650" y="85915"/>
            <a:ext cx="4353781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Arial Nova Cond" panose="020B0506020202020204" pitchFamily="34" charset="0"/>
              </a:rPr>
              <a:t>Компетенции команды</a:t>
            </a:r>
            <a:endParaRPr sz="2800" dirty="0">
              <a:latin typeface="Arial Nova Cond" panose="020B0506020202020204" pitchFamily="34" charset="0"/>
            </a:endParaRPr>
          </a:p>
        </p:txBody>
      </p:sp>
      <p:sp>
        <p:nvSpPr>
          <p:cNvPr id="1326" name="Google Shape;1326;p63"/>
          <p:cNvSpPr txBox="1">
            <a:spLocks noGrp="1"/>
          </p:cNvSpPr>
          <p:nvPr>
            <p:ph type="subTitle" idx="1"/>
          </p:nvPr>
        </p:nvSpPr>
        <p:spPr>
          <a:xfrm>
            <a:off x="497863" y="1419305"/>
            <a:ext cx="2536945" cy="42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Arial Nova Cond" panose="020B0506020202020204" pitchFamily="34" charset="0"/>
              </a:rPr>
              <a:t>Сафиуллина Алина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327" name="Google Shape;1327;p63"/>
          <p:cNvSpPr txBox="1">
            <a:spLocks noGrp="1"/>
          </p:cNvSpPr>
          <p:nvPr>
            <p:ph type="subTitle" idx="2"/>
          </p:nvPr>
        </p:nvSpPr>
        <p:spPr>
          <a:xfrm>
            <a:off x="526306" y="1749761"/>
            <a:ext cx="23133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Лидер-мотиватор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3" name="Рисунок 2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FF00A510-9F16-4419-B3F2-8C341ABED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54"/>
          <a:stretch/>
        </p:blipFill>
        <p:spPr>
          <a:xfrm>
            <a:off x="874461" y="2159853"/>
            <a:ext cx="711812" cy="902715"/>
          </a:xfrm>
          <a:prstGeom prst="ellipse">
            <a:avLst/>
          </a:prstGeom>
        </p:spPr>
      </p:pic>
      <p:pic>
        <p:nvPicPr>
          <p:cNvPr id="5" name="Рисунок 4" descr="Изображение выглядит как мужчина, стоит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68E834C3-6AEF-46FC-BDFC-5C4E2E6A70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50" t="24787" r="23595" b="43954"/>
          <a:stretch/>
        </p:blipFill>
        <p:spPr>
          <a:xfrm>
            <a:off x="6503966" y="408547"/>
            <a:ext cx="1100522" cy="1054902"/>
          </a:xfrm>
          <a:prstGeom prst="ellipse">
            <a:avLst/>
          </a:prstGeom>
        </p:spPr>
      </p:pic>
      <p:pic>
        <p:nvPicPr>
          <p:cNvPr id="7" name="Рисунок 6" descr="Изображение выглядит как человек, одежда, стоит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0FAF5775-7642-4A5B-A980-1C3349E026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725" b="36415"/>
          <a:stretch/>
        </p:blipFill>
        <p:spPr>
          <a:xfrm>
            <a:off x="2793067" y="319472"/>
            <a:ext cx="809698" cy="1119641"/>
          </a:xfrm>
          <a:prstGeom prst="ellipse">
            <a:avLst/>
          </a:prstGeom>
        </p:spPr>
      </p:pic>
      <p:pic>
        <p:nvPicPr>
          <p:cNvPr id="11" name="Рисунок 10" descr="Изображение выглядит как человек, внутренний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EE9E6AC3-78A5-42D5-9065-B04EF35B1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78901">
            <a:off x="6782982" y="2066422"/>
            <a:ext cx="811329" cy="1081147"/>
          </a:xfrm>
          <a:prstGeom prst="ellipse">
            <a:avLst/>
          </a:prstGeom>
        </p:spPr>
      </p:pic>
      <p:pic>
        <p:nvPicPr>
          <p:cNvPr id="13" name="Рисунок 12" descr="Изображение выглядит как человек, галстук, мужчина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5335D9CC-F8A4-4BAD-A5A7-812A0A86A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141" y="2195080"/>
            <a:ext cx="1117120" cy="871947"/>
          </a:xfrm>
          <a:prstGeom prst="ellipse">
            <a:avLst/>
          </a:prstGeom>
        </p:spPr>
      </p:pic>
      <p:pic>
        <p:nvPicPr>
          <p:cNvPr id="15" name="Рисунок 14" descr="Изображение выглядит как человек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1E2F661-B2DC-418F-A4A5-9C4A691EE6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2104" y="457803"/>
            <a:ext cx="1057650" cy="962733"/>
          </a:xfrm>
          <a:prstGeom prst="ellipse">
            <a:avLst/>
          </a:prstGeom>
        </p:spPr>
      </p:pic>
      <p:pic>
        <p:nvPicPr>
          <p:cNvPr id="17" name="Рисунок 16" descr="Изображение выглядит как человек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2E7DEA2A-8052-4E7E-8ABD-572CADDCFA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5085" y="3558983"/>
            <a:ext cx="734130" cy="978275"/>
          </a:xfrm>
          <a:prstGeom prst="ellipse">
            <a:avLst/>
          </a:prstGeom>
        </p:spPr>
      </p:pic>
      <p:pic>
        <p:nvPicPr>
          <p:cNvPr id="19" name="Рисунок 18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EFB3760-F7D2-405D-BD3F-65D7241DB4E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8463"/>
          <a:stretch/>
        </p:blipFill>
        <p:spPr>
          <a:xfrm>
            <a:off x="852923" y="644761"/>
            <a:ext cx="763432" cy="829489"/>
          </a:xfrm>
          <a:prstGeom prst="ellipse">
            <a:avLst/>
          </a:prstGeom>
        </p:spPr>
      </p:pic>
      <p:sp>
        <p:nvSpPr>
          <p:cNvPr id="117" name="Google Shape;1326;p63">
            <a:extLst>
              <a:ext uri="{FF2B5EF4-FFF2-40B4-BE49-F238E27FC236}">
                <a16:creationId xmlns:a16="http://schemas.microsoft.com/office/drawing/2014/main" id="{B09B2363-89C2-409A-96B9-4AE975BFA33D}"/>
              </a:ext>
            </a:extLst>
          </p:cNvPr>
          <p:cNvSpPr txBox="1">
            <a:spLocks/>
          </p:cNvSpPr>
          <p:nvPr/>
        </p:nvSpPr>
        <p:spPr>
          <a:xfrm>
            <a:off x="2279267" y="1419305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Солодкова Анастасия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18" name="Google Shape;1327;p63">
            <a:extLst>
              <a:ext uri="{FF2B5EF4-FFF2-40B4-BE49-F238E27FC236}">
                <a16:creationId xmlns:a16="http://schemas.microsoft.com/office/drawing/2014/main" id="{ADA8C2EF-7C85-4E28-938C-14986A682D15}"/>
              </a:ext>
            </a:extLst>
          </p:cNvPr>
          <p:cNvSpPr txBox="1">
            <a:spLocks/>
          </p:cNvSpPr>
          <p:nvPr/>
        </p:nvSpPr>
        <p:spPr>
          <a:xfrm>
            <a:off x="2307710" y="1749761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Координатор – специалист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0" name="Google Shape;1326;p63">
            <a:extLst>
              <a:ext uri="{FF2B5EF4-FFF2-40B4-BE49-F238E27FC236}">
                <a16:creationId xmlns:a16="http://schemas.microsoft.com/office/drawing/2014/main" id="{4CB3C63C-4357-4939-B853-CF941F68E4D5}"/>
              </a:ext>
            </a:extLst>
          </p:cNvPr>
          <p:cNvSpPr txBox="1">
            <a:spLocks/>
          </p:cNvSpPr>
          <p:nvPr/>
        </p:nvSpPr>
        <p:spPr>
          <a:xfrm>
            <a:off x="4448895" y="1419305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Газизов Ильнар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21" name="Google Shape;1327;p63">
            <a:extLst>
              <a:ext uri="{FF2B5EF4-FFF2-40B4-BE49-F238E27FC236}">
                <a16:creationId xmlns:a16="http://schemas.microsoft.com/office/drawing/2014/main" id="{0D36A240-48DF-4A42-A4F1-9CB96BA50EF2}"/>
              </a:ext>
            </a:extLst>
          </p:cNvPr>
          <p:cNvSpPr txBox="1">
            <a:spLocks/>
          </p:cNvSpPr>
          <p:nvPr/>
        </p:nvSpPr>
        <p:spPr>
          <a:xfrm>
            <a:off x="4477338" y="1749761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Реализатор-специалист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3" name="Google Shape;1326;p63">
            <a:extLst>
              <a:ext uri="{FF2B5EF4-FFF2-40B4-BE49-F238E27FC236}">
                <a16:creationId xmlns:a16="http://schemas.microsoft.com/office/drawing/2014/main" id="{B24A28FD-5C7D-4D93-94EC-6111C7A8923F}"/>
              </a:ext>
            </a:extLst>
          </p:cNvPr>
          <p:cNvSpPr txBox="1">
            <a:spLocks/>
          </p:cNvSpPr>
          <p:nvPr/>
        </p:nvSpPr>
        <p:spPr>
          <a:xfrm>
            <a:off x="6397224" y="1419305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Садыков Руслан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24" name="Google Shape;1327;p63">
            <a:extLst>
              <a:ext uri="{FF2B5EF4-FFF2-40B4-BE49-F238E27FC236}">
                <a16:creationId xmlns:a16="http://schemas.microsoft.com/office/drawing/2014/main" id="{78382E42-0391-42D2-8B1A-94BA64A2723A}"/>
              </a:ext>
            </a:extLst>
          </p:cNvPr>
          <p:cNvSpPr txBox="1">
            <a:spLocks/>
          </p:cNvSpPr>
          <p:nvPr/>
        </p:nvSpPr>
        <p:spPr>
          <a:xfrm>
            <a:off x="6425667" y="1749761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Координатор – исследователь ресурсов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6" name="Google Shape;1326;p63">
            <a:extLst>
              <a:ext uri="{FF2B5EF4-FFF2-40B4-BE49-F238E27FC236}">
                <a16:creationId xmlns:a16="http://schemas.microsoft.com/office/drawing/2014/main" id="{9B4DA7CB-8B0E-47FE-AE06-22D7AB9F5237}"/>
              </a:ext>
            </a:extLst>
          </p:cNvPr>
          <p:cNvSpPr txBox="1">
            <a:spLocks/>
          </p:cNvSpPr>
          <p:nvPr/>
        </p:nvSpPr>
        <p:spPr>
          <a:xfrm>
            <a:off x="416180" y="3072637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Шарипова </a:t>
            </a:r>
            <a:r>
              <a:rPr lang="ru-RU" sz="1600" dirty="0" err="1">
                <a:latin typeface="Arial Nova Cond" panose="020B0506020202020204" pitchFamily="34" charset="0"/>
              </a:rPr>
              <a:t>Ленара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27" name="Google Shape;1327;p63">
            <a:extLst>
              <a:ext uri="{FF2B5EF4-FFF2-40B4-BE49-F238E27FC236}">
                <a16:creationId xmlns:a16="http://schemas.microsoft.com/office/drawing/2014/main" id="{79A39B36-8AAA-4E8E-8D97-252F861F6210}"/>
              </a:ext>
            </a:extLst>
          </p:cNvPr>
          <p:cNvSpPr txBox="1">
            <a:spLocks/>
          </p:cNvSpPr>
          <p:nvPr/>
        </p:nvSpPr>
        <p:spPr>
          <a:xfrm>
            <a:off x="444623" y="3403093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Генератор идей – душа команды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9" name="Google Shape;1326;p63">
            <a:extLst>
              <a:ext uri="{FF2B5EF4-FFF2-40B4-BE49-F238E27FC236}">
                <a16:creationId xmlns:a16="http://schemas.microsoft.com/office/drawing/2014/main" id="{5444C7F2-FB9A-444A-ABC4-13539BEEFC5C}"/>
              </a:ext>
            </a:extLst>
          </p:cNvPr>
          <p:cNvSpPr txBox="1">
            <a:spLocks/>
          </p:cNvSpPr>
          <p:nvPr/>
        </p:nvSpPr>
        <p:spPr>
          <a:xfrm>
            <a:off x="2387128" y="3072637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Закирова Азалия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30" name="Google Shape;1327;p63">
            <a:extLst>
              <a:ext uri="{FF2B5EF4-FFF2-40B4-BE49-F238E27FC236}">
                <a16:creationId xmlns:a16="http://schemas.microsoft.com/office/drawing/2014/main" id="{80F1F8DF-8E02-4C36-9ACC-B2D68D224E5C}"/>
              </a:ext>
            </a:extLst>
          </p:cNvPr>
          <p:cNvSpPr txBox="1">
            <a:spLocks/>
          </p:cNvSpPr>
          <p:nvPr/>
        </p:nvSpPr>
        <p:spPr>
          <a:xfrm>
            <a:off x="2415571" y="3403093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Специалист – финишер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2" name="Google Shape;1326;p63">
            <a:extLst>
              <a:ext uri="{FF2B5EF4-FFF2-40B4-BE49-F238E27FC236}">
                <a16:creationId xmlns:a16="http://schemas.microsoft.com/office/drawing/2014/main" id="{59C6185F-170E-42F2-A7AB-197936A5B0B3}"/>
              </a:ext>
            </a:extLst>
          </p:cNvPr>
          <p:cNvSpPr txBox="1">
            <a:spLocks/>
          </p:cNvSpPr>
          <p:nvPr/>
        </p:nvSpPr>
        <p:spPr>
          <a:xfrm>
            <a:off x="4452939" y="3072637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Идрисов Данил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33" name="Google Shape;1327;p63">
            <a:extLst>
              <a:ext uri="{FF2B5EF4-FFF2-40B4-BE49-F238E27FC236}">
                <a16:creationId xmlns:a16="http://schemas.microsoft.com/office/drawing/2014/main" id="{EB84DDD0-CC85-4F70-ADD2-AEC81FEC32C4}"/>
              </a:ext>
            </a:extLst>
          </p:cNvPr>
          <p:cNvSpPr txBox="1">
            <a:spLocks/>
          </p:cNvSpPr>
          <p:nvPr/>
        </p:nvSpPr>
        <p:spPr>
          <a:xfrm>
            <a:off x="4481382" y="3403093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Критик-финишер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5" name="Google Shape;1326;p63">
            <a:extLst>
              <a:ext uri="{FF2B5EF4-FFF2-40B4-BE49-F238E27FC236}">
                <a16:creationId xmlns:a16="http://schemas.microsoft.com/office/drawing/2014/main" id="{47A1317E-FB33-4EB1-B2F3-AFEC28715FD4}"/>
              </a:ext>
            </a:extLst>
          </p:cNvPr>
          <p:cNvSpPr txBox="1">
            <a:spLocks/>
          </p:cNvSpPr>
          <p:nvPr/>
        </p:nvSpPr>
        <p:spPr>
          <a:xfrm>
            <a:off x="6480537" y="3076192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 err="1">
                <a:latin typeface="Arial Nova Cond" panose="020B0506020202020204" pitchFamily="34" charset="0"/>
              </a:rPr>
              <a:t>Сияпова</a:t>
            </a:r>
            <a:r>
              <a:rPr lang="ru-RU" sz="1600" dirty="0">
                <a:latin typeface="Arial Nova Cond" panose="020B0506020202020204" pitchFamily="34" charset="0"/>
              </a:rPr>
              <a:t> </a:t>
            </a:r>
            <a:r>
              <a:rPr lang="ru-RU" sz="1600" dirty="0" err="1">
                <a:latin typeface="Arial Nova Cond" panose="020B0506020202020204" pitchFamily="34" charset="0"/>
              </a:rPr>
              <a:t>Аделя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36" name="Google Shape;1327;p63">
            <a:extLst>
              <a:ext uri="{FF2B5EF4-FFF2-40B4-BE49-F238E27FC236}">
                <a16:creationId xmlns:a16="http://schemas.microsoft.com/office/drawing/2014/main" id="{7C3DCEF2-CC0D-46D4-AD6B-23CCBC139D1E}"/>
              </a:ext>
            </a:extLst>
          </p:cNvPr>
          <p:cNvSpPr txBox="1">
            <a:spLocks/>
          </p:cNvSpPr>
          <p:nvPr/>
        </p:nvSpPr>
        <p:spPr>
          <a:xfrm>
            <a:off x="6508980" y="3406648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Душа команды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8" name="Google Shape;1326;p63">
            <a:extLst>
              <a:ext uri="{FF2B5EF4-FFF2-40B4-BE49-F238E27FC236}">
                <a16:creationId xmlns:a16="http://schemas.microsoft.com/office/drawing/2014/main" id="{37002CB7-03D8-4A45-9F0B-2C38F8965695}"/>
              </a:ext>
            </a:extLst>
          </p:cNvPr>
          <p:cNvSpPr txBox="1">
            <a:spLocks/>
          </p:cNvSpPr>
          <p:nvPr/>
        </p:nvSpPr>
        <p:spPr>
          <a:xfrm>
            <a:off x="3135474" y="4453752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Харисов Марс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39" name="Google Shape;1327;p63">
            <a:extLst>
              <a:ext uri="{FF2B5EF4-FFF2-40B4-BE49-F238E27FC236}">
                <a16:creationId xmlns:a16="http://schemas.microsoft.com/office/drawing/2014/main" id="{F3E59D37-DFDA-4006-84B4-9723A3FC6A4C}"/>
              </a:ext>
            </a:extLst>
          </p:cNvPr>
          <p:cNvSpPr txBox="1">
            <a:spLocks/>
          </p:cNvSpPr>
          <p:nvPr/>
        </p:nvSpPr>
        <p:spPr>
          <a:xfrm>
            <a:off x="3149169" y="4784208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Исследователь ресурсов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41" name="Google Shape;1326;p63">
            <a:extLst>
              <a:ext uri="{FF2B5EF4-FFF2-40B4-BE49-F238E27FC236}">
                <a16:creationId xmlns:a16="http://schemas.microsoft.com/office/drawing/2014/main" id="{3AB8F1BD-2DDC-427F-A770-FE0FDA301C85}"/>
              </a:ext>
            </a:extLst>
          </p:cNvPr>
          <p:cNvSpPr txBox="1">
            <a:spLocks/>
          </p:cNvSpPr>
          <p:nvPr/>
        </p:nvSpPr>
        <p:spPr>
          <a:xfrm>
            <a:off x="5524033" y="4456980"/>
            <a:ext cx="2536945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Arial Nova Cond" panose="020B0506020202020204" pitchFamily="34" charset="0"/>
              </a:rPr>
              <a:t>Ишимбаев Тагир</a:t>
            </a:r>
            <a:endParaRPr lang="en-US" sz="1600" dirty="0">
              <a:latin typeface="Arial Nova Cond" panose="020B0506020202020204" pitchFamily="34" charset="0"/>
            </a:endParaRPr>
          </a:p>
        </p:txBody>
      </p:sp>
      <p:sp>
        <p:nvSpPr>
          <p:cNvPr id="142" name="Google Shape;1327;p63">
            <a:extLst>
              <a:ext uri="{FF2B5EF4-FFF2-40B4-BE49-F238E27FC236}">
                <a16:creationId xmlns:a16="http://schemas.microsoft.com/office/drawing/2014/main" id="{F845E832-44CA-4EF1-9C46-B1C4A9FF8119}"/>
              </a:ext>
            </a:extLst>
          </p:cNvPr>
          <p:cNvSpPr txBox="1">
            <a:spLocks/>
          </p:cNvSpPr>
          <p:nvPr/>
        </p:nvSpPr>
        <p:spPr>
          <a:xfrm>
            <a:off x="5538188" y="4787436"/>
            <a:ext cx="23133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200" dirty="0">
                <a:latin typeface="SF Pro Display" panose="00000500000000000000" pitchFamily="2" charset="0"/>
                <a:ea typeface="SF Pro Display" panose="00000500000000000000" pitchFamily="2" charset="0"/>
              </a:rPr>
              <a:t>Специалист – мотиватор</a:t>
            </a:r>
            <a:endParaRPr lang="en-US" sz="12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8" name="Рисунок 7" descr="Изображение выглядит как женщина, одежда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8B2805F7-DB83-400E-9541-B9AB5E7821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3127" y="2127462"/>
            <a:ext cx="1062454" cy="1123486"/>
          </a:xfrm>
          <a:prstGeom prst="ellipse">
            <a:avLst/>
          </a:prstGeom>
        </p:spPr>
      </p:pic>
      <p:pic>
        <p:nvPicPr>
          <p:cNvPr id="12" name="Рисунок 11" descr="Изображение выглядит как человек, мужчина, спорт, спортивная игра&#10;&#10;Автоматически созданное описание">
            <a:extLst>
              <a:ext uri="{FF2B5EF4-FFF2-40B4-BE49-F238E27FC236}">
                <a16:creationId xmlns:a16="http://schemas.microsoft.com/office/drawing/2014/main" id="{6F238E81-9BF0-48AE-99F1-0B35EFC6DB7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4985"/>
          <a:stretch/>
        </p:blipFill>
        <p:spPr>
          <a:xfrm>
            <a:off x="5656341" y="3277006"/>
            <a:ext cx="1061433" cy="1202474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C1AF00-24DA-4AF8-8357-5D7312C2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30255"/>
      </p:ext>
    </p:extLst>
  </p:cSld>
  <p:clrMapOvr>
    <a:masterClrMapping/>
  </p:clrMapOvr>
</p:sld>
</file>

<file path=ppt/theme/theme1.xml><?xml version="1.0" encoding="utf-8"?>
<a:theme xmlns:a="http://schemas.openxmlformats.org/drawingml/2006/main" name="My Creative CV XL by Slidesg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326</Words>
  <Application>Microsoft Office PowerPoint</Application>
  <PresentationFormat>Экран (16:9)</PresentationFormat>
  <Paragraphs>76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Barlow Condensed</vt:lpstr>
      <vt:lpstr>Fira Sans Extra Condensed Medium</vt:lpstr>
      <vt:lpstr>Calibri</vt:lpstr>
      <vt:lpstr>Arial</vt:lpstr>
      <vt:lpstr>Arvo</vt:lpstr>
      <vt:lpstr>Wingdings</vt:lpstr>
      <vt:lpstr>SF Pro Display</vt:lpstr>
      <vt:lpstr>Roboto Condensed</vt:lpstr>
      <vt:lpstr>Arial Nova Cond</vt:lpstr>
      <vt:lpstr>Barlow Condensed SemiBold</vt:lpstr>
      <vt:lpstr>Barlow Condensed Medium</vt:lpstr>
      <vt:lpstr>Montserrat Light</vt:lpstr>
      <vt:lpstr>My Creative CV XL by Slidesgo</vt:lpstr>
      <vt:lpstr>СКБ «КУБИК-234»</vt:lpstr>
      <vt:lpstr>1. Большая трудоемкость и рутинность разработки 2. Необходимость актуализации образовательных программ  3. Вероятность ошибок при составлении программ </vt:lpstr>
      <vt:lpstr>1. Добиться ускорения процесса составления ОП и сбора данных из разных баз; </vt:lpstr>
      <vt:lpstr>Как задачу решать</vt:lpstr>
      <vt:lpstr>Аналоги решений</vt:lpstr>
      <vt:lpstr>Аналоги решений</vt:lpstr>
      <vt:lpstr>Преимущества нашего проекта</vt:lpstr>
      <vt:lpstr>Компетенции команды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СКБ «КУБИК-234»</dc:title>
  <cp:lastModifiedBy>Азалия И Закирова</cp:lastModifiedBy>
  <cp:revision>3</cp:revision>
  <dcterms:modified xsi:type="dcterms:W3CDTF">2021-10-07T20:41:54Z</dcterms:modified>
</cp:coreProperties>
</file>