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19"/>
  </p:notesMasterIdLst>
  <p:sldIdLst>
    <p:sldId id="256" r:id="rId2"/>
    <p:sldId id="260" r:id="rId3"/>
    <p:sldId id="264" r:id="rId4"/>
    <p:sldId id="259" r:id="rId5"/>
    <p:sldId id="258" r:id="rId6"/>
    <p:sldId id="297" r:id="rId7"/>
    <p:sldId id="265" r:id="rId8"/>
    <p:sldId id="270" r:id="rId9"/>
    <p:sldId id="263" r:id="rId10"/>
    <p:sldId id="298" r:id="rId11"/>
    <p:sldId id="262" r:id="rId12"/>
    <p:sldId id="299" r:id="rId13"/>
    <p:sldId id="261" r:id="rId14"/>
    <p:sldId id="300" r:id="rId15"/>
    <p:sldId id="271" r:id="rId16"/>
    <p:sldId id="268" r:id="rId17"/>
    <p:sldId id="301" r:id="rId18"/>
  </p:sldIdLst>
  <p:sldSz cx="9144000" cy="5143500" type="screen16x9"/>
  <p:notesSz cx="6858000" cy="9144000"/>
  <p:embeddedFontLst>
    <p:embeddedFont>
      <p:font typeface="Cambria Math" panose="02040503050406030204" pitchFamily="18" charset="0"/>
      <p:regular r:id="rId20"/>
    </p:embeddedFont>
    <p:embeddedFont>
      <p:font typeface="Elsie" panose="020B0604020202020204" charset="0"/>
      <p:regular r:id="rId21"/>
    </p:embeddedFont>
    <p:embeddedFont>
      <p:font typeface="Georgia" panose="02040502050405020303" pitchFamily="18" charset="0"/>
      <p:regular r:id="rId22"/>
      <p:bold r:id="rId23"/>
      <p:italic r:id="rId24"/>
      <p:boldItalic r:id="rId25"/>
    </p:embeddedFont>
    <p:embeddedFont>
      <p:font typeface="Open Sans" panose="020B0606030504020204" pitchFamily="3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C2972E"/>
    <a:srgbClr val="D5AD2E"/>
    <a:srgbClr val="C99A50"/>
    <a:srgbClr val="002060"/>
    <a:srgbClr val="333333"/>
    <a:srgbClr val="4A4C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610F98B-022A-44A8-8847-4D8CA558C5CB}">
  <a:tblStyle styleId="{7610F98B-022A-44A8-8847-4D8CA558C5C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307" y="2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Вероника Стрикун" userId="1038152ef80b72cb" providerId="LiveId" clId="{A91CEDAE-675B-4DEB-855F-6C868B773542}"/>
    <pc:docChg chg="undo custSel addSld delSld modSld sldOrd">
      <pc:chgData name="Вероника Стрикун" userId="1038152ef80b72cb" providerId="LiveId" clId="{A91CEDAE-675B-4DEB-855F-6C868B773542}" dt="2024-11-17T16:59:35.382" v="1019" actId="1076"/>
      <pc:docMkLst>
        <pc:docMk/>
      </pc:docMkLst>
      <pc:sldChg chg="modSp mod">
        <pc:chgData name="Вероника Стрикун" userId="1038152ef80b72cb" providerId="LiveId" clId="{A91CEDAE-675B-4DEB-855F-6C868B773542}" dt="2024-11-12T18:33:53.674" v="2" actId="114"/>
        <pc:sldMkLst>
          <pc:docMk/>
          <pc:sldMk cId="0" sldId="256"/>
        </pc:sldMkLst>
        <pc:spChg chg="mod">
          <ac:chgData name="Вероника Стрикун" userId="1038152ef80b72cb" providerId="LiveId" clId="{A91CEDAE-675B-4DEB-855F-6C868B773542}" dt="2024-11-12T18:33:53.674" v="2" actId="114"/>
          <ac:spMkLst>
            <pc:docMk/>
            <pc:sldMk cId="0" sldId="256"/>
            <ac:spMk id="223" creationId="{00000000-0000-0000-0000-000000000000}"/>
          </ac:spMkLst>
        </pc:spChg>
      </pc:sldChg>
      <pc:sldChg chg="modSp mod">
        <pc:chgData name="Вероника Стрикун" userId="1038152ef80b72cb" providerId="LiveId" clId="{A91CEDAE-675B-4DEB-855F-6C868B773542}" dt="2024-11-13T18:38:14.457" v="38" actId="20577"/>
        <pc:sldMkLst>
          <pc:docMk/>
          <pc:sldMk cId="0" sldId="258"/>
        </pc:sldMkLst>
        <pc:spChg chg="mod">
          <ac:chgData name="Вероника Стрикун" userId="1038152ef80b72cb" providerId="LiveId" clId="{A91CEDAE-675B-4DEB-855F-6C868B773542}" dt="2024-11-13T18:38:14.457" v="38" actId="20577"/>
          <ac:spMkLst>
            <pc:docMk/>
            <pc:sldMk cId="0" sldId="258"/>
            <ac:spMk id="37" creationId="{DF286027-E364-4D5C-B075-FF603CBF1869}"/>
          </ac:spMkLst>
        </pc:spChg>
      </pc:sldChg>
      <pc:sldChg chg="modSp mod">
        <pc:chgData name="Вероника Стрикун" userId="1038152ef80b72cb" providerId="LiveId" clId="{A91CEDAE-675B-4DEB-855F-6C868B773542}" dt="2024-11-13T18:33:13.304" v="18" actId="20577"/>
        <pc:sldMkLst>
          <pc:docMk/>
          <pc:sldMk cId="0" sldId="259"/>
        </pc:sldMkLst>
        <pc:spChg chg="mod">
          <ac:chgData name="Вероника Стрикун" userId="1038152ef80b72cb" providerId="LiveId" clId="{A91CEDAE-675B-4DEB-855F-6C868B773542}" dt="2024-11-13T18:33:13.304" v="18" actId="20577"/>
          <ac:spMkLst>
            <pc:docMk/>
            <pc:sldMk cId="0" sldId="259"/>
            <ac:spMk id="22" creationId="{78610663-E5F1-4D80-9A50-795B5CA1D5CE}"/>
          </ac:spMkLst>
        </pc:spChg>
      </pc:sldChg>
      <pc:sldChg chg="modSp mod">
        <pc:chgData name="Вероника Стрикун" userId="1038152ef80b72cb" providerId="LiveId" clId="{A91CEDAE-675B-4DEB-855F-6C868B773542}" dt="2024-11-17T15:49:04.159" v="467" actId="20577"/>
        <pc:sldMkLst>
          <pc:docMk/>
          <pc:sldMk cId="0" sldId="260"/>
        </pc:sldMkLst>
        <pc:spChg chg="mod">
          <ac:chgData name="Вероника Стрикун" userId="1038152ef80b72cb" providerId="LiveId" clId="{A91CEDAE-675B-4DEB-855F-6C868B773542}" dt="2024-11-17T15:49:04.159" v="467" actId="20577"/>
          <ac:spMkLst>
            <pc:docMk/>
            <pc:sldMk cId="0" sldId="260"/>
            <ac:spMk id="290" creationId="{00000000-0000-0000-0000-000000000000}"/>
          </ac:spMkLst>
        </pc:spChg>
      </pc:sldChg>
      <pc:sldChg chg="addSp delSp modSp mod">
        <pc:chgData name="Вероника Стрикун" userId="1038152ef80b72cb" providerId="LiveId" clId="{A91CEDAE-675B-4DEB-855F-6C868B773542}" dt="2024-11-17T15:26:33.098" v="421" actId="1076"/>
        <pc:sldMkLst>
          <pc:docMk/>
          <pc:sldMk cId="0" sldId="261"/>
        </pc:sldMkLst>
        <pc:spChg chg="add mod">
          <ac:chgData name="Вероника Стрикун" userId="1038152ef80b72cb" providerId="LiveId" clId="{A91CEDAE-675B-4DEB-855F-6C868B773542}" dt="2024-11-17T15:24:48.580" v="398" actId="1076"/>
          <ac:spMkLst>
            <pc:docMk/>
            <pc:sldMk cId="0" sldId="261"/>
            <ac:spMk id="6" creationId="{32ADBC76-F506-45FA-AC55-B3058706CAAB}"/>
          </ac:spMkLst>
        </pc:spChg>
        <pc:spChg chg="add mod">
          <ac:chgData name="Вероника Стрикун" userId="1038152ef80b72cb" providerId="LiveId" clId="{A91CEDAE-675B-4DEB-855F-6C868B773542}" dt="2024-11-17T15:26:33.098" v="421" actId="1076"/>
          <ac:spMkLst>
            <pc:docMk/>
            <pc:sldMk cId="0" sldId="261"/>
            <ac:spMk id="9" creationId="{5459CDFC-2219-44CF-8611-F71AA3961BD4}"/>
          </ac:spMkLst>
        </pc:spChg>
        <pc:spChg chg="del">
          <ac:chgData name="Вероника Стрикун" userId="1038152ef80b72cb" providerId="LiveId" clId="{A91CEDAE-675B-4DEB-855F-6C868B773542}" dt="2024-11-17T14:14:17.517" v="71" actId="478"/>
          <ac:spMkLst>
            <pc:docMk/>
            <pc:sldMk cId="0" sldId="261"/>
            <ac:spMk id="307" creationId="{00000000-0000-0000-0000-000000000000}"/>
          </ac:spMkLst>
        </pc:spChg>
        <pc:spChg chg="mod">
          <ac:chgData name="Вероника Стрикун" userId="1038152ef80b72cb" providerId="LiveId" clId="{A91CEDAE-675B-4DEB-855F-6C868B773542}" dt="2024-11-17T15:18:21.793" v="291" actId="20577"/>
          <ac:spMkLst>
            <pc:docMk/>
            <pc:sldMk cId="0" sldId="261"/>
            <ac:spMk id="308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4:14:46.130" v="80" actId="478"/>
          <ac:spMkLst>
            <pc:docMk/>
            <pc:sldMk cId="0" sldId="261"/>
            <ac:spMk id="309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4:14:40.436" v="79" actId="478"/>
          <ac:spMkLst>
            <pc:docMk/>
            <pc:sldMk cId="0" sldId="261"/>
            <ac:spMk id="310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5:20:43.385" v="316" actId="478"/>
          <ac:spMkLst>
            <pc:docMk/>
            <pc:sldMk cId="0" sldId="261"/>
            <ac:spMk id="311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4:14:39.286" v="78" actId="478"/>
          <ac:spMkLst>
            <pc:docMk/>
            <pc:sldMk cId="0" sldId="261"/>
            <ac:spMk id="312" creationId="{00000000-0000-0000-0000-000000000000}"/>
          </ac:spMkLst>
        </pc:spChg>
        <pc:spChg chg="add del mod">
          <ac:chgData name="Вероника Стрикун" userId="1038152ef80b72cb" providerId="LiveId" clId="{A91CEDAE-675B-4DEB-855F-6C868B773542}" dt="2024-11-17T15:23:29.857" v="374" actId="478"/>
          <ac:spMkLst>
            <pc:docMk/>
            <pc:sldMk cId="0" sldId="261"/>
            <ac:spMk id="313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4:14:37.756" v="77" actId="478"/>
          <ac:spMkLst>
            <pc:docMk/>
            <pc:sldMk cId="0" sldId="261"/>
            <ac:spMk id="314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4:14:16.753" v="70" actId="478"/>
          <ac:spMkLst>
            <pc:docMk/>
            <pc:sldMk cId="0" sldId="261"/>
            <ac:spMk id="315" creationId="{00000000-0000-0000-0000-000000000000}"/>
          </ac:spMkLst>
        </pc:spChg>
        <pc:spChg chg="del mod">
          <ac:chgData name="Вероника Стрикун" userId="1038152ef80b72cb" providerId="LiveId" clId="{A91CEDAE-675B-4DEB-855F-6C868B773542}" dt="2024-11-17T15:20:50.189" v="321" actId="478"/>
          <ac:spMkLst>
            <pc:docMk/>
            <pc:sldMk cId="0" sldId="261"/>
            <ac:spMk id="316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4:14:48.327" v="81" actId="478"/>
          <ac:spMkLst>
            <pc:docMk/>
            <pc:sldMk cId="0" sldId="261"/>
            <ac:spMk id="318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4:14:13.585" v="68" actId="478"/>
          <ac:spMkLst>
            <pc:docMk/>
            <pc:sldMk cId="0" sldId="261"/>
            <ac:spMk id="319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4:14:19.756" v="72" actId="478"/>
          <ac:spMkLst>
            <pc:docMk/>
            <pc:sldMk cId="0" sldId="261"/>
            <ac:spMk id="320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4:14:20.462" v="73" actId="478"/>
          <ac:spMkLst>
            <pc:docMk/>
            <pc:sldMk cId="0" sldId="261"/>
            <ac:spMk id="322" creationId="{00000000-0000-0000-0000-000000000000}"/>
          </ac:spMkLst>
        </pc:spChg>
        <pc:picChg chg="add del mod">
          <ac:chgData name="Вероника Стрикун" userId="1038152ef80b72cb" providerId="LiveId" clId="{A91CEDAE-675B-4DEB-855F-6C868B773542}" dt="2024-11-17T14:41:07.680" v="108" actId="21"/>
          <ac:picMkLst>
            <pc:docMk/>
            <pc:sldMk cId="0" sldId="261"/>
            <ac:picMk id="3" creationId="{31890E58-AE21-468B-AC9A-B8EFDBA0CA0B}"/>
          </ac:picMkLst>
        </pc:picChg>
        <pc:picChg chg="add del mod">
          <ac:chgData name="Вероника Стрикун" userId="1038152ef80b72cb" providerId="LiveId" clId="{A91CEDAE-675B-4DEB-855F-6C868B773542}" dt="2024-11-17T14:41:11.533" v="110" actId="21"/>
          <ac:picMkLst>
            <pc:docMk/>
            <pc:sldMk cId="0" sldId="261"/>
            <ac:picMk id="5" creationId="{29F8FEFA-0750-4EA7-A086-FB538A01D15C}"/>
          </ac:picMkLst>
        </pc:picChg>
        <pc:picChg chg="del">
          <ac:chgData name="Вероника Стрикун" userId="1038152ef80b72cb" providerId="LiveId" clId="{A91CEDAE-675B-4DEB-855F-6C868B773542}" dt="2024-11-17T14:14:15.179" v="69" actId="478"/>
          <ac:picMkLst>
            <pc:docMk/>
            <pc:sldMk cId="0" sldId="261"/>
            <ac:picMk id="317" creationId="{00000000-0000-0000-0000-000000000000}"/>
          </ac:picMkLst>
        </pc:picChg>
        <pc:picChg chg="add mod">
          <ac:chgData name="Вероника Стрикун" userId="1038152ef80b72cb" providerId="LiveId" clId="{A91CEDAE-675B-4DEB-855F-6C868B773542}" dt="2024-11-17T15:24:43.081" v="397" actId="1076"/>
          <ac:picMkLst>
            <pc:docMk/>
            <pc:sldMk cId="0" sldId="261"/>
            <ac:picMk id="1026" creationId="{065603E8-3250-4538-9299-1B81B56AFF04}"/>
          </ac:picMkLst>
        </pc:picChg>
        <pc:picChg chg="add mod">
          <ac:chgData name="Вероника Стрикун" userId="1038152ef80b72cb" providerId="LiveId" clId="{A91CEDAE-675B-4DEB-855F-6C868B773542}" dt="2024-11-17T15:26:27.671" v="420" actId="1076"/>
          <ac:picMkLst>
            <pc:docMk/>
            <pc:sldMk cId="0" sldId="261"/>
            <ac:picMk id="1028" creationId="{61AADBC5-B453-4B82-8F61-F14BE03117C3}"/>
          </ac:picMkLst>
        </pc:picChg>
        <pc:picChg chg="add mod">
          <ac:chgData name="Вероника Стрикун" userId="1038152ef80b72cb" providerId="LiveId" clId="{A91CEDAE-675B-4DEB-855F-6C868B773542}" dt="2024-11-17T15:24:35.643" v="395" actId="1076"/>
          <ac:picMkLst>
            <pc:docMk/>
            <pc:sldMk cId="0" sldId="261"/>
            <ac:picMk id="1030" creationId="{F29FC8E4-1012-4577-820A-25EAAC42C446}"/>
          </ac:picMkLst>
        </pc:picChg>
        <pc:picChg chg="add mod">
          <ac:chgData name="Вероника Стрикун" userId="1038152ef80b72cb" providerId="LiveId" clId="{A91CEDAE-675B-4DEB-855F-6C868B773542}" dt="2024-11-17T15:24:31.362" v="394" actId="1076"/>
          <ac:picMkLst>
            <pc:docMk/>
            <pc:sldMk cId="0" sldId="261"/>
            <ac:picMk id="1032" creationId="{2D317D25-7FA7-4191-81AE-121CDE69C659}"/>
          </ac:picMkLst>
        </pc:picChg>
        <pc:picChg chg="add del mod">
          <ac:chgData name="Вероника Стрикун" userId="1038152ef80b72cb" providerId="LiveId" clId="{A91CEDAE-675B-4DEB-855F-6C868B773542}" dt="2024-11-17T15:22:37.490" v="354" actId="478"/>
          <ac:picMkLst>
            <pc:docMk/>
            <pc:sldMk cId="0" sldId="261"/>
            <ac:picMk id="1034" creationId="{7F4B2726-EA5B-49E7-8FC1-AD6BCDF0E529}"/>
          </ac:picMkLst>
        </pc:picChg>
        <pc:picChg chg="add del mod">
          <ac:chgData name="Вероника Стрикун" userId="1038152ef80b72cb" providerId="LiveId" clId="{A91CEDAE-675B-4DEB-855F-6C868B773542}" dt="2024-11-17T15:22:35.865" v="353" actId="478"/>
          <ac:picMkLst>
            <pc:docMk/>
            <pc:sldMk cId="0" sldId="261"/>
            <ac:picMk id="1036" creationId="{A5FEDECD-AFC7-4ED7-BEF7-588B2ADD485E}"/>
          </ac:picMkLst>
        </pc:picChg>
        <pc:picChg chg="add del mod">
          <ac:chgData name="Вероника Стрикун" userId="1038152ef80b72cb" providerId="LiveId" clId="{A91CEDAE-675B-4DEB-855F-6C868B773542}" dt="2024-11-17T15:22:34.025" v="352" actId="478"/>
          <ac:picMkLst>
            <pc:docMk/>
            <pc:sldMk cId="0" sldId="261"/>
            <ac:picMk id="1038" creationId="{C2F2D562-7442-4E34-B46C-FCE47E2B74C0}"/>
          </ac:picMkLst>
        </pc:picChg>
        <pc:cxnChg chg="add del mod">
          <ac:chgData name="Вероника Стрикун" userId="1038152ef80b72cb" providerId="LiveId" clId="{A91CEDAE-675B-4DEB-855F-6C868B773542}" dt="2024-11-17T15:25:10.695" v="401" actId="478"/>
          <ac:cxnSpMkLst>
            <pc:docMk/>
            <pc:sldMk cId="0" sldId="261"/>
            <ac:cxnSpMk id="8" creationId="{C1AAD34D-27CC-46DB-B904-608564CEFC80}"/>
          </ac:cxnSpMkLst>
        </pc:cxnChg>
        <pc:cxnChg chg="del mod">
          <ac:chgData name="Вероника Стрикун" userId="1038152ef80b72cb" providerId="LiveId" clId="{A91CEDAE-675B-4DEB-855F-6C868B773542}" dt="2024-11-17T15:20:42.200" v="315" actId="478"/>
          <ac:cxnSpMkLst>
            <pc:docMk/>
            <pc:sldMk cId="0" sldId="261"/>
            <ac:cxnSpMk id="321" creationId="{00000000-0000-0000-0000-000000000000}"/>
          </ac:cxnSpMkLst>
        </pc:cxnChg>
        <pc:cxnChg chg="del mod">
          <ac:chgData name="Вероника Стрикун" userId="1038152ef80b72cb" providerId="LiveId" clId="{A91CEDAE-675B-4DEB-855F-6C868B773542}" dt="2024-11-17T15:20:41.218" v="314" actId="478"/>
          <ac:cxnSpMkLst>
            <pc:docMk/>
            <pc:sldMk cId="0" sldId="261"/>
            <ac:cxnSpMk id="323" creationId="{00000000-0000-0000-0000-000000000000}"/>
          </ac:cxnSpMkLst>
        </pc:cxnChg>
      </pc:sldChg>
      <pc:sldChg chg="addSp delSp modSp mod ord">
        <pc:chgData name="Вероника Стрикун" userId="1038152ef80b72cb" providerId="LiveId" clId="{A91CEDAE-675B-4DEB-855F-6C868B773542}" dt="2024-11-17T14:54:27.366" v="267" actId="1440"/>
        <pc:sldMkLst>
          <pc:docMk/>
          <pc:sldMk cId="0" sldId="262"/>
        </pc:sldMkLst>
        <pc:spChg chg="add del mod">
          <ac:chgData name="Вероника Стрикун" userId="1038152ef80b72cb" providerId="LiveId" clId="{A91CEDAE-675B-4DEB-855F-6C868B773542}" dt="2024-11-17T14:40:59.851" v="104" actId="478"/>
          <ac:spMkLst>
            <pc:docMk/>
            <pc:sldMk cId="0" sldId="262"/>
            <ac:spMk id="3" creationId="{D9713430-8C29-4322-9D12-C986D7A56616}"/>
          </ac:spMkLst>
        </pc:spChg>
        <pc:spChg chg="add del mod">
          <ac:chgData name="Вероника Стрикун" userId="1038152ef80b72cb" providerId="LiveId" clId="{A91CEDAE-675B-4DEB-855F-6C868B773542}" dt="2024-11-17T14:42:00.454" v="121" actId="478"/>
          <ac:spMkLst>
            <pc:docMk/>
            <pc:sldMk cId="0" sldId="262"/>
            <ac:spMk id="5" creationId="{A2ADC7DF-75D5-40E8-B9EE-0C38C4693FB6}"/>
          </ac:spMkLst>
        </pc:spChg>
        <pc:spChg chg="add mod">
          <ac:chgData name="Вероника Стрикун" userId="1038152ef80b72cb" providerId="LiveId" clId="{A91CEDAE-675B-4DEB-855F-6C868B773542}" dt="2024-11-17T14:47:26.363" v="182" actId="1076"/>
          <ac:spMkLst>
            <pc:docMk/>
            <pc:sldMk cId="0" sldId="262"/>
            <ac:spMk id="8" creationId="{D1E9727F-DF38-472E-A0EF-E5B67E4D98CA}"/>
          </ac:spMkLst>
        </pc:spChg>
        <pc:spChg chg="del">
          <ac:chgData name="Вероника Стрикун" userId="1038152ef80b72cb" providerId="LiveId" clId="{A91CEDAE-675B-4DEB-855F-6C868B773542}" dt="2024-11-17T14:40:58.767" v="103" actId="478"/>
          <ac:spMkLst>
            <pc:docMk/>
            <pc:sldMk cId="0" sldId="262"/>
            <ac:spMk id="328" creationId="{00000000-0000-0000-0000-000000000000}"/>
          </ac:spMkLst>
        </pc:spChg>
        <pc:spChg chg="del mod">
          <ac:chgData name="Вероника Стрикун" userId="1038152ef80b72cb" providerId="LiveId" clId="{A91CEDAE-675B-4DEB-855F-6C868B773542}" dt="2024-11-17T14:41:19.825" v="114" actId="478"/>
          <ac:spMkLst>
            <pc:docMk/>
            <pc:sldMk cId="0" sldId="262"/>
            <ac:spMk id="329" creationId="{00000000-0000-0000-0000-000000000000}"/>
          </ac:spMkLst>
        </pc:spChg>
        <pc:grpChg chg="del">
          <ac:chgData name="Вероника Стрикун" userId="1038152ef80b72cb" providerId="LiveId" clId="{A91CEDAE-675B-4DEB-855F-6C868B773542}" dt="2024-11-17T14:41:00.797" v="105" actId="478"/>
          <ac:grpSpMkLst>
            <pc:docMk/>
            <pc:sldMk cId="0" sldId="262"/>
            <ac:grpSpMk id="330" creationId="{00000000-0000-0000-0000-000000000000}"/>
          </ac:grpSpMkLst>
        </pc:grpChg>
        <pc:picChg chg="add del mod">
          <ac:chgData name="Вероника Стрикун" userId="1038152ef80b72cb" providerId="LiveId" clId="{A91CEDAE-675B-4DEB-855F-6C868B773542}" dt="2024-11-17T14:43:56.282" v="133" actId="478"/>
          <ac:picMkLst>
            <pc:docMk/>
            <pc:sldMk cId="0" sldId="262"/>
            <ac:picMk id="7" creationId="{6241D625-99AB-4F63-BB85-0A8913DACF5F}"/>
          </ac:picMkLst>
        </pc:picChg>
        <pc:picChg chg="add del mod">
          <ac:chgData name="Вероника Стрикун" userId="1038152ef80b72cb" providerId="LiveId" clId="{A91CEDAE-675B-4DEB-855F-6C868B773542}" dt="2024-11-17T14:50:16.619" v="211" actId="478"/>
          <ac:picMkLst>
            <pc:docMk/>
            <pc:sldMk cId="0" sldId="262"/>
            <ac:picMk id="10" creationId="{DD61EDE6-1D80-446B-9911-FB8B208CE264}"/>
          </ac:picMkLst>
        </pc:picChg>
        <pc:picChg chg="add mod">
          <ac:chgData name="Вероника Стрикун" userId="1038152ef80b72cb" providerId="LiveId" clId="{A91CEDAE-675B-4DEB-855F-6C868B773542}" dt="2024-11-17T14:53:22.900" v="248" actId="1076"/>
          <ac:picMkLst>
            <pc:docMk/>
            <pc:sldMk cId="0" sldId="262"/>
            <ac:picMk id="11" creationId="{97228113-BE78-459C-AEB0-837B37E25367}"/>
          </ac:picMkLst>
        </pc:picChg>
        <pc:picChg chg="add mod modCrop">
          <ac:chgData name="Вероника Стрикун" userId="1038152ef80b72cb" providerId="LiveId" clId="{A91CEDAE-675B-4DEB-855F-6C868B773542}" dt="2024-11-17T14:53:22.900" v="248" actId="1076"/>
          <ac:picMkLst>
            <pc:docMk/>
            <pc:sldMk cId="0" sldId="262"/>
            <ac:picMk id="12" creationId="{CDE35A86-08D8-4E5D-9064-C7F49900EE4C}"/>
          </ac:picMkLst>
        </pc:picChg>
        <pc:picChg chg="add del mod">
          <ac:chgData name="Вероника Стрикун" userId="1038152ef80b72cb" providerId="LiveId" clId="{A91CEDAE-675B-4DEB-855F-6C868B773542}" dt="2024-11-17T14:49:04.493" v="184" actId="21"/>
          <ac:picMkLst>
            <pc:docMk/>
            <pc:sldMk cId="0" sldId="262"/>
            <ac:picMk id="14" creationId="{84610714-8926-4D58-9781-0B64D9ED247F}"/>
          </ac:picMkLst>
        </pc:picChg>
        <pc:picChg chg="add del mod">
          <ac:chgData name="Вероника Стрикун" userId="1038152ef80b72cb" providerId="LiveId" clId="{A91CEDAE-675B-4DEB-855F-6C868B773542}" dt="2024-11-17T14:50:16.998" v="212" actId="478"/>
          <ac:picMkLst>
            <pc:docMk/>
            <pc:sldMk cId="0" sldId="262"/>
            <ac:picMk id="16" creationId="{B0083D13-9C8A-47F2-B623-30C7FDE3F77D}"/>
          </ac:picMkLst>
        </pc:picChg>
        <pc:picChg chg="add del mod">
          <ac:chgData name="Вероника Стрикун" userId="1038152ef80b72cb" providerId="LiveId" clId="{A91CEDAE-675B-4DEB-855F-6C868B773542}" dt="2024-11-17T14:50:16.183" v="210" actId="478"/>
          <ac:picMkLst>
            <pc:docMk/>
            <pc:sldMk cId="0" sldId="262"/>
            <ac:picMk id="18" creationId="{8A9B430F-F7B9-4EEA-BD93-8CCD502C8F08}"/>
          </ac:picMkLst>
        </pc:picChg>
        <pc:picChg chg="add mod">
          <ac:chgData name="Вероника Стрикун" userId="1038152ef80b72cb" providerId="LiveId" clId="{A91CEDAE-675B-4DEB-855F-6C868B773542}" dt="2024-11-17T14:54:01.159" v="260" actId="1076"/>
          <ac:picMkLst>
            <pc:docMk/>
            <pc:sldMk cId="0" sldId="262"/>
            <ac:picMk id="20" creationId="{6E016593-5336-4190-9EFC-B611973FB79B}"/>
          </ac:picMkLst>
        </pc:picChg>
        <pc:picChg chg="add mod modCrop">
          <ac:chgData name="Вероника Стрикун" userId="1038152ef80b72cb" providerId="LiveId" clId="{A91CEDAE-675B-4DEB-855F-6C868B773542}" dt="2024-11-17T14:54:06.488" v="262" actId="14100"/>
          <ac:picMkLst>
            <pc:docMk/>
            <pc:sldMk cId="0" sldId="262"/>
            <ac:picMk id="22" creationId="{B13D38B4-FD45-4106-974E-64CDF432B681}"/>
          </ac:picMkLst>
        </pc:picChg>
        <pc:picChg chg="add mod ord">
          <ac:chgData name="Вероника Стрикун" userId="1038152ef80b72cb" providerId="LiveId" clId="{A91CEDAE-675B-4DEB-855F-6C868B773542}" dt="2024-11-17T14:54:27.366" v="267" actId="1440"/>
          <ac:picMkLst>
            <pc:docMk/>
            <pc:sldMk cId="0" sldId="262"/>
            <ac:picMk id="24" creationId="{39174B40-0A06-45F8-8B61-15573DAF3137}"/>
          </ac:picMkLst>
        </pc:picChg>
        <pc:picChg chg="add mod">
          <ac:chgData name="Вероника Стрикун" userId="1038152ef80b72cb" providerId="LiveId" clId="{A91CEDAE-675B-4DEB-855F-6C868B773542}" dt="2024-11-17T14:53:54.650" v="255" actId="1076"/>
          <ac:picMkLst>
            <pc:docMk/>
            <pc:sldMk cId="0" sldId="262"/>
            <ac:picMk id="31" creationId="{DE11A02C-5EC4-4442-9096-DC46964D08FB}"/>
          </ac:picMkLst>
        </pc:picChg>
      </pc:sldChg>
      <pc:sldChg chg="modSp mod">
        <pc:chgData name="Вероника Стрикун" userId="1038152ef80b72cb" providerId="LiveId" clId="{A91CEDAE-675B-4DEB-855F-6C868B773542}" dt="2024-11-17T14:14:00.103" v="67" actId="20577"/>
        <pc:sldMkLst>
          <pc:docMk/>
          <pc:sldMk cId="0" sldId="263"/>
        </pc:sldMkLst>
        <pc:graphicFrameChg chg="modGraphic">
          <ac:chgData name="Вероника Стрикун" userId="1038152ef80b72cb" providerId="LiveId" clId="{A91CEDAE-675B-4DEB-855F-6C868B773542}" dt="2024-11-17T14:14:00.103" v="67" actId="20577"/>
          <ac:graphicFrameMkLst>
            <pc:docMk/>
            <pc:sldMk cId="0" sldId="263"/>
            <ac:graphicFrameMk id="338" creationId="{00000000-0000-0000-0000-000000000000}"/>
          </ac:graphicFrameMkLst>
        </pc:graphicFrameChg>
      </pc:sldChg>
      <pc:sldChg chg="del ord">
        <pc:chgData name="Вероника Стрикун" userId="1038152ef80b72cb" providerId="LiveId" clId="{A91CEDAE-675B-4DEB-855F-6C868B773542}" dt="2024-11-17T16:45:24.113" v="700" actId="47"/>
        <pc:sldMkLst>
          <pc:docMk/>
          <pc:sldMk cId="0" sldId="266"/>
        </pc:sldMkLst>
      </pc:sldChg>
      <pc:sldChg chg="del">
        <pc:chgData name="Вероника Стрикун" userId="1038152ef80b72cb" providerId="LiveId" clId="{A91CEDAE-675B-4DEB-855F-6C868B773542}" dt="2024-11-17T16:45:24.730" v="701" actId="47"/>
        <pc:sldMkLst>
          <pc:docMk/>
          <pc:sldMk cId="0" sldId="267"/>
        </pc:sldMkLst>
      </pc:sldChg>
      <pc:sldChg chg="addSp delSp modSp add del mod ord">
        <pc:chgData name="Вероника Стрикун" userId="1038152ef80b72cb" providerId="LiveId" clId="{A91CEDAE-675B-4DEB-855F-6C868B773542}" dt="2024-11-17T16:59:35.382" v="1019" actId="1076"/>
        <pc:sldMkLst>
          <pc:docMk/>
          <pc:sldMk cId="0" sldId="268"/>
        </pc:sldMkLst>
        <pc:spChg chg="add mod">
          <ac:chgData name="Вероника Стрикун" userId="1038152ef80b72cb" providerId="LiveId" clId="{A91CEDAE-675B-4DEB-855F-6C868B773542}" dt="2024-11-17T16:54:35.433" v="862" actId="115"/>
          <ac:spMkLst>
            <pc:docMk/>
            <pc:sldMk cId="0" sldId="268"/>
            <ac:spMk id="28" creationId="{DC8EBC46-AE7A-48FA-91FF-376B3937D885}"/>
          </ac:spMkLst>
        </pc:spChg>
        <pc:spChg chg="add mod">
          <ac:chgData name="Вероника Стрикун" userId="1038152ef80b72cb" providerId="LiveId" clId="{A91CEDAE-675B-4DEB-855F-6C868B773542}" dt="2024-11-17T16:57:18.161" v="1014" actId="20577"/>
          <ac:spMkLst>
            <pc:docMk/>
            <pc:sldMk cId="0" sldId="268"/>
            <ac:spMk id="29" creationId="{AB7E1CF2-4367-471B-80DA-D29367572F04}"/>
          </ac:spMkLst>
        </pc:spChg>
        <pc:spChg chg="mod">
          <ac:chgData name="Вероника Стрикун" userId="1038152ef80b72cb" providerId="LiveId" clId="{A91CEDAE-675B-4DEB-855F-6C868B773542}" dt="2024-11-17T16:56:54.710" v="1011" actId="1076"/>
          <ac:spMkLst>
            <pc:docMk/>
            <pc:sldMk cId="0" sldId="268"/>
            <ac:spMk id="390" creationId="{00000000-0000-0000-0000-000000000000}"/>
          </ac:spMkLst>
        </pc:spChg>
        <pc:spChg chg="mod">
          <ac:chgData name="Вероника Стрикун" userId="1038152ef80b72cb" providerId="LiveId" clId="{A91CEDAE-675B-4DEB-855F-6C868B773542}" dt="2024-11-17T16:55:22.502" v="875" actId="1076"/>
          <ac:spMkLst>
            <pc:docMk/>
            <pc:sldMk cId="0" sldId="268"/>
            <ac:spMk id="391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6:48:00.640" v="755" actId="478"/>
          <ac:spMkLst>
            <pc:docMk/>
            <pc:sldMk cId="0" sldId="268"/>
            <ac:spMk id="392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6:48:00.640" v="755" actId="478"/>
          <ac:spMkLst>
            <pc:docMk/>
            <pc:sldMk cId="0" sldId="268"/>
            <ac:spMk id="393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6:48:00.640" v="755" actId="478"/>
          <ac:spMkLst>
            <pc:docMk/>
            <pc:sldMk cId="0" sldId="268"/>
            <ac:spMk id="394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6:48:00.640" v="755" actId="478"/>
          <ac:spMkLst>
            <pc:docMk/>
            <pc:sldMk cId="0" sldId="268"/>
            <ac:spMk id="395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6:48:00.640" v="755" actId="478"/>
          <ac:spMkLst>
            <pc:docMk/>
            <pc:sldMk cId="0" sldId="268"/>
            <ac:spMk id="396" creationId="{00000000-0000-0000-0000-000000000000}"/>
          </ac:spMkLst>
        </pc:spChg>
        <pc:spChg chg="mod">
          <ac:chgData name="Вероника Стрикун" userId="1038152ef80b72cb" providerId="LiveId" clId="{A91CEDAE-675B-4DEB-855F-6C868B773542}" dt="2024-11-17T16:59:35.382" v="1019" actId="1076"/>
          <ac:spMkLst>
            <pc:docMk/>
            <pc:sldMk cId="0" sldId="268"/>
            <ac:spMk id="397" creationId="{00000000-0000-0000-0000-000000000000}"/>
          </ac:spMkLst>
        </pc:spChg>
        <pc:spChg chg="del mod">
          <ac:chgData name="Вероника Стрикун" userId="1038152ef80b72cb" providerId="LiveId" clId="{A91CEDAE-675B-4DEB-855F-6C868B773542}" dt="2024-11-17T16:54:59.894" v="870" actId="478"/>
          <ac:spMkLst>
            <pc:docMk/>
            <pc:sldMk cId="0" sldId="268"/>
            <ac:spMk id="398" creationId="{00000000-0000-0000-0000-000000000000}"/>
          </ac:spMkLst>
        </pc:spChg>
        <pc:spChg chg="del mod">
          <ac:chgData name="Вероника Стрикун" userId="1038152ef80b72cb" providerId="LiveId" clId="{A91CEDAE-675B-4DEB-855F-6C868B773542}" dt="2024-11-17T16:47:07.039" v="746" actId="478"/>
          <ac:spMkLst>
            <pc:docMk/>
            <pc:sldMk cId="0" sldId="268"/>
            <ac:spMk id="399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6:48:00.640" v="755" actId="478"/>
          <ac:spMkLst>
            <pc:docMk/>
            <pc:sldMk cId="0" sldId="268"/>
            <ac:spMk id="400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6:48:00.640" v="755" actId="478"/>
          <ac:spMkLst>
            <pc:docMk/>
            <pc:sldMk cId="0" sldId="268"/>
            <ac:spMk id="401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6:48:00.640" v="755" actId="478"/>
          <ac:spMkLst>
            <pc:docMk/>
            <pc:sldMk cId="0" sldId="268"/>
            <ac:spMk id="402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6:48:00.640" v="755" actId="478"/>
          <ac:spMkLst>
            <pc:docMk/>
            <pc:sldMk cId="0" sldId="268"/>
            <ac:spMk id="403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6:48:00.640" v="755" actId="478"/>
          <ac:spMkLst>
            <pc:docMk/>
            <pc:sldMk cId="0" sldId="268"/>
            <ac:spMk id="404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6:48:00.640" v="755" actId="478"/>
          <ac:spMkLst>
            <pc:docMk/>
            <pc:sldMk cId="0" sldId="268"/>
            <ac:spMk id="405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6:48:00.640" v="755" actId="478"/>
          <ac:spMkLst>
            <pc:docMk/>
            <pc:sldMk cId="0" sldId="268"/>
            <ac:spMk id="406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6:48:00.640" v="755" actId="478"/>
          <ac:spMkLst>
            <pc:docMk/>
            <pc:sldMk cId="0" sldId="268"/>
            <ac:spMk id="407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6:48:00.640" v="755" actId="478"/>
          <ac:spMkLst>
            <pc:docMk/>
            <pc:sldMk cId="0" sldId="268"/>
            <ac:spMk id="408" creationId="{00000000-0000-0000-0000-000000000000}"/>
          </ac:spMkLst>
        </pc:spChg>
        <pc:spChg chg="mod">
          <ac:chgData name="Вероника Стрикун" userId="1038152ef80b72cb" providerId="LiveId" clId="{A91CEDAE-675B-4DEB-855F-6C868B773542}" dt="2024-11-17T16:50:13.110" v="799" actId="113"/>
          <ac:spMkLst>
            <pc:docMk/>
            <pc:sldMk cId="0" sldId="268"/>
            <ac:spMk id="409" creationId="{00000000-0000-0000-0000-000000000000}"/>
          </ac:spMkLst>
        </pc:spChg>
        <pc:spChg chg="mod">
          <ac:chgData name="Вероника Стрикун" userId="1038152ef80b72cb" providerId="LiveId" clId="{A91CEDAE-675B-4DEB-855F-6C868B773542}" dt="2024-11-17T16:48:07.231" v="758" actId="1076"/>
          <ac:spMkLst>
            <pc:docMk/>
            <pc:sldMk cId="0" sldId="268"/>
            <ac:spMk id="410" creationId="{00000000-0000-0000-0000-000000000000}"/>
          </ac:spMkLst>
        </pc:spChg>
        <pc:spChg chg="mod">
          <ac:chgData name="Вероника Стрикун" userId="1038152ef80b72cb" providerId="LiveId" clId="{A91CEDAE-675B-4DEB-855F-6C868B773542}" dt="2024-11-17T16:59:32.750" v="1018" actId="1076"/>
          <ac:spMkLst>
            <pc:docMk/>
            <pc:sldMk cId="0" sldId="268"/>
            <ac:spMk id="411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6:48:00.640" v="755" actId="478"/>
          <ac:spMkLst>
            <pc:docMk/>
            <pc:sldMk cId="0" sldId="268"/>
            <ac:spMk id="412" creationId="{00000000-0000-0000-0000-000000000000}"/>
          </ac:spMkLst>
        </pc:spChg>
        <pc:picChg chg="add mod">
          <ac:chgData name="Вероника Стрикун" userId="1038152ef80b72cb" providerId="LiveId" clId="{A91CEDAE-675B-4DEB-855F-6C868B773542}" dt="2024-11-17T16:54:36.761" v="864" actId="1076"/>
          <ac:picMkLst>
            <pc:docMk/>
            <pc:sldMk cId="0" sldId="268"/>
            <ac:picMk id="25" creationId="{4584E33D-F503-45C4-8669-3F1D418FA346}"/>
          </ac:picMkLst>
        </pc:picChg>
        <pc:picChg chg="add mod">
          <ac:chgData name="Вероника Стрикун" userId="1038152ef80b72cb" providerId="LiveId" clId="{A91CEDAE-675B-4DEB-855F-6C868B773542}" dt="2024-11-17T16:49:28.527" v="771"/>
          <ac:picMkLst>
            <pc:docMk/>
            <pc:sldMk cId="0" sldId="268"/>
            <ac:picMk id="26" creationId="{EF8F8B45-0B27-4B65-B84A-FD7715F8FE0E}"/>
          </ac:picMkLst>
        </pc:picChg>
      </pc:sldChg>
      <pc:sldChg chg="modSp mod">
        <pc:chgData name="Вероника Стрикун" userId="1038152ef80b72cb" providerId="LiveId" clId="{A91CEDAE-675B-4DEB-855F-6C868B773542}" dt="2024-11-16T11:49:42.602" v="43" actId="207"/>
        <pc:sldMkLst>
          <pc:docMk/>
          <pc:sldMk cId="0" sldId="270"/>
        </pc:sldMkLst>
        <pc:spChg chg="mod">
          <ac:chgData name="Вероника Стрикун" userId="1038152ef80b72cb" providerId="LiveId" clId="{A91CEDAE-675B-4DEB-855F-6C868B773542}" dt="2024-11-16T11:49:42.602" v="43" actId="207"/>
          <ac:spMkLst>
            <pc:docMk/>
            <pc:sldMk cId="0" sldId="270"/>
            <ac:spMk id="7" creationId="{3DBD9AA8-BD69-4424-98B0-090284C2E184}"/>
          </ac:spMkLst>
        </pc:spChg>
      </pc:sldChg>
      <pc:sldChg chg="addSp delSp modSp mod ord">
        <pc:chgData name="Вероника Стрикун" userId="1038152ef80b72cb" providerId="LiveId" clId="{A91CEDAE-675B-4DEB-855F-6C868B773542}" dt="2024-11-17T16:44:14.166" v="694" actId="1076"/>
        <pc:sldMkLst>
          <pc:docMk/>
          <pc:sldMk cId="0" sldId="271"/>
        </pc:sldMkLst>
        <pc:spChg chg="add del mod">
          <ac:chgData name="Вероника Стрикун" userId="1038152ef80b72cb" providerId="LiveId" clId="{A91CEDAE-675B-4DEB-855F-6C868B773542}" dt="2024-11-17T16:37:52.883" v="623" actId="478"/>
          <ac:spMkLst>
            <pc:docMk/>
            <pc:sldMk cId="0" sldId="271"/>
            <ac:spMk id="3" creationId="{8915BE6B-8A62-4BDA-AA73-894E0A26A015}"/>
          </ac:spMkLst>
        </pc:spChg>
        <pc:spChg chg="add del mod">
          <ac:chgData name="Вероника Стрикун" userId="1038152ef80b72cb" providerId="LiveId" clId="{A91CEDAE-675B-4DEB-855F-6C868B773542}" dt="2024-11-17T16:37:56.631" v="626" actId="478"/>
          <ac:spMkLst>
            <pc:docMk/>
            <pc:sldMk cId="0" sldId="271"/>
            <ac:spMk id="5" creationId="{BEEAF545-18F5-48D8-92E5-100417F2B9F5}"/>
          </ac:spMkLst>
        </pc:spChg>
        <pc:spChg chg="add del mod">
          <ac:chgData name="Вероника Стрикун" userId="1038152ef80b72cb" providerId="LiveId" clId="{A91CEDAE-675B-4DEB-855F-6C868B773542}" dt="2024-11-17T16:37:57.778" v="627" actId="478"/>
          <ac:spMkLst>
            <pc:docMk/>
            <pc:sldMk cId="0" sldId="271"/>
            <ac:spMk id="7" creationId="{7823F570-CD63-4554-A760-A20B22B60D7F}"/>
          </ac:spMkLst>
        </pc:spChg>
        <pc:spChg chg="add del mod">
          <ac:chgData name="Вероника Стрикун" userId="1038152ef80b72cb" providerId="LiveId" clId="{A91CEDAE-675B-4DEB-855F-6C868B773542}" dt="2024-11-17T16:37:59.675" v="628" actId="478"/>
          <ac:spMkLst>
            <pc:docMk/>
            <pc:sldMk cId="0" sldId="271"/>
            <ac:spMk id="9" creationId="{9E2D500B-1A8F-45C7-91B3-39C341719631}"/>
          </ac:spMkLst>
        </pc:spChg>
        <pc:spChg chg="add mod">
          <ac:chgData name="Вероника Стрикун" userId="1038152ef80b72cb" providerId="LiveId" clId="{A91CEDAE-675B-4DEB-855F-6C868B773542}" dt="2024-11-17T16:44:14.166" v="694" actId="1076"/>
          <ac:spMkLst>
            <pc:docMk/>
            <pc:sldMk cId="0" sldId="271"/>
            <ac:spMk id="10" creationId="{D586AA4F-5ADB-4DF4-A127-31EF1D47EE39}"/>
          </ac:spMkLst>
        </pc:spChg>
        <pc:spChg chg="add del mod">
          <ac:chgData name="Вероника Стрикун" userId="1038152ef80b72cb" providerId="LiveId" clId="{A91CEDAE-675B-4DEB-855F-6C868B773542}" dt="2024-11-17T16:37:54.811" v="624" actId="478"/>
          <ac:spMkLst>
            <pc:docMk/>
            <pc:sldMk cId="0" sldId="271"/>
            <ac:spMk id="12" creationId="{41EF46CE-352E-4533-B311-C6A3BEA0C98F}"/>
          </ac:spMkLst>
        </pc:spChg>
        <pc:spChg chg="add del mod">
          <ac:chgData name="Вероника Стрикун" userId="1038152ef80b72cb" providerId="LiveId" clId="{A91CEDAE-675B-4DEB-855F-6C868B773542}" dt="2024-11-17T16:37:55.690" v="625" actId="478"/>
          <ac:spMkLst>
            <pc:docMk/>
            <pc:sldMk cId="0" sldId="271"/>
            <ac:spMk id="14" creationId="{FE597899-3D5B-4DAE-9C21-F54CEEE8D7CB}"/>
          </ac:spMkLst>
        </pc:spChg>
        <pc:spChg chg="add mod">
          <ac:chgData name="Вероника Стрикун" userId="1038152ef80b72cb" providerId="LiveId" clId="{A91CEDAE-675B-4DEB-855F-6C868B773542}" dt="2024-11-17T16:38:59.497" v="631" actId="207"/>
          <ac:spMkLst>
            <pc:docMk/>
            <pc:sldMk cId="0" sldId="271"/>
            <ac:spMk id="23" creationId="{EC997BC2-60DA-4242-8CAD-F50DB4AD165D}"/>
          </ac:spMkLst>
        </pc:spChg>
        <pc:spChg chg="mod">
          <ac:chgData name="Вероника Стрикун" userId="1038152ef80b72cb" providerId="LiveId" clId="{A91CEDAE-675B-4DEB-855F-6C868B773542}" dt="2024-11-17T16:38:34.147" v="629"/>
          <ac:spMkLst>
            <pc:docMk/>
            <pc:sldMk cId="0" sldId="271"/>
            <ac:spMk id="25" creationId="{F17BB09F-2820-48CF-9667-1AA1179A5E33}"/>
          </ac:spMkLst>
        </pc:spChg>
        <pc:spChg chg="mod">
          <ac:chgData name="Вероника Стрикун" userId="1038152ef80b72cb" providerId="LiveId" clId="{A91CEDAE-675B-4DEB-855F-6C868B773542}" dt="2024-11-17T16:38:34.147" v="629"/>
          <ac:spMkLst>
            <pc:docMk/>
            <pc:sldMk cId="0" sldId="271"/>
            <ac:spMk id="26" creationId="{0CAD1FF9-E342-4F7E-A29D-B71AAB56D200}"/>
          </ac:spMkLst>
        </pc:spChg>
        <pc:spChg chg="mod">
          <ac:chgData name="Вероника Стрикун" userId="1038152ef80b72cb" providerId="LiveId" clId="{A91CEDAE-675B-4DEB-855F-6C868B773542}" dt="2024-11-17T16:38:34.147" v="629"/>
          <ac:spMkLst>
            <pc:docMk/>
            <pc:sldMk cId="0" sldId="271"/>
            <ac:spMk id="27" creationId="{8AFF9A94-4854-43F1-9773-5EA89DAE5FF4}"/>
          </ac:spMkLst>
        </pc:spChg>
        <pc:spChg chg="add mod">
          <ac:chgData name="Вероника Стрикун" userId="1038152ef80b72cb" providerId="LiveId" clId="{A91CEDAE-675B-4DEB-855F-6C868B773542}" dt="2024-11-17T16:42:08.695" v="671" actId="1076"/>
          <ac:spMkLst>
            <pc:docMk/>
            <pc:sldMk cId="0" sldId="271"/>
            <ac:spMk id="28" creationId="{FD02A8C2-468F-4C70-81DA-32C6E005C259}"/>
          </ac:spMkLst>
        </pc:spChg>
        <pc:spChg chg="add mod">
          <ac:chgData name="Вероника Стрикун" userId="1038152ef80b72cb" providerId="LiveId" clId="{A91CEDAE-675B-4DEB-855F-6C868B773542}" dt="2024-11-17T16:42:12.198" v="672" actId="1076"/>
          <ac:spMkLst>
            <pc:docMk/>
            <pc:sldMk cId="0" sldId="271"/>
            <ac:spMk id="29" creationId="{853D20A7-F8E0-430D-ADD6-4B7691A9EA40}"/>
          </ac:spMkLst>
        </pc:spChg>
        <pc:spChg chg="add del">
          <ac:chgData name="Вероника Стрикун" userId="1038152ef80b72cb" providerId="LiveId" clId="{A91CEDAE-675B-4DEB-855F-6C868B773542}" dt="2024-11-17T16:41:08.521" v="643" actId="22"/>
          <ac:spMkLst>
            <pc:docMk/>
            <pc:sldMk cId="0" sldId="271"/>
            <ac:spMk id="31" creationId="{9520D2DF-9AD3-49CD-BB99-5606D9A2E3B9}"/>
          </ac:spMkLst>
        </pc:spChg>
        <pc:spChg chg="add mod">
          <ac:chgData name="Вероника Стрикун" userId="1038152ef80b72cb" providerId="LiveId" clId="{A91CEDAE-675B-4DEB-855F-6C868B773542}" dt="2024-11-17T16:41:57.297" v="669" actId="1076"/>
          <ac:spMkLst>
            <pc:docMk/>
            <pc:sldMk cId="0" sldId="271"/>
            <ac:spMk id="32" creationId="{59DE2634-9725-456A-86ED-456524F13E84}"/>
          </ac:spMkLst>
        </pc:spChg>
        <pc:spChg chg="add mod">
          <ac:chgData name="Вероника Стрикун" userId="1038152ef80b72cb" providerId="LiveId" clId="{A91CEDAE-675B-4DEB-855F-6C868B773542}" dt="2024-11-17T16:42:01.413" v="670" actId="1076"/>
          <ac:spMkLst>
            <pc:docMk/>
            <pc:sldMk cId="0" sldId="271"/>
            <ac:spMk id="33" creationId="{31FC2982-4D62-4AB4-9120-C6366A5CE4F7}"/>
          </ac:spMkLst>
        </pc:spChg>
        <pc:spChg chg="add mod">
          <ac:chgData name="Вероника Стрикун" userId="1038152ef80b72cb" providerId="LiveId" clId="{A91CEDAE-675B-4DEB-855F-6C868B773542}" dt="2024-11-17T16:43:10.111" v="686" actId="1076"/>
          <ac:spMkLst>
            <pc:docMk/>
            <pc:sldMk cId="0" sldId="271"/>
            <ac:spMk id="34" creationId="{B9008A27-0E79-4DFC-B079-1ABDE11C6376}"/>
          </ac:spMkLst>
        </pc:spChg>
        <pc:spChg chg="add mod">
          <ac:chgData name="Вероника Стрикун" userId="1038152ef80b72cb" providerId="LiveId" clId="{A91CEDAE-675B-4DEB-855F-6C868B773542}" dt="2024-11-17T16:44:04.642" v="693" actId="207"/>
          <ac:spMkLst>
            <pc:docMk/>
            <pc:sldMk cId="0" sldId="271"/>
            <ac:spMk id="35" creationId="{7250B4F4-F722-4E71-A832-26938D741B8D}"/>
          </ac:spMkLst>
        </pc:spChg>
        <pc:spChg chg="mod">
          <ac:chgData name="Вероника Стрикун" userId="1038152ef80b72cb" providerId="LiveId" clId="{A91CEDAE-675B-4DEB-855F-6C868B773542}" dt="2024-11-17T16:41:46.247" v="667" actId="1076"/>
          <ac:spMkLst>
            <pc:docMk/>
            <pc:sldMk cId="0" sldId="271"/>
            <ac:spMk id="429" creationId="{00000000-0000-0000-0000-000000000000}"/>
          </ac:spMkLst>
        </pc:spChg>
        <pc:spChg chg="mod">
          <ac:chgData name="Вероника Стрикун" userId="1038152ef80b72cb" providerId="LiveId" clId="{A91CEDAE-675B-4DEB-855F-6C868B773542}" dt="2024-11-17T16:41:49.614" v="668" actId="1076"/>
          <ac:spMkLst>
            <pc:docMk/>
            <pc:sldMk cId="0" sldId="271"/>
            <ac:spMk id="430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6:37:46.257" v="622" actId="478"/>
          <ac:spMkLst>
            <pc:docMk/>
            <pc:sldMk cId="0" sldId="271"/>
            <ac:spMk id="431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6:37:52.883" v="623" actId="478"/>
          <ac:spMkLst>
            <pc:docMk/>
            <pc:sldMk cId="0" sldId="271"/>
            <ac:spMk id="432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6:37:52.883" v="623" actId="478"/>
          <ac:spMkLst>
            <pc:docMk/>
            <pc:sldMk cId="0" sldId="271"/>
            <ac:spMk id="433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6:37:52.883" v="623" actId="478"/>
          <ac:spMkLst>
            <pc:docMk/>
            <pc:sldMk cId="0" sldId="271"/>
            <ac:spMk id="434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6:37:52.883" v="623" actId="478"/>
          <ac:spMkLst>
            <pc:docMk/>
            <pc:sldMk cId="0" sldId="271"/>
            <ac:spMk id="435" creationId="{00000000-0000-0000-0000-000000000000}"/>
          </ac:spMkLst>
        </pc:spChg>
        <pc:spChg chg="del">
          <ac:chgData name="Вероника Стрикун" userId="1038152ef80b72cb" providerId="LiveId" clId="{A91CEDAE-675B-4DEB-855F-6C868B773542}" dt="2024-11-17T16:37:52.883" v="623" actId="478"/>
          <ac:spMkLst>
            <pc:docMk/>
            <pc:sldMk cId="0" sldId="271"/>
            <ac:spMk id="436" creationId="{00000000-0000-0000-0000-000000000000}"/>
          </ac:spMkLst>
        </pc:spChg>
        <pc:grpChg chg="add mod">
          <ac:chgData name="Вероника Стрикун" userId="1038152ef80b72cb" providerId="LiveId" clId="{A91CEDAE-675B-4DEB-855F-6C868B773542}" dt="2024-11-17T16:38:37.079" v="630" actId="1076"/>
          <ac:grpSpMkLst>
            <pc:docMk/>
            <pc:sldMk cId="0" sldId="271"/>
            <ac:grpSpMk id="24" creationId="{51AA9A76-6FCD-4DAA-994F-028581FA0DC3}"/>
          </ac:grpSpMkLst>
        </pc:grpChg>
      </pc:sldChg>
      <pc:sldChg chg="add del">
        <pc:chgData name="Вероника Стрикун" userId="1038152ef80b72cb" providerId="LiveId" clId="{A91CEDAE-675B-4DEB-855F-6C868B773542}" dt="2024-11-17T16:45:52.161" v="713" actId="47"/>
        <pc:sldMkLst>
          <pc:docMk/>
          <pc:sldMk cId="0" sldId="272"/>
        </pc:sldMkLst>
      </pc:sldChg>
      <pc:sldChg chg="del">
        <pc:chgData name="Вероника Стрикун" userId="1038152ef80b72cb" providerId="LiveId" clId="{A91CEDAE-675B-4DEB-855F-6C868B773542}" dt="2024-11-17T16:45:15.170" v="697" actId="47"/>
        <pc:sldMkLst>
          <pc:docMk/>
          <pc:sldMk cId="0" sldId="274"/>
        </pc:sldMkLst>
      </pc:sldChg>
      <pc:sldChg chg="addSp delSp del mod ord">
        <pc:chgData name="Вероника Стрикун" userId="1038152ef80b72cb" providerId="LiveId" clId="{A91CEDAE-675B-4DEB-855F-6C868B773542}" dt="2024-11-17T16:45:51.485" v="712" actId="47"/>
        <pc:sldMkLst>
          <pc:docMk/>
          <pc:sldMk cId="0" sldId="275"/>
        </pc:sldMkLst>
        <pc:spChg chg="add del">
          <ac:chgData name="Вероника Стрикун" userId="1038152ef80b72cb" providerId="LiveId" clId="{A91CEDAE-675B-4DEB-855F-6C868B773542}" dt="2024-11-17T16:45:47.325" v="706" actId="478"/>
          <ac:spMkLst>
            <pc:docMk/>
            <pc:sldMk cId="0" sldId="275"/>
            <ac:spMk id="534" creationId="{00000000-0000-0000-0000-000000000000}"/>
          </ac:spMkLst>
        </pc:spChg>
        <pc:spChg chg="add del">
          <ac:chgData name="Вероника Стрикун" userId="1038152ef80b72cb" providerId="LiveId" clId="{A91CEDAE-675B-4DEB-855F-6C868B773542}" dt="2024-11-17T16:45:47.325" v="706" actId="478"/>
          <ac:spMkLst>
            <pc:docMk/>
            <pc:sldMk cId="0" sldId="275"/>
            <ac:spMk id="535" creationId="{00000000-0000-0000-0000-000000000000}"/>
          </ac:spMkLst>
        </pc:spChg>
        <pc:spChg chg="add del">
          <ac:chgData name="Вероника Стрикун" userId="1038152ef80b72cb" providerId="LiveId" clId="{A91CEDAE-675B-4DEB-855F-6C868B773542}" dt="2024-11-17T16:45:47.325" v="706" actId="478"/>
          <ac:spMkLst>
            <pc:docMk/>
            <pc:sldMk cId="0" sldId="275"/>
            <ac:spMk id="536" creationId="{00000000-0000-0000-0000-000000000000}"/>
          </ac:spMkLst>
        </pc:spChg>
        <pc:spChg chg="add del">
          <ac:chgData name="Вероника Стрикун" userId="1038152ef80b72cb" providerId="LiveId" clId="{A91CEDAE-675B-4DEB-855F-6C868B773542}" dt="2024-11-17T16:45:47.610" v="707" actId="478"/>
          <ac:spMkLst>
            <pc:docMk/>
            <pc:sldMk cId="0" sldId="275"/>
            <ac:spMk id="537" creationId="{00000000-0000-0000-0000-000000000000}"/>
          </ac:spMkLst>
        </pc:spChg>
        <pc:spChg chg="add del">
          <ac:chgData name="Вероника Стрикун" userId="1038152ef80b72cb" providerId="LiveId" clId="{A91CEDAE-675B-4DEB-855F-6C868B773542}" dt="2024-11-17T16:45:47.325" v="706" actId="478"/>
          <ac:spMkLst>
            <pc:docMk/>
            <pc:sldMk cId="0" sldId="275"/>
            <ac:spMk id="540" creationId="{00000000-0000-0000-0000-000000000000}"/>
          </ac:spMkLst>
        </pc:spChg>
        <pc:spChg chg="add del">
          <ac:chgData name="Вероника Стрикун" userId="1038152ef80b72cb" providerId="LiveId" clId="{A91CEDAE-675B-4DEB-855F-6C868B773542}" dt="2024-11-17T16:45:47.325" v="706" actId="478"/>
          <ac:spMkLst>
            <pc:docMk/>
            <pc:sldMk cId="0" sldId="275"/>
            <ac:spMk id="549" creationId="{00000000-0000-0000-0000-000000000000}"/>
          </ac:spMkLst>
        </pc:spChg>
      </pc:sldChg>
      <pc:sldChg chg="ord">
        <pc:chgData name="Вероника Стрикун" userId="1038152ef80b72cb" providerId="LiveId" clId="{A91CEDAE-675B-4DEB-855F-6C868B773542}" dt="2024-11-12T18:34:12.562" v="4"/>
        <pc:sldMkLst>
          <pc:docMk/>
          <pc:sldMk cId="2980998634" sldId="297"/>
        </pc:sldMkLst>
      </pc:sldChg>
      <pc:sldChg chg="delSp modSp add mod">
        <pc:chgData name="Вероника Стрикун" userId="1038152ef80b72cb" providerId="LiveId" clId="{A91CEDAE-675B-4DEB-855F-6C868B773542}" dt="2024-11-17T14:54:50.284" v="269" actId="20577"/>
        <pc:sldMkLst>
          <pc:docMk/>
          <pc:sldMk cId="2140527968" sldId="299"/>
        </pc:sldMkLst>
        <pc:spChg chg="mod">
          <ac:chgData name="Вероника Стрикун" userId="1038152ef80b72cb" providerId="LiveId" clId="{A91CEDAE-675B-4DEB-855F-6C868B773542}" dt="2024-11-17T14:54:50.284" v="269" actId="20577"/>
          <ac:spMkLst>
            <pc:docMk/>
            <pc:sldMk cId="2140527968" sldId="299"/>
            <ac:spMk id="8" creationId="{D1E9727F-DF38-472E-A0EF-E5B67E4D98CA}"/>
          </ac:spMkLst>
        </pc:spChg>
        <pc:picChg chg="del mod">
          <ac:chgData name="Вероника Стрикун" userId="1038152ef80b72cb" providerId="LiveId" clId="{A91CEDAE-675B-4DEB-855F-6C868B773542}" dt="2024-11-17T14:49:13.592" v="190" actId="478"/>
          <ac:picMkLst>
            <pc:docMk/>
            <pc:sldMk cId="2140527968" sldId="299"/>
            <ac:picMk id="10" creationId="{DD61EDE6-1D80-446B-9911-FB8B208CE264}"/>
          </ac:picMkLst>
        </pc:picChg>
        <pc:picChg chg="del">
          <ac:chgData name="Вероника Стрикун" userId="1038152ef80b72cb" providerId="LiveId" clId="{A91CEDAE-675B-4DEB-855F-6C868B773542}" dt="2024-11-17T14:49:07.039" v="185" actId="478"/>
          <ac:picMkLst>
            <pc:docMk/>
            <pc:sldMk cId="2140527968" sldId="299"/>
            <ac:picMk id="11" creationId="{97228113-BE78-459C-AEB0-837B37E25367}"/>
          </ac:picMkLst>
        </pc:picChg>
        <pc:picChg chg="del">
          <ac:chgData name="Вероника Стрикун" userId="1038152ef80b72cb" providerId="LiveId" clId="{A91CEDAE-675B-4DEB-855F-6C868B773542}" dt="2024-11-17T14:49:08.722" v="186" actId="478"/>
          <ac:picMkLst>
            <pc:docMk/>
            <pc:sldMk cId="2140527968" sldId="299"/>
            <ac:picMk id="12" creationId="{CDE35A86-08D8-4E5D-9064-C7F49900EE4C}"/>
          </ac:picMkLst>
        </pc:picChg>
        <pc:picChg chg="mod">
          <ac:chgData name="Вероника Стрикун" userId="1038152ef80b72cb" providerId="LiveId" clId="{A91CEDAE-675B-4DEB-855F-6C868B773542}" dt="2024-11-17T14:49:57.307" v="207" actId="1076"/>
          <ac:picMkLst>
            <pc:docMk/>
            <pc:sldMk cId="2140527968" sldId="299"/>
            <ac:picMk id="14" creationId="{84610714-8926-4D58-9781-0B64D9ED247F}"/>
          </ac:picMkLst>
        </pc:picChg>
        <pc:picChg chg="mod">
          <ac:chgData name="Вероника Стрикун" userId="1038152ef80b72cb" providerId="LiveId" clId="{A91CEDAE-675B-4DEB-855F-6C868B773542}" dt="2024-11-17T14:49:58.373" v="208" actId="1076"/>
          <ac:picMkLst>
            <pc:docMk/>
            <pc:sldMk cId="2140527968" sldId="299"/>
            <ac:picMk id="16" creationId="{B0083D13-9C8A-47F2-B623-30C7FDE3F77D}"/>
          </ac:picMkLst>
        </pc:picChg>
        <pc:picChg chg="mod">
          <ac:chgData name="Вероника Стрикун" userId="1038152ef80b72cb" providerId="LiveId" clId="{A91CEDAE-675B-4DEB-855F-6C868B773542}" dt="2024-11-17T14:50:00.691" v="209" actId="1076"/>
          <ac:picMkLst>
            <pc:docMk/>
            <pc:sldMk cId="2140527968" sldId="299"/>
            <ac:picMk id="18" creationId="{8A9B430F-F7B9-4EEA-BD93-8CCD502C8F08}"/>
          </ac:picMkLst>
        </pc:picChg>
      </pc:sldChg>
      <pc:sldChg chg="addSp delSp modSp add mod">
        <pc:chgData name="Вероника Стрикун" userId="1038152ef80b72cb" providerId="LiveId" clId="{A91CEDAE-675B-4DEB-855F-6C868B773542}" dt="2024-11-17T16:35:26.391" v="594" actId="14100"/>
        <pc:sldMkLst>
          <pc:docMk/>
          <pc:sldMk cId="3139726343" sldId="300"/>
        </pc:sldMkLst>
        <pc:spChg chg="add del">
          <ac:chgData name="Вероника Стрикун" userId="1038152ef80b72cb" providerId="LiveId" clId="{A91CEDAE-675B-4DEB-855F-6C868B773542}" dt="2024-11-17T16:33:37.311" v="574" actId="11529"/>
          <ac:spMkLst>
            <pc:docMk/>
            <pc:sldMk cId="3139726343" sldId="300"/>
            <ac:spMk id="2" creationId="{E1C3C66A-8B58-447D-9EC4-7FF9C1816F37}"/>
          </ac:spMkLst>
        </pc:spChg>
        <pc:spChg chg="del">
          <ac:chgData name="Вероника Стрикун" userId="1038152ef80b72cb" providerId="LiveId" clId="{A91CEDAE-675B-4DEB-855F-6C868B773542}" dt="2024-11-17T15:22:27.172" v="351" actId="478"/>
          <ac:spMkLst>
            <pc:docMk/>
            <pc:sldMk cId="3139726343" sldId="300"/>
            <ac:spMk id="6" creationId="{32ADBC76-F506-45FA-AC55-B3058706CAAB}"/>
          </ac:spMkLst>
        </pc:spChg>
        <pc:spChg chg="mod">
          <ac:chgData name="Вероника Стрикун" userId="1038152ef80b72cb" providerId="LiveId" clId="{A91CEDAE-675B-4DEB-855F-6C868B773542}" dt="2024-11-17T16:35:15.283" v="592" actId="1076"/>
          <ac:spMkLst>
            <pc:docMk/>
            <pc:sldMk cId="3139726343" sldId="300"/>
            <ac:spMk id="313" creationId="{00000000-0000-0000-0000-000000000000}"/>
          </ac:spMkLst>
        </pc:spChg>
        <pc:picChg chg="del">
          <ac:chgData name="Вероника Стрикун" userId="1038152ef80b72cb" providerId="LiveId" clId="{A91CEDAE-675B-4DEB-855F-6C868B773542}" dt="2024-11-17T15:22:26.494" v="350" actId="478"/>
          <ac:picMkLst>
            <pc:docMk/>
            <pc:sldMk cId="3139726343" sldId="300"/>
            <ac:picMk id="1026" creationId="{065603E8-3250-4538-9299-1B81B56AFF04}"/>
          </ac:picMkLst>
        </pc:picChg>
        <pc:picChg chg="del">
          <ac:chgData name="Вероника Стрикун" userId="1038152ef80b72cb" providerId="LiveId" clId="{A91CEDAE-675B-4DEB-855F-6C868B773542}" dt="2024-11-17T15:22:48.607" v="359" actId="478"/>
          <ac:picMkLst>
            <pc:docMk/>
            <pc:sldMk cId="3139726343" sldId="300"/>
            <ac:picMk id="1028" creationId="{61AADBC5-B453-4B82-8F61-F14BE03117C3}"/>
          </ac:picMkLst>
        </pc:picChg>
        <pc:picChg chg="del mod">
          <ac:chgData name="Вероника Стрикун" userId="1038152ef80b72cb" providerId="LiveId" clId="{A91CEDAE-675B-4DEB-855F-6C868B773542}" dt="2024-11-17T15:22:53.395" v="364" actId="478"/>
          <ac:picMkLst>
            <pc:docMk/>
            <pc:sldMk cId="3139726343" sldId="300"/>
            <ac:picMk id="1030" creationId="{F29FC8E4-1012-4577-820A-25EAAC42C446}"/>
          </ac:picMkLst>
        </pc:picChg>
        <pc:picChg chg="del">
          <ac:chgData name="Вероника Стрикун" userId="1038152ef80b72cb" providerId="LiveId" clId="{A91CEDAE-675B-4DEB-855F-6C868B773542}" dt="2024-11-17T15:22:45.782" v="357" actId="478"/>
          <ac:picMkLst>
            <pc:docMk/>
            <pc:sldMk cId="3139726343" sldId="300"/>
            <ac:picMk id="1032" creationId="{2D317D25-7FA7-4191-81AE-121CDE69C659}"/>
          </ac:picMkLst>
        </pc:picChg>
        <pc:picChg chg="mod">
          <ac:chgData name="Вероника Стрикун" userId="1038152ef80b72cb" providerId="LiveId" clId="{A91CEDAE-675B-4DEB-855F-6C868B773542}" dt="2024-11-17T16:35:26.391" v="594" actId="14100"/>
          <ac:picMkLst>
            <pc:docMk/>
            <pc:sldMk cId="3139726343" sldId="300"/>
            <ac:picMk id="1034" creationId="{7F4B2726-EA5B-49E7-8FC1-AD6BCDF0E529}"/>
          </ac:picMkLst>
        </pc:picChg>
        <pc:picChg chg="mod">
          <ac:chgData name="Вероника Стрикун" userId="1038152ef80b72cb" providerId="LiveId" clId="{A91CEDAE-675B-4DEB-855F-6C868B773542}" dt="2024-11-17T16:35:02.042" v="589" actId="1076"/>
          <ac:picMkLst>
            <pc:docMk/>
            <pc:sldMk cId="3139726343" sldId="300"/>
            <ac:picMk id="1036" creationId="{A5FEDECD-AFC7-4ED7-BEF7-588B2ADD485E}"/>
          </ac:picMkLst>
        </pc:picChg>
        <pc:picChg chg="mod">
          <ac:chgData name="Вероника Стрикун" userId="1038152ef80b72cb" providerId="LiveId" clId="{A91CEDAE-675B-4DEB-855F-6C868B773542}" dt="2024-11-17T16:35:07.875" v="590" actId="1076"/>
          <ac:picMkLst>
            <pc:docMk/>
            <pc:sldMk cId="3139726343" sldId="300"/>
            <ac:picMk id="1038" creationId="{C2F2D562-7442-4E34-B46C-FCE47E2B74C0}"/>
          </ac:picMkLst>
        </pc:picChg>
      </pc:sldChg>
      <pc:sldChg chg="add ord">
        <pc:chgData name="Вероника Стрикун" userId="1038152ef80b72cb" providerId="LiveId" clId="{A91CEDAE-675B-4DEB-855F-6C868B773542}" dt="2024-11-17T16:57:55.088" v="1017"/>
        <pc:sldMkLst>
          <pc:docMk/>
          <pc:sldMk cId="1982285587" sldId="301"/>
        </pc:sldMkLst>
      </pc:sldChg>
      <pc:sldMasterChg chg="addSldLayout delSldLayout">
        <pc:chgData name="Вероника Стрикун" userId="1038152ef80b72cb" providerId="LiveId" clId="{A91CEDAE-675B-4DEB-855F-6C868B773542}" dt="2024-11-17T16:45:52.161" v="713" actId="47"/>
        <pc:sldMasterMkLst>
          <pc:docMk/>
          <pc:sldMasterMk cId="0" sldId="2147483677"/>
        </pc:sldMasterMkLst>
        <pc:sldLayoutChg chg="del">
          <pc:chgData name="Вероника Стрикун" userId="1038152ef80b72cb" providerId="LiveId" clId="{A91CEDAE-675B-4DEB-855F-6C868B773542}" dt="2024-11-17T16:45:24.113" v="700" actId="47"/>
          <pc:sldLayoutMkLst>
            <pc:docMk/>
            <pc:sldMasterMk cId="0" sldId="2147483677"/>
            <pc:sldLayoutMk cId="0" sldId="2147483654"/>
          </pc:sldLayoutMkLst>
        </pc:sldLayoutChg>
        <pc:sldLayoutChg chg="del">
          <pc:chgData name="Вероника Стрикун" userId="1038152ef80b72cb" providerId="LiveId" clId="{A91CEDAE-675B-4DEB-855F-6C868B773542}" dt="2024-11-17T16:45:24.730" v="701" actId="47"/>
          <pc:sldLayoutMkLst>
            <pc:docMk/>
            <pc:sldMasterMk cId="0" sldId="2147483677"/>
            <pc:sldLayoutMk cId="0" sldId="2147483662"/>
          </pc:sldLayoutMkLst>
        </pc:sldLayoutChg>
        <pc:sldLayoutChg chg="add del">
          <pc:chgData name="Вероника Стрикун" userId="1038152ef80b72cb" providerId="LiveId" clId="{A91CEDAE-675B-4DEB-855F-6C868B773542}" dt="2024-11-17T16:45:48.229" v="709" actId="47"/>
          <pc:sldLayoutMkLst>
            <pc:docMk/>
            <pc:sldMasterMk cId="0" sldId="2147483677"/>
            <pc:sldLayoutMk cId="0" sldId="2147483668"/>
          </pc:sldLayoutMkLst>
        </pc:sldLayoutChg>
        <pc:sldLayoutChg chg="add del">
          <pc:chgData name="Вероника Стрикун" userId="1038152ef80b72cb" providerId="LiveId" clId="{A91CEDAE-675B-4DEB-855F-6C868B773542}" dt="2024-11-17T16:45:52.161" v="713" actId="47"/>
          <pc:sldLayoutMkLst>
            <pc:docMk/>
            <pc:sldMasterMk cId="0" sldId="2147483677"/>
            <pc:sldLayoutMk cId="0" sldId="2147483670"/>
          </pc:sldLayoutMkLst>
        </pc:sldLayoutChg>
        <pc:sldLayoutChg chg="del">
          <pc:chgData name="Вероника Стрикун" userId="1038152ef80b72cb" providerId="LiveId" clId="{A91CEDAE-675B-4DEB-855F-6C868B773542}" dt="2024-11-17T16:45:51.485" v="712" actId="47"/>
          <pc:sldLayoutMkLst>
            <pc:docMk/>
            <pc:sldMasterMk cId="0" sldId="2147483677"/>
            <pc:sldLayoutMk cId="0" sldId="214748367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db0f9523dd_0_25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db0f9523dd_0_253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e013acee2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e013acee2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dd0c7d16c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dd0c7d16c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81164f5f2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81164f5f2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e013acee29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e013acee29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75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e013acee29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e013acee29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e013acee29_0_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e013acee29_0_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162257e80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2162257e80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162257e80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2162257e80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7833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db0f9523dd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db0f9523dd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db0f9523dd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db0f9523dd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50700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826cf27214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2826cf27214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826cf27214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2826cf27214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33404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db0f9523dd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db0f9523dd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db0f9523dd_0_250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db0f9523dd_0_250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8269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 rot="-5400202">
            <a:off x="5651988" y="1631550"/>
            <a:ext cx="5117400" cy="1880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500"/>
              <a:buNone/>
              <a:defRPr sz="12500">
                <a:solidFill>
                  <a:schemeClr val="accent4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2pPr>
            <a:lvl3pPr lvl="2" rtl="0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3pPr>
            <a:lvl4pPr lvl="3" rtl="0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4pPr>
            <a:lvl5pPr lvl="4" rtl="0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5pPr>
            <a:lvl6pPr lvl="5" rtl="0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6pPr>
            <a:lvl7pPr lvl="6" rtl="0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7pPr>
            <a:lvl8pPr lvl="7" rtl="0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8pPr>
            <a:lvl9pPr lvl="8" rtl="0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 idx="2"/>
          </p:nvPr>
        </p:nvSpPr>
        <p:spPr>
          <a:xfrm>
            <a:off x="713226" y="613825"/>
            <a:ext cx="6934200" cy="2304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8500"/>
              <a:buNone/>
              <a:defRPr sz="5200"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865625" y="3763950"/>
            <a:ext cx="2323200" cy="713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-204212" y="-969975"/>
            <a:ext cx="11029713" cy="6409851"/>
            <a:chOff x="-356612" y="-1122375"/>
            <a:chExt cx="11029713" cy="6409851"/>
          </a:xfrm>
        </p:grpSpPr>
        <p:sp>
          <p:nvSpPr>
            <p:cNvPr id="13" name="Google Shape;13;p2"/>
            <p:cNvSpPr/>
            <p:nvPr/>
          </p:nvSpPr>
          <p:spPr>
            <a:xfrm>
              <a:off x="-356612" y="-141150"/>
              <a:ext cx="2139675" cy="2601875"/>
            </a:xfrm>
            <a:custGeom>
              <a:avLst/>
              <a:gdLst/>
              <a:ahLst/>
              <a:cxnLst/>
              <a:rect l="l" t="t" r="r" b="b"/>
              <a:pathLst>
                <a:path w="85587" h="104075" extrusionOk="0">
                  <a:moveTo>
                    <a:pt x="82500" y="0"/>
                  </a:moveTo>
                  <a:cubicBezTo>
                    <a:pt x="88702" y="10334"/>
                    <a:pt x="84695" y="26349"/>
                    <a:pt x="77167" y="35760"/>
                  </a:cubicBezTo>
                  <a:cubicBezTo>
                    <a:pt x="72080" y="42120"/>
                    <a:pt x="61441" y="44688"/>
                    <a:pt x="53640" y="42348"/>
                  </a:cubicBezTo>
                  <a:cubicBezTo>
                    <a:pt x="47190" y="40413"/>
                    <a:pt x="41049" y="32737"/>
                    <a:pt x="41720" y="26036"/>
                  </a:cubicBezTo>
                  <a:cubicBezTo>
                    <a:pt x="42200" y="21246"/>
                    <a:pt x="48891" y="17088"/>
                    <a:pt x="53640" y="17880"/>
                  </a:cubicBezTo>
                  <a:cubicBezTo>
                    <a:pt x="64251" y="19650"/>
                    <a:pt x="70029" y="35751"/>
                    <a:pt x="68697" y="46426"/>
                  </a:cubicBezTo>
                  <a:cubicBezTo>
                    <a:pt x="67618" y="55075"/>
                    <a:pt x="63089" y="64686"/>
                    <a:pt x="55522" y="69011"/>
                  </a:cubicBezTo>
                  <a:cubicBezTo>
                    <a:pt x="48641" y="72944"/>
                    <a:pt x="35118" y="72846"/>
                    <a:pt x="31996" y="65561"/>
                  </a:cubicBezTo>
                  <a:cubicBezTo>
                    <a:pt x="30452" y="61958"/>
                    <a:pt x="30818" y="56403"/>
                    <a:pt x="33878" y="53954"/>
                  </a:cubicBezTo>
                  <a:cubicBezTo>
                    <a:pt x="36492" y="51862"/>
                    <a:pt x="41078" y="51865"/>
                    <a:pt x="43916" y="53640"/>
                  </a:cubicBezTo>
                  <a:cubicBezTo>
                    <a:pt x="54384" y="60186"/>
                    <a:pt x="50567" y="81173"/>
                    <a:pt x="42661" y="90656"/>
                  </a:cubicBezTo>
                  <a:cubicBezTo>
                    <a:pt x="33350" y="101824"/>
                    <a:pt x="11171" y="109060"/>
                    <a:pt x="0" y="99753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" name="Google Shape;14;p2"/>
            <p:cNvSpPr/>
            <p:nvPr/>
          </p:nvSpPr>
          <p:spPr>
            <a:xfrm>
              <a:off x="5891225" y="-1122375"/>
              <a:ext cx="4781875" cy="6409851"/>
            </a:xfrm>
            <a:custGeom>
              <a:avLst/>
              <a:gdLst/>
              <a:ahLst/>
              <a:cxnLst/>
              <a:rect l="l" t="t" r="r" b="b"/>
              <a:pathLst>
                <a:path w="155660" h="208654" extrusionOk="0">
                  <a:moveTo>
                    <a:pt x="460" y="208654"/>
                  </a:moveTo>
                  <a:cubicBezTo>
                    <a:pt x="-3521" y="190751"/>
                    <a:pt x="20758" y="171820"/>
                    <a:pt x="38927" y="169313"/>
                  </a:cubicBezTo>
                  <a:cubicBezTo>
                    <a:pt x="49643" y="167835"/>
                    <a:pt x="70415" y="173033"/>
                    <a:pt x="68068" y="183593"/>
                  </a:cubicBezTo>
                  <a:cubicBezTo>
                    <a:pt x="66472" y="190772"/>
                    <a:pt x="52889" y="191902"/>
                    <a:pt x="46503" y="188255"/>
                  </a:cubicBezTo>
                  <a:cubicBezTo>
                    <a:pt x="41330" y="185301"/>
                    <a:pt x="39589" y="177882"/>
                    <a:pt x="39218" y="171936"/>
                  </a:cubicBezTo>
                  <a:cubicBezTo>
                    <a:pt x="38241" y="156291"/>
                    <a:pt x="56961" y="144267"/>
                    <a:pt x="70982" y="137257"/>
                  </a:cubicBezTo>
                  <a:cubicBezTo>
                    <a:pt x="87317" y="129091"/>
                    <a:pt x="110028" y="127998"/>
                    <a:pt x="125769" y="137257"/>
                  </a:cubicBezTo>
                  <a:cubicBezTo>
                    <a:pt x="132569" y="141257"/>
                    <a:pt x="139467" y="148067"/>
                    <a:pt x="140340" y="155908"/>
                  </a:cubicBezTo>
                  <a:cubicBezTo>
                    <a:pt x="140959" y="161472"/>
                    <a:pt x="135220" y="167442"/>
                    <a:pt x="129849" y="169022"/>
                  </a:cubicBezTo>
                  <a:cubicBezTo>
                    <a:pt x="98014" y="178385"/>
                    <a:pt x="56209" y="123984"/>
                    <a:pt x="66320" y="92379"/>
                  </a:cubicBezTo>
                  <a:cubicBezTo>
                    <a:pt x="71343" y="76678"/>
                    <a:pt x="85692" y="63241"/>
                    <a:pt x="100998" y="57118"/>
                  </a:cubicBezTo>
                  <a:cubicBezTo>
                    <a:pt x="118324" y="50187"/>
                    <a:pt x="153026" y="51443"/>
                    <a:pt x="155493" y="69940"/>
                  </a:cubicBezTo>
                  <a:cubicBezTo>
                    <a:pt x="156550" y="77864"/>
                    <a:pt x="151360" y="87248"/>
                    <a:pt x="144419" y="91214"/>
                  </a:cubicBezTo>
                  <a:cubicBezTo>
                    <a:pt x="136153" y="95937"/>
                    <a:pt x="125642" y="96043"/>
                    <a:pt x="116152" y="95294"/>
                  </a:cubicBezTo>
                  <a:cubicBezTo>
                    <a:pt x="86102" y="92922"/>
                    <a:pt x="55200" y="80756"/>
                    <a:pt x="32515" y="60906"/>
                  </a:cubicBezTo>
                  <a:cubicBezTo>
                    <a:pt x="20430" y="50331"/>
                    <a:pt x="13573" y="32669"/>
                    <a:pt x="13573" y="16611"/>
                  </a:cubicBezTo>
                  <a:cubicBezTo>
                    <a:pt x="13573" y="10989"/>
                    <a:pt x="12513" y="3975"/>
                    <a:pt x="16488" y="0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7049375" y="-29150"/>
            <a:ext cx="2749225" cy="5238433"/>
          </a:xfrm>
          <a:custGeom>
            <a:avLst/>
            <a:gdLst/>
            <a:ahLst/>
            <a:cxnLst/>
            <a:rect l="l" t="t" r="r" b="b"/>
            <a:pathLst>
              <a:path w="109969" h="200495" extrusionOk="0">
                <a:moveTo>
                  <a:pt x="1479" y="0"/>
                </a:moveTo>
                <a:cubicBezTo>
                  <a:pt x="-3844" y="10647"/>
                  <a:pt x="6746" y="27342"/>
                  <a:pt x="17798" y="31764"/>
                </a:cubicBezTo>
                <a:cubicBezTo>
                  <a:pt x="28809" y="36170"/>
                  <a:pt x="53257" y="31515"/>
                  <a:pt x="51311" y="19816"/>
                </a:cubicBezTo>
                <a:cubicBezTo>
                  <a:pt x="49888" y="11262"/>
                  <a:pt x="32591" y="12967"/>
                  <a:pt x="25375" y="17776"/>
                </a:cubicBezTo>
                <a:cubicBezTo>
                  <a:pt x="16158" y="23918"/>
                  <a:pt x="10762" y="40440"/>
                  <a:pt x="16632" y="49832"/>
                </a:cubicBezTo>
                <a:cubicBezTo>
                  <a:pt x="21288" y="57281"/>
                  <a:pt x="28859" y="63801"/>
                  <a:pt x="37323" y="66152"/>
                </a:cubicBezTo>
                <a:cubicBezTo>
                  <a:pt x="52448" y="70353"/>
                  <a:pt x="83861" y="66574"/>
                  <a:pt x="81910" y="50998"/>
                </a:cubicBezTo>
                <a:cubicBezTo>
                  <a:pt x="81521" y="47894"/>
                  <a:pt x="77301" y="46450"/>
                  <a:pt x="74333" y="45461"/>
                </a:cubicBezTo>
                <a:cubicBezTo>
                  <a:pt x="51150" y="37731"/>
                  <a:pt x="11828" y="60968"/>
                  <a:pt x="12844" y="85385"/>
                </a:cubicBezTo>
                <a:cubicBezTo>
                  <a:pt x="13890" y="110536"/>
                  <a:pt x="54185" y="126066"/>
                  <a:pt x="78995" y="121812"/>
                </a:cubicBezTo>
                <a:cubicBezTo>
                  <a:pt x="90801" y="119788"/>
                  <a:pt x="111211" y="115358"/>
                  <a:pt x="109886" y="103453"/>
                </a:cubicBezTo>
                <a:cubicBezTo>
                  <a:pt x="109155" y="96887"/>
                  <a:pt x="100267" y="93398"/>
                  <a:pt x="93858" y="91796"/>
                </a:cubicBezTo>
                <a:cubicBezTo>
                  <a:pt x="78750" y="88019"/>
                  <a:pt x="61056" y="87542"/>
                  <a:pt x="47231" y="94710"/>
                </a:cubicBezTo>
                <a:cubicBezTo>
                  <a:pt x="34080" y="101529"/>
                  <a:pt x="21113" y="113955"/>
                  <a:pt x="18381" y="128515"/>
                </a:cubicBezTo>
                <a:cubicBezTo>
                  <a:pt x="15713" y="142736"/>
                  <a:pt x="27838" y="161911"/>
                  <a:pt x="41986" y="164942"/>
                </a:cubicBezTo>
                <a:cubicBezTo>
                  <a:pt x="54563" y="167636"/>
                  <a:pt x="78382" y="159529"/>
                  <a:pt x="76081" y="146874"/>
                </a:cubicBezTo>
                <a:cubicBezTo>
                  <a:pt x="73891" y="134830"/>
                  <a:pt x="50747" y="137035"/>
                  <a:pt x="39654" y="142211"/>
                </a:cubicBezTo>
                <a:cubicBezTo>
                  <a:pt x="31485" y="146023"/>
                  <a:pt x="25657" y="155066"/>
                  <a:pt x="23335" y="163776"/>
                </a:cubicBezTo>
                <a:cubicBezTo>
                  <a:pt x="18396" y="182308"/>
                  <a:pt x="48452" y="200495"/>
                  <a:pt x="67630" y="200495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888150" y="1862350"/>
            <a:ext cx="3736200" cy="171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2" hasCustomPrompt="1"/>
          </p:nvPr>
        </p:nvSpPr>
        <p:spPr>
          <a:xfrm>
            <a:off x="999975" y="914400"/>
            <a:ext cx="999300" cy="5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3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888150" y="3574900"/>
            <a:ext cx="3736200" cy="689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>
            <a:spLocks noGrp="1"/>
          </p:cNvSpPr>
          <p:nvPr>
            <p:ph type="pic" idx="3"/>
          </p:nvPr>
        </p:nvSpPr>
        <p:spPr>
          <a:xfrm>
            <a:off x="5508363" y="539500"/>
            <a:ext cx="2893800" cy="4064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title" idx="2"/>
          </p:nvPr>
        </p:nvSpPr>
        <p:spPr>
          <a:xfrm>
            <a:off x="720000" y="1656825"/>
            <a:ext cx="3522300" cy="5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title" idx="3"/>
          </p:nvPr>
        </p:nvSpPr>
        <p:spPr>
          <a:xfrm>
            <a:off x="4901694" y="1656825"/>
            <a:ext cx="3522300" cy="5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1"/>
          </p:nvPr>
        </p:nvSpPr>
        <p:spPr>
          <a:xfrm>
            <a:off x="720000" y="2195175"/>
            <a:ext cx="3522300" cy="19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○"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■"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○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■"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○"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■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4"/>
          </p:nvPr>
        </p:nvSpPr>
        <p:spPr>
          <a:xfrm>
            <a:off x="4901700" y="2195175"/>
            <a:ext cx="3522300" cy="19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○"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■"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○"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■"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○"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■"/>
              <a:defRPr/>
            </a:lvl9pPr>
          </a:lstStyle>
          <a:p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43145" y="-375768"/>
            <a:ext cx="9226700" cy="5748225"/>
            <a:chOff x="43145" y="-375768"/>
            <a:chExt cx="9226700" cy="5748225"/>
          </a:xfrm>
        </p:grpSpPr>
        <p:sp>
          <p:nvSpPr>
            <p:cNvPr id="34" name="Google Shape;34;p5"/>
            <p:cNvSpPr/>
            <p:nvPr/>
          </p:nvSpPr>
          <p:spPr>
            <a:xfrm>
              <a:off x="43145" y="4615682"/>
              <a:ext cx="2459575" cy="756775"/>
            </a:xfrm>
            <a:custGeom>
              <a:avLst/>
              <a:gdLst/>
              <a:ahLst/>
              <a:cxnLst/>
              <a:rect l="l" t="t" r="r" b="b"/>
              <a:pathLst>
                <a:path w="98383" h="30271" extrusionOk="0">
                  <a:moveTo>
                    <a:pt x="791" y="28454"/>
                  </a:moveTo>
                  <a:cubicBezTo>
                    <a:pt x="-2275" y="20787"/>
                    <a:pt x="4597" y="4370"/>
                    <a:pt x="12536" y="6642"/>
                  </a:cubicBezTo>
                  <a:cubicBezTo>
                    <a:pt x="20341" y="8875"/>
                    <a:pt x="26842" y="28161"/>
                    <a:pt x="18967" y="30132"/>
                  </a:cubicBezTo>
                  <a:cubicBezTo>
                    <a:pt x="14514" y="31247"/>
                    <a:pt x="11686" y="22662"/>
                    <a:pt x="12256" y="18107"/>
                  </a:cubicBezTo>
                  <a:cubicBezTo>
                    <a:pt x="12969" y="12414"/>
                    <a:pt x="18356" y="6550"/>
                    <a:pt x="24001" y="5524"/>
                  </a:cubicBezTo>
                  <a:cubicBezTo>
                    <a:pt x="28228" y="4756"/>
                    <a:pt x="33546" y="5282"/>
                    <a:pt x="36584" y="8320"/>
                  </a:cubicBezTo>
                  <a:cubicBezTo>
                    <a:pt x="40487" y="12223"/>
                    <a:pt x="42573" y="21755"/>
                    <a:pt x="37982" y="24818"/>
                  </a:cubicBezTo>
                  <a:cubicBezTo>
                    <a:pt x="34795" y="26945"/>
                    <a:pt x="29736" y="21076"/>
                    <a:pt x="29314" y="17268"/>
                  </a:cubicBezTo>
                  <a:cubicBezTo>
                    <a:pt x="28878" y="13332"/>
                    <a:pt x="31405" y="8944"/>
                    <a:pt x="34627" y="6642"/>
                  </a:cubicBezTo>
                  <a:cubicBezTo>
                    <a:pt x="40244" y="2629"/>
                    <a:pt x="51490" y="59"/>
                    <a:pt x="55319" y="5803"/>
                  </a:cubicBezTo>
                  <a:cubicBezTo>
                    <a:pt x="58252" y="10202"/>
                    <a:pt x="57286" y="24266"/>
                    <a:pt x="52803" y="21463"/>
                  </a:cubicBezTo>
                  <a:cubicBezTo>
                    <a:pt x="49749" y="19553"/>
                    <a:pt x="49057" y="13964"/>
                    <a:pt x="50845" y="10837"/>
                  </a:cubicBezTo>
                  <a:cubicBezTo>
                    <a:pt x="54342" y="4721"/>
                    <a:pt x="63025" y="-98"/>
                    <a:pt x="69860" y="1609"/>
                  </a:cubicBezTo>
                  <a:cubicBezTo>
                    <a:pt x="75361" y="2983"/>
                    <a:pt x="80504" y="11787"/>
                    <a:pt x="77690" y="16709"/>
                  </a:cubicBezTo>
                  <a:cubicBezTo>
                    <a:pt x="76578" y="18654"/>
                    <a:pt x="73082" y="19970"/>
                    <a:pt x="71259" y="18667"/>
                  </a:cubicBezTo>
                  <a:cubicBezTo>
                    <a:pt x="68860" y="16954"/>
                    <a:pt x="67747" y="13138"/>
                    <a:pt x="68462" y="10278"/>
                  </a:cubicBezTo>
                  <a:cubicBezTo>
                    <a:pt x="70302" y="2914"/>
                    <a:pt x="82047" y="-1895"/>
                    <a:pt x="89155" y="770"/>
                  </a:cubicBezTo>
                  <a:cubicBezTo>
                    <a:pt x="94979" y="2953"/>
                    <a:pt x="98383" y="10769"/>
                    <a:pt x="98383" y="16989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5" name="Google Shape;35;p5"/>
            <p:cNvSpPr/>
            <p:nvPr/>
          </p:nvSpPr>
          <p:spPr>
            <a:xfrm rot="10800000">
              <a:off x="6810270" y="-375768"/>
              <a:ext cx="2459575" cy="756775"/>
            </a:xfrm>
            <a:custGeom>
              <a:avLst/>
              <a:gdLst/>
              <a:ahLst/>
              <a:cxnLst/>
              <a:rect l="l" t="t" r="r" b="b"/>
              <a:pathLst>
                <a:path w="98383" h="30271" extrusionOk="0">
                  <a:moveTo>
                    <a:pt x="791" y="28454"/>
                  </a:moveTo>
                  <a:cubicBezTo>
                    <a:pt x="-2275" y="20787"/>
                    <a:pt x="4597" y="4370"/>
                    <a:pt x="12536" y="6642"/>
                  </a:cubicBezTo>
                  <a:cubicBezTo>
                    <a:pt x="20341" y="8875"/>
                    <a:pt x="26842" y="28161"/>
                    <a:pt x="18967" y="30132"/>
                  </a:cubicBezTo>
                  <a:cubicBezTo>
                    <a:pt x="14514" y="31247"/>
                    <a:pt x="11686" y="22662"/>
                    <a:pt x="12256" y="18107"/>
                  </a:cubicBezTo>
                  <a:cubicBezTo>
                    <a:pt x="12969" y="12414"/>
                    <a:pt x="18356" y="6550"/>
                    <a:pt x="24001" y="5524"/>
                  </a:cubicBezTo>
                  <a:cubicBezTo>
                    <a:pt x="28228" y="4756"/>
                    <a:pt x="33546" y="5282"/>
                    <a:pt x="36584" y="8320"/>
                  </a:cubicBezTo>
                  <a:cubicBezTo>
                    <a:pt x="40487" y="12223"/>
                    <a:pt x="42573" y="21755"/>
                    <a:pt x="37982" y="24818"/>
                  </a:cubicBezTo>
                  <a:cubicBezTo>
                    <a:pt x="34795" y="26945"/>
                    <a:pt x="29736" y="21076"/>
                    <a:pt x="29314" y="17268"/>
                  </a:cubicBezTo>
                  <a:cubicBezTo>
                    <a:pt x="28878" y="13332"/>
                    <a:pt x="31405" y="8944"/>
                    <a:pt x="34627" y="6642"/>
                  </a:cubicBezTo>
                  <a:cubicBezTo>
                    <a:pt x="40244" y="2629"/>
                    <a:pt x="51490" y="59"/>
                    <a:pt x="55319" y="5803"/>
                  </a:cubicBezTo>
                  <a:cubicBezTo>
                    <a:pt x="58252" y="10202"/>
                    <a:pt x="57286" y="24266"/>
                    <a:pt x="52803" y="21463"/>
                  </a:cubicBezTo>
                  <a:cubicBezTo>
                    <a:pt x="49749" y="19553"/>
                    <a:pt x="49057" y="13964"/>
                    <a:pt x="50845" y="10837"/>
                  </a:cubicBezTo>
                  <a:cubicBezTo>
                    <a:pt x="54342" y="4721"/>
                    <a:pt x="63025" y="-98"/>
                    <a:pt x="69860" y="1609"/>
                  </a:cubicBezTo>
                  <a:cubicBezTo>
                    <a:pt x="75361" y="2983"/>
                    <a:pt x="80504" y="11787"/>
                    <a:pt x="77690" y="16709"/>
                  </a:cubicBezTo>
                  <a:cubicBezTo>
                    <a:pt x="76578" y="18654"/>
                    <a:pt x="73082" y="19970"/>
                    <a:pt x="71259" y="18667"/>
                  </a:cubicBezTo>
                  <a:cubicBezTo>
                    <a:pt x="68860" y="16954"/>
                    <a:pt x="67747" y="13138"/>
                    <a:pt x="68462" y="10278"/>
                  </a:cubicBezTo>
                  <a:cubicBezTo>
                    <a:pt x="70302" y="2914"/>
                    <a:pt x="82047" y="-1895"/>
                    <a:pt x="89155" y="770"/>
                  </a:cubicBezTo>
                  <a:cubicBezTo>
                    <a:pt x="94979" y="2953"/>
                    <a:pt x="98383" y="10769"/>
                    <a:pt x="98383" y="16989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38" name="Google Shape;38;p6"/>
          <p:cNvGrpSpPr/>
          <p:nvPr/>
        </p:nvGrpSpPr>
        <p:grpSpPr>
          <a:xfrm>
            <a:off x="-56450" y="-119950"/>
            <a:ext cx="8845625" cy="5410895"/>
            <a:chOff x="-56450" y="-119950"/>
            <a:chExt cx="8845625" cy="5410895"/>
          </a:xfrm>
        </p:grpSpPr>
        <p:sp>
          <p:nvSpPr>
            <p:cNvPr id="39" name="Google Shape;39;p6"/>
            <p:cNvSpPr/>
            <p:nvPr/>
          </p:nvSpPr>
          <p:spPr>
            <a:xfrm>
              <a:off x="6478850" y="4741045"/>
              <a:ext cx="2310325" cy="549900"/>
            </a:xfrm>
            <a:custGeom>
              <a:avLst/>
              <a:gdLst/>
              <a:ahLst/>
              <a:cxnLst/>
              <a:rect l="l" t="t" r="r" b="b"/>
              <a:pathLst>
                <a:path w="92413" h="21996" extrusionOk="0">
                  <a:moveTo>
                    <a:pt x="0" y="19489"/>
                  </a:moveTo>
                  <a:cubicBezTo>
                    <a:pt x="0" y="12688"/>
                    <a:pt x="3955" y="-31"/>
                    <a:pt x="10456" y="1968"/>
                  </a:cubicBezTo>
                  <a:cubicBezTo>
                    <a:pt x="16692" y="3886"/>
                    <a:pt x="18637" y="22190"/>
                    <a:pt x="12152" y="21468"/>
                  </a:cubicBezTo>
                  <a:cubicBezTo>
                    <a:pt x="5070" y="20680"/>
                    <a:pt x="13884" y="3139"/>
                    <a:pt x="20913" y="1968"/>
                  </a:cubicBezTo>
                  <a:cubicBezTo>
                    <a:pt x="24206" y="1419"/>
                    <a:pt x="28519" y="2123"/>
                    <a:pt x="30522" y="4794"/>
                  </a:cubicBezTo>
                  <a:cubicBezTo>
                    <a:pt x="33924" y="9332"/>
                    <a:pt x="34737" y="21048"/>
                    <a:pt x="29109" y="21750"/>
                  </a:cubicBezTo>
                  <a:cubicBezTo>
                    <a:pt x="22635" y="22558"/>
                    <a:pt x="28854" y="5162"/>
                    <a:pt x="35044" y="3098"/>
                  </a:cubicBezTo>
                  <a:cubicBezTo>
                    <a:pt x="38202" y="2045"/>
                    <a:pt x="42967" y="4202"/>
                    <a:pt x="44087" y="7337"/>
                  </a:cubicBezTo>
                  <a:cubicBezTo>
                    <a:pt x="45740" y="11966"/>
                    <a:pt x="45542" y="23575"/>
                    <a:pt x="40978" y="21750"/>
                  </a:cubicBezTo>
                  <a:cubicBezTo>
                    <a:pt x="34836" y="19294"/>
                    <a:pt x="41241" y="6218"/>
                    <a:pt x="46913" y="2815"/>
                  </a:cubicBezTo>
                  <a:cubicBezTo>
                    <a:pt x="49929" y="1005"/>
                    <a:pt x="54623" y="2031"/>
                    <a:pt x="57370" y="4228"/>
                  </a:cubicBezTo>
                  <a:cubicBezTo>
                    <a:pt x="61643" y="7645"/>
                    <a:pt x="62909" y="23435"/>
                    <a:pt x="58218" y="20620"/>
                  </a:cubicBezTo>
                  <a:cubicBezTo>
                    <a:pt x="51317" y="16478"/>
                    <a:pt x="63638" y="-2435"/>
                    <a:pt x="71218" y="272"/>
                  </a:cubicBezTo>
                  <a:cubicBezTo>
                    <a:pt x="77340" y="2458"/>
                    <a:pt x="74404" y="25588"/>
                    <a:pt x="71500" y="19772"/>
                  </a:cubicBezTo>
                  <a:cubicBezTo>
                    <a:pt x="68200" y="13164"/>
                    <a:pt x="77679" y="2250"/>
                    <a:pt x="85065" y="2250"/>
                  </a:cubicBezTo>
                  <a:cubicBezTo>
                    <a:pt x="91139" y="2250"/>
                    <a:pt x="92413" y="12850"/>
                    <a:pt x="92413" y="18924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0" name="Google Shape;40;p6"/>
            <p:cNvSpPr/>
            <p:nvPr/>
          </p:nvSpPr>
          <p:spPr>
            <a:xfrm>
              <a:off x="-56450" y="-119950"/>
              <a:ext cx="1241775" cy="1424025"/>
            </a:xfrm>
            <a:custGeom>
              <a:avLst/>
              <a:gdLst/>
              <a:ahLst/>
              <a:cxnLst/>
              <a:rect l="l" t="t" r="r" b="b"/>
              <a:pathLst>
                <a:path w="49671" h="56961" extrusionOk="0">
                  <a:moveTo>
                    <a:pt x="0" y="55880"/>
                  </a:moveTo>
                  <a:cubicBezTo>
                    <a:pt x="4693" y="58697"/>
                    <a:pt x="13365" y="55549"/>
                    <a:pt x="15522" y="50518"/>
                  </a:cubicBezTo>
                  <a:cubicBezTo>
                    <a:pt x="17893" y="44986"/>
                    <a:pt x="13611" y="32244"/>
                    <a:pt x="7902" y="34149"/>
                  </a:cubicBezTo>
                  <a:cubicBezTo>
                    <a:pt x="4516" y="35279"/>
                    <a:pt x="8262" y="42417"/>
                    <a:pt x="11289" y="44309"/>
                  </a:cubicBezTo>
                  <a:cubicBezTo>
                    <a:pt x="14674" y="46424"/>
                    <a:pt x="20112" y="45213"/>
                    <a:pt x="23142" y="42616"/>
                  </a:cubicBezTo>
                  <a:cubicBezTo>
                    <a:pt x="27691" y="38716"/>
                    <a:pt x="30577" y="31920"/>
                    <a:pt x="29916" y="25965"/>
                  </a:cubicBezTo>
                  <a:cubicBezTo>
                    <a:pt x="29343" y="20801"/>
                    <a:pt x="24629" y="13750"/>
                    <a:pt x="19474" y="14394"/>
                  </a:cubicBezTo>
                  <a:cubicBezTo>
                    <a:pt x="15804" y="14852"/>
                    <a:pt x="15052" y="23251"/>
                    <a:pt x="18062" y="25400"/>
                  </a:cubicBezTo>
                  <a:cubicBezTo>
                    <a:pt x="23162" y="29042"/>
                    <a:pt x="31874" y="26871"/>
                    <a:pt x="36689" y="22860"/>
                  </a:cubicBezTo>
                  <a:cubicBezTo>
                    <a:pt x="40448" y="19729"/>
                    <a:pt x="42876" y="14176"/>
                    <a:pt x="42334" y="9314"/>
                  </a:cubicBezTo>
                  <a:cubicBezTo>
                    <a:pt x="41904" y="5459"/>
                    <a:pt x="36772" y="242"/>
                    <a:pt x="33302" y="1976"/>
                  </a:cubicBezTo>
                  <a:cubicBezTo>
                    <a:pt x="31183" y="3035"/>
                    <a:pt x="30781" y="7356"/>
                    <a:pt x="32456" y="9031"/>
                  </a:cubicBezTo>
                  <a:cubicBezTo>
                    <a:pt x="34457" y="11032"/>
                    <a:pt x="37849" y="11754"/>
                    <a:pt x="40640" y="11289"/>
                  </a:cubicBezTo>
                  <a:cubicBezTo>
                    <a:pt x="45393" y="10497"/>
                    <a:pt x="48727" y="4725"/>
                    <a:pt x="49671" y="0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7"/>
          <p:cNvGrpSpPr/>
          <p:nvPr/>
        </p:nvGrpSpPr>
        <p:grpSpPr>
          <a:xfrm>
            <a:off x="-3699562" y="-2046569"/>
            <a:ext cx="13708239" cy="11392944"/>
            <a:chOff x="-3699562" y="-2046569"/>
            <a:chExt cx="13708239" cy="11392944"/>
          </a:xfrm>
        </p:grpSpPr>
        <p:sp>
          <p:nvSpPr>
            <p:cNvPr id="43" name="Google Shape;43;p7"/>
            <p:cNvSpPr/>
            <p:nvPr/>
          </p:nvSpPr>
          <p:spPr>
            <a:xfrm>
              <a:off x="-3699562" y="2660493"/>
              <a:ext cx="6464890" cy="6685882"/>
            </a:xfrm>
            <a:custGeom>
              <a:avLst/>
              <a:gdLst/>
              <a:ahLst/>
              <a:cxnLst/>
              <a:rect l="l" t="t" r="r" b="b"/>
              <a:pathLst>
                <a:path w="63587" h="65759" extrusionOk="0">
                  <a:moveTo>
                    <a:pt x="0" y="52457"/>
                  </a:moveTo>
                  <a:cubicBezTo>
                    <a:pt x="0" y="58066"/>
                    <a:pt x="6355" y="68287"/>
                    <a:pt x="11021" y="65174"/>
                  </a:cubicBezTo>
                  <a:cubicBezTo>
                    <a:pt x="16742" y="61357"/>
                    <a:pt x="17563" y="43689"/>
                    <a:pt x="10739" y="44543"/>
                  </a:cubicBezTo>
                  <a:cubicBezTo>
                    <a:pt x="4837" y="45282"/>
                    <a:pt x="13911" y="62120"/>
                    <a:pt x="19500" y="60087"/>
                  </a:cubicBezTo>
                  <a:cubicBezTo>
                    <a:pt x="26080" y="57693"/>
                    <a:pt x="24655" y="46355"/>
                    <a:pt x="23456" y="39456"/>
                  </a:cubicBezTo>
                  <a:cubicBezTo>
                    <a:pt x="22922" y="36382"/>
                    <a:pt x="22012" y="30749"/>
                    <a:pt x="18934" y="31261"/>
                  </a:cubicBezTo>
                  <a:cubicBezTo>
                    <a:pt x="11762" y="32454"/>
                    <a:pt x="23927" y="53521"/>
                    <a:pt x="30239" y="49913"/>
                  </a:cubicBezTo>
                  <a:cubicBezTo>
                    <a:pt x="39749" y="44478"/>
                    <a:pt x="38719" y="19277"/>
                    <a:pt x="27978" y="17130"/>
                  </a:cubicBezTo>
                  <a:cubicBezTo>
                    <a:pt x="26592" y="16853"/>
                    <a:pt x="25711" y="19136"/>
                    <a:pt x="25434" y="20522"/>
                  </a:cubicBezTo>
                  <a:cubicBezTo>
                    <a:pt x="23915" y="28117"/>
                    <a:pt x="33443" y="40763"/>
                    <a:pt x="40695" y="38043"/>
                  </a:cubicBezTo>
                  <a:cubicBezTo>
                    <a:pt x="48902" y="34965"/>
                    <a:pt x="45464" y="19600"/>
                    <a:pt x="41543" y="11761"/>
                  </a:cubicBezTo>
                  <a:cubicBezTo>
                    <a:pt x="40530" y="9735"/>
                    <a:pt x="38821" y="6064"/>
                    <a:pt x="36739" y="6956"/>
                  </a:cubicBezTo>
                  <a:cubicBezTo>
                    <a:pt x="29189" y="10193"/>
                    <a:pt x="43642" y="29337"/>
                    <a:pt x="51435" y="26739"/>
                  </a:cubicBezTo>
                  <a:cubicBezTo>
                    <a:pt x="57707" y="24648"/>
                    <a:pt x="54938" y="13228"/>
                    <a:pt x="52848" y="6956"/>
                  </a:cubicBezTo>
                  <a:cubicBezTo>
                    <a:pt x="51972" y="4328"/>
                    <a:pt x="50589" y="-918"/>
                    <a:pt x="48043" y="174"/>
                  </a:cubicBezTo>
                  <a:cubicBezTo>
                    <a:pt x="43573" y="2090"/>
                    <a:pt x="50811" y="12609"/>
                    <a:pt x="55674" y="12609"/>
                  </a:cubicBezTo>
                  <a:cubicBezTo>
                    <a:pt x="60121" y="12609"/>
                    <a:pt x="62179" y="6087"/>
                    <a:pt x="63587" y="1869"/>
                  </a:cubicBez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4" name="Google Shape;44;p7"/>
            <p:cNvSpPr/>
            <p:nvPr/>
          </p:nvSpPr>
          <p:spPr>
            <a:xfrm>
              <a:off x="1892987" y="-2046569"/>
              <a:ext cx="8115691" cy="7190111"/>
            </a:xfrm>
            <a:custGeom>
              <a:avLst/>
              <a:gdLst/>
              <a:ahLst/>
              <a:cxnLst/>
              <a:rect l="l" t="t" r="r" b="b"/>
              <a:pathLst>
                <a:path w="67945" h="60196" extrusionOk="0">
                  <a:moveTo>
                    <a:pt x="3228" y="0"/>
                  </a:moveTo>
                  <a:cubicBezTo>
                    <a:pt x="926" y="5369"/>
                    <a:pt x="-2524" y="15469"/>
                    <a:pt x="2945" y="17521"/>
                  </a:cubicBezTo>
                  <a:cubicBezTo>
                    <a:pt x="8264" y="19517"/>
                    <a:pt x="20382" y="10048"/>
                    <a:pt x="15945" y="6500"/>
                  </a:cubicBezTo>
                  <a:cubicBezTo>
                    <a:pt x="8390" y="458"/>
                    <a:pt x="-1919" y="26509"/>
                    <a:pt x="4923" y="33348"/>
                  </a:cubicBezTo>
                  <a:cubicBezTo>
                    <a:pt x="7266" y="35690"/>
                    <a:pt x="11336" y="36763"/>
                    <a:pt x="14532" y="35891"/>
                  </a:cubicBezTo>
                  <a:cubicBezTo>
                    <a:pt x="20913" y="34150"/>
                    <a:pt x="32034" y="22741"/>
                    <a:pt x="26119" y="19782"/>
                  </a:cubicBezTo>
                  <a:cubicBezTo>
                    <a:pt x="17110" y="15275"/>
                    <a:pt x="7547" y="38999"/>
                    <a:pt x="13402" y="47195"/>
                  </a:cubicBezTo>
                  <a:cubicBezTo>
                    <a:pt x="16301" y="51254"/>
                    <a:pt x="23365" y="51599"/>
                    <a:pt x="28097" y="50022"/>
                  </a:cubicBezTo>
                  <a:cubicBezTo>
                    <a:pt x="34520" y="47881"/>
                    <a:pt x="43170" y="37984"/>
                    <a:pt x="38836" y="32782"/>
                  </a:cubicBezTo>
                  <a:cubicBezTo>
                    <a:pt x="36049" y="29436"/>
                    <a:pt x="29809" y="36777"/>
                    <a:pt x="28663" y="40978"/>
                  </a:cubicBezTo>
                  <a:cubicBezTo>
                    <a:pt x="27569" y="44990"/>
                    <a:pt x="28827" y="49935"/>
                    <a:pt x="31489" y="53130"/>
                  </a:cubicBezTo>
                  <a:cubicBezTo>
                    <a:pt x="39969" y="63308"/>
                    <a:pt x="67945" y="50552"/>
                    <a:pt x="67945" y="37304"/>
                  </a:cubicBezTo>
                  <a:cubicBezTo>
                    <a:pt x="67945" y="34902"/>
                    <a:pt x="67214" y="31144"/>
                    <a:pt x="64837" y="30804"/>
                  </a:cubicBezTo>
                  <a:cubicBezTo>
                    <a:pt x="59288" y="30010"/>
                    <a:pt x="56596" y="40584"/>
                    <a:pt x="57771" y="46065"/>
                  </a:cubicBezTo>
                  <a:cubicBezTo>
                    <a:pt x="58943" y="51533"/>
                    <a:pt x="62864" y="56238"/>
                    <a:pt x="66815" y="60196"/>
                  </a:cubicBez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2123850" y="854158"/>
            <a:ext cx="4896300" cy="132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subTitle" idx="1"/>
          </p:nvPr>
        </p:nvSpPr>
        <p:spPr>
          <a:xfrm>
            <a:off x="2123850" y="2976346"/>
            <a:ext cx="4896300" cy="10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body" idx="1"/>
          </p:nvPr>
        </p:nvSpPr>
        <p:spPr>
          <a:xfrm>
            <a:off x="720000" y="1570575"/>
            <a:ext cx="4047000" cy="21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Font typeface="Open Sans"/>
              <a:buChar char="-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Font typeface="Open Sans"/>
              <a:buChar char="■"/>
              <a:defRPr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Font typeface="Open Sans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■"/>
              <a:defRPr/>
            </a:lvl6pPr>
            <a:lvl7pPr marL="3200400" lvl="6" indent="-273050">
              <a:spcBef>
                <a:spcPts val="0"/>
              </a:spcBef>
              <a:spcAft>
                <a:spcPts val="0"/>
              </a:spcAft>
              <a:buSzPts val="700"/>
              <a:buFont typeface="Open Sans"/>
              <a:buChar char="●"/>
              <a:defRPr/>
            </a:lvl7pPr>
            <a:lvl8pPr marL="3657600" lvl="7" indent="-273050">
              <a:spcBef>
                <a:spcPts val="0"/>
              </a:spcBef>
              <a:spcAft>
                <a:spcPts val="0"/>
              </a:spcAft>
              <a:buSzPts val="700"/>
              <a:buFont typeface="Open Sans"/>
              <a:buChar char="○"/>
              <a:defRPr/>
            </a:lvl8pPr>
            <a:lvl9pPr marL="4114800" lvl="8" indent="-266700">
              <a:spcBef>
                <a:spcPts val="0"/>
              </a:spcBef>
              <a:spcAft>
                <a:spcPts val="0"/>
              </a:spcAft>
              <a:buSzPts val="600"/>
              <a:buFont typeface="Open Sans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56" name="Google Shape;56;p9"/>
          <p:cNvGrpSpPr/>
          <p:nvPr/>
        </p:nvGrpSpPr>
        <p:grpSpPr>
          <a:xfrm>
            <a:off x="-132800" y="-17637"/>
            <a:ext cx="9521475" cy="5390523"/>
            <a:chOff x="-132800" y="-17637"/>
            <a:chExt cx="9521475" cy="5390523"/>
          </a:xfrm>
        </p:grpSpPr>
        <p:sp>
          <p:nvSpPr>
            <p:cNvPr id="57" name="Google Shape;57;p9"/>
            <p:cNvSpPr/>
            <p:nvPr/>
          </p:nvSpPr>
          <p:spPr>
            <a:xfrm>
              <a:off x="-132800" y="-17637"/>
              <a:ext cx="913650" cy="1498025"/>
            </a:xfrm>
            <a:custGeom>
              <a:avLst/>
              <a:gdLst/>
              <a:ahLst/>
              <a:cxnLst/>
              <a:rect l="l" t="t" r="r" b="b"/>
              <a:pathLst>
                <a:path w="36546" h="59921" extrusionOk="0">
                  <a:moveTo>
                    <a:pt x="0" y="53690"/>
                  </a:moveTo>
                  <a:cubicBezTo>
                    <a:pt x="2507" y="59537"/>
                    <a:pt x="14760" y="62291"/>
                    <a:pt x="18735" y="57325"/>
                  </a:cubicBezTo>
                  <a:cubicBezTo>
                    <a:pt x="23304" y="51616"/>
                    <a:pt x="19151" y="33784"/>
                    <a:pt x="12304" y="36352"/>
                  </a:cubicBezTo>
                  <a:cubicBezTo>
                    <a:pt x="9274" y="37488"/>
                    <a:pt x="11315" y="44521"/>
                    <a:pt x="14261" y="45860"/>
                  </a:cubicBezTo>
                  <a:cubicBezTo>
                    <a:pt x="18110" y="47609"/>
                    <a:pt x="24028" y="46166"/>
                    <a:pt x="26565" y="42784"/>
                  </a:cubicBezTo>
                  <a:cubicBezTo>
                    <a:pt x="29925" y="38305"/>
                    <a:pt x="29908" y="31014"/>
                    <a:pt x="27404" y="26006"/>
                  </a:cubicBezTo>
                  <a:cubicBezTo>
                    <a:pt x="25484" y="22166"/>
                    <a:pt x="19621" y="17924"/>
                    <a:pt x="15939" y="20134"/>
                  </a:cubicBezTo>
                  <a:cubicBezTo>
                    <a:pt x="13768" y="21437"/>
                    <a:pt x="13155" y="26062"/>
                    <a:pt x="15100" y="27684"/>
                  </a:cubicBezTo>
                  <a:cubicBezTo>
                    <a:pt x="19125" y="31040"/>
                    <a:pt x="27484" y="30377"/>
                    <a:pt x="30759" y="26286"/>
                  </a:cubicBezTo>
                  <a:cubicBezTo>
                    <a:pt x="34870" y="21150"/>
                    <a:pt x="36471" y="12462"/>
                    <a:pt x="33276" y="6711"/>
                  </a:cubicBezTo>
                  <a:cubicBezTo>
                    <a:pt x="31411" y="3355"/>
                    <a:pt x="23026" y="1950"/>
                    <a:pt x="21811" y="5593"/>
                  </a:cubicBezTo>
                  <a:cubicBezTo>
                    <a:pt x="20662" y="9037"/>
                    <a:pt x="27948" y="12255"/>
                    <a:pt x="31319" y="10906"/>
                  </a:cubicBezTo>
                  <a:cubicBezTo>
                    <a:pt x="34935" y="9459"/>
                    <a:pt x="38267" y="2754"/>
                    <a:pt x="35513" y="0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8" name="Google Shape;58;p9"/>
            <p:cNvSpPr/>
            <p:nvPr/>
          </p:nvSpPr>
          <p:spPr>
            <a:xfrm>
              <a:off x="7766800" y="3756686"/>
              <a:ext cx="1621875" cy="1616200"/>
            </a:xfrm>
            <a:custGeom>
              <a:avLst/>
              <a:gdLst/>
              <a:ahLst/>
              <a:cxnLst/>
              <a:rect l="l" t="t" r="r" b="b"/>
              <a:pathLst>
                <a:path w="64875" h="64648" extrusionOk="0">
                  <a:moveTo>
                    <a:pt x="0" y="64648"/>
                  </a:moveTo>
                  <a:cubicBezTo>
                    <a:pt x="0" y="58746"/>
                    <a:pt x="1249" y="50975"/>
                    <a:pt x="6431" y="48150"/>
                  </a:cubicBezTo>
                  <a:cubicBezTo>
                    <a:pt x="11039" y="45638"/>
                    <a:pt x="20112" y="48340"/>
                    <a:pt x="21252" y="53463"/>
                  </a:cubicBezTo>
                  <a:cubicBezTo>
                    <a:pt x="21892" y="56340"/>
                    <a:pt x="14821" y="58462"/>
                    <a:pt x="12863" y="56259"/>
                  </a:cubicBezTo>
                  <a:cubicBezTo>
                    <a:pt x="8900" y="51800"/>
                    <a:pt x="9115" y="43218"/>
                    <a:pt x="12583" y="38363"/>
                  </a:cubicBezTo>
                  <a:cubicBezTo>
                    <a:pt x="15642" y="34081"/>
                    <a:pt x="22131" y="30547"/>
                    <a:pt x="27124" y="32211"/>
                  </a:cubicBezTo>
                  <a:cubicBezTo>
                    <a:pt x="30705" y="33405"/>
                    <a:pt x="34677" y="38213"/>
                    <a:pt x="33276" y="41718"/>
                  </a:cubicBezTo>
                  <a:cubicBezTo>
                    <a:pt x="32366" y="43995"/>
                    <a:pt x="28001" y="44262"/>
                    <a:pt x="26006" y="42837"/>
                  </a:cubicBezTo>
                  <a:cubicBezTo>
                    <a:pt x="22620" y="40418"/>
                    <a:pt x="20959" y="34615"/>
                    <a:pt x="22650" y="30813"/>
                  </a:cubicBezTo>
                  <a:cubicBezTo>
                    <a:pt x="25625" y="24123"/>
                    <a:pt x="36023" y="20692"/>
                    <a:pt x="43063" y="22703"/>
                  </a:cubicBezTo>
                  <a:cubicBezTo>
                    <a:pt x="46672" y="23734"/>
                    <a:pt x="49561" y="32991"/>
                    <a:pt x="45859" y="33609"/>
                  </a:cubicBezTo>
                  <a:cubicBezTo>
                    <a:pt x="42648" y="34145"/>
                    <a:pt x="38366" y="32607"/>
                    <a:pt x="36911" y="29694"/>
                  </a:cubicBezTo>
                  <a:cubicBezTo>
                    <a:pt x="34193" y="24251"/>
                    <a:pt x="34286" y="15819"/>
                    <a:pt x="38589" y="11518"/>
                  </a:cubicBezTo>
                  <a:cubicBezTo>
                    <a:pt x="41570" y="8538"/>
                    <a:pt x="46560" y="6446"/>
                    <a:pt x="50613" y="7603"/>
                  </a:cubicBezTo>
                  <a:cubicBezTo>
                    <a:pt x="54749" y="8784"/>
                    <a:pt x="60779" y="16654"/>
                    <a:pt x="57045" y="18788"/>
                  </a:cubicBezTo>
                  <a:cubicBezTo>
                    <a:pt x="52138" y="21592"/>
                    <a:pt x="49995" y="6993"/>
                    <a:pt x="53130" y="2290"/>
                  </a:cubicBezTo>
                  <a:cubicBezTo>
                    <a:pt x="55301" y="-968"/>
                    <a:pt x="62104" y="-476"/>
                    <a:pt x="64875" y="2290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720000" y="2269200"/>
            <a:ext cx="7704000" cy="605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Elsie"/>
              <a:buNone/>
              <a:defRPr sz="4000" b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11"/>
          <p:cNvGrpSpPr/>
          <p:nvPr/>
        </p:nvGrpSpPr>
        <p:grpSpPr>
          <a:xfrm>
            <a:off x="-119377" y="130488"/>
            <a:ext cx="8640177" cy="5254212"/>
            <a:chOff x="-119377" y="130488"/>
            <a:chExt cx="8640177" cy="5254212"/>
          </a:xfrm>
        </p:grpSpPr>
        <p:sp>
          <p:nvSpPr>
            <p:cNvPr id="63" name="Google Shape;63;p11"/>
            <p:cNvSpPr/>
            <p:nvPr/>
          </p:nvSpPr>
          <p:spPr>
            <a:xfrm>
              <a:off x="101100" y="693600"/>
              <a:ext cx="8419700" cy="4691100"/>
            </a:xfrm>
            <a:custGeom>
              <a:avLst/>
              <a:gdLst/>
              <a:ahLst/>
              <a:cxnLst/>
              <a:rect l="l" t="t" r="r" b="b"/>
              <a:pathLst>
                <a:path w="336788" h="187644" extrusionOk="0">
                  <a:moveTo>
                    <a:pt x="0" y="163704"/>
                  </a:moveTo>
                  <a:cubicBezTo>
                    <a:pt x="3220" y="166118"/>
                    <a:pt x="3259" y="171212"/>
                    <a:pt x="5933" y="174220"/>
                  </a:cubicBezTo>
                  <a:cubicBezTo>
                    <a:pt x="10753" y="179641"/>
                    <a:pt x="16938" y="184692"/>
                    <a:pt x="23999" y="186354"/>
                  </a:cubicBezTo>
                  <a:cubicBezTo>
                    <a:pt x="45006" y="191299"/>
                    <a:pt x="72789" y="180717"/>
                    <a:pt x="84130" y="162356"/>
                  </a:cubicBezTo>
                  <a:cubicBezTo>
                    <a:pt x="93619" y="146993"/>
                    <a:pt x="99269" y="123452"/>
                    <a:pt x="89253" y="108427"/>
                  </a:cubicBezTo>
                  <a:cubicBezTo>
                    <a:pt x="80905" y="95904"/>
                    <a:pt x="58362" y="87675"/>
                    <a:pt x="45840" y="96023"/>
                  </a:cubicBezTo>
                  <a:cubicBezTo>
                    <a:pt x="31276" y="105732"/>
                    <a:pt x="39969" y="136213"/>
                    <a:pt x="52851" y="148065"/>
                  </a:cubicBezTo>
                  <a:cubicBezTo>
                    <a:pt x="75216" y="168642"/>
                    <a:pt x="112733" y="178707"/>
                    <a:pt x="141565" y="169097"/>
                  </a:cubicBezTo>
                  <a:cubicBezTo>
                    <a:pt x="165792" y="161022"/>
                    <a:pt x="179126" y="127196"/>
                    <a:pt x="177967" y="101685"/>
                  </a:cubicBezTo>
                  <a:cubicBezTo>
                    <a:pt x="176968" y="79687"/>
                    <a:pt x="160350" y="48835"/>
                    <a:pt x="138329" y="48835"/>
                  </a:cubicBezTo>
                  <a:cubicBezTo>
                    <a:pt x="128796" y="48835"/>
                    <a:pt x="119533" y="59632"/>
                    <a:pt x="118105" y="69058"/>
                  </a:cubicBezTo>
                  <a:cubicBezTo>
                    <a:pt x="115515" y="86158"/>
                    <a:pt x="120937" y="104537"/>
                    <a:pt x="129161" y="119752"/>
                  </a:cubicBezTo>
                  <a:cubicBezTo>
                    <a:pt x="138868" y="137710"/>
                    <a:pt x="155068" y="153721"/>
                    <a:pt x="173922" y="161547"/>
                  </a:cubicBezTo>
                  <a:cubicBezTo>
                    <a:pt x="192270" y="169163"/>
                    <a:pt x="216292" y="170641"/>
                    <a:pt x="233514" y="160738"/>
                  </a:cubicBezTo>
                  <a:cubicBezTo>
                    <a:pt x="261084" y="144885"/>
                    <a:pt x="264570" y="97242"/>
                    <a:pt x="253468" y="67440"/>
                  </a:cubicBezTo>
                  <a:cubicBezTo>
                    <a:pt x="248002" y="52767"/>
                    <a:pt x="230771" y="33970"/>
                    <a:pt x="215987" y="39127"/>
                  </a:cubicBezTo>
                  <a:cubicBezTo>
                    <a:pt x="208498" y="41739"/>
                    <a:pt x="202094" y="49857"/>
                    <a:pt x="201156" y="57733"/>
                  </a:cubicBezTo>
                  <a:cubicBezTo>
                    <a:pt x="199287" y="73426"/>
                    <a:pt x="207146" y="89665"/>
                    <a:pt x="215987" y="102764"/>
                  </a:cubicBezTo>
                  <a:cubicBezTo>
                    <a:pt x="232372" y="127040"/>
                    <a:pt x="270918" y="142817"/>
                    <a:pt x="298499" y="132964"/>
                  </a:cubicBezTo>
                  <a:cubicBezTo>
                    <a:pt x="332077" y="120969"/>
                    <a:pt x="339130" y="63614"/>
                    <a:pt x="327351" y="29960"/>
                  </a:cubicBezTo>
                  <a:cubicBezTo>
                    <a:pt x="324382" y="21478"/>
                    <a:pt x="320590" y="12417"/>
                    <a:pt x="313599" y="6770"/>
                  </a:cubicBezTo>
                  <a:cubicBezTo>
                    <a:pt x="306356" y="920"/>
                    <a:pt x="295542" y="-1005"/>
                    <a:pt x="286365" y="568"/>
                  </a:cubicBezTo>
                  <a:cubicBezTo>
                    <a:pt x="280636" y="1550"/>
                    <a:pt x="273838" y="5891"/>
                    <a:pt x="272882" y="11624"/>
                  </a:cubicBezTo>
                  <a:cubicBezTo>
                    <a:pt x="270947" y="23233"/>
                    <a:pt x="274043" y="38189"/>
                    <a:pt x="283399" y="45329"/>
                  </a:cubicBezTo>
                  <a:cubicBezTo>
                    <a:pt x="292731" y="52450"/>
                    <a:pt x="305279" y="58448"/>
                    <a:pt x="316835" y="56385"/>
                  </a:cubicBezTo>
                  <a:cubicBezTo>
                    <a:pt x="325492" y="54839"/>
                    <a:pt x="335343" y="47801"/>
                    <a:pt x="336788" y="39127"/>
                  </a:cubicBez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4" name="Google Shape;64;p11"/>
            <p:cNvSpPr/>
            <p:nvPr/>
          </p:nvSpPr>
          <p:spPr>
            <a:xfrm>
              <a:off x="-119377" y="130488"/>
              <a:ext cx="3085475" cy="1655125"/>
            </a:xfrm>
            <a:custGeom>
              <a:avLst/>
              <a:gdLst/>
              <a:ahLst/>
              <a:cxnLst/>
              <a:rect l="l" t="t" r="r" b="b"/>
              <a:pathLst>
                <a:path w="123419" h="66205" extrusionOk="0">
                  <a:moveTo>
                    <a:pt x="191" y="32530"/>
                  </a:moveTo>
                  <a:cubicBezTo>
                    <a:pt x="-320" y="39160"/>
                    <a:pt x="197" y="46402"/>
                    <a:pt x="3427" y="52215"/>
                  </a:cubicBezTo>
                  <a:cubicBezTo>
                    <a:pt x="8288" y="60964"/>
                    <a:pt x="20896" y="68593"/>
                    <a:pt x="30391" y="65427"/>
                  </a:cubicBezTo>
                  <a:cubicBezTo>
                    <a:pt x="44917" y="60584"/>
                    <a:pt x="48212" y="23301"/>
                    <a:pt x="33357" y="19587"/>
                  </a:cubicBezTo>
                  <a:cubicBezTo>
                    <a:pt x="21878" y="16717"/>
                    <a:pt x="24030" y="44610"/>
                    <a:pt x="29852" y="54911"/>
                  </a:cubicBezTo>
                  <a:cubicBezTo>
                    <a:pt x="33592" y="61530"/>
                    <a:pt x="43022" y="64729"/>
                    <a:pt x="50615" y="64349"/>
                  </a:cubicBezTo>
                  <a:cubicBezTo>
                    <a:pt x="58234" y="63968"/>
                    <a:pt x="66333" y="58351"/>
                    <a:pt x="69490" y="51406"/>
                  </a:cubicBezTo>
                  <a:cubicBezTo>
                    <a:pt x="75110" y="39044"/>
                    <a:pt x="75538" y="15795"/>
                    <a:pt x="62749" y="11228"/>
                  </a:cubicBezTo>
                  <a:cubicBezTo>
                    <a:pt x="54496" y="8281"/>
                    <a:pt x="53853" y="29485"/>
                    <a:pt x="58165" y="37114"/>
                  </a:cubicBezTo>
                  <a:cubicBezTo>
                    <a:pt x="63316" y="46227"/>
                    <a:pt x="76833" y="51942"/>
                    <a:pt x="87017" y="49518"/>
                  </a:cubicBezTo>
                  <a:cubicBezTo>
                    <a:pt x="95279" y="47551"/>
                    <a:pt x="101052" y="38052"/>
                    <a:pt x="103196" y="29834"/>
                  </a:cubicBezTo>
                  <a:cubicBezTo>
                    <a:pt x="105908" y="19440"/>
                    <a:pt x="100041" y="-3328"/>
                    <a:pt x="89983" y="443"/>
                  </a:cubicBezTo>
                  <a:cubicBezTo>
                    <a:pt x="81977" y="3445"/>
                    <a:pt x="87953" y="21277"/>
                    <a:pt x="95376" y="25520"/>
                  </a:cubicBezTo>
                  <a:cubicBezTo>
                    <a:pt x="103599" y="30221"/>
                    <a:pt x="115712" y="26442"/>
                    <a:pt x="123419" y="20936"/>
                  </a:cubicBez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65" name="Google Shape;65;p11"/>
          <p:cNvSpPr txBox="1">
            <a:spLocks noGrp="1"/>
          </p:cNvSpPr>
          <p:nvPr>
            <p:ph type="title" hasCustomPrompt="1"/>
          </p:nvPr>
        </p:nvSpPr>
        <p:spPr>
          <a:xfrm>
            <a:off x="1766700" y="1308975"/>
            <a:ext cx="5610600" cy="118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66" name="Google Shape;66;p11"/>
          <p:cNvSpPr txBox="1">
            <a:spLocks noGrp="1"/>
          </p:cNvSpPr>
          <p:nvPr>
            <p:ph type="subTitle" idx="1"/>
          </p:nvPr>
        </p:nvSpPr>
        <p:spPr>
          <a:xfrm>
            <a:off x="1766700" y="2841272"/>
            <a:ext cx="5610600" cy="70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67" name="Google Shape;67;p11"/>
          <p:cNvGrpSpPr/>
          <p:nvPr/>
        </p:nvGrpSpPr>
        <p:grpSpPr>
          <a:xfrm>
            <a:off x="4118860" y="4767604"/>
            <a:ext cx="906292" cy="224705"/>
            <a:chOff x="165460" y="4767604"/>
            <a:chExt cx="906292" cy="224705"/>
          </a:xfrm>
        </p:grpSpPr>
        <p:sp>
          <p:nvSpPr>
            <p:cNvPr id="68" name="Google Shape;68;p11"/>
            <p:cNvSpPr/>
            <p:nvPr/>
          </p:nvSpPr>
          <p:spPr>
            <a:xfrm rot="5400000">
              <a:off x="506257" y="4767609"/>
              <a:ext cx="224700" cy="224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1"/>
            <p:cNvSpPr/>
            <p:nvPr/>
          </p:nvSpPr>
          <p:spPr>
            <a:xfrm rot="5400000">
              <a:off x="847053" y="4767606"/>
              <a:ext cx="224700" cy="224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1"/>
            <p:cNvSpPr/>
            <p:nvPr/>
          </p:nvSpPr>
          <p:spPr>
            <a:xfrm rot="5400000">
              <a:off x="165460" y="4767604"/>
              <a:ext cx="224700" cy="224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5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title" idx="2"/>
          </p:nvPr>
        </p:nvSpPr>
        <p:spPr>
          <a:xfrm>
            <a:off x="892765" y="1863867"/>
            <a:ext cx="3480300" cy="54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3"/>
          </p:nvPr>
        </p:nvSpPr>
        <p:spPr>
          <a:xfrm>
            <a:off x="4770565" y="1863967"/>
            <a:ext cx="3480300" cy="54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1"/>
          </p:nvPr>
        </p:nvSpPr>
        <p:spPr>
          <a:xfrm>
            <a:off x="892775" y="2345636"/>
            <a:ext cx="3480300" cy="4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4"/>
          </p:nvPr>
        </p:nvSpPr>
        <p:spPr>
          <a:xfrm>
            <a:off x="4770575" y="2345636"/>
            <a:ext cx="3480300" cy="4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title" idx="5"/>
          </p:nvPr>
        </p:nvSpPr>
        <p:spPr>
          <a:xfrm>
            <a:off x="892750" y="3642300"/>
            <a:ext cx="3480300" cy="54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title" idx="6"/>
          </p:nvPr>
        </p:nvSpPr>
        <p:spPr>
          <a:xfrm>
            <a:off x="4770575" y="3642300"/>
            <a:ext cx="3480300" cy="54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subTitle" idx="7"/>
          </p:nvPr>
        </p:nvSpPr>
        <p:spPr>
          <a:xfrm>
            <a:off x="892775" y="4121098"/>
            <a:ext cx="3480300" cy="4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8"/>
          </p:nvPr>
        </p:nvSpPr>
        <p:spPr>
          <a:xfrm>
            <a:off x="4770570" y="4121098"/>
            <a:ext cx="3480300" cy="4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title" idx="9" hasCustomPrompt="1"/>
          </p:nvPr>
        </p:nvSpPr>
        <p:spPr>
          <a:xfrm>
            <a:off x="2264350" y="1199881"/>
            <a:ext cx="737400" cy="4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13" hasCustomPrompt="1"/>
          </p:nvPr>
        </p:nvSpPr>
        <p:spPr>
          <a:xfrm>
            <a:off x="2264350" y="2980742"/>
            <a:ext cx="737400" cy="4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14" hasCustomPrompt="1"/>
          </p:nvPr>
        </p:nvSpPr>
        <p:spPr>
          <a:xfrm>
            <a:off x="6142025" y="1199906"/>
            <a:ext cx="737400" cy="4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15" hasCustomPrompt="1"/>
          </p:nvPr>
        </p:nvSpPr>
        <p:spPr>
          <a:xfrm>
            <a:off x="6142025" y="2980767"/>
            <a:ext cx="737400" cy="4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grpSp>
        <p:nvGrpSpPr>
          <p:cNvPr id="86" name="Google Shape;86;p13"/>
          <p:cNvGrpSpPr/>
          <p:nvPr/>
        </p:nvGrpSpPr>
        <p:grpSpPr>
          <a:xfrm>
            <a:off x="-144212" y="188233"/>
            <a:ext cx="9563067" cy="5067280"/>
            <a:chOff x="-144212" y="188233"/>
            <a:chExt cx="9563067" cy="5067280"/>
          </a:xfrm>
        </p:grpSpPr>
        <p:sp>
          <p:nvSpPr>
            <p:cNvPr id="87" name="Google Shape;87;p13"/>
            <p:cNvSpPr/>
            <p:nvPr/>
          </p:nvSpPr>
          <p:spPr>
            <a:xfrm rot="5400000">
              <a:off x="-1024425" y="1068445"/>
              <a:ext cx="2310325" cy="549900"/>
            </a:xfrm>
            <a:custGeom>
              <a:avLst/>
              <a:gdLst/>
              <a:ahLst/>
              <a:cxnLst/>
              <a:rect l="l" t="t" r="r" b="b"/>
              <a:pathLst>
                <a:path w="92413" h="21996" extrusionOk="0">
                  <a:moveTo>
                    <a:pt x="0" y="19489"/>
                  </a:moveTo>
                  <a:cubicBezTo>
                    <a:pt x="0" y="12688"/>
                    <a:pt x="3955" y="-31"/>
                    <a:pt x="10456" y="1968"/>
                  </a:cubicBezTo>
                  <a:cubicBezTo>
                    <a:pt x="16692" y="3886"/>
                    <a:pt x="18637" y="22190"/>
                    <a:pt x="12152" y="21468"/>
                  </a:cubicBezTo>
                  <a:cubicBezTo>
                    <a:pt x="5070" y="20680"/>
                    <a:pt x="13884" y="3139"/>
                    <a:pt x="20913" y="1968"/>
                  </a:cubicBezTo>
                  <a:cubicBezTo>
                    <a:pt x="24206" y="1419"/>
                    <a:pt x="28519" y="2123"/>
                    <a:pt x="30522" y="4794"/>
                  </a:cubicBezTo>
                  <a:cubicBezTo>
                    <a:pt x="33924" y="9332"/>
                    <a:pt x="34737" y="21048"/>
                    <a:pt x="29109" y="21750"/>
                  </a:cubicBezTo>
                  <a:cubicBezTo>
                    <a:pt x="22635" y="22558"/>
                    <a:pt x="28854" y="5162"/>
                    <a:pt x="35044" y="3098"/>
                  </a:cubicBezTo>
                  <a:cubicBezTo>
                    <a:pt x="38202" y="2045"/>
                    <a:pt x="42967" y="4202"/>
                    <a:pt x="44087" y="7337"/>
                  </a:cubicBezTo>
                  <a:cubicBezTo>
                    <a:pt x="45740" y="11966"/>
                    <a:pt x="45542" y="23575"/>
                    <a:pt x="40978" y="21750"/>
                  </a:cubicBezTo>
                  <a:cubicBezTo>
                    <a:pt x="34836" y="19294"/>
                    <a:pt x="41241" y="6218"/>
                    <a:pt x="46913" y="2815"/>
                  </a:cubicBezTo>
                  <a:cubicBezTo>
                    <a:pt x="49929" y="1005"/>
                    <a:pt x="54623" y="2031"/>
                    <a:pt x="57370" y="4228"/>
                  </a:cubicBezTo>
                  <a:cubicBezTo>
                    <a:pt x="61643" y="7645"/>
                    <a:pt x="62909" y="23435"/>
                    <a:pt x="58218" y="20620"/>
                  </a:cubicBezTo>
                  <a:cubicBezTo>
                    <a:pt x="51317" y="16478"/>
                    <a:pt x="63638" y="-2435"/>
                    <a:pt x="71218" y="272"/>
                  </a:cubicBezTo>
                  <a:cubicBezTo>
                    <a:pt x="77340" y="2458"/>
                    <a:pt x="74404" y="25588"/>
                    <a:pt x="71500" y="19772"/>
                  </a:cubicBezTo>
                  <a:cubicBezTo>
                    <a:pt x="68200" y="13164"/>
                    <a:pt x="77679" y="2250"/>
                    <a:pt x="85065" y="2250"/>
                  </a:cubicBezTo>
                  <a:cubicBezTo>
                    <a:pt x="91139" y="2250"/>
                    <a:pt x="92413" y="12850"/>
                    <a:pt x="92413" y="18924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8" name="Google Shape;88;p13"/>
            <p:cNvSpPr/>
            <p:nvPr/>
          </p:nvSpPr>
          <p:spPr>
            <a:xfrm>
              <a:off x="8851605" y="3098888"/>
              <a:ext cx="567250" cy="2156625"/>
            </a:xfrm>
            <a:custGeom>
              <a:avLst/>
              <a:gdLst/>
              <a:ahLst/>
              <a:cxnLst/>
              <a:rect l="l" t="t" r="r" b="b"/>
              <a:pathLst>
                <a:path w="22690" h="86265" extrusionOk="0">
                  <a:moveTo>
                    <a:pt x="14206" y="0"/>
                  </a:moveTo>
                  <a:cubicBezTo>
                    <a:pt x="6666" y="0"/>
                    <a:pt x="-68" y="11482"/>
                    <a:pt x="1659" y="18822"/>
                  </a:cubicBezTo>
                  <a:cubicBezTo>
                    <a:pt x="3340" y="25965"/>
                    <a:pt x="14194" y="35006"/>
                    <a:pt x="20166" y="30742"/>
                  </a:cubicBezTo>
                  <a:cubicBezTo>
                    <a:pt x="22670" y="28954"/>
                    <a:pt x="23441" y="24206"/>
                    <a:pt x="21735" y="21645"/>
                  </a:cubicBezTo>
                  <a:cubicBezTo>
                    <a:pt x="20249" y="19415"/>
                    <a:pt x="16866" y="18490"/>
                    <a:pt x="14206" y="18822"/>
                  </a:cubicBezTo>
                  <a:cubicBezTo>
                    <a:pt x="6341" y="19805"/>
                    <a:pt x="-628" y="30064"/>
                    <a:pt x="90" y="37957"/>
                  </a:cubicBezTo>
                  <a:cubicBezTo>
                    <a:pt x="657" y="44186"/>
                    <a:pt x="5764" y="50722"/>
                    <a:pt x="11697" y="52700"/>
                  </a:cubicBezTo>
                  <a:cubicBezTo>
                    <a:pt x="15606" y="54003"/>
                    <a:pt x="23182" y="49343"/>
                    <a:pt x="21735" y="45485"/>
                  </a:cubicBezTo>
                  <a:cubicBezTo>
                    <a:pt x="19973" y="40785"/>
                    <a:pt x="10226" y="41936"/>
                    <a:pt x="6678" y="45485"/>
                  </a:cubicBezTo>
                  <a:cubicBezTo>
                    <a:pt x="1890" y="50274"/>
                    <a:pt x="-281" y="58861"/>
                    <a:pt x="1972" y="65247"/>
                  </a:cubicBezTo>
                  <a:cubicBezTo>
                    <a:pt x="3566" y="69764"/>
                    <a:pt x="8789" y="73717"/>
                    <a:pt x="13579" y="73717"/>
                  </a:cubicBezTo>
                  <a:cubicBezTo>
                    <a:pt x="16392" y="73717"/>
                    <a:pt x="20861" y="69732"/>
                    <a:pt x="19225" y="67443"/>
                  </a:cubicBezTo>
                  <a:cubicBezTo>
                    <a:pt x="16847" y="64115"/>
                    <a:pt x="9755" y="63487"/>
                    <a:pt x="6991" y="66502"/>
                  </a:cubicBezTo>
                  <a:cubicBezTo>
                    <a:pt x="2472" y="71432"/>
                    <a:pt x="1427" y="79921"/>
                    <a:pt x="3541" y="86265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">
  <p:cSld name="CUSTOM_4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14"/>
          <p:cNvGrpSpPr/>
          <p:nvPr/>
        </p:nvGrpSpPr>
        <p:grpSpPr>
          <a:xfrm>
            <a:off x="-248252" y="-21850"/>
            <a:ext cx="9793161" cy="4928275"/>
            <a:chOff x="-248252" y="-21850"/>
            <a:chExt cx="9793161" cy="4928275"/>
          </a:xfrm>
        </p:grpSpPr>
        <p:sp>
          <p:nvSpPr>
            <p:cNvPr id="91" name="Google Shape;91;p14"/>
            <p:cNvSpPr/>
            <p:nvPr/>
          </p:nvSpPr>
          <p:spPr>
            <a:xfrm>
              <a:off x="-248252" y="211275"/>
              <a:ext cx="4101250" cy="4695150"/>
            </a:xfrm>
            <a:custGeom>
              <a:avLst/>
              <a:gdLst/>
              <a:ahLst/>
              <a:cxnLst/>
              <a:rect l="l" t="t" r="r" b="b"/>
              <a:pathLst>
                <a:path w="164050" h="187806" extrusionOk="0">
                  <a:moveTo>
                    <a:pt x="4976" y="0"/>
                  </a:moveTo>
                  <a:cubicBezTo>
                    <a:pt x="-1221" y="9297"/>
                    <a:pt x="-1805" y="24217"/>
                    <a:pt x="4393" y="33513"/>
                  </a:cubicBezTo>
                  <a:cubicBezTo>
                    <a:pt x="8518" y="39700"/>
                    <a:pt x="15916" y="43633"/>
                    <a:pt x="23044" y="45752"/>
                  </a:cubicBezTo>
                  <a:cubicBezTo>
                    <a:pt x="44667" y="52181"/>
                    <a:pt x="90467" y="39249"/>
                    <a:pt x="84533" y="17485"/>
                  </a:cubicBezTo>
                  <a:cubicBezTo>
                    <a:pt x="80744" y="3589"/>
                    <a:pt x="52010" y="15901"/>
                    <a:pt x="42277" y="26519"/>
                  </a:cubicBezTo>
                  <a:cubicBezTo>
                    <a:pt x="29736" y="40201"/>
                    <a:pt x="29000" y="67871"/>
                    <a:pt x="40820" y="82180"/>
                  </a:cubicBezTo>
                  <a:cubicBezTo>
                    <a:pt x="59627" y="104948"/>
                    <a:pt x="106301" y="101146"/>
                    <a:pt x="129411" y="82762"/>
                  </a:cubicBezTo>
                  <a:cubicBezTo>
                    <a:pt x="135230" y="78133"/>
                    <a:pt x="142979" y="71428"/>
                    <a:pt x="141650" y="64112"/>
                  </a:cubicBezTo>
                  <a:cubicBezTo>
                    <a:pt x="138701" y="47879"/>
                    <a:pt x="108265" y="54626"/>
                    <a:pt x="92401" y="59158"/>
                  </a:cubicBezTo>
                  <a:cubicBezTo>
                    <a:pt x="60561" y="68255"/>
                    <a:pt x="20969" y="111620"/>
                    <a:pt x="36157" y="141046"/>
                  </a:cubicBezTo>
                  <a:cubicBezTo>
                    <a:pt x="50933" y="169673"/>
                    <a:pt x="103359" y="164764"/>
                    <a:pt x="132325" y="150662"/>
                  </a:cubicBezTo>
                  <a:cubicBezTo>
                    <a:pt x="145853" y="144076"/>
                    <a:pt x="167640" y="132491"/>
                    <a:pt x="163506" y="118024"/>
                  </a:cubicBezTo>
                  <a:cubicBezTo>
                    <a:pt x="160129" y="106206"/>
                    <a:pt x="140447" y="105768"/>
                    <a:pt x="128245" y="107241"/>
                  </a:cubicBezTo>
                  <a:cubicBezTo>
                    <a:pt x="97202" y="110988"/>
                    <a:pt x="47620" y="130761"/>
                    <a:pt x="51894" y="161736"/>
                  </a:cubicBezTo>
                  <a:cubicBezTo>
                    <a:pt x="56752" y="196943"/>
                    <a:pt x="128377" y="192202"/>
                    <a:pt x="157970" y="172519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2" name="Google Shape;92;p14"/>
            <p:cNvSpPr/>
            <p:nvPr/>
          </p:nvSpPr>
          <p:spPr>
            <a:xfrm>
              <a:off x="6393509" y="-21850"/>
              <a:ext cx="3151400" cy="3912250"/>
            </a:xfrm>
            <a:custGeom>
              <a:avLst/>
              <a:gdLst/>
              <a:ahLst/>
              <a:cxnLst/>
              <a:rect l="l" t="t" r="r" b="b"/>
              <a:pathLst>
                <a:path w="126056" h="156490" extrusionOk="0">
                  <a:moveTo>
                    <a:pt x="12363" y="0"/>
                  </a:moveTo>
                  <a:cubicBezTo>
                    <a:pt x="-3460" y="3160"/>
                    <a:pt x="-4007" y="41552"/>
                    <a:pt x="10615" y="48375"/>
                  </a:cubicBezTo>
                  <a:cubicBezTo>
                    <a:pt x="30195" y="57511"/>
                    <a:pt x="72679" y="38155"/>
                    <a:pt x="67441" y="17193"/>
                  </a:cubicBezTo>
                  <a:cubicBezTo>
                    <a:pt x="65246" y="8408"/>
                    <a:pt x="47675" y="15876"/>
                    <a:pt x="40631" y="21565"/>
                  </a:cubicBezTo>
                  <a:cubicBezTo>
                    <a:pt x="25619" y="33690"/>
                    <a:pt x="14897" y="61573"/>
                    <a:pt x="25768" y="77517"/>
                  </a:cubicBezTo>
                  <a:cubicBezTo>
                    <a:pt x="34172" y="89843"/>
                    <a:pt x="54240" y="92237"/>
                    <a:pt x="68898" y="89465"/>
                  </a:cubicBezTo>
                  <a:cubicBezTo>
                    <a:pt x="85949" y="86240"/>
                    <a:pt x="111642" y="72386"/>
                    <a:pt x="108239" y="55369"/>
                  </a:cubicBezTo>
                  <a:cubicBezTo>
                    <a:pt x="106132" y="44831"/>
                    <a:pt x="85629" y="56285"/>
                    <a:pt x="76766" y="62363"/>
                  </a:cubicBezTo>
                  <a:cubicBezTo>
                    <a:pt x="60097" y="73793"/>
                    <a:pt x="44244" y="98544"/>
                    <a:pt x="51413" y="117441"/>
                  </a:cubicBezTo>
                  <a:cubicBezTo>
                    <a:pt x="57086" y="132395"/>
                    <a:pt x="77682" y="139679"/>
                    <a:pt x="93668" y="140171"/>
                  </a:cubicBezTo>
                  <a:cubicBezTo>
                    <a:pt x="107209" y="140588"/>
                    <a:pt x="129989" y="127576"/>
                    <a:pt x="125433" y="114818"/>
                  </a:cubicBezTo>
                  <a:cubicBezTo>
                    <a:pt x="121883" y="104876"/>
                    <a:pt x="99141" y="118727"/>
                    <a:pt x="97165" y="129097"/>
                  </a:cubicBezTo>
                  <a:cubicBezTo>
                    <a:pt x="94944" y="140753"/>
                    <a:pt x="108072" y="155506"/>
                    <a:pt x="119896" y="156490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93" name="Google Shape;93;p14"/>
          <p:cNvSpPr txBox="1">
            <a:spLocks noGrp="1"/>
          </p:cNvSpPr>
          <p:nvPr>
            <p:ph type="title" hasCustomPrompt="1"/>
          </p:nvPr>
        </p:nvSpPr>
        <p:spPr>
          <a:xfrm>
            <a:off x="1033525" y="1037924"/>
            <a:ext cx="3376200" cy="8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94" name="Google Shape;94;p14"/>
          <p:cNvSpPr txBox="1">
            <a:spLocks noGrp="1"/>
          </p:cNvSpPr>
          <p:nvPr>
            <p:ph type="subTitle" idx="1"/>
          </p:nvPr>
        </p:nvSpPr>
        <p:spPr>
          <a:xfrm>
            <a:off x="1033525" y="1863703"/>
            <a:ext cx="3376200" cy="42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title" idx="2" hasCustomPrompt="1"/>
          </p:nvPr>
        </p:nvSpPr>
        <p:spPr>
          <a:xfrm>
            <a:off x="4734275" y="1037924"/>
            <a:ext cx="3376200" cy="8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4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96" name="Google Shape;96;p14"/>
          <p:cNvSpPr txBox="1">
            <a:spLocks noGrp="1"/>
          </p:cNvSpPr>
          <p:nvPr>
            <p:ph type="subTitle" idx="3"/>
          </p:nvPr>
        </p:nvSpPr>
        <p:spPr>
          <a:xfrm>
            <a:off x="4734275" y="1863703"/>
            <a:ext cx="3376200" cy="42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title" idx="4" hasCustomPrompt="1"/>
          </p:nvPr>
        </p:nvSpPr>
        <p:spPr>
          <a:xfrm>
            <a:off x="4734275" y="2856499"/>
            <a:ext cx="3376200" cy="8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98" name="Google Shape;98;p14"/>
          <p:cNvSpPr txBox="1">
            <a:spLocks noGrp="1"/>
          </p:cNvSpPr>
          <p:nvPr>
            <p:ph type="subTitle" idx="5"/>
          </p:nvPr>
        </p:nvSpPr>
        <p:spPr>
          <a:xfrm>
            <a:off x="4734275" y="3682278"/>
            <a:ext cx="3376200" cy="42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title" idx="6" hasCustomPrompt="1"/>
          </p:nvPr>
        </p:nvSpPr>
        <p:spPr>
          <a:xfrm>
            <a:off x="1033525" y="2856499"/>
            <a:ext cx="3376200" cy="8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4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100" name="Google Shape;100;p14"/>
          <p:cNvSpPr txBox="1">
            <a:spLocks noGrp="1"/>
          </p:cNvSpPr>
          <p:nvPr>
            <p:ph type="subTitle" idx="7"/>
          </p:nvPr>
        </p:nvSpPr>
        <p:spPr>
          <a:xfrm>
            <a:off x="1033525" y="3682278"/>
            <a:ext cx="3376200" cy="42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101" name="Google Shape;101;p14"/>
          <p:cNvGrpSpPr/>
          <p:nvPr/>
        </p:nvGrpSpPr>
        <p:grpSpPr>
          <a:xfrm>
            <a:off x="4118860" y="4767604"/>
            <a:ext cx="906292" cy="224705"/>
            <a:chOff x="165460" y="4767604"/>
            <a:chExt cx="906292" cy="224705"/>
          </a:xfrm>
        </p:grpSpPr>
        <p:sp>
          <p:nvSpPr>
            <p:cNvPr id="102" name="Google Shape;102;p14"/>
            <p:cNvSpPr/>
            <p:nvPr/>
          </p:nvSpPr>
          <p:spPr>
            <a:xfrm rot="5400000">
              <a:off x="506257" y="4767609"/>
              <a:ext cx="224700" cy="224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4"/>
            <p:cNvSpPr/>
            <p:nvPr/>
          </p:nvSpPr>
          <p:spPr>
            <a:xfrm rot="5400000">
              <a:off x="847053" y="4767606"/>
              <a:ext cx="224700" cy="224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4"/>
            <p:cNvSpPr/>
            <p:nvPr/>
          </p:nvSpPr>
          <p:spPr>
            <a:xfrm rot="5400000">
              <a:off x="165460" y="4767604"/>
              <a:ext cx="224700" cy="224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1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>
            <a:spLocks noGrp="1"/>
          </p:cNvSpPr>
          <p:nvPr>
            <p:ph type="title"/>
          </p:nvPr>
        </p:nvSpPr>
        <p:spPr>
          <a:xfrm>
            <a:off x="1206950" y="1694450"/>
            <a:ext cx="2878500" cy="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5"/>
          <p:cNvSpPr txBox="1">
            <a:spLocks noGrp="1"/>
          </p:cNvSpPr>
          <p:nvPr>
            <p:ph type="title" idx="2"/>
          </p:nvPr>
        </p:nvSpPr>
        <p:spPr>
          <a:xfrm>
            <a:off x="5058542" y="1694450"/>
            <a:ext cx="2878500" cy="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5"/>
          <p:cNvSpPr txBox="1">
            <a:spLocks noGrp="1"/>
          </p:cNvSpPr>
          <p:nvPr>
            <p:ph type="subTitle" idx="1"/>
          </p:nvPr>
        </p:nvSpPr>
        <p:spPr>
          <a:xfrm>
            <a:off x="1206950" y="2090492"/>
            <a:ext cx="2878500" cy="82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"/>
          <p:cNvSpPr txBox="1">
            <a:spLocks noGrp="1"/>
          </p:cNvSpPr>
          <p:nvPr>
            <p:ph type="subTitle" idx="3"/>
          </p:nvPr>
        </p:nvSpPr>
        <p:spPr>
          <a:xfrm>
            <a:off x="5058528" y="2090492"/>
            <a:ext cx="2878500" cy="82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5"/>
          <p:cNvSpPr txBox="1">
            <a:spLocks noGrp="1"/>
          </p:cNvSpPr>
          <p:nvPr>
            <p:ph type="title" idx="4"/>
          </p:nvPr>
        </p:nvSpPr>
        <p:spPr>
          <a:xfrm>
            <a:off x="1206950" y="3113917"/>
            <a:ext cx="2878500" cy="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5"/>
          <p:cNvSpPr txBox="1">
            <a:spLocks noGrp="1"/>
          </p:cNvSpPr>
          <p:nvPr>
            <p:ph type="title" idx="5"/>
          </p:nvPr>
        </p:nvSpPr>
        <p:spPr>
          <a:xfrm>
            <a:off x="5058542" y="3113917"/>
            <a:ext cx="2878500" cy="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5"/>
          <p:cNvSpPr txBox="1">
            <a:spLocks noGrp="1"/>
          </p:cNvSpPr>
          <p:nvPr>
            <p:ph type="subTitle" idx="6"/>
          </p:nvPr>
        </p:nvSpPr>
        <p:spPr>
          <a:xfrm>
            <a:off x="1206950" y="3510067"/>
            <a:ext cx="2878500" cy="82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"/>
          <p:cNvSpPr txBox="1">
            <a:spLocks noGrp="1"/>
          </p:cNvSpPr>
          <p:nvPr>
            <p:ph type="subTitle" idx="7"/>
          </p:nvPr>
        </p:nvSpPr>
        <p:spPr>
          <a:xfrm>
            <a:off x="5058528" y="3510067"/>
            <a:ext cx="2878500" cy="82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5"/>
          <p:cNvSpPr txBox="1">
            <a:spLocks noGrp="1"/>
          </p:cNvSpPr>
          <p:nvPr>
            <p:ph type="title" idx="8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15" name="Google Shape;115;p15"/>
          <p:cNvGrpSpPr/>
          <p:nvPr/>
        </p:nvGrpSpPr>
        <p:grpSpPr>
          <a:xfrm>
            <a:off x="-94525" y="-43700"/>
            <a:ext cx="9420029" cy="5318325"/>
            <a:chOff x="-182125" y="-43700"/>
            <a:chExt cx="9420029" cy="5318325"/>
          </a:xfrm>
        </p:grpSpPr>
        <p:sp>
          <p:nvSpPr>
            <p:cNvPr id="116" name="Google Shape;116;p15"/>
            <p:cNvSpPr/>
            <p:nvPr/>
          </p:nvSpPr>
          <p:spPr>
            <a:xfrm>
              <a:off x="-182125" y="-43700"/>
              <a:ext cx="1697175" cy="3249275"/>
            </a:xfrm>
            <a:custGeom>
              <a:avLst/>
              <a:gdLst/>
              <a:ahLst/>
              <a:cxnLst/>
              <a:rect l="l" t="t" r="r" b="b"/>
              <a:pathLst>
                <a:path w="67887" h="129971" extrusionOk="0">
                  <a:moveTo>
                    <a:pt x="60031" y="0"/>
                  </a:moveTo>
                  <a:cubicBezTo>
                    <a:pt x="49325" y="3054"/>
                    <a:pt x="40439" y="18500"/>
                    <a:pt x="43712" y="29141"/>
                  </a:cubicBezTo>
                  <a:cubicBezTo>
                    <a:pt x="46006" y="36599"/>
                    <a:pt x="60862" y="42710"/>
                    <a:pt x="65860" y="36718"/>
                  </a:cubicBezTo>
                  <a:cubicBezTo>
                    <a:pt x="67731" y="34475"/>
                    <a:pt x="68907" y="29543"/>
                    <a:pt x="66443" y="27975"/>
                  </a:cubicBezTo>
                  <a:cubicBezTo>
                    <a:pt x="59060" y="23277"/>
                    <a:pt x="48597" y="26626"/>
                    <a:pt x="40215" y="29141"/>
                  </a:cubicBezTo>
                  <a:cubicBezTo>
                    <a:pt x="25300" y="33617"/>
                    <a:pt x="10096" y="53275"/>
                    <a:pt x="14570" y="68191"/>
                  </a:cubicBezTo>
                  <a:cubicBezTo>
                    <a:pt x="16971" y="76195"/>
                    <a:pt x="30539" y="78409"/>
                    <a:pt x="38467" y="75768"/>
                  </a:cubicBezTo>
                  <a:cubicBezTo>
                    <a:pt x="41945" y="74609"/>
                    <a:pt x="45973" y="73121"/>
                    <a:pt x="47792" y="69939"/>
                  </a:cubicBezTo>
                  <a:cubicBezTo>
                    <a:pt x="49634" y="66717"/>
                    <a:pt x="49646" y="61024"/>
                    <a:pt x="46626" y="58866"/>
                  </a:cubicBezTo>
                  <a:cubicBezTo>
                    <a:pt x="37454" y="52312"/>
                    <a:pt x="21035" y="60413"/>
                    <a:pt x="14570" y="69648"/>
                  </a:cubicBezTo>
                  <a:cubicBezTo>
                    <a:pt x="6091" y="81760"/>
                    <a:pt x="4599" y="105742"/>
                    <a:pt x="16902" y="113943"/>
                  </a:cubicBezTo>
                  <a:cubicBezTo>
                    <a:pt x="22171" y="117455"/>
                    <a:pt x="31366" y="116964"/>
                    <a:pt x="35844" y="112486"/>
                  </a:cubicBezTo>
                  <a:cubicBezTo>
                    <a:pt x="38769" y="109561"/>
                    <a:pt x="37503" y="102097"/>
                    <a:pt x="33804" y="100247"/>
                  </a:cubicBezTo>
                  <a:cubicBezTo>
                    <a:pt x="20384" y="93537"/>
                    <a:pt x="2464" y="115170"/>
                    <a:pt x="0" y="129971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7" name="Google Shape;117;p15"/>
            <p:cNvSpPr/>
            <p:nvPr/>
          </p:nvSpPr>
          <p:spPr>
            <a:xfrm>
              <a:off x="8169029" y="3642700"/>
              <a:ext cx="1068875" cy="1631925"/>
            </a:xfrm>
            <a:custGeom>
              <a:avLst/>
              <a:gdLst/>
              <a:ahLst/>
              <a:cxnLst/>
              <a:rect l="l" t="t" r="r" b="b"/>
              <a:pathLst>
                <a:path w="42755" h="65277" extrusionOk="0">
                  <a:moveTo>
                    <a:pt x="42755" y="0"/>
                  </a:moveTo>
                  <a:cubicBezTo>
                    <a:pt x="34430" y="0"/>
                    <a:pt x="25977" y="8499"/>
                    <a:pt x="24104" y="16611"/>
                  </a:cubicBezTo>
                  <a:cubicBezTo>
                    <a:pt x="22455" y="23752"/>
                    <a:pt x="30272" y="38316"/>
                    <a:pt x="36635" y="34679"/>
                  </a:cubicBezTo>
                  <a:cubicBezTo>
                    <a:pt x="40771" y="32315"/>
                    <a:pt x="36518" y="23626"/>
                    <a:pt x="32555" y="20982"/>
                  </a:cubicBezTo>
                  <a:cubicBezTo>
                    <a:pt x="27031" y="17297"/>
                    <a:pt x="17434" y="18327"/>
                    <a:pt x="12739" y="23022"/>
                  </a:cubicBezTo>
                  <a:cubicBezTo>
                    <a:pt x="7578" y="28183"/>
                    <a:pt x="5193" y="38330"/>
                    <a:pt x="8951" y="44587"/>
                  </a:cubicBezTo>
                  <a:cubicBezTo>
                    <a:pt x="11122" y="48203"/>
                    <a:pt x="20459" y="50426"/>
                    <a:pt x="21482" y="46335"/>
                  </a:cubicBezTo>
                  <a:cubicBezTo>
                    <a:pt x="22965" y="40404"/>
                    <a:pt x="8638" y="36820"/>
                    <a:pt x="3997" y="40799"/>
                  </a:cubicBezTo>
                  <a:cubicBezTo>
                    <a:pt x="-2204" y="46116"/>
                    <a:pt x="-619" y="59506"/>
                    <a:pt x="5162" y="65277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n columns">
  <p:cSld name="CUSTOM_9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7"/>
          <p:cNvSpPr txBox="1">
            <a:spLocks noGrp="1"/>
          </p:cNvSpPr>
          <p:nvPr>
            <p:ph type="subTitle" idx="1"/>
          </p:nvPr>
        </p:nvSpPr>
        <p:spPr>
          <a:xfrm>
            <a:off x="1442846" y="1985361"/>
            <a:ext cx="3060900" cy="474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subTitle" idx="2"/>
          </p:nvPr>
        </p:nvSpPr>
        <p:spPr>
          <a:xfrm>
            <a:off x="1442821" y="2658211"/>
            <a:ext cx="3060900" cy="474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subTitle" idx="3"/>
          </p:nvPr>
        </p:nvSpPr>
        <p:spPr>
          <a:xfrm>
            <a:off x="1442846" y="3331061"/>
            <a:ext cx="3060900" cy="474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7"/>
          <p:cNvSpPr txBox="1">
            <a:spLocks noGrp="1"/>
          </p:cNvSpPr>
          <p:nvPr>
            <p:ph type="subTitle" idx="4"/>
          </p:nvPr>
        </p:nvSpPr>
        <p:spPr>
          <a:xfrm>
            <a:off x="1442821" y="4003911"/>
            <a:ext cx="3060900" cy="474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7"/>
          <p:cNvSpPr txBox="1">
            <a:spLocks noGrp="1"/>
          </p:cNvSpPr>
          <p:nvPr>
            <p:ph type="subTitle" idx="5"/>
          </p:nvPr>
        </p:nvSpPr>
        <p:spPr>
          <a:xfrm>
            <a:off x="1442846" y="1312511"/>
            <a:ext cx="3060900" cy="474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7"/>
          <p:cNvSpPr txBox="1">
            <a:spLocks noGrp="1"/>
          </p:cNvSpPr>
          <p:nvPr>
            <p:ph type="subTitle" idx="6"/>
          </p:nvPr>
        </p:nvSpPr>
        <p:spPr>
          <a:xfrm>
            <a:off x="5268026" y="1985361"/>
            <a:ext cx="3060900" cy="474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7"/>
          <p:cNvSpPr txBox="1">
            <a:spLocks noGrp="1"/>
          </p:cNvSpPr>
          <p:nvPr>
            <p:ph type="subTitle" idx="7"/>
          </p:nvPr>
        </p:nvSpPr>
        <p:spPr>
          <a:xfrm>
            <a:off x="5268001" y="2658211"/>
            <a:ext cx="3060900" cy="474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7"/>
          <p:cNvSpPr txBox="1">
            <a:spLocks noGrp="1"/>
          </p:cNvSpPr>
          <p:nvPr>
            <p:ph type="subTitle" idx="8"/>
          </p:nvPr>
        </p:nvSpPr>
        <p:spPr>
          <a:xfrm>
            <a:off x="5268026" y="3331061"/>
            <a:ext cx="3060900" cy="474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7"/>
          <p:cNvSpPr txBox="1">
            <a:spLocks noGrp="1"/>
          </p:cNvSpPr>
          <p:nvPr>
            <p:ph type="subTitle" idx="9"/>
          </p:nvPr>
        </p:nvSpPr>
        <p:spPr>
          <a:xfrm>
            <a:off x="5268001" y="4003911"/>
            <a:ext cx="3060900" cy="474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7"/>
          <p:cNvSpPr txBox="1">
            <a:spLocks noGrp="1"/>
          </p:cNvSpPr>
          <p:nvPr>
            <p:ph type="subTitle" idx="13"/>
          </p:nvPr>
        </p:nvSpPr>
        <p:spPr>
          <a:xfrm>
            <a:off x="5268026" y="1312511"/>
            <a:ext cx="3060900" cy="474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147" name="Google Shape;147;p17"/>
          <p:cNvGrpSpPr/>
          <p:nvPr/>
        </p:nvGrpSpPr>
        <p:grpSpPr>
          <a:xfrm>
            <a:off x="446029" y="-334877"/>
            <a:ext cx="8443650" cy="5831925"/>
            <a:chOff x="446029" y="-334877"/>
            <a:chExt cx="8443650" cy="5831925"/>
          </a:xfrm>
        </p:grpSpPr>
        <p:sp>
          <p:nvSpPr>
            <p:cNvPr id="148" name="Google Shape;148;p17"/>
            <p:cNvSpPr/>
            <p:nvPr/>
          </p:nvSpPr>
          <p:spPr>
            <a:xfrm>
              <a:off x="446029" y="4805923"/>
              <a:ext cx="2700750" cy="691125"/>
            </a:xfrm>
            <a:custGeom>
              <a:avLst/>
              <a:gdLst/>
              <a:ahLst/>
              <a:cxnLst/>
              <a:rect l="l" t="t" r="r" b="b"/>
              <a:pathLst>
                <a:path w="108030" h="27645" extrusionOk="0">
                  <a:moveTo>
                    <a:pt x="2197" y="24062"/>
                  </a:moveTo>
                  <a:cubicBezTo>
                    <a:pt x="-806" y="19059"/>
                    <a:pt x="-741" y="11232"/>
                    <a:pt x="2761" y="6564"/>
                  </a:cubicBezTo>
                  <a:cubicBezTo>
                    <a:pt x="6362" y="1764"/>
                    <a:pt x="15406" y="-1199"/>
                    <a:pt x="20259" y="2331"/>
                  </a:cubicBezTo>
                  <a:cubicBezTo>
                    <a:pt x="25813" y="6371"/>
                    <a:pt x="27204" y="24597"/>
                    <a:pt x="20541" y="22933"/>
                  </a:cubicBezTo>
                  <a:cubicBezTo>
                    <a:pt x="15649" y="21711"/>
                    <a:pt x="15486" y="12170"/>
                    <a:pt x="18283" y="7975"/>
                  </a:cubicBezTo>
                  <a:cubicBezTo>
                    <a:pt x="21049" y="3827"/>
                    <a:pt x="26020" y="545"/>
                    <a:pt x="30983" y="73"/>
                  </a:cubicBezTo>
                  <a:cubicBezTo>
                    <a:pt x="37127" y="-512"/>
                    <a:pt x="43410" y="5615"/>
                    <a:pt x="45659" y="11362"/>
                  </a:cubicBezTo>
                  <a:cubicBezTo>
                    <a:pt x="47276" y="15494"/>
                    <a:pt x="45166" y="24857"/>
                    <a:pt x="40861" y="23780"/>
                  </a:cubicBezTo>
                  <a:cubicBezTo>
                    <a:pt x="36323" y="22644"/>
                    <a:pt x="35575" y="14623"/>
                    <a:pt x="37192" y="10233"/>
                  </a:cubicBezTo>
                  <a:cubicBezTo>
                    <a:pt x="38691" y="6164"/>
                    <a:pt x="42940" y="3088"/>
                    <a:pt x="47070" y="1766"/>
                  </a:cubicBezTo>
                  <a:cubicBezTo>
                    <a:pt x="51579" y="323"/>
                    <a:pt x="57464" y="3080"/>
                    <a:pt x="60334" y="6846"/>
                  </a:cubicBezTo>
                  <a:cubicBezTo>
                    <a:pt x="64503" y="12317"/>
                    <a:pt x="65731" y="29625"/>
                    <a:pt x="59206" y="27449"/>
                  </a:cubicBezTo>
                  <a:cubicBezTo>
                    <a:pt x="54658" y="25932"/>
                    <a:pt x="53428" y="18053"/>
                    <a:pt x="55254" y="13620"/>
                  </a:cubicBezTo>
                  <a:cubicBezTo>
                    <a:pt x="58222" y="6413"/>
                    <a:pt x="67786" y="1738"/>
                    <a:pt x="75574" y="2049"/>
                  </a:cubicBezTo>
                  <a:cubicBezTo>
                    <a:pt x="81304" y="2278"/>
                    <a:pt x="85681" y="9419"/>
                    <a:pt x="86863" y="15031"/>
                  </a:cubicBezTo>
                  <a:cubicBezTo>
                    <a:pt x="87661" y="18819"/>
                    <a:pt x="85407" y="26832"/>
                    <a:pt x="81783" y="25473"/>
                  </a:cubicBezTo>
                  <a:cubicBezTo>
                    <a:pt x="75177" y="22995"/>
                    <a:pt x="81043" y="7461"/>
                    <a:pt x="87710" y="5153"/>
                  </a:cubicBezTo>
                  <a:cubicBezTo>
                    <a:pt x="92252" y="3581"/>
                    <a:pt x="98227" y="3158"/>
                    <a:pt x="102103" y="6000"/>
                  </a:cubicBezTo>
                  <a:cubicBezTo>
                    <a:pt x="106008" y="8864"/>
                    <a:pt x="107346" y="14470"/>
                    <a:pt x="108030" y="19264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9" name="Google Shape;149;p17"/>
            <p:cNvSpPr/>
            <p:nvPr/>
          </p:nvSpPr>
          <p:spPr>
            <a:xfrm rot="10800000">
              <a:off x="6188929" y="-334877"/>
              <a:ext cx="2700750" cy="691125"/>
            </a:xfrm>
            <a:custGeom>
              <a:avLst/>
              <a:gdLst/>
              <a:ahLst/>
              <a:cxnLst/>
              <a:rect l="l" t="t" r="r" b="b"/>
              <a:pathLst>
                <a:path w="108030" h="27645" extrusionOk="0">
                  <a:moveTo>
                    <a:pt x="2197" y="24062"/>
                  </a:moveTo>
                  <a:cubicBezTo>
                    <a:pt x="-806" y="19059"/>
                    <a:pt x="-741" y="11232"/>
                    <a:pt x="2761" y="6564"/>
                  </a:cubicBezTo>
                  <a:cubicBezTo>
                    <a:pt x="6362" y="1764"/>
                    <a:pt x="15406" y="-1199"/>
                    <a:pt x="20259" y="2331"/>
                  </a:cubicBezTo>
                  <a:cubicBezTo>
                    <a:pt x="25813" y="6371"/>
                    <a:pt x="27204" y="24597"/>
                    <a:pt x="20541" y="22933"/>
                  </a:cubicBezTo>
                  <a:cubicBezTo>
                    <a:pt x="15649" y="21711"/>
                    <a:pt x="15486" y="12170"/>
                    <a:pt x="18283" y="7975"/>
                  </a:cubicBezTo>
                  <a:cubicBezTo>
                    <a:pt x="21049" y="3827"/>
                    <a:pt x="26020" y="545"/>
                    <a:pt x="30983" y="73"/>
                  </a:cubicBezTo>
                  <a:cubicBezTo>
                    <a:pt x="37127" y="-512"/>
                    <a:pt x="43410" y="5615"/>
                    <a:pt x="45659" y="11362"/>
                  </a:cubicBezTo>
                  <a:cubicBezTo>
                    <a:pt x="47276" y="15494"/>
                    <a:pt x="45166" y="24857"/>
                    <a:pt x="40861" y="23780"/>
                  </a:cubicBezTo>
                  <a:cubicBezTo>
                    <a:pt x="36323" y="22644"/>
                    <a:pt x="35575" y="14623"/>
                    <a:pt x="37192" y="10233"/>
                  </a:cubicBezTo>
                  <a:cubicBezTo>
                    <a:pt x="38691" y="6164"/>
                    <a:pt x="42940" y="3088"/>
                    <a:pt x="47070" y="1766"/>
                  </a:cubicBezTo>
                  <a:cubicBezTo>
                    <a:pt x="51579" y="323"/>
                    <a:pt x="57464" y="3080"/>
                    <a:pt x="60334" y="6846"/>
                  </a:cubicBezTo>
                  <a:cubicBezTo>
                    <a:pt x="64503" y="12317"/>
                    <a:pt x="65731" y="29625"/>
                    <a:pt x="59206" y="27449"/>
                  </a:cubicBezTo>
                  <a:cubicBezTo>
                    <a:pt x="54658" y="25932"/>
                    <a:pt x="53428" y="18053"/>
                    <a:pt x="55254" y="13620"/>
                  </a:cubicBezTo>
                  <a:cubicBezTo>
                    <a:pt x="58222" y="6413"/>
                    <a:pt x="67786" y="1738"/>
                    <a:pt x="75574" y="2049"/>
                  </a:cubicBezTo>
                  <a:cubicBezTo>
                    <a:pt x="81304" y="2278"/>
                    <a:pt x="85681" y="9419"/>
                    <a:pt x="86863" y="15031"/>
                  </a:cubicBezTo>
                  <a:cubicBezTo>
                    <a:pt x="87661" y="18819"/>
                    <a:pt x="85407" y="26832"/>
                    <a:pt x="81783" y="25473"/>
                  </a:cubicBezTo>
                  <a:cubicBezTo>
                    <a:pt x="75177" y="22995"/>
                    <a:pt x="81043" y="7461"/>
                    <a:pt x="87710" y="5153"/>
                  </a:cubicBezTo>
                  <a:cubicBezTo>
                    <a:pt x="92252" y="3581"/>
                    <a:pt x="98227" y="3158"/>
                    <a:pt x="102103" y="6000"/>
                  </a:cubicBezTo>
                  <a:cubicBezTo>
                    <a:pt x="106008" y="8864"/>
                    <a:pt x="107346" y="14470"/>
                    <a:pt x="108030" y="19264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1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64" name="Google Shape;164;p20"/>
          <p:cNvGrpSpPr/>
          <p:nvPr/>
        </p:nvGrpSpPr>
        <p:grpSpPr>
          <a:xfrm>
            <a:off x="-502700" y="-286500"/>
            <a:ext cx="10235365" cy="5867115"/>
            <a:chOff x="-502700" y="-286500"/>
            <a:chExt cx="10235365" cy="5867115"/>
          </a:xfrm>
        </p:grpSpPr>
        <p:sp>
          <p:nvSpPr>
            <p:cNvPr id="165" name="Google Shape;165;p20"/>
            <p:cNvSpPr/>
            <p:nvPr/>
          </p:nvSpPr>
          <p:spPr>
            <a:xfrm>
              <a:off x="7845575" y="-286500"/>
              <a:ext cx="1887090" cy="1342846"/>
            </a:xfrm>
            <a:custGeom>
              <a:avLst/>
              <a:gdLst/>
              <a:ahLst/>
              <a:cxnLst/>
              <a:rect l="l" t="t" r="r" b="b"/>
              <a:pathLst>
                <a:path w="96514" h="68679" extrusionOk="0">
                  <a:moveTo>
                    <a:pt x="2970" y="0"/>
                  </a:moveTo>
                  <a:cubicBezTo>
                    <a:pt x="-2000" y="7454"/>
                    <a:pt x="-777" y="22730"/>
                    <a:pt x="7341" y="26519"/>
                  </a:cubicBezTo>
                  <a:cubicBezTo>
                    <a:pt x="12622" y="28984"/>
                    <a:pt x="19415" y="28684"/>
                    <a:pt x="24826" y="26519"/>
                  </a:cubicBezTo>
                  <a:cubicBezTo>
                    <a:pt x="29303" y="24727"/>
                    <a:pt x="33317" y="18176"/>
                    <a:pt x="31528" y="13697"/>
                  </a:cubicBezTo>
                  <a:cubicBezTo>
                    <a:pt x="29798" y="9365"/>
                    <a:pt x="20711" y="16457"/>
                    <a:pt x="19580" y="20982"/>
                  </a:cubicBezTo>
                  <a:cubicBezTo>
                    <a:pt x="17969" y="27429"/>
                    <a:pt x="19509" y="36229"/>
                    <a:pt x="24826" y="40216"/>
                  </a:cubicBezTo>
                  <a:cubicBezTo>
                    <a:pt x="28838" y="43225"/>
                    <a:pt x="35123" y="44622"/>
                    <a:pt x="39688" y="42547"/>
                  </a:cubicBezTo>
                  <a:cubicBezTo>
                    <a:pt x="46433" y="39481"/>
                    <a:pt x="57458" y="29427"/>
                    <a:pt x="52219" y="24188"/>
                  </a:cubicBezTo>
                  <a:cubicBezTo>
                    <a:pt x="48507" y="20476"/>
                    <a:pt x="40689" y="28895"/>
                    <a:pt x="39980" y="34096"/>
                  </a:cubicBezTo>
                  <a:cubicBezTo>
                    <a:pt x="38869" y="42248"/>
                    <a:pt x="41876" y="53983"/>
                    <a:pt x="49596" y="56827"/>
                  </a:cubicBezTo>
                  <a:cubicBezTo>
                    <a:pt x="57159" y="59614"/>
                    <a:pt x="67701" y="57473"/>
                    <a:pt x="73201" y="51581"/>
                  </a:cubicBezTo>
                  <a:cubicBezTo>
                    <a:pt x="76160" y="48411"/>
                    <a:pt x="77750" y="43257"/>
                    <a:pt x="76698" y="39050"/>
                  </a:cubicBezTo>
                  <a:cubicBezTo>
                    <a:pt x="76181" y="36983"/>
                    <a:pt x="72775" y="35474"/>
                    <a:pt x="70870" y="36427"/>
                  </a:cubicBezTo>
                  <a:cubicBezTo>
                    <a:pt x="62609" y="40558"/>
                    <a:pt x="65504" y="57581"/>
                    <a:pt x="72035" y="64112"/>
                  </a:cubicBezTo>
                  <a:cubicBezTo>
                    <a:pt x="77815" y="69892"/>
                    <a:pt x="89583" y="69902"/>
                    <a:pt x="96514" y="65569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6" name="Google Shape;166;p20"/>
            <p:cNvSpPr/>
            <p:nvPr/>
          </p:nvSpPr>
          <p:spPr>
            <a:xfrm>
              <a:off x="-502700" y="4102590"/>
              <a:ext cx="1559750" cy="1478025"/>
            </a:xfrm>
            <a:custGeom>
              <a:avLst/>
              <a:gdLst/>
              <a:ahLst/>
              <a:cxnLst/>
              <a:rect l="l" t="t" r="r" b="b"/>
              <a:pathLst>
                <a:path w="62390" h="59121" extrusionOk="0">
                  <a:moveTo>
                    <a:pt x="0" y="16283"/>
                  </a:moveTo>
                  <a:cubicBezTo>
                    <a:pt x="653" y="11723"/>
                    <a:pt x="2571" y="7009"/>
                    <a:pt x="5828" y="3752"/>
                  </a:cubicBezTo>
                  <a:cubicBezTo>
                    <a:pt x="10499" y="-919"/>
                    <a:pt x="21681" y="-1532"/>
                    <a:pt x="25645" y="3752"/>
                  </a:cubicBezTo>
                  <a:cubicBezTo>
                    <a:pt x="30355" y="10032"/>
                    <a:pt x="27979" y="29690"/>
                    <a:pt x="20691" y="26774"/>
                  </a:cubicBezTo>
                  <a:cubicBezTo>
                    <a:pt x="16541" y="25114"/>
                    <a:pt x="17212" y="15769"/>
                    <a:pt x="20982" y="13369"/>
                  </a:cubicBezTo>
                  <a:cubicBezTo>
                    <a:pt x="25671" y="10384"/>
                    <a:pt x="33439" y="11133"/>
                    <a:pt x="37593" y="14826"/>
                  </a:cubicBezTo>
                  <a:cubicBezTo>
                    <a:pt x="42700" y="19366"/>
                    <a:pt x="43903" y="29890"/>
                    <a:pt x="39633" y="35225"/>
                  </a:cubicBezTo>
                  <a:cubicBezTo>
                    <a:pt x="38481" y="36664"/>
                    <a:pt x="36136" y="37557"/>
                    <a:pt x="34387" y="36974"/>
                  </a:cubicBezTo>
                  <a:cubicBezTo>
                    <a:pt x="31975" y="36170"/>
                    <a:pt x="32165" y="31553"/>
                    <a:pt x="33513" y="29397"/>
                  </a:cubicBezTo>
                  <a:cubicBezTo>
                    <a:pt x="36448" y="24702"/>
                    <a:pt x="46208" y="25483"/>
                    <a:pt x="50124" y="29397"/>
                  </a:cubicBezTo>
                  <a:cubicBezTo>
                    <a:pt x="53240" y="32511"/>
                    <a:pt x="54835" y="38079"/>
                    <a:pt x="53329" y="42219"/>
                  </a:cubicBezTo>
                  <a:cubicBezTo>
                    <a:pt x="52572" y="44301"/>
                    <a:pt x="50282" y="46573"/>
                    <a:pt x="48084" y="46299"/>
                  </a:cubicBezTo>
                  <a:cubicBezTo>
                    <a:pt x="46008" y="46040"/>
                    <a:pt x="44975" y="42414"/>
                    <a:pt x="45752" y="40471"/>
                  </a:cubicBezTo>
                  <a:cubicBezTo>
                    <a:pt x="47380" y="36401"/>
                    <a:pt x="54770" y="35380"/>
                    <a:pt x="58575" y="37556"/>
                  </a:cubicBezTo>
                  <a:cubicBezTo>
                    <a:pt x="64843" y="41140"/>
                    <a:pt x="62727" y="55407"/>
                    <a:pt x="56535" y="59121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1_1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69" name="Google Shape;169;p21"/>
          <p:cNvGrpSpPr/>
          <p:nvPr/>
        </p:nvGrpSpPr>
        <p:grpSpPr>
          <a:xfrm>
            <a:off x="-169700" y="-53775"/>
            <a:ext cx="9529694" cy="5346825"/>
            <a:chOff x="-169700" y="-53775"/>
            <a:chExt cx="9529694" cy="5346825"/>
          </a:xfrm>
        </p:grpSpPr>
        <p:sp>
          <p:nvSpPr>
            <p:cNvPr id="170" name="Google Shape;170;p21"/>
            <p:cNvSpPr/>
            <p:nvPr/>
          </p:nvSpPr>
          <p:spPr>
            <a:xfrm>
              <a:off x="7684394" y="3589675"/>
              <a:ext cx="1675600" cy="1703375"/>
            </a:xfrm>
            <a:custGeom>
              <a:avLst/>
              <a:gdLst/>
              <a:ahLst/>
              <a:cxnLst/>
              <a:rect l="l" t="t" r="r" b="b"/>
              <a:pathLst>
                <a:path w="67024" h="68135" extrusionOk="0">
                  <a:moveTo>
                    <a:pt x="67024" y="3841"/>
                  </a:moveTo>
                  <a:cubicBezTo>
                    <a:pt x="62516" y="-2163"/>
                    <a:pt x="47956" y="-781"/>
                    <a:pt x="44596" y="5934"/>
                  </a:cubicBezTo>
                  <a:cubicBezTo>
                    <a:pt x="41339" y="12442"/>
                    <a:pt x="46364" y="28271"/>
                    <a:pt x="53268" y="25970"/>
                  </a:cubicBezTo>
                  <a:cubicBezTo>
                    <a:pt x="58712" y="24155"/>
                    <a:pt x="53407" y="11899"/>
                    <a:pt x="48184" y="9523"/>
                  </a:cubicBezTo>
                  <a:cubicBezTo>
                    <a:pt x="40878" y="6200"/>
                    <a:pt x="30081" y="9408"/>
                    <a:pt x="24859" y="15503"/>
                  </a:cubicBezTo>
                  <a:cubicBezTo>
                    <a:pt x="20627" y="20443"/>
                    <a:pt x="18576" y="27950"/>
                    <a:pt x="19775" y="34343"/>
                  </a:cubicBezTo>
                  <a:cubicBezTo>
                    <a:pt x="21426" y="43148"/>
                    <a:pt x="30608" y="53573"/>
                    <a:pt x="39512" y="52584"/>
                  </a:cubicBezTo>
                  <a:cubicBezTo>
                    <a:pt x="46645" y="51791"/>
                    <a:pt x="47582" y="36959"/>
                    <a:pt x="43100" y="31353"/>
                  </a:cubicBezTo>
                  <a:cubicBezTo>
                    <a:pt x="37728" y="24633"/>
                    <a:pt x="25844" y="24146"/>
                    <a:pt x="17682" y="26867"/>
                  </a:cubicBezTo>
                  <a:cubicBezTo>
                    <a:pt x="9599" y="29561"/>
                    <a:pt x="4020" y="40891"/>
                    <a:pt x="5421" y="49295"/>
                  </a:cubicBezTo>
                  <a:cubicBezTo>
                    <a:pt x="6290" y="54506"/>
                    <a:pt x="14482" y="60599"/>
                    <a:pt x="18878" y="57668"/>
                  </a:cubicBezTo>
                  <a:cubicBezTo>
                    <a:pt x="21497" y="55922"/>
                    <a:pt x="19817" y="49960"/>
                    <a:pt x="17084" y="48398"/>
                  </a:cubicBezTo>
                  <a:cubicBezTo>
                    <a:pt x="13877" y="46565"/>
                    <a:pt x="9414" y="46345"/>
                    <a:pt x="6019" y="47800"/>
                  </a:cubicBezTo>
                  <a:cubicBezTo>
                    <a:pt x="-381" y="50543"/>
                    <a:pt x="-965" y="61528"/>
                    <a:pt x="1235" y="68135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1" name="Google Shape;171;p21"/>
            <p:cNvSpPr/>
            <p:nvPr/>
          </p:nvSpPr>
          <p:spPr>
            <a:xfrm>
              <a:off x="-169700" y="-53775"/>
              <a:ext cx="1266725" cy="1071500"/>
            </a:xfrm>
            <a:custGeom>
              <a:avLst/>
              <a:gdLst/>
              <a:ahLst/>
              <a:cxnLst/>
              <a:rect l="l" t="t" r="r" b="b"/>
              <a:pathLst>
                <a:path w="50669" h="42860" extrusionOk="0">
                  <a:moveTo>
                    <a:pt x="0" y="37380"/>
                  </a:moveTo>
                  <a:cubicBezTo>
                    <a:pt x="4934" y="41696"/>
                    <a:pt x="15343" y="45489"/>
                    <a:pt x="19438" y="40370"/>
                  </a:cubicBezTo>
                  <a:cubicBezTo>
                    <a:pt x="23347" y="35484"/>
                    <a:pt x="15727" y="22025"/>
                    <a:pt x="9869" y="24222"/>
                  </a:cubicBezTo>
                  <a:cubicBezTo>
                    <a:pt x="5706" y="25783"/>
                    <a:pt x="10291" y="34977"/>
                    <a:pt x="14354" y="36782"/>
                  </a:cubicBezTo>
                  <a:cubicBezTo>
                    <a:pt x="20165" y="39364"/>
                    <a:pt x="29125" y="38677"/>
                    <a:pt x="33194" y="33791"/>
                  </a:cubicBezTo>
                  <a:cubicBezTo>
                    <a:pt x="40595" y="24905"/>
                    <a:pt x="21560" y="-1935"/>
                    <a:pt x="12859" y="5682"/>
                  </a:cubicBezTo>
                  <a:cubicBezTo>
                    <a:pt x="7417" y="10446"/>
                    <a:pt x="17040" y="21529"/>
                    <a:pt x="23625" y="24521"/>
                  </a:cubicBezTo>
                  <a:cubicBezTo>
                    <a:pt x="28347" y="26667"/>
                    <a:pt x="34535" y="26243"/>
                    <a:pt x="39175" y="23923"/>
                  </a:cubicBezTo>
                  <a:cubicBezTo>
                    <a:pt x="43003" y="22009"/>
                    <a:pt x="45686" y="16807"/>
                    <a:pt x="45155" y="12560"/>
                  </a:cubicBezTo>
                  <a:cubicBezTo>
                    <a:pt x="44534" y="7594"/>
                    <a:pt x="38981" y="-781"/>
                    <a:pt x="34689" y="1794"/>
                  </a:cubicBezTo>
                  <a:cubicBezTo>
                    <a:pt x="30698" y="4188"/>
                    <a:pt x="39667" y="12726"/>
                    <a:pt x="44258" y="11961"/>
                  </a:cubicBezTo>
                  <a:cubicBezTo>
                    <a:pt x="48655" y="11228"/>
                    <a:pt x="51649" y="4229"/>
                    <a:pt x="50239" y="0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1_1_1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22"/>
          <p:cNvGrpSpPr/>
          <p:nvPr/>
        </p:nvGrpSpPr>
        <p:grpSpPr>
          <a:xfrm>
            <a:off x="-369388" y="688966"/>
            <a:ext cx="9988625" cy="4352350"/>
            <a:chOff x="-369388" y="688966"/>
            <a:chExt cx="9988625" cy="4352350"/>
          </a:xfrm>
        </p:grpSpPr>
        <p:sp>
          <p:nvSpPr>
            <p:cNvPr id="174" name="Google Shape;174;p22"/>
            <p:cNvSpPr/>
            <p:nvPr/>
          </p:nvSpPr>
          <p:spPr>
            <a:xfrm>
              <a:off x="-369388" y="688966"/>
              <a:ext cx="839325" cy="2690075"/>
            </a:xfrm>
            <a:custGeom>
              <a:avLst/>
              <a:gdLst/>
              <a:ahLst/>
              <a:cxnLst/>
              <a:rect l="l" t="t" r="r" b="b"/>
              <a:pathLst>
                <a:path w="33573" h="107603" extrusionOk="0">
                  <a:moveTo>
                    <a:pt x="5239" y="2416"/>
                  </a:moveTo>
                  <a:cubicBezTo>
                    <a:pt x="11476" y="1527"/>
                    <a:pt x="17930" y="-1019"/>
                    <a:pt x="24042" y="509"/>
                  </a:cubicBezTo>
                  <a:cubicBezTo>
                    <a:pt x="29891" y="1971"/>
                    <a:pt x="34769" y="10193"/>
                    <a:pt x="33307" y="16042"/>
                  </a:cubicBezTo>
                  <a:cubicBezTo>
                    <a:pt x="32014" y="21214"/>
                    <a:pt x="27193" y="25801"/>
                    <a:pt x="22135" y="27487"/>
                  </a:cubicBezTo>
                  <a:cubicBezTo>
                    <a:pt x="16083" y="29504"/>
                    <a:pt x="4942" y="27277"/>
                    <a:pt x="4149" y="20947"/>
                  </a:cubicBezTo>
                  <a:cubicBezTo>
                    <a:pt x="3638" y="16866"/>
                    <a:pt x="10720" y="14002"/>
                    <a:pt x="14777" y="14679"/>
                  </a:cubicBezTo>
                  <a:cubicBezTo>
                    <a:pt x="20166" y="15578"/>
                    <a:pt x="24359" y="21443"/>
                    <a:pt x="25950" y="26669"/>
                  </a:cubicBezTo>
                  <a:cubicBezTo>
                    <a:pt x="28707" y="35725"/>
                    <a:pt x="22359" y="48489"/>
                    <a:pt x="13687" y="52284"/>
                  </a:cubicBezTo>
                  <a:cubicBezTo>
                    <a:pt x="9369" y="54173"/>
                    <a:pt x="1152" y="50457"/>
                    <a:pt x="1152" y="45744"/>
                  </a:cubicBezTo>
                  <a:cubicBezTo>
                    <a:pt x="1152" y="38576"/>
                    <a:pt x="17049" y="37712"/>
                    <a:pt x="22407" y="42474"/>
                  </a:cubicBezTo>
                  <a:cubicBezTo>
                    <a:pt x="28022" y="47466"/>
                    <a:pt x="29365" y="56864"/>
                    <a:pt x="28130" y="64275"/>
                  </a:cubicBezTo>
                  <a:cubicBezTo>
                    <a:pt x="26603" y="73441"/>
                    <a:pt x="15418" y="84926"/>
                    <a:pt x="6602" y="81987"/>
                  </a:cubicBezTo>
                  <a:cubicBezTo>
                    <a:pt x="2551" y="80636"/>
                    <a:pt x="-1087" y="74842"/>
                    <a:pt x="334" y="70815"/>
                  </a:cubicBezTo>
                  <a:cubicBezTo>
                    <a:pt x="1345" y="67952"/>
                    <a:pt x="4407" y="65469"/>
                    <a:pt x="7419" y="65092"/>
                  </a:cubicBezTo>
                  <a:cubicBezTo>
                    <a:pt x="16794" y="63920"/>
                    <a:pt x="24913" y="79558"/>
                    <a:pt x="22952" y="88800"/>
                  </a:cubicBezTo>
                  <a:cubicBezTo>
                    <a:pt x="21031" y="97856"/>
                    <a:pt x="11714" y="106579"/>
                    <a:pt x="2514" y="107603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5" name="Google Shape;175;p22"/>
            <p:cNvSpPr/>
            <p:nvPr/>
          </p:nvSpPr>
          <p:spPr>
            <a:xfrm rot="10800000">
              <a:off x="8779912" y="2351241"/>
              <a:ext cx="839325" cy="2690075"/>
            </a:xfrm>
            <a:custGeom>
              <a:avLst/>
              <a:gdLst/>
              <a:ahLst/>
              <a:cxnLst/>
              <a:rect l="l" t="t" r="r" b="b"/>
              <a:pathLst>
                <a:path w="33573" h="107603" extrusionOk="0">
                  <a:moveTo>
                    <a:pt x="5239" y="2416"/>
                  </a:moveTo>
                  <a:cubicBezTo>
                    <a:pt x="11476" y="1527"/>
                    <a:pt x="17930" y="-1019"/>
                    <a:pt x="24042" y="509"/>
                  </a:cubicBezTo>
                  <a:cubicBezTo>
                    <a:pt x="29891" y="1971"/>
                    <a:pt x="34769" y="10193"/>
                    <a:pt x="33307" y="16042"/>
                  </a:cubicBezTo>
                  <a:cubicBezTo>
                    <a:pt x="32014" y="21214"/>
                    <a:pt x="27193" y="25801"/>
                    <a:pt x="22135" y="27487"/>
                  </a:cubicBezTo>
                  <a:cubicBezTo>
                    <a:pt x="16083" y="29504"/>
                    <a:pt x="4942" y="27277"/>
                    <a:pt x="4149" y="20947"/>
                  </a:cubicBezTo>
                  <a:cubicBezTo>
                    <a:pt x="3638" y="16866"/>
                    <a:pt x="10720" y="14002"/>
                    <a:pt x="14777" y="14679"/>
                  </a:cubicBezTo>
                  <a:cubicBezTo>
                    <a:pt x="20166" y="15578"/>
                    <a:pt x="24359" y="21443"/>
                    <a:pt x="25950" y="26669"/>
                  </a:cubicBezTo>
                  <a:cubicBezTo>
                    <a:pt x="28707" y="35725"/>
                    <a:pt x="22359" y="48489"/>
                    <a:pt x="13687" y="52284"/>
                  </a:cubicBezTo>
                  <a:cubicBezTo>
                    <a:pt x="9369" y="54173"/>
                    <a:pt x="1152" y="50457"/>
                    <a:pt x="1152" y="45744"/>
                  </a:cubicBezTo>
                  <a:cubicBezTo>
                    <a:pt x="1152" y="38576"/>
                    <a:pt x="17049" y="37712"/>
                    <a:pt x="22407" y="42474"/>
                  </a:cubicBezTo>
                  <a:cubicBezTo>
                    <a:pt x="28022" y="47466"/>
                    <a:pt x="29365" y="56864"/>
                    <a:pt x="28130" y="64275"/>
                  </a:cubicBezTo>
                  <a:cubicBezTo>
                    <a:pt x="26603" y="73441"/>
                    <a:pt x="15418" y="84926"/>
                    <a:pt x="6602" y="81987"/>
                  </a:cubicBezTo>
                  <a:cubicBezTo>
                    <a:pt x="2551" y="80636"/>
                    <a:pt x="-1087" y="74842"/>
                    <a:pt x="334" y="70815"/>
                  </a:cubicBezTo>
                  <a:cubicBezTo>
                    <a:pt x="1345" y="67952"/>
                    <a:pt x="4407" y="65469"/>
                    <a:pt x="7419" y="65092"/>
                  </a:cubicBezTo>
                  <a:cubicBezTo>
                    <a:pt x="16794" y="63920"/>
                    <a:pt x="24913" y="79558"/>
                    <a:pt x="22952" y="88800"/>
                  </a:cubicBezTo>
                  <a:cubicBezTo>
                    <a:pt x="21031" y="97856"/>
                    <a:pt x="11714" y="106579"/>
                    <a:pt x="2514" y="107603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76" name="Google Shape;176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0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205;p27"/>
          <p:cNvGrpSpPr/>
          <p:nvPr/>
        </p:nvGrpSpPr>
        <p:grpSpPr>
          <a:xfrm>
            <a:off x="-374851" y="-239161"/>
            <a:ext cx="9931311" cy="5824826"/>
            <a:chOff x="-374851" y="-239161"/>
            <a:chExt cx="9931311" cy="5824826"/>
          </a:xfrm>
        </p:grpSpPr>
        <p:sp>
          <p:nvSpPr>
            <p:cNvPr id="206" name="Google Shape;206;p27"/>
            <p:cNvSpPr/>
            <p:nvPr/>
          </p:nvSpPr>
          <p:spPr>
            <a:xfrm>
              <a:off x="-374851" y="-239161"/>
              <a:ext cx="4862950" cy="653625"/>
            </a:xfrm>
            <a:custGeom>
              <a:avLst/>
              <a:gdLst/>
              <a:ahLst/>
              <a:cxnLst/>
              <a:rect l="l" t="t" r="r" b="b"/>
              <a:pathLst>
                <a:path w="194518" h="26145" extrusionOk="0">
                  <a:moveTo>
                    <a:pt x="452" y="5372"/>
                  </a:moveTo>
                  <a:cubicBezTo>
                    <a:pt x="-403" y="10512"/>
                    <a:pt x="-182" y="16829"/>
                    <a:pt x="3249" y="20751"/>
                  </a:cubicBezTo>
                  <a:cubicBezTo>
                    <a:pt x="5795" y="23661"/>
                    <a:pt x="10601" y="24338"/>
                    <a:pt x="14434" y="23827"/>
                  </a:cubicBezTo>
                  <a:cubicBezTo>
                    <a:pt x="20632" y="23001"/>
                    <a:pt x="23778" y="3576"/>
                    <a:pt x="17789" y="5372"/>
                  </a:cubicBezTo>
                  <a:cubicBezTo>
                    <a:pt x="11456" y="7272"/>
                    <a:pt x="19146" y="20870"/>
                    <a:pt x="25060" y="23827"/>
                  </a:cubicBezTo>
                  <a:cubicBezTo>
                    <a:pt x="30459" y="26527"/>
                    <a:pt x="38723" y="24195"/>
                    <a:pt x="42677" y="19633"/>
                  </a:cubicBezTo>
                  <a:cubicBezTo>
                    <a:pt x="46615" y="15090"/>
                    <a:pt x="45966" y="-633"/>
                    <a:pt x="40440" y="1736"/>
                  </a:cubicBezTo>
                  <a:cubicBezTo>
                    <a:pt x="35801" y="3725"/>
                    <a:pt x="36060" y="12984"/>
                    <a:pt x="39321" y="16837"/>
                  </a:cubicBezTo>
                  <a:cubicBezTo>
                    <a:pt x="43586" y="21877"/>
                    <a:pt x="51671" y="24948"/>
                    <a:pt x="58057" y="23268"/>
                  </a:cubicBezTo>
                  <a:cubicBezTo>
                    <a:pt x="65387" y="21339"/>
                    <a:pt x="71070" y="5215"/>
                    <a:pt x="64488" y="1457"/>
                  </a:cubicBezTo>
                  <a:cubicBezTo>
                    <a:pt x="60216" y="-982"/>
                    <a:pt x="59393" y="11809"/>
                    <a:pt x="61971" y="15998"/>
                  </a:cubicBezTo>
                  <a:cubicBezTo>
                    <a:pt x="65786" y="22199"/>
                    <a:pt x="76559" y="26957"/>
                    <a:pt x="82664" y="22989"/>
                  </a:cubicBezTo>
                  <a:cubicBezTo>
                    <a:pt x="88465" y="19219"/>
                    <a:pt x="93454" y="6692"/>
                    <a:pt x="87698" y="2855"/>
                  </a:cubicBezTo>
                  <a:cubicBezTo>
                    <a:pt x="85637" y="1481"/>
                    <a:pt x="81881" y="3191"/>
                    <a:pt x="80707" y="5372"/>
                  </a:cubicBezTo>
                  <a:cubicBezTo>
                    <a:pt x="78394" y="9668"/>
                    <a:pt x="79726" y="15822"/>
                    <a:pt x="82385" y="19913"/>
                  </a:cubicBezTo>
                  <a:cubicBezTo>
                    <a:pt x="86713" y="26573"/>
                    <a:pt x="100177" y="26820"/>
                    <a:pt x="106154" y="21590"/>
                  </a:cubicBezTo>
                  <a:cubicBezTo>
                    <a:pt x="111205" y="17170"/>
                    <a:pt x="112241" y="-665"/>
                    <a:pt x="105874" y="1457"/>
                  </a:cubicBezTo>
                  <a:cubicBezTo>
                    <a:pt x="100037" y="3403"/>
                    <a:pt x="102243" y="15164"/>
                    <a:pt x="106154" y="19913"/>
                  </a:cubicBezTo>
                  <a:cubicBezTo>
                    <a:pt x="108963" y="23324"/>
                    <a:pt x="113492" y="25726"/>
                    <a:pt x="117898" y="26065"/>
                  </a:cubicBezTo>
                  <a:cubicBezTo>
                    <a:pt x="126198" y="26703"/>
                    <a:pt x="133900" y="13448"/>
                    <a:pt x="131880" y="5372"/>
                  </a:cubicBezTo>
                  <a:cubicBezTo>
                    <a:pt x="131446" y="3635"/>
                    <a:pt x="129257" y="1158"/>
                    <a:pt x="127685" y="2016"/>
                  </a:cubicBezTo>
                  <a:cubicBezTo>
                    <a:pt x="121957" y="5141"/>
                    <a:pt x="123787" y="16160"/>
                    <a:pt x="127406" y="21590"/>
                  </a:cubicBezTo>
                  <a:cubicBezTo>
                    <a:pt x="129164" y="24228"/>
                    <a:pt x="132931" y="25086"/>
                    <a:pt x="136074" y="25505"/>
                  </a:cubicBezTo>
                  <a:cubicBezTo>
                    <a:pt x="141901" y="26282"/>
                    <a:pt x="149385" y="22785"/>
                    <a:pt x="151734" y="17396"/>
                  </a:cubicBezTo>
                  <a:cubicBezTo>
                    <a:pt x="153937" y="12343"/>
                    <a:pt x="156052" y="1804"/>
                    <a:pt x="150615" y="898"/>
                  </a:cubicBezTo>
                  <a:cubicBezTo>
                    <a:pt x="145129" y="-16"/>
                    <a:pt x="143038" y="12931"/>
                    <a:pt x="146700" y="17116"/>
                  </a:cubicBezTo>
                  <a:cubicBezTo>
                    <a:pt x="150243" y="21165"/>
                    <a:pt x="157425" y="23176"/>
                    <a:pt x="162360" y="21031"/>
                  </a:cubicBezTo>
                  <a:cubicBezTo>
                    <a:pt x="167916" y="18616"/>
                    <a:pt x="171390" y="9958"/>
                    <a:pt x="169351" y="4253"/>
                  </a:cubicBezTo>
                  <a:cubicBezTo>
                    <a:pt x="168728" y="2511"/>
                    <a:pt x="167551" y="288"/>
                    <a:pt x="165715" y="59"/>
                  </a:cubicBezTo>
                  <a:cubicBezTo>
                    <a:pt x="163808" y="-179"/>
                    <a:pt x="161769" y="1846"/>
                    <a:pt x="161241" y="3694"/>
                  </a:cubicBezTo>
                  <a:cubicBezTo>
                    <a:pt x="159520" y="9720"/>
                    <a:pt x="164643" y="18504"/>
                    <a:pt x="170749" y="19913"/>
                  </a:cubicBezTo>
                  <a:cubicBezTo>
                    <a:pt x="179169" y="21856"/>
                    <a:pt x="189725" y="16756"/>
                    <a:pt x="194518" y="9566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07" name="Google Shape;207;p27"/>
            <p:cNvSpPr/>
            <p:nvPr/>
          </p:nvSpPr>
          <p:spPr>
            <a:xfrm>
              <a:off x="5918435" y="4506464"/>
              <a:ext cx="3638025" cy="1079200"/>
            </a:xfrm>
            <a:custGeom>
              <a:avLst/>
              <a:gdLst/>
              <a:ahLst/>
              <a:cxnLst/>
              <a:rect l="l" t="t" r="r" b="b"/>
              <a:pathLst>
                <a:path w="145521" h="43168" extrusionOk="0">
                  <a:moveTo>
                    <a:pt x="1230" y="43168"/>
                  </a:moveTo>
                  <a:cubicBezTo>
                    <a:pt x="1949" y="37427"/>
                    <a:pt x="-910" y="31469"/>
                    <a:pt x="391" y="25831"/>
                  </a:cubicBezTo>
                  <a:cubicBezTo>
                    <a:pt x="1947" y="19088"/>
                    <a:pt x="8049" y="11735"/>
                    <a:pt x="14932" y="11011"/>
                  </a:cubicBezTo>
                  <a:cubicBezTo>
                    <a:pt x="19597" y="10520"/>
                    <a:pt x="25748" y="11971"/>
                    <a:pt x="28075" y="16044"/>
                  </a:cubicBezTo>
                  <a:cubicBezTo>
                    <a:pt x="31638" y="22280"/>
                    <a:pt x="35639" y="35054"/>
                    <a:pt x="28914" y="37576"/>
                  </a:cubicBezTo>
                  <a:cubicBezTo>
                    <a:pt x="23436" y="39631"/>
                    <a:pt x="21055" y="27094"/>
                    <a:pt x="22203" y="21357"/>
                  </a:cubicBezTo>
                  <a:cubicBezTo>
                    <a:pt x="23264" y="16055"/>
                    <a:pt x="26874" y="10633"/>
                    <a:pt x="31710" y="8214"/>
                  </a:cubicBezTo>
                  <a:cubicBezTo>
                    <a:pt x="37741" y="5198"/>
                    <a:pt x="46172" y="6525"/>
                    <a:pt x="51844" y="10172"/>
                  </a:cubicBezTo>
                  <a:cubicBezTo>
                    <a:pt x="58548" y="14482"/>
                    <a:pt x="62950" y="29240"/>
                    <a:pt x="56318" y="33661"/>
                  </a:cubicBezTo>
                  <a:cubicBezTo>
                    <a:pt x="52739" y="36047"/>
                    <a:pt x="49231" y="26726"/>
                    <a:pt x="49886" y="22475"/>
                  </a:cubicBezTo>
                  <a:cubicBezTo>
                    <a:pt x="50835" y="16313"/>
                    <a:pt x="54156" y="9440"/>
                    <a:pt x="59673" y="6536"/>
                  </a:cubicBezTo>
                  <a:cubicBezTo>
                    <a:pt x="67859" y="2226"/>
                    <a:pt x="82445" y="4246"/>
                    <a:pt x="86798" y="12409"/>
                  </a:cubicBezTo>
                  <a:cubicBezTo>
                    <a:pt x="89528" y="17528"/>
                    <a:pt x="84634" y="31567"/>
                    <a:pt x="79807" y="28348"/>
                  </a:cubicBezTo>
                  <a:cubicBezTo>
                    <a:pt x="74376" y="24726"/>
                    <a:pt x="76506" y="14037"/>
                    <a:pt x="80366" y="8773"/>
                  </a:cubicBezTo>
                  <a:cubicBezTo>
                    <a:pt x="85607" y="1626"/>
                    <a:pt x="97833" y="-1151"/>
                    <a:pt x="106093" y="2062"/>
                  </a:cubicBezTo>
                  <a:cubicBezTo>
                    <a:pt x="113009" y="4753"/>
                    <a:pt x="119917" y="13599"/>
                    <a:pt x="118117" y="20798"/>
                  </a:cubicBezTo>
                  <a:cubicBezTo>
                    <a:pt x="117172" y="24577"/>
                    <a:pt x="109475" y="28161"/>
                    <a:pt x="107211" y="24992"/>
                  </a:cubicBezTo>
                  <a:cubicBezTo>
                    <a:pt x="101977" y="17665"/>
                    <a:pt x="110298" y="3138"/>
                    <a:pt x="118956" y="664"/>
                  </a:cubicBezTo>
                  <a:cubicBezTo>
                    <a:pt x="128495" y="-2062"/>
                    <a:pt x="143116" y="4461"/>
                    <a:pt x="145521" y="14086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0_1">
    <p:bg>
      <p:bgPr>
        <a:solidFill>
          <a:schemeClr val="dk2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oogle Shape;209;p28"/>
          <p:cNvGrpSpPr/>
          <p:nvPr/>
        </p:nvGrpSpPr>
        <p:grpSpPr>
          <a:xfrm>
            <a:off x="-59056" y="-91750"/>
            <a:ext cx="9762331" cy="5455181"/>
            <a:chOff x="-59056" y="-91750"/>
            <a:chExt cx="9762331" cy="5455181"/>
          </a:xfrm>
        </p:grpSpPr>
        <p:sp>
          <p:nvSpPr>
            <p:cNvPr id="210" name="Google Shape;210;p28"/>
            <p:cNvSpPr/>
            <p:nvPr/>
          </p:nvSpPr>
          <p:spPr>
            <a:xfrm>
              <a:off x="-59056" y="-91750"/>
              <a:ext cx="2096575" cy="5327000"/>
            </a:xfrm>
            <a:custGeom>
              <a:avLst/>
              <a:gdLst/>
              <a:ahLst/>
              <a:cxnLst/>
              <a:rect l="l" t="t" r="r" b="b"/>
              <a:pathLst>
                <a:path w="83863" h="213080" extrusionOk="0">
                  <a:moveTo>
                    <a:pt x="28647" y="0"/>
                  </a:moveTo>
                  <a:cubicBezTo>
                    <a:pt x="12636" y="2673"/>
                    <a:pt x="8343" y="35949"/>
                    <a:pt x="19419" y="47817"/>
                  </a:cubicBezTo>
                  <a:cubicBezTo>
                    <a:pt x="31141" y="60377"/>
                    <a:pt x="54892" y="60946"/>
                    <a:pt x="70592" y="53969"/>
                  </a:cubicBezTo>
                  <a:cubicBezTo>
                    <a:pt x="75674" y="51710"/>
                    <a:pt x="81992" y="48708"/>
                    <a:pt x="83455" y="43343"/>
                  </a:cubicBezTo>
                  <a:cubicBezTo>
                    <a:pt x="88127" y="26215"/>
                    <a:pt x="47619" y="24561"/>
                    <a:pt x="31444" y="31878"/>
                  </a:cubicBezTo>
                  <a:cubicBezTo>
                    <a:pt x="10583" y="41315"/>
                    <a:pt x="-6783" y="73369"/>
                    <a:pt x="2641" y="94236"/>
                  </a:cubicBezTo>
                  <a:cubicBezTo>
                    <a:pt x="6706" y="103236"/>
                    <a:pt x="17462" y="109413"/>
                    <a:pt x="27249" y="110735"/>
                  </a:cubicBezTo>
                  <a:cubicBezTo>
                    <a:pt x="40494" y="112525"/>
                    <a:pt x="65725" y="108349"/>
                    <a:pt x="64161" y="95075"/>
                  </a:cubicBezTo>
                  <a:cubicBezTo>
                    <a:pt x="63540" y="89804"/>
                    <a:pt x="55721" y="87658"/>
                    <a:pt x="50459" y="86966"/>
                  </a:cubicBezTo>
                  <a:cubicBezTo>
                    <a:pt x="37616" y="85276"/>
                    <a:pt x="22112" y="87284"/>
                    <a:pt x="12708" y="96194"/>
                  </a:cubicBezTo>
                  <a:cubicBezTo>
                    <a:pt x="1942" y="106395"/>
                    <a:pt x="3137" y="128099"/>
                    <a:pt x="11030" y="140655"/>
                  </a:cubicBezTo>
                  <a:cubicBezTo>
                    <a:pt x="17620" y="151139"/>
                    <a:pt x="34320" y="153542"/>
                    <a:pt x="46544" y="151561"/>
                  </a:cubicBezTo>
                  <a:cubicBezTo>
                    <a:pt x="55393" y="150127"/>
                    <a:pt x="70252" y="139725"/>
                    <a:pt x="65279" y="132266"/>
                  </a:cubicBezTo>
                  <a:cubicBezTo>
                    <a:pt x="56158" y="118585"/>
                    <a:pt x="29107" y="129675"/>
                    <a:pt x="16623" y="140376"/>
                  </a:cubicBezTo>
                  <a:cubicBezTo>
                    <a:pt x="9740" y="146276"/>
                    <a:pt x="8508" y="157665"/>
                    <a:pt x="9632" y="166661"/>
                  </a:cubicBezTo>
                  <a:cubicBezTo>
                    <a:pt x="10444" y="173155"/>
                    <a:pt x="13065" y="180351"/>
                    <a:pt x="18301" y="184278"/>
                  </a:cubicBezTo>
                  <a:cubicBezTo>
                    <a:pt x="24740" y="189107"/>
                    <a:pt x="33744" y="190072"/>
                    <a:pt x="41790" y="189871"/>
                  </a:cubicBezTo>
                  <a:cubicBezTo>
                    <a:pt x="51369" y="189632"/>
                    <a:pt x="69902" y="180594"/>
                    <a:pt x="64720" y="172534"/>
                  </a:cubicBezTo>
                  <a:cubicBezTo>
                    <a:pt x="61484" y="167501"/>
                    <a:pt x="52559" y="169430"/>
                    <a:pt x="46824" y="171135"/>
                  </a:cubicBezTo>
                  <a:cubicBezTo>
                    <a:pt x="36785" y="174120"/>
                    <a:pt x="25922" y="179103"/>
                    <a:pt x="20258" y="187913"/>
                  </a:cubicBezTo>
                  <a:cubicBezTo>
                    <a:pt x="15721" y="194970"/>
                    <a:pt x="14606" y="207148"/>
                    <a:pt x="20538" y="21308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11" name="Google Shape;211;p28"/>
            <p:cNvSpPr/>
            <p:nvPr/>
          </p:nvSpPr>
          <p:spPr>
            <a:xfrm>
              <a:off x="7668950" y="3846156"/>
              <a:ext cx="2034325" cy="1517275"/>
            </a:xfrm>
            <a:custGeom>
              <a:avLst/>
              <a:gdLst/>
              <a:ahLst/>
              <a:cxnLst/>
              <a:rect l="l" t="t" r="r" b="b"/>
              <a:pathLst>
                <a:path w="81373" h="60691" extrusionOk="0">
                  <a:moveTo>
                    <a:pt x="0" y="9180"/>
                  </a:moveTo>
                  <a:cubicBezTo>
                    <a:pt x="5232" y="451"/>
                    <a:pt x="24866" y="-3961"/>
                    <a:pt x="30200" y="4706"/>
                  </a:cubicBezTo>
                  <a:cubicBezTo>
                    <a:pt x="34902" y="12347"/>
                    <a:pt x="23352" y="31973"/>
                    <a:pt x="15659" y="27356"/>
                  </a:cubicBezTo>
                  <a:cubicBezTo>
                    <a:pt x="11792" y="25035"/>
                    <a:pt x="15820" y="16510"/>
                    <a:pt x="19854" y="14493"/>
                  </a:cubicBezTo>
                  <a:cubicBezTo>
                    <a:pt x="24448" y="12195"/>
                    <a:pt x="31470" y="13794"/>
                    <a:pt x="34954" y="17569"/>
                  </a:cubicBezTo>
                  <a:cubicBezTo>
                    <a:pt x="41968" y="25168"/>
                    <a:pt x="27725" y="52285"/>
                    <a:pt x="20413" y="44973"/>
                  </a:cubicBezTo>
                  <a:cubicBezTo>
                    <a:pt x="16638" y="41198"/>
                    <a:pt x="22101" y="32240"/>
                    <a:pt x="27124" y="30432"/>
                  </a:cubicBezTo>
                  <a:cubicBezTo>
                    <a:pt x="34674" y="27714"/>
                    <a:pt x="44291" y="27422"/>
                    <a:pt x="51172" y="31551"/>
                  </a:cubicBezTo>
                  <a:cubicBezTo>
                    <a:pt x="55544" y="34175"/>
                    <a:pt x="57072" y="41123"/>
                    <a:pt x="55926" y="46092"/>
                  </a:cubicBezTo>
                  <a:cubicBezTo>
                    <a:pt x="54375" y="52816"/>
                    <a:pt x="42793" y="65127"/>
                    <a:pt x="39707" y="58955"/>
                  </a:cubicBezTo>
                  <a:cubicBezTo>
                    <a:pt x="34784" y="49110"/>
                    <a:pt x="52020" y="37023"/>
                    <a:pt x="62917" y="35466"/>
                  </a:cubicBezTo>
                  <a:cubicBezTo>
                    <a:pt x="69991" y="34455"/>
                    <a:pt x="80583" y="39269"/>
                    <a:pt x="81373" y="46371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3" r:id="rId13"/>
    <p:sldLayoutId id="2147483666" r:id="rId14"/>
    <p:sldLayoutId id="2147483667" r:id="rId15"/>
    <p:sldLayoutId id="2147483668" r:id="rId16"/>
    <p:sldLayoutId id="2147483673" r:id="rId17"/>
    <p:sldLayoutId id="2147483674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2"/>
          <p:cNvSpPr txBox="1">
            <a:spLocks noGrp="1"/>
          </p:cNvSpPr>
          <p:nvPr>
            <p:ph type="ctrTitle" idx="2"/>
          </p:nvPr>
        </p:nvSpPr>
        <p:spPr>
          <a:xfrm>
            <a:off x="703945" y="442375"/>
            <a:ext cx="6934200" cy="230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Проект </a:t>
            </a:r>
            <a:r>
              <a:rPr lang="ru-RU" i="1" dirty="0"/>
              <a:t>«Берегиня» 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ребрендинг линии косметики </a:t>
            </a:r>
            <a:r>
              <a:rPr lang="ru-RU" i="1" dirty="0"/>
              <a:t>«</a:t>
            </a:r>
            <a:r>
              <a:rPr lang="ru-RU" i="1" dirty="0" err="1"/>
              <a:t>Лерана</a:t>
            </a:r>
            <a:r>
              <a:rPr lang="ru-RU" i="1" dirty="0"/>
              <a:t>»</a:t>
            </a:r>
            <a:endParaRPr lang="en-US" i="1" dirty="0">
              <a:solidFill>
                <a:schemeClr val="lt1"/>
              </a:solidFill>
            </a:endParaRPr>
          </a:p>
        </p:txBody>
      </p:sp>
      <p:sp>
        <p:nvSpPr>
          <p:cNvPr id="223" name="Google Shape;223;p32"/>
          <p:cNvSpPr txBox="1">
            <a:spLocks noGrp="1"/>
          </p:cNvSpPr>
          <p:nvPr>
            <p:ph type="subTitle" idx="1"/>
          </p:nvPr>
        </p:nvSpPr>
        <p:spPr>
          <a:xfrm>
            <a:off x="703945" y="2809875"/>
            <a:ext cx="5166875" cy="15058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u="sng" dirty="0"/>
              <a:t>Выполнили студенты НГТУ НЭТИ группы ФБ-33: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Мезенцева Вероника;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Пашкова Олеся;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Романовская Юлия;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Стрикун Вероника</a:t>
            </a:r>
            <a:endParaRPr dirty="0"/>
          </a:p>
        </p:txBody>
      </p:sp>
      <p:sp>
        <p:nvSpPr>
          <p:cNvPr id="224" name="Google Shape;224;p32"/>
          <p:cNvSpPr txBox="1">
            <a:spLocks noGrp="1"/>
          </p:cNvSpPr>
          <p:nvPr>
            <p:ph type="ctrTitle"/>
          </p:nvPr>
        </p:nvSpPr>
        <p:spPr>
          <a:xfrm rot="-5400202">
            <a:off x="5651988" y="1631550"/>
            <a:ext cx="5117400" cy="18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Brand</a:t>
            </a:r>
            <a:endParaRPr dirty="0"/>
          </a:p>
        </p:txBody>
      </p:sp>
      <p:grpSp>
        <p:nvGrpSpPr>
          <p:cNvPr id="225" name="Google Shape;225;p32"/>
          <p:cNvGrpSpPr/>
          <p:nvPr/>
        </p:nvGrpSpPr>
        <p:grpSpPr>
          <a:xfrm>
            <a:off x="165460" y="4767604"/>
            <a:ext cx="906292" cy="224705"/>
            <a:chOff x="165460" y="4767604"/>
            <a:chExt cx="906292" cy="224705"/>
          </a:xfrm>
        </p:grpSpPr>
        <p:sp>
          <p:nvSpPr>
            <p:cNvPr id="226" name="Google Shape;226;p32"/>
            <p:cNvSpPr/>
            <p:nvPr/>
          </p:nvSpPr>
          <p:spPr>
            <a:xfrm rot="5400000">
              <a:off x="506257" y="4767609"/>
              <a:ext cx="224700" cy="2247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2"/>
            <p:cNvSpPr/>
            <p:nvPr/>
          </p:nvSpPr>
          <p:spPr>
            <a:xfrm rot="5400000">
              <a:off x="847053" y="4767606"/>
              <a:ext cx="224700" cy="22470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2"/>
            <p:cNvSpPr/>
            <p:nvPr/>
          </p:nvSpPr>
          <p:spPr>
            <a:xfrm rot="5400000">
              <a:off x="165460" y="4767604"/>
              <a:ext cx="224700" cy="22470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6"/>
          <p:cNvSpPr/>
          <p:nvPr/>
        </p:nvSpPr>
        <p:spPr>
          <a:xfrm>
            <a:off x="815075" y="1263150"/>
            <a:ext cx="572700" cy="5727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3" name="Google Shape;273;p36"/>
          <p:cNvSpPr/>
          <p:nvPr/>
        </p:nvSpPr>
        <p:spPr>
          <a:xfrm>
            <a:off x="815075" y="1936000"/>
            <a:ext cx="572700" cy="572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36"/>
          <p:cNvSpPr/>
          <p:nvPr/>
        </p:nvSpPr>
        <p:spPr>
          <a:xfrm>
            <a:off x="815075" y="2608850"/>
            <a:ext cx="572700" cy="5727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36"/>
          <p:cNvSpPr/>
          <p:nvPr/>
        </p:nvSpPr>
        <p:spPr>
          <a:xfrm>
            <a:off x="815075" y="3281700"/>
            <a:ext cx="572700" cy="572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6"/>
          <p:cNvSpPr/>
          <p:nvPr/>
        </p:nvSpPr>
        <p:spPr>
          <a:xfrm>
            <a:off x="815075" y="3954550"/>
            <a:ext cx="572700" cy="5727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36"/>
          <p:cNvSpPr/>
          <p:nvPr/>
        </p:nvSpPr>
        <p:spPr>
          <a:xfrm>
            <a:off x="4633200" y="1263150"/>
            <a:ext cx="572700" cy="572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6"/>
          <p:cNvSpPr/>
          <p:nvPr/>
        </p:nvSpPr>
        <p:spPr>
          <a:xfrm>
            <a:off x="4633200" y="1936000"/>
            <a:ext cx="572700" cy="5727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36"/>
          <p:cNvSpPr/>
          <p:nvPr/>
        </p:nvSpPr>
        <p:spPr>
          <a:xfrm>
            <a:off x="4633200" y="2608850"/>
            <a:ext cx="572700" cy="572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6"/>
          <p:cNvSpPr/>
          <p:nvPr/>
        </p:nvSpPr>
        <p:spPr>
          <a:xfrm>
            <a:off x="4633200" y="3281700"/>
            <a:ext cx="572700" cy="5727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36"/>
          <p:cNvSpPr/>
          <p:nvPr/>
        </p:nvSpPr>
        <p:spPr>
          <a:xfrm>
            <a:off x="4633200" y="3954550"/>
            <a:ext cx="572700" cy="572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36"/>
          <p:cNvSpPr txBox="1">
            <a:spLocks noGrp="1"/>
          </p:cNvSpPr>
          <p:nvPr>
            <p:ph type="subTitle" idx="1"/>
          </p:nvPr>
        </p:nvSpPr>
        <p:spPr>
          <a:xfrm>
            <a:off x="1442846" y="1985361"/>
            <a:ext cx="3060900" cy="4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Актуальность ребрендинга</a:t>
            </a:r>
            <a:endParaRPr dirty="0"/>
          </a:p>
        </p:txBody>
      </p:sp>
      <p:sp>
        <p:nvSpPr>
          <p:cNvPr id="283" name="Google Shape;283;p36"/>
          <p:cNvSpPr txBox="1">
            <a:spLocks noGrp="1"/>
          </p:cNvSpPr>
          <p:nvPr>
            <p:ph type="subTitle" idx="2"/>
          </p:nvPr>
        </p:nvSpPr>
        <p:spPr>
          <a:xfrm>
            <a:off x="1442821" y="2658211"/>
            <a:ext cx="3060900" cy="4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Цель и задачи</a:t>
            </a:r>
            <a:endParaRPr dirty="0"/>
          </a:p>
        </p:txBody>
      </p:sp>
      <p:sp>
        <p:nvSpPr>
          <p:cNvPr id="284" name="Google Shape;284;p36"/>
          <p:cNvSpPr txBox="1">
            <a:spLocks noGrp="1"/>
          </p:cNvSpPr>
          <p:nvPr>
            <p:ph type="subTitle" idx="3"/>
          </p:nvPr>
        </p:nvSpPr>
        <p:spPr>
          <a:xfrm>
            <a:off x="1442846" y="3331061"/>
            <a:ext cx="3060900" cy="4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Бренд «</a:t>
            </a:r>
            <a:r>
              <a:rPr lang="ru-RU" dirty="0" err="1"/>
              <a:t>Лерана</a:t>
            </a:r>
            <a:r>
              <a:rPr lang="ru-RU" dirty="0"/>
              <a:t>»: преимущества и недостатки</a:t>
            </a:r>
            <a:endParaRPr dirty="0"/>
          </a:p>
        </p:txBody>
      </p:sp>
      <p:sp>
        <p:nvSpPr>
          <p:cNvPr id="285" name="Google Shape;285;p36"/>
          <p:cNvSpPr txBox="1">
            <a:spLocks noGrp="1"/>
          </p:cNvSpPr>
          <p:nvPr>
            <p:ph type="subTitle" idx="4"/>
          </p:nvPr>
        </p:nvSpPr>
        <p:spPr>
          <a:xfrm>
            <a:off x="1442821" y="4003911"/>
            <a:ext cx="3060900" cy="4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Предложения по ребрендингу</a:t>
            </a:r>
            <a:endParaRPr dirty="0"/>
          </a:p>
        </p:txBody>
      </p:sp>
      <p:sp>
        <p:nvSpPr>
          <p:cNvPr id="286" name="Google Shape;286;p3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СОДЕРЖАНИЕ</a:t>
            </a:r>
            <a:endParaRPr dirty="0"/>
          </a:p>
        </p:txBody>
      </p:sp>
      <p:sp>
        <p:nvSpPr>
          <p:cNvPr id="287" name="Google Shape;287;p36"/>
          <p:cNvSpPr txBox="1">
            <a:spLocks noGrp="1"/>
          </p:cNvSpPr>
          <p:nvPr>
            <p:ph type="subTitle" idx="5"/>
          </p:nvPr>
        </p:nvSpPr>
        <p:spPr>
          <a:xfrm>
            <a:off x="1442846" y="1312511"/>
            <a:ext cx="3060900" cy="4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Основная концепция проекта</a:t>
            </a:r>
            <a:endParaRPr dirty="0"/>
          </a:p>
        </p:txBody>
      </p:sp>
      <p:sp>
        <p:nvSpPr>
          <p:cNvPr id="288" name="Google Shape;288;p36"/>
          <p:cNvSpPr txBox="1">
            <a:spLocks noGrp="1"/>
          </p:cNvSpPr>
          <p:nvPr>
            <p:ph type="subTitle" idx="6"/>
          </p:nvPr>
        </p:nvSpPr>
        <p:spPr>
          <a:xfrm>
            <a:off x="5268025" y="2658211"/>
            <a:ext cx="3689362" cy="4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Анализ полученных результатов опроса</a:t>
            </a:r>
            <a:endParaRPr dirty="0"/>
          </a:p>
        </p:txBody>
      </p:sp>
      <p:sp>
        <p:nvSpPr>
          <p:cNvPr id="289" name="Google Shape;289;p36"/>
          <p:cNvSpPr txBox="1">
            <a:spLocks noGrp="1"/>
          </p:cNvSpPr>
          <p:nvPr>
            <p:ph type="subTitle" idx="7"/>
          </p:nvPr>
        </p:nvSpPr>
        <p:spPr>
          <a:xfrm>
            <a:off x="5268025" y="3977822"/>
            <a:ext cx="3060900" cy="4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Общие результаты проекта</a:t>
            </a:r>
            <a:endParaRPr dirty="0"/>
          </a:p>
        </p:txBody>
      </p:sp>
      <p:sp>
        <p:nvSpPr>
          <p:cNvPr id="290" name="Google Shape;290;p36"/>
          <p:cNvSpPr txBox="1">
            <a:spLocks noGrp="1"/>
          </p:cNvSpPr>
          <p:nvPr>
            <p:ph type="subTitle" idx="8"/>
          </p:nvPr>
        </p:nvSpPr>
        <p:spPr>
          <a:xfrm>
            <a:off x="5268025" y="3300566"/>
            <a:ext cx="3060900" cy="4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Вопросы финансирования</a:t>
            </a:r>
            <a:endParaRPr dirty="0"/>
          </a:p>
        </p:txBody>
      </p:sp>
      <p:sp>
        <p:nvSpPr>
          <p:cNvPr id="291" name="Google Shape;291;p36"/>
          <p:cNvSpPr txBox="1">
            <a:spLocks noGrp="1"/>
          </p:cNvSpPr>
          <p:nvPr>
            <p:ph type="subTitle" idx="9"/>
          </p:nvPr>
        </p:nvSpPr>
        <p:spPr>
          <a:xfrm>
            <a:off x="5268025" y="1290204"/>
            <a:ext cx="3060900" cy="4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Портрет целевой аудитории</a:t>
            </a:r>
            <a:endParaRPr dirty="0"/>
          </a:p>
        </p:txBody>
      </p:sp>
      <p:sp>
        <p:nvSpPr>
          <p:cNvPr id="292" name="Google Shape;292;p36"/>
          <p:cNvSpPr txBox="1">
            <a:spLocks noGrp="1"/>
          </p:cNvSpPr>
          <p:nvPr>
            <p:ph type="subTitle" idx="13"/>
          </p:nvPr>
        </p:nvSpPr>
        <p:spPr>
          <a:xfrm>
            <a:off x="5268025" y="1954877"/>
            <a:ext cx="3060900" cy="4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Проведение исследования</a:t>
            </a:r>
            <a:endParaRPr dirty="0"/>
          </a:p>
        </p:txBody>
      </p:sp>
      <p:sp>
        <p:nvSpPr>
          <p:cNvPr id="293" name="Google Shape;293;p36"/>
          <p:cNvSpPr/>
          <p:nvPr/>
        </p:nvSpPr>
        <p:spPr>
          <a:xfrm>
            <a:off x="864425" y="1391470"/>
            <a:ext cx="4740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accent6">
                    <a:lumMod val="95000"/>
                  </a:schemeClr>
                </a:solidFill>
                <a:latin typeface="Elsie"/>
                <a:ea typeface="Elsie"/>
                <a:cs typeface="Elsie"/>
                <a:sym typeface="Elsie"/>
              </a:rPr>
              <a:t>1</a:t>
            </a:r>
            <a:endParaRPr sz="2000" b="1" dirty="0">
              <a:solidFill>
                <a:schemeClr val="accent6">
                  <a:lumMod val="95000"/>
                </a:schemeClr>
              </a:solidFill>
              <a:latin typeface="Elsie"/>
              <a:ea typeface="Elsie"/>
              <a:cs typeface="Elsie"/>
              <a:sym typeface="Elsie"/>
            </a:endParaRPr>
          </a:p>
        </p:txBody>
      </p:sp>
      <p:sp>
        <p:nvSpPr>
          <p:cNvPr id="294" name="Google Shape;294;p36"/>
          <p:cNvSpPr/>
          <p:nvPr/>
        </p:nvSpPr>
        <p:spPr>
          <a:xfrm>
            <a:off x="864425" y="2062277"/>
            <a:ext cx="4740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rPr>
              <a:t>2</a:t>
            </a:r>
            <a:endParaRPr sz="2000" b="1" dirty="0">
              <a:solidFill>
                <a:schemeClr val="dk1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sp>
        <p:nvSpPr>
          <p:cNvPr id="295" name="Google Shape;295;p36"/>
          <p:cNvSpPr/>
          <p:nvPr/>
        </p:nvSpPr>
        <p:spPr>
          <a:xfrm>
            <a:off x="864425" y="2735115"/>
            <a:ext cx="4740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Elsie"/>
                <a:ea typeface="Elsie"/>
                <a:cs typeface="Elsie"/>
                <a:sym typeface="Elsie"/>
              </a:rPr>
              <a:t>3</a:t>
            </a:r>
            <a:endParaRPr sz="2000" b="1">
              <a:solidFill>
                <a:schemeClr val="lt1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sp>
        <p:nvSpPr>
          <p:cNvPr id="296" name="Google Shape;296;p36"/>
          <p:cNvSpPr/>
          <p:nvPr/>
        </p:nvSpPr>
        <p:spPr>
          <a:xfrm>
            <a:off x="864425" y="3407966"/>
            <a:ext cx="4740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rPr>
              <a:t>4</a:t>
            </a:r>
            <a:endParaRPr sz="2000" b="1">
              <a:solidFill>
                <a:schemeClr val="dk1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sp>
        <p:nvSpPr>
          <p:cNvPr id="297" name="Google Shape;297;p36"/>
          <p:cNvSpPr/>
          <p:nvPr/>
        </p:nvSpPr>
        <p:spPr>
          <a:xfrm>
            <a:off x="864425" y="4080817"/>
            <a:ext cx="4740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Elsie"/>
                <a:ea typeface="Elsie"/>
                <a:cs typeface="Elsie"/>
                <a:sym typeface="Elsie"/>
              </a:rPr>
              <a:t>5</a:t>
            </a:r>
            <a:endParaRPr sz="2000" b="1">
              <a:solidFill>
                <a:schemeClr val="lt1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sp>
        <p:nvSpPr>
          <p:cNvPr id="298" name="Google Shape;298;p36"/>
          <p:cNvSpPr/>
          <p:nvPr/>
        </p:nvSpPr>
        <p:spPr>
          <a:xfrm>
            <a:off x="4682550" y="1391470"/>
            <a:ext cx="4740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rPr>
              <a:t>6</a:t>
            </a:r>
            <a:endParaRPr sz="2000" b="1" dirty="0">
              <a:solidFill>
                <a:schemeClr val="dk1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sp>
        <p:nvSpPr>
          <p:cNvPr id="299" name="Google Shape;299;p36"/>
          <p:cNvSpPr/>
          <p:nvPr/>
        </p:nvSpPr>
        <p:spPr>
          <a:xfrm>
            <a:off x="4682548" y="2062277"/>
            <a:ext cx="4740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accent6">
                    <a:lumMod val="95000"/>
                  </a:schemeClr>
                </a:solidFill>
                <a:latin typeface="Elsie"/>
                <a:ea typeface="Elsie"/>
                <a:cs typeface="Elsie"/>
                <a:sym typeface="Elsie"/>
              </a:rPr>
              <a:t>7</a:t>
            </a:r>
            <a:endParaRPr sz="2000" b="1" dirty="0">
              <a:solidFill>
                <a:schemeClr val="accent6">
                  <a:lumMod val="95000"/>
                </a:schemeClr>
              </a:solidFill>
              <a:latin typeface="Elsie"/>
              <a:ea typeface="Elsie"/>
              <a:cs typeface="Elsie"/>
              <a:sym typeface="Elsie"/>
            </a:endParaRPr>
          </a:p>
        </p:txBody>
      </p:sp>
      <p:sp>
        <p:nvSpPr>
          <p:cNvPr id="300" name="Google Shape;300;p36"/>
          <p:cNvSpPr/>
          <p:nvPr/>
        </p:nvSpPr>
        <p:spPr>
          <a:xfrm>
            <a:off x="4682548" y="2735115"/>
            <a:ext cx="4740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002060"/>
                </a:solidFill>
                <a:latin typeface="Elsie"/>
                <a:ea typeface="Elsie"/>
                <a:cs typeface="Elsie"/>
                <a:sym typeface="Elsie"/>
              </a:rPr>
              <a:t>8</a:t>
            </a:r>
            <a:endParaRPr sz="2000" b="1" dirty="0">
              <a:solidFill>
                <a:srgbClr val="002060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sp>
        <p:nvSpPr>
          <p:cNvPr id="301" name="Google Shape;301;p36"/>
          <p:cNvSpPr/>
          <p:nvPr/>
        </p:nvSpPr>
        <p:spPr>
          <a:xfrm>
            <a:off x="4682548" y="3407966"/>
            <a:ext cx="4740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accent6"/>
                </a:solidFill>
                <a:latin typeface="Elsie"/>
                <a:ea typeface="Elsie"/>
                <a:cs typeface="Elsie"/>
                <a:sym typeface="Elsie"/>
              </a:rPr>
              <a:t>9</a:t>
            </a:r>
            <a:endParaRPr sz="2000" b="1" dirty="0">
              <a:solidFill>
                <a:schemeClr val="accent6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sp>
        <p:nvSpPr>
          <p:cNvPr id="302" name="Google Shape;302;p36"/>
          <p:cNvSpPr/>
          <p:nvPr/>
        </p:nvSpPr>
        <p:spPr>
          <a:xfrm>
            <a:off x="4682548" y="4080817"/>
            <a:ext cx="4740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002060"/>
                </a:solidFill>
                <a:latin typeface="Elsie"/>
                <a:ea typeface="Elsie"/>
                <a:cs typeface="Elsie"/>
                <a:sym typeface="Elsie"/>
              </a:rPr>
              <a:t>10</a:t>
            </a:r>
            <a:endParaRPr sz="2000" b="1" dirty="0">
              <a:solidFill>
                <a:srgbClr val="002060"/>
              </a:solidFill>
              <a:latin typeface="Elsie"/>
              <a:ea typeface="Elsie"/>
              <a:cs typeface="Elsie"/>
              <a:sym typeface="Elsi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0"/>
          <p:cNvSpPr txBox="1">
            <a:spLocks noGrp="1"/>
          </p:cNvSpPr>
          <p:nvPr>
            <p:ph type="title" idx="8"/>
          </p:nvPr>
        </p:nvSpPr>
        <p:spPr>
          <a:xfrm>
            <a:off x="719995" y="216277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ОСНОВНАЯ КОНЦЕПЦИЯ ПРОЕКТА</a:t>
            </a:r>
            <a:endParaRPr dirty="0"/>
          </a:p>
        </p:txBody>
      </p:sp>
      <p:sp>
        <p:nvSpPr>
          <p:cNvPr id="345" name="Google Shape;345;p40"/>
          <p:cNvSpPr txBox="1">
            <a:spLocks noGrp="1"/>
          </p:cNvSpPr>
          <p:nvPr>
            <p:ph type="title"/>
          </p:nvPr>
        </p:nvSpPr>
        <p:spPr>
          <a:xfrm>
            <a:off x="483487" y="2115411"/>
            <a:ext cx="3041589" cy="23030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Georgia" panose="020405020504050203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Разработка дизайна</a:t>
            </a:r>
            <a:endParaRPr dirty="0">
              <a:latin typeface="Georgia" panose="020405020504050203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6" name="Google Shape;346;p40"/>
          <p:cNvSpPr txBox="1">
            <a:spLocks noGrp="1"/>
          </p:cNvSpPr>
          <p:nvPr>
            <p:ph type="title" idx="2"/>
          </p:nvPr>
        </p:nvSpPr>
        <p:spPr>
          <a:xfrm>
            <a:off x="5245271" y="2218721"/>
            <a:ext cx="3676479" cy="23030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Georgia" panose="02040502050405020303" pitchFamily="18" charset="0"/>
              </a:rPr>
              <a:t>Введение нового </a:t>
            </a:r>
            <a:r>
              <a:rPr lang="ru-RU" dirty="0" err="1">
                <a:latin typeface="Georgia" panose="02040502050405020303" pitchFamily="18" charset="0"/>
              </a:rPr>
              <a:t>нейминга</a:t>
            </a:r>
            <a:endParaRPr dirty="0">
              <a:latin typeface="Georgia" panose="02040502050405020303" pitchFamily="18" charset="0"/>
            </a:endParaRPr>
          </a:p>
        </p:txBody>
      </p:sp>
      <p:sp>
        <p:nvSpPr>
          <p:cNvPr id="347" name="Google Shape;347;p40"/>
          <p:cNvSpPr txBox="1">
            <a:spLocks noGrp="1"/>
          </p:cNvSpPr>
          <p:nvPr>
            <p:ph type="subTitle" idx="1"/>
          </p:nvPr>
        </p:nvSpPr>
        <p:spPr>
          <a:xfrm>
            <a:off x="676319" y="2326611"/>
            <a:ext cx="2655923" cy="4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SzPts val="3000"/>
            </a:pPr>
            <a:r>
              <a:rPr lang="ru-RU" sz="1400" dirty="0">
                <a:latin typeface="Georgia" panose="02040502050405020303" pitchFamily="18" charset="0"/>
                <a:ea typeface="Open Sans" panose="020B0606030504020204" pitchFamily="34" charset="0"/>
                <a:cs typeface="Open Sans" panose="020B0606030504020204" pitchFamily="34" charset="0"/>
                <a:sym typeface="Elsie"/>
              </a:rPr>
              <a:t>существующей продукции</a:t>
            </a:r>
            <a:endParaRPr sz="1400" dirty="0">
              <a:latin typeface="Georgia" panose="02040502050405020303" pitchFamily="18" charset="0"/>
              <a:ea typeface="Open Sans" panose="020B0606030504020204" pitchFamily="34" charset="0"/>
              <a:cs typeface="Open Sans" panose="020B0606030504020204" pitchFamily="34" charset="0"/>
              <a:sym typeface="Elsie"/>
            </a:endParaRPr>
          </a:p>
        </p:txBody>
      </p:sp>
      <p:sp>
        <p:nvSpPr>
          <p:cNvPr id="348" name="Google Shape;348;p40"/>
          <p:cNvSpPr txBox="1">
            <a:spLocks noGrp="1"/>
          </p:cNvSpPr>
          <p:nvPr>
            <p:ph type="subTitle" idx="3"/>
          </p:nvPr>
        </p:nvSpPr>
        <p:spPr>
          <a:xfrm>
            <a:off x="5700469" y="2519911"/>
            <a:ext cx="2878500" cy="4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400" dirty="0">
                <a:latin typeface="Georgia" panose="02040502050405020303" pitchFamily="18" charset="0"/>
              </a:rPr>
              <a:t>и логотипа</a:t>
            </a:r>
            <a:endParaRPr sz="1400" dirty="0">
              <a:latin typeface="Georgia" panose="02040502050405020303" pitchFamily="18" charset="0"/>
            </a:endParaRPr>
          </a:p>
        </p:txBody>
      </p:sp>
      <p:sp>
        <p:nvSpPr>
          <p:cNvPr id="349" name="Google Shape;349;p40"/>
          <p:cNvSpPr txBox="1">
            <a:spLocks noGrp="1"/>
          </p:cNvSpPr>
          <p:nvPr>
            <p:ph type="title" idx="4"/>
          </p:nvPr>
        </p:nvSpPr>
        <p:spPr>
          <a:xfrm>
            <a:off x="1793938" y="3479614"/>
            <a:ext cx="5556115" cy="44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Georgia" panose="02040502050405020303" pitchFamily="18" charset="0"/>
              </a:rPr>
              <a:t>Способы реализации коммуникации</a:t>
            </a:r>
            <a:endParaRPr dirty="0">
              <a:latin typeface="Georgia" panose="02040502050405020303" pitchFamily="18" charset="0"/>
            </a:endParaRPr>
          </a:p>
        </p:txBody>
      </p:sp>
      <p:sp>
        <p:nvSpPr>
          <p:cNvPr id="351" name="Google Shape;351;p40"/>
          <p:cNvSpPr txBox="1">
            <a:spLocks noGrp="1"/>
          </p:cNvSpPr>
          <p:nvPr>
            <p:ph type="subTitle" idx="6"/>
          </p:nvPr>
        </p:nvSpPr>
        <p:spPr>
          <a:xfrm>
            <a:off x="3132750" y="3778242"/>
            <a:ext cx="2878500" cy="3590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с целевой аудиторией</a:t>
            </a:r>
            <a:endParaRPr dirty="0"/>
          </a:p>
        </p:txBody>
      </p:sp>
      <p:sp>
        <p:nvSpPr>
          <p:cNvPr id="15" name="Google Shape;411;p44">
            <a:extLst>
              <a:ext uri="{FF2B5EF4-FFF2-40B4-BE49-F238E27FC236}">
                <a16:creationId xmlns:a16="http://schemas.microsoft.com/office/drawing/2014/main" id="{EC4BD114-8FAE-42D0-9D5E-D16577E66844}"/>
              </a:ext>
            </a:extLst>
          </p:cNvPr>
          <p:cNvSpPr/>
          <p:nvPr/>
        </p:nvSpPr>
        <p:spPr>
          <a:xfrm>
            <a:off x="3268685" y="1120066"/>
            <a:ext cx="2606625" cy="426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rPr>
              <a:t>Увеличение продаж</a:t>
            </a:r>
            <a:endParaRPr b="1" dirty="0">
              <a:solidFill>
                <a:schemeClr val="dk1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cxnSp>
        <p:nvCxnSpPr>
          <p:cNvPr id="16" name="Google Shape;321;p37">
            <a:extLst>
              <a:ext uri="{FF2B5EF4-FFF2-40B4-BE49-F238E27FC236}">
                <a16:creationId xmlns:a16="http://schemas.microsoft.com/office/drawing/2014/main" id="{5917BA03-82D3-41C4-95FB-0C1B0B318E5A}"/>
              </a:ext>
            </a:extLst>
          </p:cNvPr>
          <p:cNvCxnSpPr>
            <a:cxnSpLocks/>
            <a:stCxn id="345" idx="0"/>
          </p:cNvCxnSpPr>
          <p:nvPr/>
        </p:nvCxnSpPr>
        <p:spPr>
          <a:xfrm rot="5400000" flipH="1" flipV="1">
            <a:off x="2149345" y="1132006"/>
            <a:ext cx="838342" cy="1128468"/>
          </a:xfrm>
          <a:prstGeom prst="bent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0" name="Google Shape;321;p37">
            <a:extLst>
              <a:ext uri="{FF2B5EF4-FFF2-40B4-BE49-F238E27FC236}">
                <a16:creationId xmlns:a16="http://schemas.microsoft.com/office/drawing/2014/main" id="{3E7F7476-BD2A-4340-A6D0-21DB508592EC}"/>
              </a:ext>
            </a:extLst>
          </p:cNvPr>
          <p:cNvCxnSpPr>
            <a:cxnSpLocks/>
          </p:cNvCxnSpPr>
          <p:nvPr/>
        </p:nvCxnSpPr>
        <p:spPr>
          <a:xfrm rot="10800000">
            <a:off x="6011246" y="1277070"/>
            <a:ext cx="1128473" cy="794471"/>
          </a:xfrm>
          <a:prstGeom prst="bentConnector3">
            <a:avLst>
              <a:gd name="adj1" fmla="val -644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3" name="Google Shape;321;p37">
            <a:extLst>
              <a:ext uri="{FF2B5EF4-FFF2-40B4-BE49-F238E27FC236}">
                <a16:creationId xmlns:a16="http://schemas.microsoft.com/office/drawing/2014/main" id="{DD4FC47C-2288-4E5C-AABA-CF0D77FF1C6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674652" y="2546051"/>
            <a:ext cx="1794692" cy="3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5"/>
          <p:cNvSpPr txBox="1">
            <a:spLocks noGrp="1"/>
          </p:cNvSpPr>
          <p:nvPr>
            <p:ph type="title"/>
          </p:nvPr>
        </p:nvSpPr>
        <p:spPr>
          <a:xfrm>
            <a:off x="167923" y="22850"/>
            <a:ext cx="5214200" cy="171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4800" dirty="0"/>
              <a:t>Актуальность ребрендинга</a:t>
            </a:r>
            <a:endParaRPr sz="4800" dirty="0"/>
          </a:p>
        </p:txBody>
      </p:sp>
      <p:sp>
        <p:nvSpPr>
          <p:cNvPr id="266" name="Google Shape;266;p35"/>
          <p:cNvSpPr txBox="1">
            <a:spLocks noGrp="1"/>
          </p:cNvSpPr>
          <p:nvPr>
            <p:ph type="subTitle" idx="1"/>
          </p:nvPr>
        </p:nvSpPr>
        <p:spPr>
          <a:xfrm>
            <a:off x="476660" y="1882350"/>
            <a:ext cx="3736200" cy="6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b="1" i="0" dirty="0">
                <a:solidFill>
                  <a:schemeClr val="bg1"/>
                </a:solidFill>
                <a:effectLst/>
                <a:latin typeface="YS Text"/>
              </a:rPr>
              <a:t>Повышает конкурентоспособность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FEEF3D38-6E0A-4804-A6C9-2733ACF74D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71" b="20340"/>
          <a:stretch/>
        </p:blipFill>
        <p:spPr bwMode="auto">
          <a:xfrm>
            <a:off x="5118710" y="135350"/>
            <a:ext cx="3852864" cy="111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8CAAAE85-3987-4EB2-8E11-5C10962CC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207" y="1452408"/>
            <a:ext cx="3857367" cy="216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>
            <a:extLst>
              <a:ext uri="{FF2B5EF4-FFF2-40B4-BE49-F238E27FC236}">
                <a16:creationId xmlns:a16="http://schemas.microsoft.com/office/drawing/2014/main" id="{BB66D84B-2F18-465B-A404-25B1CAE12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710" y="3824922"/>
            <a:ext cx="3852864" cy="1155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Google Shape;1181;p59">
            <a:extLst>
              <a:ext uri="{FF2B5EF4-FFF2-40B4-BE49-F238E27FC236}">
                <a16:creationId xmlns:a16="http://schemas.microsoft.com/office/drawing/2014/main" id="{99352ECA-695C-4C75-86E6-7E0F18298EF8}"/>
              </a:ext>
            </a:extLst>
          </p:cNvPr>
          <p:cNvSpPr/>
          <p:nvPr/>
        </p:nvSpPr>
        <p:spPr>
          <a:xfrm>
            <a:off x="277507" y="1964033"/>
            <a:ext cx="199153" cy="289132"/>
          </a:xfrm>
          <a:custGeom>
            <a:avLst/>
            <a:gdLst/>
            <a:ahLst/>
            <a:cxnLst/>
            <a:rect l="l" t="t" r="r" b="b"/>
            <a:pathLst>
              <a:path w="1415" h="2148" extrusionOk="0">
                <a:moveTo>
                  <a:pt x="308" y="0"/>
                </a:moveTo>
                <a:cubicBezTo>
                  <a:pt x="152" y="0"/>
                  <a:pt x="1" y="123"/>
                  <a:pt x="1" y="308"/>
                </a:cubicBezTo>
                <a:lnTo>
                  <a:pt x="8" y="1844"/>
                </a:lnTo>
                <a:cubicBezTo>
                  <a:pt x="8" y="2026"/>
                  <a:pt x="158" y="2148"/>
                  <a:pt x="316" y="2148"/>
                </a:cubicBezTo>
                <a:cubicBezTo>
                  <a:pt x="390" y="2148"/>
                  <a:pt x="465" y="2121"/>
                  <a:pt x="527" y="2061"/>
                </a:cubicBezTo>
                <a:lnTo>
                  <a:pt x="1292" y="1296"/>
                </a:lnTo>
                <a:cubicBezTo>
                  <a:pt x="1414" y="1181"/>
                  <a:pt x="1414" y="986"/>
                  <a:pt x="1292" y="864"/>
                </a:cubicBezTo>
                <a:lnTo>
                  <a:pt x="520" y="92"/>
                </a:lnTo>
                <a:cubicBezTo>
                  <a:pt x="459" y="29"/>
                  <a:pt x="383" y="0"/>
                  <a:pt x="308" y="0"/>
                </a:cubicBezTo>
                <a:close/>
              </a:path>
            </a:pathLst>
          </a:custGeom>
          <a:noFill/>
          <a:ln w="9525" cap="flat" cmpd="sng">
            <a:solidFill>
              <a:srgbClr val="869F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66;p35">
            <a:extLst>
              <a:ext uri="{FF2B5EF4-FFF2-40B4-BE49-F238E27FC236}">
                <a16:creationId xmlns:a16="http://schemas.microsoft.com/office/drawing/2014/main" id="{F71CC705-B1FA-4C94-A827-FFCDC0FD0C8D}"/>
              </a:ext>
            </a:extLst>
          </p:cNvPr>
          <p:cNvSpPr txBox="1">
            <a:spLocks/>
          </p:cNvSpPr>
          <p:nvPr/>
        </p:nvSpPr>
        <p:spPr>
          <a:xfrm>
            <a:off x="476660" y="2572500"/>
            <a:ext cx="3736200" cy="6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>
              <a:spcAft>
                <a:spcPts val="1600"/>
              </a:spcAft>
              <a:buSzPts val="1100"/>
              <a:buFont typeface="Arial"/>
              <a:buNone/>
            </a:pPr>
            <a:r>
              <a:rPr lang="ru-RU" b="1" dirty="0">
                <a:solidFill>
                  <a:schemeClr val="bg1"/>
                </a:solidFill>
                <a:latin typeface="YS Text"/>
              </a:rPr>
              <a:t>Привлекает новые сегменты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Google Shape;1181;p59">
            <a:extLst>
              <a:ext uri="{FF2B5EF4-FFF2-40B4-BE49-F238E27FC236}">
                <a16:creationId xmlns:a16="http://schemas.microsoft.com/office/drawing/2014/main" id="{8A8495A9-58D3-4BB1-972B-A4594BAED87E}"/>
              </a:ext>
            </a:extLst>
          </p:cNvPr>
          <p:cNvSpPr/>
          <p:nvPr/>
        </p:nvSpPr>
        <p:spPr>
          <a:xfrm>
            <a:off x="277507" y="2654183"/>
            <a:ext cx="199153" cy="289132"/>
          </a:xfrm>
          <a:custGeom>
            <a:avLst/>
            <a:gdLst/>
            <a:ahLst/>
            <a:cxnLst/>
            <a:rect l="l" t="t" r="r" b="b"/>
            <a:pathLst>
              <a:path w="1415" h="2148" extrusionOk="0">
                <a:moveTo>
                  <a:pt x="308" y="0"/>
                </a:moveTo>
                <a:cubicBezTo>
                  <a:pt x="152" y="0"/>
                  <a:pt x="1" y="123"/>
                  <a:pt x="1" y="308"/>
                </a:cubicBezTo>
                <a:lnTo>
                  <a:pt x="8" y="1844"/>
                </a:lnTo>
                <a:cubicBezTo>
                  <a:pt x="8" y="2026"/>
                  <a:pt x="158" y="2148"/>
                  <a:pt x="316" y="2148"/>
                </a:cubicBezTo>
                <a:cubicBezTo>
                  <a:pt x="390" y="2148"/>
                  <a:pt x="465" y="2121"/>
                  <a:pt x="527" y="2061"/>
                </a:cubicBezTo>
                <a:lnTo>
                  <a:pt x="1292" y="1296"/>
                </a:lnTo>
                <a:cubicBezTo>
                  <a:pt x="1414" y="1181"/>
                  <a:pt x="1414" y="986"/>
                  <a:pt x="1292" y="864"/>
                </a:cubicBezTo>
                <a:lnTo>
                  <a:pt x="520" y="92"/>
                </a:lnTo>
                <a:cubicBezTo>
                  <a:pt x="459" y="29"/>
                  <a:pt x="383" y="0"/>
                  <a:pt x="308" y="0"/>
                </a:cubicBezTo>
                <a:close/>
              </a:path>
            </a:pathLst>
          </a:custGeom>
          <a:noFill/>
          <a:ln w="9525" cap="flat" cmpd="sng">
            <a:solidFill>
              <a:srgbClr val="869F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66;p35">
            <a:extLst>
              <a:ext uri="{FF2B5EF4-FFF2-40B4-BE49-F238E27FC236}">
                <a16:creationId xmlns:a16="http://schemas.microsoft.com/office/drawing/2014/main" id="{78610663-E5F1-4D80-9A50-795B5CA1D5CE}"/>
              </a:ext>
            </a:extLst>
          </p:cNvPr>
          <p:cNvSpPr txBox="1">
            <a:spLocks/>
          </p:cNvSpPr>
          <p:nvPr/>
        </p:nvSpPr>
        <p:spPr>
          <a:xfrm>
            <a:off x="476660" y="3209500"/>
            <a:ext cx="4552540" cy="6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>
              <a:spcAft>
                <a:spcPts val="1600"/>
              </a:spcAft>
              <a:buSzPts val="1100"/>
              <a:buFont typeface="Arial"/>
              <a:buNone/>
            </a:pPr>
            <a:r>
              <a:rPr lang="ru-RU" b="1" dirty="0">
                <a:solidFill>
                  <a:schemeClr val="bg1"/>
                </a:solidFill>
                <a:latin typeface="YS Text"/>
              </a:rPr>
              <a:t>«Подогревает» интерес, следование моде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Google Shape;1181;p59">
            <a:extLst>
              <a:ext uri="{FF2B5EF4-FFF2-40B4-BE49-F238E27FC236}">
                <a16:creationId xmlns:a16="http://schemas.microsoft.com/office/drawing/2014/main" id="{4023C7AB-1742-4344-9D9B-48E592A93779}"/>
              </a:ext>
            </a:extLst>
          </p:cNvPr>
          <p:cNvSpPr/>
          <p:nvPr/>
        </p:nvSpPr>
        <p:spPr>
          <a:xfrm>
            <a:off x="277507" y="3291183"/>
            <a:ext cx="199153" cy="289132"/>
          </a:xfrm>
          <a:custGeom>
            <a:avLst/>
            <a:gdLst/>
            <a:ahLst/>
            <a:cxnLst/>
            <a:rect l="l" t="t" r="r" b="b"/>
            <a:pathLst>
              <a:path w="1415" h="2148" extrusionOk="0">
                <a:moveTo>
                  <a:pt x="308" y="0"/>
                </a:moveTo>
                <a:cubicBezTo>
                  <a:pt x="152" y="0"/>
                  <a:pt x="1" y="123"/>
                  <a:pt x="1" y="308"/>
                </a:cubicBezTo>
                <a:lnTo>
                  <a:pt x="8" y="1844"/>
                </a:lnTo>
                <a:cubicBezTo>
                  <a:pt x="8" y="2026"/>
                  <a:pt x="158" y="2148"/>
                  <a:pt x="316" y="2148"/>
                </a:cubicBezTo>
                <a:cubicBezTo>
                  <a:pt x="390" y="2148"/>
                  <a:pt x="465" y="2121"/>
                  <a:pt x="527" y="2061"/>
                </a:cubicBezTo>
                <a:lnTo>
                  <a:pt x="1292" y="1296"/>
                </a:lnTo>
                <a:cubicBezTo>
                  <a:pt x="1414" y="1181"/>
                  <a:pt x="1414" y="986"/>
                  <a:pt x="1292" y="864"/>
                </a:cubicBezTo>
                <a:lnTo>
                  <a:pt x="520" y="92"/>
                </a:lnTo>
                <a:cubicBezTo>
                  <a:pt x="459" y="29"/>
                  <a:pt x="383" y="0"/>
                  <a:pt x="308" y="0"/>
                </a:cubicBezTo>
                <a:close/>
              </a:path>
            </a:pathLst>
          </a:custGeom>
          <a:noFill/>
          <a:ln w="9525" cap="flat" cmpd="sng">
            <a:solidFill>
              <a:srgbClr val="869F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66;p35">
            <a:extLst>
              <a:ext uri="{FF2B5EF4-FFF2-40B4-BE49-F238E27FC236}">
                <a16:creationId xmlns:a16="http://schemas.microsoft.com/office/drawing/2014/main" id="{1328EC1E-24AB-4015-AEC7-8EFC2BE116A6}"/>
              </a:ext>
            </a:extLst>
          </p:cNvPr>
          <p:cNvSpPr txBox="1">
            <a:spLocks/>
          </p:cNvSpPr>
          <p:nvPr/>
        </p:nvSpPr>
        <p:spPr>
          <a:xfrm>
            <a:off x="476660" y="3846500"/>
            <a:ext cx="3736200" cy="6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>
              <a:spcAft>
                <a:spcPts val="1600"/>
              </a:spcAft>
              <a:buSzPts val="1100"/>
              <a:buFont typeface="Arial"/>
              <a:buNone/>
            </a:pPr>
            <a:r>
              <a:rPr lang="ru-RU" b="1" dirty="0">
                <a:solidFill>
                  <a:schemeClr val="bg1"/>
                </a:solidFill>
                <a:latin typeface="YS Text"/>
              </a:rPr>
              <a:t>Помогает выйти на более крупный рынок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Google Shape;1181;p59">
            <a:extLst>
              <a:ext uri="{FF2B5EF4-FFF2-40B4-BE49-F238E27FC236}">
                <a16:creationId xmlns:a16="http://schemas.microsoft.com/office/drawing/2014/main" id="{D3D21C45-1C34-47F2-B377-B97587272E55}"/>
              </a:ext>
            </a:extLst>
          </p:cNvPr>
          <p:cNvSpPr/>
          <p:nvPr/>
        </p:nvSpPr>
        <p:spPr>
          <a:xfrm>
            <a:off x="277507" y="3928183"/>
            <a:ext cx="199153" cy="289132"/>
          </a:xfrm>
          <a:custGeom>
            <a:avLst/>
            <a:gdLst/>
            <a:ahLst/>
            <a:cxnLst/>
            <a:rect l="l" t="t" r="r" b="b"/>
            <a:pathLst>
              <a:path w="1415" h="2148" extrusionOk="0">
                <a:moveTo>
                  <a:pt x="308" y="0"/>
                </a:moveTo>
                <a:cubicBezTo>
                  <a:pt x="152" y="0"/>
                  <a:pt x="1" y="123"/>
                  <a:pt x="1" y="308"/>
                </a:cubicBezTo>
                <a:lnTo>
                  <a:pt x="8" y="1844"/>
                </a:lnTo>
                <a:cubicBezTo>
                  <a:pt x="8" y="2026"/>
                  <a:pt x="158" y="2148"/>
                  <a:pt x="316" y="2148"/>
                </a:cubicBezTo>
                <a:cubicBezTo>
                  <a:pt x="390" y="2148"/>
                  <a:pt x="465" y="2121"/>
                  <a:pt x="527" y="2061"/>
                </a:cubicBezTo>
                <a:lnTo>
                  <a:pt x="1292" y="1296"/>
                </a:lnTo>
                <a:cubicBezTo>
                  <a:pt x="1414" y="1181"/>
                  <a:pt x="1414" y="986"/>
                  <a:pt x="1292" y="864"/>
                </a:cubicBezTo>
                <a:lnTo>
                  <a:pt x="520" y="92"/>
                </a:lnTo>
                <a:cubicBezTo>
                  <a:pt x="459" y="29"/>
                  <a:pt x="383" y="0"/>
                  <a:pt x="308" y="0"/>
                </a:cubicBezTo>
                <a:close/>
              </a:path>
            </a:pathLst>
          </a:custGeom>
          <a:noFill/>
          <a:ln w="9525" cap="flat" cmpd="sng">
            <a:solidFill>
              <a:srgbClr val="869F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4"/>
          <p:cNvSpPr/>
          <p:nvPr/>
        </p:nvSpPr>
        <p:spPr>
          <a:xfrm>
            <a:off x="1834194" y="1584527"/>
            <a:ext cx="543812" cy="4674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34"/>
          <p:cNvSpPr txBox="1">
            <a:spLocks noGrp="1"/>
          </p:cNvSpPr>
          <p:nvPr>
            <p:ph type="title" idx="13"/>
          </p:nvPr>
        </p:nvSpPr>
        <p:spPr>
          <a:xfrm>
            <a:off x="2127501" y="4043322"/>
            <a:ext cx="737400" cy="4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03.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50" name="Google Shape;250;p34"/>
          <p:cNvSpPr txBox="1">
            <a:spLocks noGrp="1"/>
          </p:cNvSpPr>
          <p:nvPr>
            <p:ph type="title" idx="9"/>
          </p:nvPr>
        </p:nvSpPr>
        <p:spPr>
          <a:xfrm>
            <a:off x="1855395" y="1698750"/>
            <a:ext cx="522611" cy="19652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01.</a:t>
            </a:r>
            <a:endParaRPr sz="1800" dirty="0"/>
          </a:p>
        </p:txBody>
      </p:sp>
      <p:sp>
        <p:nvSpPr>
          <p:cNvPr id="251" name="Google Shape;251;p34"/>
          <p:cNvSpPr txBox="1">
            <a:spLocks noGrp="1"/>
          </p:cNvSpPr>
          <p:nvPr>
            <p:ph type="title"/>
          </p:nvPr>
        </p:nvSpPr>
        <p:spPr>
          <a:xfrm>
            <a:off x="763543" y="20154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Цель и задачи проекта</a:t>
            </a:r>
            <a:endParaRPr dirty="0"/>
          </a:p>
        </p:txBody>
      </p:sp>
      <p:sp>
        <p:nvSpPr>
          <p:cNvPr id="35" name="Google Shape;374;p43">
            <a:extLst>
              <a:ext uri="{FF2B5EF4-FFF2-40B4-BE49-F238E27FC236}">
                <a16:creationId xmlns:a16="http://schemas.microsoft.com/office/drawing/2014/main" id="{DFB9208E-DA3C-4ACD-84BB-86D3CF34C71F}"/>
              </a:ext>
            </a:extLst>
          </p:cNvPr>
          <p:cNvSpPr txBox="1">
            <a:spLocks/>
          </p:cNvSpPr>
          <p:nvPr/>
        </p:nvSpPr>
        <p:spPr>
          <a:xfrm>
            <a:off x="584838" y="1523239"/>
            <a:ext cx="1194489" cy="372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ru-RU" sz="1800" dirty="0">
                <a:latin typeface="Georgia" panose="02040502050405020303" pitchFamily="18" charset="0"/>
                <a:ea typeface="Open Sans"/>
                <a:cs typeface="Open Sans"/>
                <a:sym typeface="Open Sans"/>
              </a:rPr>
              <a:t>Задачи:</a:t>
            </a:r>
            <a:endParaRPr lang="en-US" sz="1800" dirty="0">
              <a:latin typeface="Georgia" panose="02040502050405020303" pitchFamily="18" charset="0"/>
              <a:ea typeface="Open Sans"/>
              <a:cs typeface="Open Sans"/>
              <a:sym typeface="Open Sans"/>
            </a:endParaRPr>
          </a:p>
        </p:txBody>
      </p:sp>
      <p:sp>
        <p:nvSpPr>
          <p:cNvPr id="36" name="Google Shape;376;p43">
            <a:extLst>
              <a:ext uri="{FF2B5EF4-FFF2-40B4-BE49-F238E27FC236}">
                <a16:creationId xmlns:a16="http://schemas.microsoft.com/office/drawing/2014/main" id="{456125A2-EC6B-4360-9CC1-9D9C347ADF6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254501" y="1614607"/>
            <a:ext cx="4240977" cy="3582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400" dirty="0">
                <a:latin typeface="Georgia" panose="02040502050405020303" pitchFamily="18" charset="0"/>
              </a:rPr>
              <a:t>Изучить суть ребрендинга и его актуальность;</a:t>
            </a:r>
            <a:endParaRPr sz="1400" dirty="0">
              <a:latin typeface="Georgia" panose="02040502050405020303" pitchFamily="18" charset="0"/>
            </a:endParaRPr>
          </a:p>
        </p:txBody>
      </p:sp>
      <p:sp>
        <p:nvSpPr>
          <p:cNvPr id="37" name="Google Shape;349;p40">
            <a:extLst>
              <a:ext uri="{FF2B5EF4-FFF2-40B4-BE49-F238E27FC236}">
                <a16:creationId xmlns:a16="http://schemas.microsoft.com/office/drawing/2014/main" id="{DF286027-E364-4D5C-B075-FF603CBF1869}"/>
              </a:ext>
            </a:extLst>
          </p:cNvPr>
          <p:cNvSpPr txBox="1">
            <a:spLocks/>
          </p:cNvSpPr>
          <p:nvPr/>
        </p:nvSpPr>
        <p:spPr>
          <a:xfrm>
            <a:off x="584838" y="829127"/>
            <a:ext cx="8146019" cy="57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algn="just"/>
            <a:r>
              <a:rPr lang="ru-RU" sz="1800" b="1" dirty="0">
                <a:latin typeface="Georgia" panose="02040502050405020303" pitchFamily="18" charset="0"/>
              </a:rPr>
              <a:t>Цель: </a:t>
            </a:r>
            <a:r>
              <a:rPr lang="ru-RU" sz="1800" dirty="0">
                <a:effectLst/>
                <a:latin typeface="Georgia" panose="02040502050405020303" pitchFamily="18" charset="0"/>
                <a:ea typeface="Calibri" panose="020F0502020204030204" pitchFamily="34" charset="0"/>
              </a:rPr>
              <a:t>разработать стратегию и предложить эффективные мероприятия по ребрендингу декоративной косметики «</a:t>
            </a:r>
            <a:r>
              <a:rPr lang="ru-RU" sz="1800" dirty="0" err="1">
                <a:effectLst/>
                <a:latin typeface="Georgia" panose="02040502050405020303" pitchFamily="18" charset="0"/>
                <a:ea typeface="Calibri" panose="020F0502020204030204" pitchFamily="34" charset="0"/>
              </a:rPr>
              <a:t>Лерана</a:t>
            </a:r>
            <a:r>
              <a:rPr lang="ru-RU" sz="1800" dirty="0">
                <a:effectLst/>
                <a:latin typeface="Georgia" panose="02040502050405020303" pitchFamily="18" charset="0"/>
                <a:ea typeface="Calibri" panose="020F0502020204030204" pitchFamily="34" charset="0"/>
              </a:rPr>
              <a:t>».</a:t>
            </a:r>
            <a:endParaRPr lang="ru-RU" sz="1600" b="1" dirty="0">
              <a:latin typeface="Georgia" panose="02040502050405020303" pitchFamily="18" charset="0"/>
            </a:endParaRPr>
          </a:p>
        </p:txBody>
      </p:sp>
      <p:sp>
        <p:nvSpPr>
          <p:cNvPr id="38" name="Google Shape;242;p34">
            <a:extLst>
              <a:ext uri="{FF2B5EF4-FFF2-40B4-BE49-F238E27FC236}">
                <a16:creationId xmlns:a16="http://schemas.microsoft.com/office/drawing/2014/main" id="{14EB9FE4-84AE-476A-8F37-1906855D9B34}"/>
              </a:ext>
            </a:extLst>
          </p:cNvPr>
          <p:cNvSpPr/>
          <p:nvPr/>
        </p:nvSpPr>
        <p:spPr>
          <a:xfrm>
            <a:off x="1810219" y="2162805"/>
            <a:ext cx="543812" cy="4674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250;p34">
            <a:extLst>
              <a:ext uri="{FF2B5EF4-FFF2-40B4-BE49-F238E27FC236}">
                <a16:creationId xmlns:a16="http://schemas.microsoft.com/office/drawing/2014/main" id="{51A22FBE-CA3E-497C-BCD8-B35E4C08BBC6}"/>
              </a:ext>
            </a:extLst>
          </p:cNvPr>
          <p:cNvSpPr txBox="1">
            <a:spLocks/>
          </p:cNvSpPr>
          <p:nvPr/>
        </p:nvSpPr>
        <p:spPr>
          <a:xfrm>
            <a:off x="1831420" y="2277028"/>
            <a:ext cx="522611" cy="196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25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" sz="1800" dirty="0"/>
              <a:t>02.</a:t>
            </a:r>
          </a:p>
        </p:txBody>
      </p:sp>
      <p:sp>
        <p:nvSpPr>
          <p:cNvPr id="40" name="Google Shape;242;p34">
            <a:extLst>
              <a:ext uri="{FF2B5EF4-FFF2-40B4-BE49-F238E27FC236}">
                <a16:creationId xmlns:a16="http://schemas.microsoft.com/office/drawing/2014/main" id="{AA991B43-00FC-4F98-8268-DEC9ABFFAE56}"/>
              </a:ext>
            </a:extLst>
          </p:cNvPr>
          <p:cNvSpPr/>
          <p:nvPr/>
        </p:nvSpPr>
        <p:spPr>
          <a:xfrm>
            <a:off x="1810219" y="2744460"/>
            <a:ext cx="543812" cy="4674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250;p34">
            <a:extLst>
              <a:ext uri="{FF2B5EF4-FFF2-40B4-BE49-F238E27FC236}">
                <a16:creationId xmlns:a16="http://schemas.microsoft.com/office/drawing/2014/main" id="{3F317E72-2B59-47B8-97CF-751EBCD4045A}"/>
              </a:ext>
            </a:extLst>
          </p:cNvPr>
          <p:cNvSpPr txBox="1">
            <a:spLocks/>
          </p:cNvSpPr>
          <p:nvPr/>
        </p:nvSpPr>
        <p:spPr>
          <a:xfrm>
            <a:off x="1831420" y="2858683"/>
            <a:ext cx="522611" cy="196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25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" sz="1800" dirty="0"/>
              <a:t>0</a:t>
            </a:r>
            <a:r>
              <a:rPr lang="ru-RU" sz="1800" dirty="0"/>
              <a:t>3</a:t>
            </a:r>
            <a:r>
              <a:rPr lang="en" sz="1800" dirty="0"/>
              <a:t>.</a:t>
            </a:r>
          </a:p>
        </p:txBody>
      </p:sp>
      <p:sp>
        <p:nvSpPr>
          <p:cNvPr id="42" name="Google Shape;242;p34">
            <a:extLst>
              <a:ext uri="{FF2B5EF4-FFF2-40B4-BE49-F238E27FC236}">
                <a16:creationId xmlns:a16="http://schemas.microsoft.com/office/drawing/2014/main" id="{5133E4BD-24CD-4AEA-80D9-EB1DF1D3C394}"/>
              </a:ext>
            </a:extLst>
          </p:cNvPr>
          <p:cNvSpPr/>
          <p:nvPr/>
        </p:nvSpPr>
        <p:spPr>
          <a:xfrm>
            <a:off x="1831420" y="3326375"/>
            <a:ext cx="543812" cy="4674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250;p34">
            <a:extLst>
              <a:ext uri="{FF2B5EF4-FFF2-40B4-BE49-F238E27FC236}">
                <a16:creationId xmlns:a16="http://schemas.microsoft.com/office/drawing/2014/main" id="{17B88BFB-E966-4DCD-8C91-9065394B39CD}"/>
              </a:ext>
            </a:extLst>
          </p:cNvPr>
          <p:cNvSpPr txBox="1">
            <a:spLocks/>
          </p:cNvSpPr>
          <p:nvPr/>
        </p:nvSpPr>
        <p:spPr>
          <a:xfrm>
            <a:off x="1852621" y="3440598"/>
            <a:ext cx="522611" cy="196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25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" sz="1800" dirty="0"/>
              <a:t>0</a:t>
            </a:r>
            <a:r>
              <a:rPr lang="ru-RU" sz="1800" dirty="0"/>
              <a:t>4</a:t>
            </a:r>
            <a:r>
              <a:rPr lang="en" sz="1800" dirty="0"/>
              <a:t>.</a:t>
            </a:r>
          </a:p>
        </p:txBody>
      </p:sp>
      <p:sp>
        <p:nvSpPr>
          <p:cNvPr id="44" name="Google Shape;242;p34">
            <a:extLst>
              <a:ext uri="{FF2B5EF4-FFF2-40B4-BE49-F238E27FC236}">
                <a16:creationId xmlns:a16="http://schemas.microsoft.com/office/drawing/2014/main" id="{08D5F289-80F0-4352-B902-810923697A36}"/>
              </a:ext>
            </a:extLst>
          </p:cNvPr>
          <p:cNvSpPr/>
          <p:nvPr/>
        </p:nvSpPr>
        <p:spPr>
          <a:xfrm>
            <a:off x="1819052" y="3904653"/>
            <a:ext cx="543812" cy="4674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250;p34">
            <a:extLst>
              <a:ext uri="{FF2B5EF4-FFF2-40B4-BE49-F238E27FC236}">
                <a16:creationId xmlns:a16="http://schemas.microsoft.com/office/drawing/2014/main" id="{AB48FE45-0F2A-4639-83F5-CED1CD01315C}"/>
              </a:ext>
            </a:extLst>
          </p:cNvPr>
          <p:cNvSpPr txBox="1">
            <a:spLocks/>
          </p:cNvSpPr>
          <p:nvPr/>
        </p:nvSpPr>
        <p:spPr>
          <a:xfrm>
            <a:off x="1840253" y="4018876"/>
            <a:ext cx="522611" cy="196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25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" sz="1800" dirty="0"/>
              <a:t>0</a:t>
            </a:r>
            <a:r>
              <a:rPr lang="ru-RU" sz="1800" dirty="0"/>
              <a:t>5</a:t>
            </a:r>
            <a:r>
              <a:rPr lang="en" sz="1800" dirty="0"/>
              <a:t>.</a:t>
            </a:r>
          </a:p>
        </p:txBody>
      </p:sp>
      <p:sp>
        <p:nvSpPr>
          <p:cNvPr id="50" name="Google Shape;376;p43">
            <a:extLst>
              <a:ext uri="{FF2B5EF4-FFF2-40B4-BE49-F238E27FC236}">
                <a16:creationId xmlns:a16="http://schemas.microsoft.com/office/drawing/2014/main" id="{EA622DB2-B58D-46C6-BC28-EA257902971F}"/>
              </a:ext>
            </a:extLst>
          </p:cNvPr>
          <p:cNvSpPr txBox="1">
            <a:spLocks/>
          </p:cNvSpPr>
          <p:nvPr/>
        </p:nvSpPr>
        <p:spPr>
          <a:xfrm>
            <a:off x="2334074" y="2131943"/>
            <a:ext cx="6705349" cy="35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algn="l">
              <a:buSzPts val="1100"/>
              <a:buFont typeface="Arial"/>
              <a:buNone/>
            </a:pPr>
            <a:r>
              <a:rPr lang="ru-RU" sz="1400" dirty="0">
                <a:latin typeface="Georgia" panose="02040502050405020303" pitchFamily="18" charset="0"/>
              </a:rPr>
              <a:t>Выбрать бренд, исходя из его базовых характеристик, и отследить его развитие;</a:t>
            </a:r>
          </a:p>
        </p:txBody>
      </p:sp>
      <p:sp>
        <p:nvSpPr>
          <p:cNvPr id="51" name="Google Shape;376;p43">
            <a:extLst>
              <a:ext uri="{FF2B5EF4-FFF2-40B4-BE49-F238E27FC236}">
                <a16:creationId xmlns:a16="http://schemas.microsoft.com/office/drawing/2014/main" id="{E3B9110C-E2FA-4F83-81D6-99CDD5381160}"/>
              </a:ext>
            </a:extLst>
          </p:cNvPr>
          <p:cNvSpPr txBox="1">
            <a:spLocks/>
          </p:cNvSpPr>
          <p:nvPr/>
        </p:nvSpPr>
        <p:spPr>
          <a:xfrm>
            <a:off x="2354031" y="2801251"/>
            <a:ext cx="4002320" cy="35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>
              <a:buSzPts val="1100"/>
              <a:buFont typeface="Arial"/>
              <a:buNone/>
            </a:pPr>
            <a:r>
              <a:rPr lang="ru-RU" sz="1400" dirty="0">
                <a:latin typeface="Georgia" panose="02040502050405020303" pitchFamily="18" charset="0"/>
              </a:rPr>
              <a:t>Сформировать предложения по ребрендингу;</a:t>
            </a:r>
          </a:p>
        </p:txBody>
      </p:sp>
      <p:sp>
        <p:nvSpPr>
          <p:cNvPr id="52" name="Google Shape;376;p43">
            <a:extLst>
              <a:ext uri="{FF2B5EF4-FFF2-40B4-BE49-F238E27FC236}">
                <a16:creationId xmlns:a16="http://schemas.microsoft.com/office/drawing/2014/main" id="{D3980196-7B69-40C0-B476-E299F93413B3}"/>
              </a:ext>
            </a:extLst>
          </p:cNvPr>
          <p:cNvSpPr txBox="1">
            <a:spLocks/>
          </p:cNvSpPr>
          <p:nvPr/>
        </p:nvSpPr>
        <p:spPr>
          <a:xfrm>
            <a:off x="2354031" y="3299538"/>
            <a:ext cx="6349530" cy="35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algn="l">
              <a:buSzPts val="1100"/>
              <a:buFont typeface="Arial"/>
              <a:buNone/>
            </a:pPr>
            <a:r>
              <a:rPr lang="ru-RU" sz="1400" dirty="0">
                <a:latin typeface="Georgia" panose="02040502050405020303" pitchFamily="18" charset="0"/>
              </a:rPr>
              <a:t>Провести исследование и оценить эффективность предложенных изменений;</a:t>
            </a:r>
          </a:p>
        </p:txBody>
      </p:sp>
      <p:sp>
        <p:nvSpPr>
          <p:cNvPr id="53" name="Google Shape;376;p43">
            <a:extLst>
              <a:ext uri="{FF2B5EF4-FFF2-40B4-BE49-F238E27FC236}">
                <a16:creationId xmlns:a16="http://schemas.microsoft.com/office/drawing/2014/main" id="{9F3584F7-E127-4657-9811-7B982B276D7A}"/>
              </a:ext>
            </a:extLst>
          </p:cNvPr>
          <p:cNvSpPr txBox="1">
            <a:spLocks/>
          </p:cNvSpPr>
          <p:nvPr/>
        </p:nvSpPr>
        <p:spPr>
          <a:xfrm>
            <a:off x="2362864" y="3911236"/>
            <a:ext cx="6596875" cy="46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algn="l">
              <a:buSzPts val="1100"/>
              <a:buFont typeface="Arial"/>
              <a:buNone/>
            </a:pPr>
            <a:r>
              <a:rPr lang="ru-RU" sz="1400" dirty="0">
                <a:latin typeface="Georgia" panose="02040502050405020303" pitchFamily="18" charset="0"/>
              </a:rPr>
              <a:t>Рассчитать необходимое финансирование и определиться с его источниками;</a:t>
            </a:r>
          </a:p>
        </p:txBody>
      </p:sp>
      <p:sp>
        <p:nvSpPr>
          <p:cNvPr id="54" name="Google Shape;242;p34">
            <a:extLst>
              <a:ext uri="{FF2B5EF4-FFF2-40B4-BE49-F238E27FC236}">
                <a16:creationId xmlns:a16="http://schemas.microsoft.com/office/drawing/2014/main" id="{1C96F225-567B-431F-BFBE-3528F16EFC07}"/>
              </a:ext>
            </a:extLst>
          </p:cNvPr>
          <p:cNvSpPr/>
          <p:nvPr/>
        </p:nvSpPr>
        <p:spPr>
          <a:xfrm>
            <a:off x="1831420" y="4472936"/>
            <a:ext cx="543812" cy="4674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250;p34">
            <a:extLst>
              <a:ext uri="{FF2B5EF4-FFF2-40B4-BE49-F238E27FC236}">
                <a16:creationId xmlns:a16="http://schemas.microsoft.com/office/drawing/2014/main" id="{0769B950-B1D1-4D07-88D5-FC1237EA4145}"/>
              </a:ext>
            </a:extLst>
          </p:cNvPr>
          <p:cNvSpPr txBox="1">
            <a:spLocks/>
          </p:cNvSpPr>
          <p:nvPr/>
        </p:nvSpPr>
        <p:spPr>
          <a:xfrm>
            <a:off x="1852621" y="4587159"/>
            <a:ext cx="522611" cy="196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25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" sz="1800" dirty="0"/>
              <a:t>0</a:t>
            </a:r>
            <a:r>
              <a:rPr lang="ru-RU" sz="1800" dirty="0"/>
              <a:t>6</a:t>
            </a:r>
            <a:r>
              <a:rPr lang="en" sz="1800" dirty="0"/>
              <a:t>.</a:t>
            </a:r>
          </a:p>
        </p:txBody>
      </p:sp>
      <p:sp>
        <p:nvSpPr>
          <p:cNvPr id="56" name="Google Shape;376;p43">
            <a:extLst>
              <a:ext uri="{FF2B5EF4-FFF2-40B4-BE49-F238E27FC236}">
                <a16:creationId xmlns:a16="http://schemas.microsoft.com/office/drawing/2014/main" id="{C4C6451F-F8F8-4338-BCE1-A07D23A14604}"/>
              </a:ext>
            </a:extLst>
          </p:cNvPr>
          <p:cNvSpPr txBox="1">
            <a:spLocks/>
          </p:cNvSpPr>
          <p:nvPr/>
        </p:nvSpPr>
        <p:spPr>
          <a:xfrm>
            <a:off x="2334074" y="4525122"/>
            <a:ext cx="3123338" cy="35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>
              <a:buSzPts val="1100"/>
              <a:buFont typeface="Arial"/>
              <a:buNone/>
            </a:pPr>
            <a:r>
              <a:rPr lang="ru-RU" sz="1400" dirty="0">
                <a:latin typeface="Georgia" panose="02040502050405020303" pitchFamily="18" charset="0"/>
              </a:rPr>
              <a:t>Презентовать результаты проекта.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1"/>
          <p:cNvSpPr txBox="1">
            <a:spLocks noGrp="1"/>
          </p:cNvSpPr>
          <p:nvPr>
            <p:ph type="title"/>
          </p:nvPr>
        </p:nvSpPr>
        <p:spPr>
          <a:xfrm>
            <a:off x="267912" y="39985"/>
            <a:ext cx="860815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Бренд «</a:t>
            </a:r>
            <a:r>
              <a:rPr lang="ru-RU" dirty="0" err="1"/>
              <a:t>Леврана</a:t>
            </a:r>
            <a:r>
              <a:rPr lang="ru-RU" dirty="0"/>
              <a:t>»: преимущества и недостатки</a:t>
            </a:r>
          </a:p>
        </p:txBody>
      </p:sp>
      <p:sp>
        <p:nvSpPr>
          <p:cNvPr id="6" name="Google Shape;374;p43">
            <a:extLst>
              <a:ext uri="{FF2B5EF4-FFF2-40B4-BE49-F238E27FC236}">
                <a16:creationId xmlns:a16="http://schemas.microsoft.com/office/drawing/2014/main" id="{05942682-9F0D-4BB7-8442-62AED65B13BE}"/>
              </a:ext>
            </a:extLst>
          </p:cNvPr>
          <p:cNvSpPr txBox="1">
            <a:spLocks/>
          </p:cNvSpPr>
          <p:nvPr/>
        </p:nvSpPr>
        <p:spPr>
          <a:xfrm>
            <a:off x="457200" y="772650"/>
            <a:ext cx="8534400" cy="5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lsie"/>
              <a:buNone/>
              <a:defRPr sz="3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pPr indent="180340" algn="just"/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7" name="Google Shape;375;p43">
            <a:extLst>
              <a:ext uri="{FF2B5EF4-FFF2-40B4-BE49-F238E27FC236}">
                <a16:creationId xmlns:a16="http://schemas.microsoft.com/office/drawing/2014/main" id="{655EF48F-4DB3-4A05-AFA2-6703B4B2A4D9}"/>
              </a:ext>
            </a:extLst>
          </p:cNvPr>
          <p:cNvSpPr txBox="1">
            <a:spLocks/>
          </p:cNvSpPr>
          <p:nvPr/>
        </p:nvSpPr>
        <p:spPr>
          <a:xfrm>
            <a:off x="688847" y="718525"/>
            <a:ext cx="7553454" cy="6503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ru-RU" sz="18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«</a:t>
            </a:r>
            <a:r>
              <a:rPr lang="ru-RU" sz="1800" dirty="0" err="1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Levrana</a:t>
            </a:r>
            <a:r>
              <a:rPr lang="ru-RU" sz="18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 - это натуральная косметика российского производства по доступной цене для ежедневного использования».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DB99D443-971B-4D34-9572-8B3AEBF166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29" b="30053"/>
          <a:stretch/>
        </p:blipFill>
        <p:spPr bwMode="auto">
          <a:xfrm>
            <a:off x="6692901" y="1110428"/>
            <a:ext cx="1924050" cy="72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79499E38-D3BE-420B-8516-8AB1AF101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47" y="1839002"/>
            <a:ext cx="3113074" cy="2132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4228937-1536-429F-BC1C-CA97859338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2310" y="1879752"/>
            <a:ext cx="2284490" cy="228449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204D06E-21AA-4204-AA20-1D3E5215FA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4620" y="2020260"/>
            <a:ext cx="1769906" cy="176990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6F54CE9-E214-4C24-B1D1-5730760F75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5674" y="1784876"/>
            <a:ext cx="2132423" cy="2132423"/>
          </a:xfrm>
          <a:prstGeom prst="rect">
            <a:avLst/>
          </a:prstGeom>
        </p:spPr>
      </p:pic>
      <p:sp>
        <p:nvSpPr>
          <p:cNvPr id="18" name="Google Shape;424;p46">
            <a:extLst>
              <a:ext uri="{FF2B5EF4-FFF2-40B4-BE49-F238E27FC236}">
                <a16:creationId xmlns:a16="http://schemas.microsoft.com/office/drawing/2014/main" id="{61FBE3F4-A0AC-4AAB-A5E9-2033232A3911}"/>
              </a:ext>
            </a:extLst>
          </p:cNvPr>
          <p:cNvSpPr txBox="1">
            <a:spLocks/>
          </p:cNvSpPr>
          <p:nvPr/>
        </p:nvSpPr>
        <p:spPr>
          <a:xfrm>
            <a:off x="-468430" y="3990452"/>
            <a:ext cx="5610600" cy="70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ru-RU" b="1" dirty="0" err="1">
                <a:solidFill>
                  <a:srgbClr val="002060"/>
                </a:solidFill>
                <a:latin typeface="Georgia" panose="02040502050405020303" pitchFamily="18" charset="0"/>
              </a:rPr>
              <a:t>Уходовая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 косметика</a:t>
            </a:r>
            <a:endParaRPr lang="en-US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19" name="Google Shape;424;p46">
            <a:extLst>
              <a:ext uri="{FF2B5EF4-FFF2-40B4-BE49-F238E27FC236}">
                <a16:creationId xmlns:a16="http://schemas.microsoft.com/office/drawing/2014/main" id="{A04504F8-473A-4986-8291-0B58B594776A}"/>
              </a:ext>
            </a:extLst>
          </p:cNvPr>
          <p:cNvSpPr txBox="1">
            <a:spLocks/>
          </p:cNvSpPr>
          <p:nvPr/>
        </p:nvSpPr>
        <p:spPr>
          <a:xfrm>
            <a:off x="3887601" y="3933326"/>
            <a:ext cx="5610600" cy="70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Декоративная косметика</a:t>
            </a:r>
            <a:endParaRPr lang="en-US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998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1"/>
          <p:cNvSpPr txBox="1">
            <a:spLocks noGrp="1"/>
          </p:cNvSpPr>
          <p:nvPr>
            <p:ph type="title"/>
          </p:nvPr>
        </p:nvSpPr>
        <p:spPr>
          <a:xfrm>
            <a:off x="267912" y="39985"/>
            <a:ext cx="860815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Бренд «</a:t>
            </a:r>
            <a:r>
              <a:rPr lang="ru-RU" dirty="0" err="1"/>
              <a:t>Леврана</a:t>
            </a:r>
            <a:r>
              <a:rPr lang="ru-RU" dirty="0"/>
              <a:t>»: преимущества и недостатки</a:t>
            </a:r>
          </a:p>
        </p:txBody>
      </p:sp>
      <p:graphicFrame>
        <p:nvGraphicFramePr>
          <p:cNvPr id="358" name="Google Shape;358;p41"/>
          <p:cNvGraphicFramePr/>
          <p:nvPr>
            <p:extLst>
              <p:ext uri="{D42A27DB-BD31-4B8C-83A1-F6EECF244321}">
                <p14:modId xmlns:p14="http://schemas.microsoft.com/office/powerpoint/2010/main" val="619340968"/>
              </p:ext>
            </p:extLst>
          </p:nvPr>
        </p:nvGraphicFramePr>
        <p:xfrm>
          <a:off x="389800" y="717550"/>
          <a:ext cx="8373200" cy="4227800"/>
        </p:xfrm>
        <a:graphic>
          <a:graphicData uri="http://schemas.openxmlformats.org/drawingml/2006/table">
            <a:tbl>
              <a:tblPr>
                <a:noFill/>
                <a:tableStyleId>{7610F98B-022A-44A8-8847-4D8CA558C5CB}</a:tableStyleId>
              </a:tblPr>
              <a:tblGrid>
                <a:gridCol w="422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2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922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>
                          <a:solidFill>
                            <a:schemeClr val="dk1"/>
                          </a:solidFill>
                          <a:latin typeface="Elsie"/>
                          <a:ea typeface="Elsie"/>
                          <a:cs typeface="Elsie"/>
                          <a:sym typeface="Elsie"/>
                        </a:rPr>
                        <a:t>Сильные стороны</a:t>
                      </a:r>
                      <a:endParaRPr sz="2000" b="1" dirty="0">
                        <a:solidFill>
                          <a:schemeClr val="dk1"/>
                        </a:solidFill>
                        <a:latin typeface="Elsie"/>
                        <a:ea typeface="Elsie"/>
                        <a:cs typeface="Elsie"/>
                        <a:sym typeface="Elsi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>
                          <a:solidFill>
                            <a:schemeClr val="dk1"/>
                          </a:solidFill>
                          <a:latin typeface="Elsie"/>
                          <a:ea typeface="Elsie"/>
                          <a:cs typeface="Elsie"/>
                          <a:sym typeface="Elsie"/>
                        </a:rPr>
                        <a:t>Слабые стороны</a:t>
                      </a:r>
                      <a:endParaRPr sz="2000" b="1" dirty="0">
                        <a:solidFill>
                          <a:schemeClr val="dk1"/>
                        </a:solidFill>
                        <a:latin typeface="Elsie"/>
                        <a:ea typeface="Elsie"/>
                        <a:cs typeface="Elsie"/>
                        <a:sym typeface="Elsi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Натуральный состав</a:t>
                      </a: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Не тестируется на животных</a:t>
                      </a: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Успешная линейка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уходовой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косметики</a:t>
                      </a: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Активное ведение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соц.сетей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(ВК, ТГ, Инстаграм)</a:t>
                      </a: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Российский производитель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 panose="020B0604020202020204" pitchFamily="34" charset="0"/>
                        <a:buNone/>
                      </a:pPr>
                      <a:endParaRPr lang="ru-RU" sz="1400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26000" marR="126000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Уступает зарубежным брендам в популярности</a:t>
                      </a: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Непривлекательный дизайн</a:t>
                      </a: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Слаборазвитая линия декоративной косметики</a:t>
                      </a: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Неопределенная целевая аудитория, не налажена коммуникация</a:t>
                      </a: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 panose="020B0604020202020204" pitchFamily="34" charset="0"/>
                        <a:buChar char="•"/>
                      </a:pPr>
                      <a:endParaRPr sz="1400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26000" marR="126000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19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2000" b="1" i="0" u="none" strike="noStrike" cap="none" dirty="0">
                          <a:solidFill>
                            <a:schemeClr val="dk1"/>
                          </a:solidFill>
                          <a:latin typeface="Elsie"/>
                          <a:ea typeface="Open Sans"/>
                          <a:cs typeface="Open Sans"/>
                          <a:sym typeface="Open Sans"/>
                        </a:rPr>
                        <a:t>Возможности</a:t>
                      </a:r>
                      <a:endParaRPr sz="2000" b="1" i="0" u="none" strike="noStrike" cap="none" dirty="0">
                        <a:solidFill>
                          <a:schemeClr val="dk1"/>
                        </a:solidFill>
                        <a:latin typeface="Elsie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26000" marR="126000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2000" b="1" i="0" u="none" strike="noStrike" cap="none" dirty="0">
                          <a:solidFill>
                            <a:schemeClr val="dk1"/>
                          </a:solidFill>
                          <a:latin typeface="Elsie"/>
                          <a:ea typeface="Open Sans"/>
                          <a:cs typeface="Open Sans"/>
                          <a:sym typeface="Open Sans"/>
                        </a:rPr>
                        <a:t>Угрозы</a:t>
                      </a:r>
                      <a:endParaRPr sz="2000" b="1" i="0" u="none" strike="noStrike" cap="none" dirty="0">
                        <a:solidFill>
                          <a:schemeClr val="dk1"/>
                        </a:solidFill>
                        <a:latin typeface="Elsie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26000" marR="126000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5102"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Проведение ребрендинга: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нейминг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, логотип, дизайн и т.д.</a:t>
                      </a: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Зафиксированная ЦА</a:t>
                      </a: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Проведение маркетинговой стратегии, повышение продаж</a:t>
                      </a:r>
                      <a:endParaRPr sz="1400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26000" marR="126000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Риск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неокупаемости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вложенных средств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Страх изменений, отказ от инноваций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Риск отсутствия или потери источника финансирования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 panose="020B0604020202020204" pitchFamily="34" charset="0"/>
                        <a:buChar char="•"/>
                      </a:pPr>
                      <a:endParaRPr sz="1400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26000" marR="126000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411;p44">
            <a:extLst>
              <a:ext uri="{FF2B5EF4-FFF2-40B4-BE49-F238E27FC236}">
                <a16:creationId xmlns:a16="http://schemas.microsoft.com/office/drawing/2014/main" id="{6312720B-BC05-4645-BFAB-2A781D13748F}"/>
              </a:ext>
            </a:extLst>
          </p:cNvPr>
          <p:cNvSpPr/>
          <p:nvPr/>
        </p:nvSpPr>
        <p:spPr>
          <a:xfrm>
            <a:off x="3423640" y="1103427"/>
            <a:ext cx="1478902" cy="422127"/>
          </a:xfrm>
          <a:prstGeom prst="roundRect">
            <a:avLst/>
          </a:prstGeom>
          <a:solidFill>
            <a:schemeClr val="accent4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sp>
        <p:nvSpPr>
          <p:cNvPr id="21" name="Google Shape;411;p44">
            <a:extLst>
              <a:ext uri="{FF2B5EF4-FFF2-40B4-BE49-F238E27FC236}">
                <a16:creationId xmlns:a16="http://schemas.microsoft.com/office/drawing/2014/main" id="{D17B46CF-D4D2-4711-AFA9-FBE987FB472F}"/>
              </a:ext>
            </a:extLst>
          </p:cNvPr>
          <p:cNvSpPr/>
          <p:nvPr/>
        </p:nvSpPr>
        <p:spPr>
          <a:xfrm>
            <a:off x="526170" y="1124022"/>
            <a:ext cx="1397859" cy="422127"/>
          </a:xfrm>
          <a:prstGeom prst="roundRect">
            <a:avLst/>
          </a:prstGeom>
          <a:solidFill>
            <a:schemeClr val="accent4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sp>
        <p:nvSpPr>
          <p:cNvPr id="8" name="Google Shape;411;p44">
            <a:extLst>
              <a:ext uri="{FF2B5EF4-FFF2-40B4-BE49-F238E27FC236}">
                <a16:creationId xmlns:a16="http://schemas.microsoft.com/office/drawing/2014/main" id="{8F20A613-6ACB-4AF6-A571-664898008B7B}"/>
              </a:ext>
            </a:extLst>
          </p:cNvPr>
          <p:cNvSpPr/>
          <p:nvPr/>
        </p:nvSpPr>
        <p:spPr>
          <a:xfrm>
            <a:off x="3926131" y="4719109"/>
            <a:ext cx="1291738" cy="31658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sp>
        <p:nvSpPr>
          <p:cNvPr id="424" name="Google Shape;424;p46"/>
          <p:cNvSpPr txBox="1">
            <a:spLocks noGrp="1"/>
          </p:cNvSpPr>
          <p:nvPr>
            <p:ph type="subTitle" idx="1"/>
          </p:nvPr>
        </p:nvSpPr>
        <p:spPr>
          <a:xfrm>
            <a:off x="690196" y="1103427"/>
            <a:ext cx="1069806" cy="4221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b="1" dirty="0" err="1">
                <a:solidFill>
                  <a:schemeClr val="tx1"/>
                </a:solidFill>
                <a:latin typeface="Georgia" panose="02040502050405020303" pitchFamily="18" charset="0"/>
              </a:rPr>
              <a:t>Лерана</a:t>
            </a:r>
            <a:endParaRPr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grpSp>
        <p:nvGrpSpPr>
          <p:cNvPr id="4" name="Google Shape;225;p32">
            <a:extLst>
              <a:ext uri="{FF2B5EF4-FFF2-40B4-BE49-F238E27FC236}">
                <a16:creationId xmlns:a16="http://schemas.microsoft.com/office/drawing/2014/main" id="{1BB89A1B-2019-492C-BD57-6C2BF18831D9}"/>
              </a:ext>
            </a:extLst>
          </p:cNvPr>
          <p:cNvGrpSpPr/>
          <p:nvPr/>
        </p:nvGrpSpPr>
        <p:grpSpPr>
          <a:xfrm>
            <a:off x="4106376" y="4758046"/>
            <a:ext cx="931247" cy="238719"/>
            <a:chOff x="165460" y="4767604"/>
            <a:chExt cx="906292" cy="224705"/>
          </a:xfrm>
        </p:grpSpPr>
        <p:sp>
          <p:nvSpPr>
            <p:cNvPr id="5" name="Google Shape;226;p32">
              <a:extLst>
                <a:ext uri="{FF2B5EF4-FFF2-40B4-BE49-F238E27FC236}">
                  <a16:creationId xmlns:a16="http://schemas.microsoft.com/office/drawing/2014/main" id="{717EC8B3-75EF-4BC9-98CE-FB74DAEA0A44}"/>
                </a:ext>
              </a:extLst>
            </p:cNvPr>
            <p:cNvSpPr/>
            <p:nvPr/>
          </p:nvSpPr>
          <p:spPr>
            <a:xfrm rot="5400000">
              <a:off x="506257" y="4767609"/>
              <a:ext cx="224700" cy="2247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27;p32">
              <a:extLst>
                <a:ext uri="{FF2B5EF4-FFF2-40B4-BE49-F238E27FC236}">
                  <a16:creationId xmlns:a16="http://schemas.microsoft.com/office/drawing/2014/main" id="{53304385-E7F4-4CF9-BB2A-B2296F8DD871}"/>
                </a:ext>
              </a:extLst>
            </p:cNvPr>
            <p:cNvSpPr/>
            <p:nvPr/>
          </p:nvSpPr>
          <p:spPr>
            <a:xfrm rot="5400000">
              <a:off x="847053" y="4767606"/>
              <a:ext cx="224700" cy="22470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28;p32">
              <a:extLst>
                <a:ext uri="{FF2B5EF4-FFF2-40B4-BE49-F238E27FC236}">
                  <a16:creationId xmlns:a16="http://schemas.microsoft.com/office/drawing/2014/main" id="{3DBD9AA8-BD69-4424-98B0-090284C2E184}"/>
                </a:ext>
              </a:extLst>
            </p:cNvPr>
            <p:cNvSpPr/>
            <p:nvPr/>
          </p:nvSpPr>
          <p:spPr>
            <a:xfrm rot="5400000">
              <a:off x="165460" y="4767604"/>
              <a:ext cx="224700" cy="224700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9" name="Google Shape;251;p34">
            <a:extLst>
              <a:ext uri="{FF2B5EF4-FFF2-40B4-BE49-F238E27FC236}">
                <a16:creationId xmlns:a16="http://schemas.microsoft.com/office/drawing/2014/main" id="{6D10CF40-7B10-418C-B570-E8A95D9C1370}"/>
              </a:ext>
            </a:extLst>
          </p:cNvPr>
          <p:cNvSpPr txBox="1">
            <a:spLocks/>
          </p:cNvSpPr>
          <p:nvPr/>
        </p:nvSpPr>
        <p:spPr>
          <a:xfrm>
            <a:off x="-108302" y="1151"/>
            <a:ext cx="9591493" cy="85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6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ru-RU" sz="3200" dirty="0">
                <a:solidFill>
                  <a:schemeClr val="bg1"/>
                </a:solidFill>
              </a:rPr>
              <a:t>Предложения по ребрендингу</a:t>
            </a:r>
          </a:p>
        </p:txBody>
      </p:sp>
      <p:sp>
        <p:nvSpPr>
          <p:cNvPr id="12" name="Google Shape;424;p46">
            <a:extLst>
              <a:ext uri="{FF2B5EF4-FFF2-40B4-BE49-F238E27FC236}">
                <a16:creationId xmlns:a16="http://schemas.microsoft.com/office/drawing/2014/main" id="{63497E1E-5B8F-41AA-9CB4-1BE9E4C6984B}"/>
              </a:ext>
            </a:extLst>
          </p:cNvPr>
          <p:cNvSpPr txBox="1">
            <a:spLocks/>
          </p:cNvSpPr>
          <p:nvPr/>
        </p:nvSpPr>
        <p:spPr>
          <a:xfrm>
            <a:off x="3368604" y="1064493"/>
            <a:ext cx="1553577" cy="422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ru-RU" sz="1800" b="1" dirty="0">
                <a:solidFill>
                  <a:schemeClr val="tx1"/>
                </a:solidFill>
                <a:latin typeface="Georgia" panose="02040502050405020303" pitchFamily="18" charset="0"/>
              </a:rPr>
              <a:t>Берегиня</a:t>
            </a:r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9363EE08-FE91-41B1-9AA3-AA19A9A9E9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7" b="8212"/>
          <a:stretch/>
        </p:blipFill>
        <p:spPr bwMode="auto">
          <a:xfrm>
            <a:off x="7576457" y="829181"/>
            <a:ext cx="1187321" cy="126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>
            <a:extLst>
              <a:ext uri="{FF2B5EF4-FFF2-40B4-BE49-F238E27FC236}">
                <a16:creationId xmlns:a16="http://schemas.microsoft.com/office/drawing/2014/main" id="{CEAFF3E8-A685-4CE9-A3AE-8E719DDAD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053" y="1299202"/>
            <a:ext cx="1478902" cy="197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5AF94F9-34AD-4452-98C4-E52732A1BF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6457" y="2507321"/>
            <a:ext cx="1187321" cy="1511575"/>
          </a:xfrm>
          <a:prstGeom prst="rect">
            <a:avLst/>
          </a:prstGeom>
        </p:spPr>
      </p:pic>
      <p:grpSp>
        <p:nvGrpSpPr>
          <p:cNvPr id="17" name="Google Shape;1170;p59">
            <a:extLst>
              <a:ext uri="{FF2B5EF4-FFF2-40B4-BE49-F238E27FC236}">
                <a16:creationId xmlns:a16="http://schemas.microsoft.com/office/drawing/2014/main" id="{A06E83BD-8D62-46AC-AD52-7FF1D39AC6E5}"/>
              </a:ext>
            </a:extLst>
          </p:cNvPr>
          <p:cNvGrpSpPr/>
          <p:nvPr/>
        </p:nvGrpSpPr>
        <p:grpSpPr>
          <a:xfrm>
            <a:off x="2145194" y="1119515"/>
            <a:ext cx="902806" cy="359373"/>
            <a:chOff x="4920150" y="1977875"/>
            <a:chExt cx="68525" cy="33800"/>
          </a:xfrm>
        </p:grpSpPr>
        <p:sp>
          <p:nvSpPr>
            <p:cNvPr id="18" name="Google Shape;1171;p59">
              <a:extLst>
                <a:ext uri="{FF2B5EF4-FFF2-40B4-BE49-F238E27FC236}">
                  <a16:creationId xmlns:a16="http://schemas.microsoft.com/office/drawing/2014/main" id="{EE7AE261-3A88-4F31-ADC5-84DA3BE04537}"/>
                </a:ext>
              </a:extLst>
            </p:cNvPr>
            <p:cNvSpPr/>
            <p:nvPr/>
          </p:nvSpPr>
          <p:spPr>
            <a:xfrm>
              <a:off x="4949175" y="1977875"/>
              <a:ext cx="39500" cy="33800"/>
            </a:xfrm>
            <a:custGeom>
              <a:avLst/>
              <a:gdLst/>
              <a:ahLst/>
              <a:cxnLst/>
              <a:rect l="l" t="t" r="r" b="b"/>
              <a:pathLst>
                <a:path w="1580" h="1352" extrusionOk="0">
                  <a:moveTo>
                    <a:pt x="891" y="1"/>
                  </a:moveTo>
                  <a:cubicBezTo>
                    <a:pt x="859" y="1"/>
                    <a:pt x="828" y="12"/>
                    <a:pt x="801" y="32"/>
                  </a:cubicBezTo>
                  <a:cubicBezTo>
                    <a:pt x="743" y="89"/>
                    <a:pt x="743" y="176"/>
                    <a:pt x="801" y="226"/>
                  </a:cubicBezTo>
                  <a:lnTo>
                    <a:pt x="1039" y="472"/>
                  </a:lnTo>
                  <a:cubicBezTo>
                    <a:pt x="1068" y="493"/>
                    <a:pt x="1046" y="544"/>
                    <a:pt x="1010" y="544"/>
                  </a:cubicBezTo>
                  <a:lnTo>
                    <a:pt x="152" y="544"/>
                  </a:lnTo>
                  <a:cubicBezTo>
                    <a:pt x="147" y="543"/>
                    <a:pt x="143" y="543"/>
                    <a:pt x="139" y="543"/>
                  </a:cubicBezTo>
                  <a:cubicBezTo>
                    <a:pt x="66" y="543"/>
                    <a:pt x="14" y="598"/>
                    <a:pt x="8" y="666"/>
                  </a:cubicBezTo>
                  <a:cubicBezTo>
                    <a:pt x="0" y="746"/>
                    <a:pt x="65" y="811"/>
                    <a:pt x="145" y="811"/>
                  </a:cubicBezTo>
                  <a:lnTo>
                    <a:pt x="1010" y="811"/>
                  </a:lnTo>
                  <a:cubicBezTo>
                    <a:pt x="1046" y="811"/>
                    <a:pt x="1068" y="854"/>
                    <a:pt x="1039" y="883"/>
                  </a:cubicBezTo>
                  <a:lnTo>
                    <a:pt x="808" y="1113"/>
                  </a:lnTo>
                  <a:cubicBezTo>
                    <a:pt x="758" y="1164"/>
                    <a:pt x="751" y="1251"/>
                    <a:pt x="794" y="1308"/>
                  </a:cubicBezTo>
                  <a:cubicBezTo>
                    <a:pt x="823" y="1337"/>
                    <a:pt x="859" y="1351"/>
                    <a:pt x="895" y="1351"/>
                  </a:cubicBezTo>
                  <a:cubicBezTo>
                    <a:pt x="931" y="1351"/>
                    <a:pt x="967" y="1337"/>
                    <a:pt x="996" y="1308"/>
                  </a:cubicBezTo>
                  <a:lnTo>
                    <a:pt x="1522" y="774"/>
                  </a:lnTo>
                  <a:cubicBezTo>
                    <a:pt x="1580" y="717"/>
                    <a:pt x="1573" y="630"/>
                    <a:pt x="1522" y="573"/>
                  </a:cubicBezTo>
                  <a:lnTo>
                    <a:pt x="996" y="46"/>
                  </a:lnTo>
                  <a:cubicBezTo>
                    <a:pt x="965" y="15"/>
                    <a:pt x="928" y="1"/>
                    <a:pt x="891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172;p59">
              <a:extLst>
                <a:ext uri="{FF2B5EF4-FFF2-40B4-BE49-F238E27FC236}">
                  <a16:creationId xmlns:a16="http://schemas.microsoft.com/office/drawing/2014/main" id="{97E11B9C-C8C7-4B14-9B12-EB48B487182E}"/>
                </a:ext>
              </a:extLst>
            </p:cNvPr>
            <p:cNvSpPr/>
            <p:nvPr/>
          </p:nvSpPr>
          <p:spPr>
            <a:xfrm>
              <a:off x="4931875" y="1991450"/>
              <a:ext cx="12825" cy="6700"/>
            </a:xfrm>
            <a:custGeom>
              <a:avLst/>
              <a:gdLst/>
              <a:ahLst/>
              <a:cxnLst/>
              <a:rect l="l" t="t" r="r" b="b"/>
              <a:pathLst>
                <a:path w="513" h="268" extrusionOk="0">
                  <a:moveTo>
                    <a:pt x="180" y="1"/>
                  </a:moveTo>
                  <a:cubicBezTo>
                    <a:pt x="0" y="1"/>
                    <a:pt x="0" y="268"/>
                    <a:pt x="180" y="268"/>
                  </a:cubicBezTo>
                  <a:lnTo>
                    <a:pt x="332" y="268"/>
                  </a:lnTo>
                  <a:cubicBezTo>
                    <a:pt x="512" y="268"/>
                    <a:pt x="512" y="1"/>
                    <a:pt x="332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173;p59">
              <a:extLst>
                <a:ext uri="{FF2B5EF4-FFF2-40B4-BE49-F238E27FC236}">
                  <a16:creationId xmlns:a16="http://schemas.microsoft.com/office/drawing/2014/main" id="{7AE349F9-B92B-48E1-8B75-2262D2827359}"/>
                </a:ext>
              </a:extLst>
            </p:cNvPr>
            <p:cNvSpPr/>
            <p:nvPr/>
          </p:nvSpPr>
          <p:spPr>
            <a:xfrm>
              <a:off x="4920150" y="1991450"/>
              <a:ext cx="9225" cy="6700"/>
            </a:xfrm>
            <a:custGeom>
              <a:avLst/>
              <a:gdLst/>
              <a:ahLst/>
              <a:cxnLst/>
              <a:rect l="l" t="t" r="r" b="b"/>
              <a:pathLst>
                <a:path w="369" h="268" extrusionOk="0">
                  <a:moveTo>
                    <a:pt x="181" y="1"/>
                  </a:moveTo>
                  <a:cubicBezTo>
                    <a:pt x="0" y="1"/>
                    <a:pt x="0" y="268"/>
                    <a:pt x="181" y="268"/>
                  </a:cubicBezTo>
                  <a:lnTo>
                    <a:pt x="195" y="268"/>
                  </a:lnTo>
                  <a:cubicBezTo>
                    <a:pt x="368" y="268"/>
                    <a:pt x="368" y="1"/>
                    <a:pt x="195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7F9957B-3FB5-4B41-94A3-E09BD8557B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4987" b="21116"/>
          <a:stretch/>
        </p:blipFill>
        <p:spPr>
          <a:xfrm>
            <a:off x="244301" y="1873154"/>
            <a:ext cx="2803699" cy="179145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76F0D63-7325-4CA5-8CF5-570390D3C2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2424" y="1885832"/>
            <a:ext cx="1798791" cy="179145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D6BFABC-4A00-49D0-B8E1-809B6FE5E15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0417" b="15902"/>
          <a:stretch/>
        </p:blipFill>
        <p:spPr>
          <a:xfrm>
            <a:off x="4109843" y="3343982"/>
            <a:ext cx="1884805" cy="1300861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34A1BAD-99D7-460A-AD63-DBCDC7232A7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4840" r="10534"/>
          <a:stretch/>
        </p:blipFill>
        <p:spPr>
          <a:xfrm>
            <a:off x="2441674" y="2662733"/>
            <a:ext cx="1397859" cy="1873154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0815155-12C2-4FF1-8E3C-1D548EC27E5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222" y="3187283"/>
            <a:ext cx="1705579" cy="1705579"/>
          </a:xfrm>
          <a:prstGeom prst="rect">
            <a:avLst/>
          </a:prstGeom>
        </p:spPr>
      </p:pic>
      <p:sp>
        <p:nvSpPr>
          <p:cNvPr id="35" name="Google Shape;424;p46">
            <a:extLst>
              <a:ext uri="{FF2B5EF4-FFF2-40B4-BE49-F238E27FC236}">
                <a16:creationId xmlns:a16="http://schemas.microsoft.com/office/drawing/2014/main" id="{34E7CB7A-8C05-4CDC-934D-F62658C59C09}"/>
              </a:ext>
            </a:extLst>
          </p:cNvPr>
          <p:cNvSpPr txBox="1">
            <a:spLocks/>
          </p:cNvSpPr>
          <p:nvPr/>
        </p:nvSpPr>
        <p:spPr>
          <a:xfrm>
            <a:off x="5994648" y="4146336"/>
            <a:ext cx="3127508" cy="779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ru-RU" b="1" u="sng" dirty="0">
                <a:solidFill>
                  <a:schemeClr val="bg1"/>
                </a:solidFill>
                <a:latin typeface="Georgia" panose="02040502050405020303" pitchFamily="18" charset="0"/>
              </a:rPr>
              <a:t>Славянская мифология</a:t>
            </a:r>
          </a:p>
          <a:p>
            <a:pPr marL="0" indent="0">
              <a:spcAft>
                <a:spcPts val="1200"/>
              </a:spcAft>
            </a:pPr>
            <a:r>
              <a:rPr lang="en-US" b="1" u="sng" dirty="0">
                <a:solidFill>
                  <a:schemeClr val="bg1"/>
                </a:solidFill>
                <a:latin typeface="Georgia" panose="02040502050405020303" pitchFamily="18" charset="0"/>
              </a:rPr>
              <a:t>Dark Fantasy</a:t>
            </a:r>
            <a:endParaRPr lang="ru-RU" b="1" u="sng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" name="Google Shape;338;p39"/>
          <p:cNvGraphicFramePr/>
          <p:nvPr>
            <p:extLst>
              <p:ext uri="{D42A27DB-BD31-4B8C-83A1-F6EECF244321}">
                <p14:modId xmlns:p14="http://schemas.microsoft.com/office/powerpoint/2010/main" val="894357926"/>
              </p:ext>
            </p:extLst>
          </p:nvPr>
        </p:nvGraphicFramePr>
        <p:xfrm>
          <a:off x="146179" y="771753"/>
          <a:ext cx="8851641" cy="3844936"/>
        </p:xfrm>
        <a:graphic>
          <a:graphicData uri="http://schemas.openxmlformats.org/drawingml/2006/table">
            <a:tbl>
              <a:tblPr>
                <a:noFill/>
                <a:tableStyleId>{7610F98B-022A-44A8-8847-4D8CA558C5CB}</a:tableStyleId>
              </a:tblPr>
              <a:tblGrid>
                <a:gridCol w="1108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8311">
                  <a:extLst>
                    <a:ext uri="{9D8B030D-6E8A-4147-A177-3AD203B41FA5}">
                      <a16:colId xmlns:a16="http://schemas.microsoft.com/office/drawing/2014/main" val="4275029063"/>
                    </a:ext>
                  </a:extLst>
                </a:gridCol>
                <a:gridCol w="5283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49460">
                  <a:extLst>
                    <a:ext uri="{9D8B030D-6E8A-4147-A177-3AD203B41FA5}">
                      <a16:colId xmlns:a16="http://schemas.microsoft.com/office/drawing/2014/main" val="3488991565"/>
                    </a:ext>
                  </a:extLst>
                </a:gridCol>
                <a:gridCol w="1450774">
                  <a:extLst>
                    <a:ext uri="{9D8B030D-6E8A-4147-A177-3AD203B41FA5}">
                      <a16:colId xmlns:a16="http://schemas.microsoft.com/office/drawing/2014/main" val="67572076"/>
                    </a:ext>
                  </a:extLst>
                </a:gridCol>
                <a:gridCol w="7139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52735">
                  <a:extLst>
                    <a:ext uri="{9D8B030D-6E8A-4147-A177-3AD203B41FA5}">
                      <a16:colId xmlns:a16="http://schemas.microsoft.com/office/drawing/2014/main" val="3564645010"/>
                    </a:ext>
                  </a:extLst>
                </a:gridCol>
              </a:tblGrid>
              <a:tr h="553194">
                <a:tc gridSpan="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Географический принцип</a:t>
                      </a: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Week</a:t>
                      </a:r>
                      <a:endParaRPr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b="1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967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"/>
                        </a:rPr>
                        <a:t>Регион</a:t>
                      </a:r>
                      <a:endParaRPr sz="1200" b="0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"/>
                      </a:endParaRPr>
                    </a:p>
                  </a:txBody>
                  <a:tcPr marL="91425" marR="91425" marT="0" marB="0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Город</a:t>
                      </a:r>
                      <a:endParaRPr sz="1200" b="0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Уровень урбанизации</a:t>
                      </a:r>
                      <a:endParaRPr sz="1200" b="0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4604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"/>
                        </a:rPr>
                        <a:t>Сибирь</a:t>
                      </a: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"/>
                      </a:endParaRPr>
                    </a:p>
                  </a:txBody>
                  <a:tcPr marL="91425" marR="91425" marT="0" marB="0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Более 1 млн человек</a:t>
                      </a: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Arial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Arial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Высокий</a:t>
                      </a: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Arial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Arial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7633">
                <a:tc gridSpan="7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400" b="1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"/>
                        </a:rPr>
                        <a:t>Демографический принцип</a:t>
                      </a:r>
                      <a:endParaRPr sz="1400" b="1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Arial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Arial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400" b="1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"/>
                        </a:rPr>
                        <a:t>Пол</a:t>
                      </a: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Возраст</a:t>
                      </a: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Возраст</a:t>
                      </a: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Arial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"/>
                        </a:rPr>
                        <a:t>Род занятий</a:t>
                      </a: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Уровень дохода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Arial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Культура и традиции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291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"/>
                        </a:rPr>
                        <a:t>Женский</a:t>
                      </a: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От 16 до 20;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От 20 до 35;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От 36 до 45.</a:t>
                      </a:r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Arial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Обучающиеся (школа, институт, колледж); работающие; медиа-личности</a:t>
                      </a:r>
                    </a:p>
                  </a:txBody>
                  <a:tcPr marL="68580" marR="6858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Нацелены на сегмент чуть выше среднего, со временем выход на «люксовый» сегмент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Arial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Славянская культура; патриотизм; ценность истории и литературы, экологичность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39" name="Google Shape;339;p39"/>
          <p:cNvSpPr txBox="1">
            <a:spLocks noGrp="1"/>
          </p:cNvSpPr>
          <p:nvPr>
            <p:ph type="title"/>
          </p:nvPr>
        </p:nvSpPr>
        <p:spPr>
          <a:xfrm>
            <a:off x="720000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Портрет целевой аудитории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9"/>
          <p:cNvSpPr txBox="1">
            <a:spLocks noGrp="1"/>
          </p:cNvSpPr>
          <p:nvPr>
            <p:ph type="title"/>
          </p:nvPr>
        </p:nvSpPr>
        <p:spPr>
          <a:xfrm>
            <a:off x="720000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Портрет целевой аудитории</a:t>
            </a:r>
            <a:endParaRPr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A29CA01A-4C31-4F6E-96A1-E65FA564E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770460"/>
              </p:ext>
            </p:extLst>
          </p:nvPr>
        </p:nvGraphicFramePr>
        <p:xfrm>
          <a:off x="146180" y="835408"/>
          <a:ext cx="8851640" cy="3834128"/>
        </p:xfrm>
        <a:graphic>
          <a:graphicData uri="http://schemas.openxmlformats.org/drawingml/2006/table">
            <a:tbl>
              <a:tblPr>
                <a:noFill/>
                <a:tableStyleId>{7610F98B-022A-44A8-8847-4D8CA558C5CB}</a:tableStyleId>
              </a:tblPr>
              <a:tblGrid>
                <a:gridCol w="3402434">
                  <a:extLst>
                    <a:ext uri="{9D8B030D-6E8A-4147-A177-3AD203B41FA5}">
                      <a16:colId xmlns:a16="http://schemas.microsoft.com/office/drawing/2014/main" val="1454281339"/>
                    </a:ext>
                  </a:extLst>
                </a:gridCol>
                <a:gridCol w="1038808">
                  <a:extLst>
                    <a:ext uri="{9D8B030D-6E8A-4147-A177-3AD203B41FA5}">
                      <a16:colId xmlns:a16="http://schemas.microsoft.com/office/drawing/2014/main" val="1261424255"/>
                    </a:ext>
                  </a:extLst>
                </a:gridCol>
                <a:gridCol w="752669">
                  <a:extLst>
                    <a:ext uri="{9D8B030D-6E8A-4147-A177-3AD203B41FA5}">
                      <a16:colId xmlns:a16="http://schemas.microsoft.com/office/drawing/2014/main" val="1092182509"/>
                    </a:ext>
                  </a:extLst>
                </a:gridCol>
                <a:gridCol w="3657729">
                  <a:extLst>
                    <a:ext uri="{9D8B030D-6E8A-4147-A177-3AD203B41FA5}">
                      <a16:colId xmlns:a16="http://schemas.microsoft.com/office/drawing/2014/main" val="1381966126"/>
                    </a:ext>
                  </a:extLst>
                </a:gridCol>
              </a:tblGrid>
              <a:tr h="520765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400" b="1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"/>
                        </a:rPr>
                        <a:t>Психографический принцип</a:t>
                      </a:r>
                      <a:endParaRPr sz="1400" b="1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305726"/>
                  </a:ext>
                </a:extLst>
              </a:tr>
              <a:tr h="482794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"/>
                        </a:rPr>
                        <a:t>Образ жизни</a:t>
                      </a: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Интересы</a:t>
                      </a: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Интересы</a:t>
                      </a:r>
                      <a:endParaRPr lang="ru-RU" dirty="0"/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Интересы</a:t>
                      </a: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388402"/>
                  </a:ext>
                </a:extLst>
              </a:tr>
              <a:tr h="819492">
                <a:tc gridSpan="2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Ведут активный образ жизни. “Лидер мнений”, заботится о своём внешнем виде и имидже, любят пробовать новое и быть уникальными</a:t>
                      </a:r>
                      <a:endParaRPr sz="11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Креативные личности, которые увлекаются макияжем, историей, творчеством, литературой, поддерживают экологию</a:t>
                      </a: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Креативные личности, которые увлекаются макияжем, историей, творчеством, литературой, поддерживают экологию</a:t>
                      </a:r>
                      <a:endParaRPr lang="ru-RU" dirty="0"/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Креативные личности, которые увлекаются макияжем, историей, творчеством, литературой, поддерживают экологию</a:t>
                      </a: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243817"/>
                  </a:ext>
                </a:extLst>
              </a:tr>
              <a:tr h="51295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400" b="1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"/>
                        </a:rPr>
                        <a:t>Поведенческий принцип</a:t>
                      </a:r>
                      <a:endParaRPr sz="1400" b="1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Arial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310688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"/>
                        </a:rPr>
                        <a:t>Стиль потребления</a:t>
                      </a: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Степень лояльности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Arial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Искомые преимущества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166358"/>
                  </a:ext>
                </a:extLst>
              </a:tr>
              <a:tr h="93207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Следуют моде и трендам, совершают импульсивные покупки, легко поддаются влиянию рекламы, часто совершают интернет-покупки</a:t>
                      </a:r>
                    </a:p>
                  </a:txBody>
                  <a:tcPr marL="68580" marR="6858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Нейтральная степень лояльности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Arial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Индивидуальность, привлекательный дизайн, следование определенной тематике, трендовый продукт, экологичный состав</a:t>
                      </a: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6244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31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308;p37">
            <a:extLst>
              <a:ext uri="{FF2B5EF4-FFF2-40B4-BE49-F238E27FC236}">
                <a16:creationId xmlns:a16="http://schemas.microsoft.com/office/drawing/2014/main" id="{D1E9727F-DF38-472E-A0EF-E5B67E4D98CA}"/>
              </a:ext>
            </a:extLst>
          </p:cNvPr>
          <p:cNvSpPr txBox="1">
            <a:spLocks/>
          </p:cNvSpPr>
          <p:nvPr/>
        </p:nvSpPr>
        <p:spPr>
          <a:xfrm>
            <a:off x="-314325" y="-105358"/>
            <a:ext cx="977265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4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4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4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4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4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4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4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4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ru-RU" sz="3600" dirty="0"/>
              <a:t>Проведение исследования (1 раздел)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7228113-BE78-459C-AEB0-837B37E25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21" y="603886"/>
            <a:ext cx="2891529" cy="248300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DE35A86-08D8-4E5D-9064-C7F49900EE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1742"/>
          <a:stretch/>
        </p:blipFill>
        <p:spPr>
          <a:xfrm>
            <a:off x="99321" y="3047893"/>
            <a:ext cx="2891529" cy="16942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E016593-5336-4190-9EFC-B611973FB7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0573" y="603886"/>
            <a:ext cx="3002854" cy="262826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13D38B4-FD45-4106-974E-64CDF432B68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7405"/>
          <a:stretch/>
        </p:blipFill>
        <p:spPr>
          <a:xfrm>
            <a:off x="3070573" y="3047893"/>
            <a:ext cx="3002854" cy="18996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DE11A02C-5EC4-4442-9096-DC46964D08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3152" y="603886"/>
            <a:ext cx="2849351" cy="248300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9174B40-0A06-45F8-8B61-15573DAF31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3150" y="3041543"/>
            <a:ext cx="2876489" cy="19060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308;p37">
            <a:extLst>
              <a:ext uri="{FF2B5EF4-FFF2-40B4-BE49-F238E27FC236}">
                <a16:creationId xmlns:a16="http://schemas.microsoft.com/office/drawing/2014/main" id="{D1E9727F-DF38-472E-A0EF-E5B67E4D98CA}"/>
              </a:ext>
            </a:extLst>
          </p:cNvPr>
          <p:cNvSpPr txBox="1">
            <a:spLocks/>
          </p:cNvSpPr>
          <p:nvPr/>
        </p:nvSpPr>
        <p:spPr>
          <a:xfrm>
            <a:off x="-314325" y="-105358"/>
            <a:ext cx="977265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4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4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4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4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4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4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4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4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4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ru-RU" sz="3600" dirty="0"/>
              <a:t>Проведение исследования (2 раздел)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4610714-8926-4D58-9781-0B64D9ED2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840" y="648614"/>
            <a:ext cx="4254360" cy="340609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0083D13-9C8A-47F2-B623-30C7FDE3F7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2060" y="645338"/>
            <a:ext cx="4102100" cy="340937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9B430F-F7B9-4EEA-BD93-8CCD502C8F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368" y="3035300"/>
            <a:ext cx="3777434" cy="18523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0527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7"/>
          <p:cNvSpPr txBox="1">
            <a:spLocks noGrp="1"/>
          </p:cNvSpPr>
          <p:nvPr>
            <p:ph type="title"/>
          </p:nvPr>
        </p:nvSpPr>
        <p:spPr>
          <a:xfrm>
            <a:off x="720000" y="-9967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Результаты опроса</a:t>
            </a:r>
            <a:endParaRPr dirty="0"/>
          </a:p>
        </p:txBody>
      </p:sp>
      <p:pic>
        <p:nvPicPr>
          <p:cNvPr id="1026" name="Picture 2" descr="Диаграмма ответов в Формах. Вопрос: Обратите, пожалуйста, внимание на изображения выше. Насколько Вас устраивает дизайн и оформление данного бренда?. Количество ответов: 113 ответов.">
            <a:extLst>
              <a:ext uri="{FF2B5EF4-FFF2-40B4-BE49-F238E27FC236}">
                <a16:creationId xmlns:a16="http://schemas.microsoft.com/office/drawing/2014/main" id="{065603E8-3250-4538-9299-1B81B56AF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38" y="555306"/>
            <a:ext cx="4218052" cy="214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32ADBC76-F506-45FA-AC55-B3058706CAAB}"/>
              </a:ext>
            </a:extLst>
          </p:cNvPr>
          <p:cNvSpPr/>
          <p:nvPr/>
        </p:nvSpPr>
        <p:spPr>
          <a:xfrm>
            <a:off x="1464129" y="1286493"/>
            <a:ext cx="522514" cy="3483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Диаграмма ответов в Формах. Вопрос: Теперь посмотрите на изображения ниже. Заинтересовались ли бы Вы, если бы увидели декоративную косметику с дизайном в стиле славянской мифологии в магазине?&#10;. Количество ответов: 113 ответов.">
            <a:extLst>
              <a:ext uri="{FF2B5EF4-FFF2-40B4-BE49-F238E27FC236}">
                <a16:creationId xmlns:a16="http://schemas.microsoft.com/office/drawing/2014/main" id="{61AADBC5-B453-4B82-8F61-F14BE0311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38" y="2781030"/>
            <a:ext cx="4218052" cy="191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Диаграмма ответов в Формах. Вопрос: Укажите Ваш пол:. Количество ответов: 113 ответов.">
            <a:extLst>
              <a:ext uri="{FF2B5EF4-FFF2-40B4-BE49-F238E27FC236}">
                <a16:creationId xmlns:a16="http://schemas.microsoft.com/office/drawing/2014/main" id="{F29FC8E4-1012-4577-820A-25EAAC42C4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71"/>
          <a:stretch/>
        </p:blipFill>
        <p:spPr bwMode="auto">
          <a:xfrm>
            <a:off x="4556662" y="658962"/>
            <a:ext cx="4335194" cy="193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Диаграмма ответов в Формах. Вопрос: Укажите Ваш возраст:. Количество ответов: 113 ответов.">
            <a:extLst>
              <a:ext uri="{FF2B5EF4-FFF2-40B4-BE49-F238E27FC236}">
                <a16:creationId xmlns:a16="http://schemas.microsoft.com/office/drawing/2014/main" id="{2D317D25-7FA7-4191-81AE-121CDE69C6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3"/>
          <a:stretch/>
        </p:blipFill>
        <p:spPr bwMode="auto">
          <a:xfrm>
            <a:off x="4556662" y="2652062"/>
            <a:ext cx="4343400" cy="193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трелка: влево-вверх 8">
            <a:extLst>
              <a:ext uri="{FF2B5EF4-FFF2-40B4-BE49-F238E27FC236}">
                <a16:creationId xmlns:a16="http://schemas.microsoft.com/office/drawing/2014/main" id="{5459CDFC-2219-44CF-8611-F71AA3961BD4}"/>
              </a:ext>
            </a:extLst>
          </p:cNvPr>
          <p:cNvSpPr/>
          <p:nvPr/>
        </p:nvSpPr>
        <p:spPr>
          <a:xfrm rot="7435102">
            <a:off x="999009" y="3776440"/>
            <a:ext cx="525462" cy="480378"/>
          </a:xfrm>
          <a:prstGeom prst="leftUpArrow">
            <a:avLst>
              <a:gd name="adj1" fmla="val 13274"/>
              <a:gd name="adj2" fmla="val 15818"/>
              <a:gd name="adj3" fmla="val 32319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7"/>
          <p:cNvSpPr txBox="1">
            <a:spLocks noGrp="1"/>
          </p:cNvSpPr>
          <p:nvPr>
            <p:ph type="title"/>
          </p:nvPr>
        </p:nvSpPr>
        <p:spPr>
          <a:xfrm>
            <a:off x="720000" y="-9967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Результаты опроса</a:t>
            </a:r>
            <a:endParaRPr dirty="0"/>
          </a:p>
        </p:txBody>
      </p:sp>
      <p:sp>
        <p:nvSpPr>
          <p:cNvPr id="313" name="Google Shape;313;p37"/>
          <p:cNvSpPr txBox="1"/>
          <p:nvPr/>
        </p:nvSpPr>
        <p:spPr>
          <a:xfrm>
            <a:off x="4547632" y="3039381"/>
            <a:ext cx="4350662" cy="1271783"/>
          </a:xfrm>
          <a:prstGeom prst="roundRect">
            <a:avLst>
              <a:gd name="adj" fmla="val 7189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u="sng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Вывод:</a:t>
            </a:r>
            <a:r>
              <a:rPr lang="ru-RU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ц</a:t>
            </a:r>
            <a:r>
              <a:rPr lang="ru-RU" dirty="0">
                <a:solidFill>
                  <a:srgbClr val="00206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елевая аудитория нашего бренда (женщины возрастных групп до 20, от 20 до 35 и от 36 до 45 лет) </a:t>
            </a:r>
            <a:r>
              <a:rPr lang="ru-RU" b="1" dirty="0">
                <a:solidFill>
                  <a:srgbClr val="00206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заинтересована</a:t>
            </a:r>
            <a:r>
              <a:rPr lang="ru-RU" dirty="0">
                <a:solidFill>
                  <a:srgbClr val="00206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в появлении на рынке декоративной косметики с дизайном в стиле славянской мифологии</a:t>
            </a:r>
            <a:endParaRPr sz="1050" dirty="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</p:txBody>
      </p:sp>
      <p:pic>
        <p:nvPicPr>
          <p:cNvPr id="1034" name="Picture 10" descr="Диаграмма ответов в Формах. Вопрос: Укажите Ваш род занятий:. Количество ответов: 113 ответов.">
            <a:extLst>
              <a:ext uri="{FF2B5EF4-FFF2-40B4-BE49-F238E27FC236}">
                <a16:creationId xmlns:a16="http://schemas.microsoft.com/office/drawing/2014/main" id="{7F4B2726-EA5B-49E7-8FC1-AD6BCDF0E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90" y="569199"/>
            <a:ext cx="4272606" cy="179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Диаграмма ответов в Формах. Вопрос: Какую сумму Вы готовы потратить на декоративную косметику за один поход в магазин?&#10;. Количество ответов: 113 ответов.">
            <a:extLst>
              <a:ext uri="{FF2B5EF4-FFF2-40B4-BE49-F238E27FC236}">
                <a16:creationId xmlns:a16="http://schemas.microsoft.com/office/drawing/2014/main" id="{A5FEDECD-AFC7-4ED7-BEF7-588B2ADD4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90" y="2776246"/>
            <a:ext cx="4272606" cy="179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Диаграмма ответов в Формах. Вопрос: Откуда Вы узнаёте о новых брендах декоративной косметики?&#10;. Количество ответов: 113 ответов.">
            <a:extLst>
              <a:ext uri="{FF2B5EF4-FFF2-40B4-BE49-F238E27FC236}">
                <a16:creationId xmlns:a16="http://schemas.microsoft.com/office/drawing/2014/main" id="{C2F2D562-7442-4E34-B46C-FCE47E2B7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631" y="569199"/>
            <a:ext cx="4350663" cy="206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726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7"/>
          <p:cNvSpPr txBox="1">
            <a:spLocks noGrp="1"/>
          </p:cNvSpPr>
          <p:nvPr>
            <p:ph type="title"/>
          </p:nvPr>
        </p:nvSpPr>
        <p:spPr>
          <a:xfrm>
            <a:off x="532095" y="1056068"/>
            <a:ext cx="3689725" cy="8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245 000 руб.</a:t>
            </a:r>
            <a:endParaRPr dirty="0"/>
          </a:p>
        </p:txBody>
      </p:sp>
      <p:sp>
        <p:nvSpPr>
          <p:cNvPr id="430" name="Google Shape;430;p47"/>
          <p:cNvSpPr txBox="1">
            <a:spLocks noGrp="1"/>
          </p:cNvSpPr>
          <p:nvPr>
            <p:ph type="subTitle" idx="1"/>
          </p:nvPr>
        </p:nvSpPr>
        <p:spPr>
          <a:xfrm>
            <a:off x="532095" y="1747467"/>
            <a:ext cx="3376200" cy="42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/>
              <a:t>Создание логотипа</a:t>
            </a:r>
            <a:endParaRPr lang="en-US" dirty="0"/>
          </a:p>
        </p:txBody>
      </p:sp>
      <p:sp>
        <p:nvSpPr>
          <p:cNvPr id="10" name="Google Shape;308;p37">
            <a:extLst>
              <a:ext uri="{FF2B5EF4-FFF2-40B4-BE49-F238E27FC236}">
                <a16:creationId xmlns:a16="http://schemas.microsoft.com/office/drawing/2014/main" id="{D586AA4F-5ADB-4DF4-A127-31EF1D47EE39}"/>
              </a:ext>
            </a:extLst>
          </p:cNvPr>
          <p:cNvSpPr txBox="1">
            <a:spLocks/>
          </p:cNvSpPr>
          <p:nvPr/>
        </p:nvSpPr>
        <p:spPr>
          <a:xfrm>
            <a:off x="720000" y="137863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48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ru-RU" sz="3000" dirty="0"/>
              <a:t>Финансирование</a:t>
            </a:r>
          </a:p>
        </p:txBody>
      </p:sp>
      <p:sp>
        <p:nvSpPr>
          <p:cNvPr id="23" name="Google Shape;411;p44">
            <a:extLst>
              <a:ext uri="{FF2B5EF4-FFF2-40B4-BE49-F238E27FC236}">
                <a16:creationId xmlns:a16="http://schemas.microsoft.com/office/drawing/2014/main" id="{EC997BC2-60DA-4242-8CAD-F50DB4AD165D}"/>
              </a:ext>
            </a:extLst>
          </p:cNvPr>
          <p:cNvSpPr/>
          <p:nvPr/>
        </p:nvSpPr>
        <p:spPr>
          <a:xfrm>
            <a:off x="3926131" y="4738159"/>
            <a:ext cx="1291738" cy="31658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grpSp>
        <p:nvGrpSpPr>
          <p:cNvPr id="24" name="Google Shape;225;p32">
            <a:extLst>
              <a:ext uri="{FF2B5EF4-FFF2-40B4-BE49-F238E27FC236}">
                <a16:creationId xmlns:a16="http://schemas.microsoft.com/office/drawing/2014/main" id="{51AA9A76-6FCD-4DAA-994F-028581FA0DC3}"/>
              </a:ext>
            </a:extLst>
          </p:cNvPr>
          <p:cNvGrpSpPr/>
          <p:nvPr/>
        </p:nvGrpSpPr>
        <p:grpSpPr>
          <a:xfrm>
            <a:off x="4106376" y="4777096"/>
            <a:ext cx="931247" cy="238719"/>
            <a:chOff x="165460" y="4767604"/>
            <a:chExt cx="906292" cy="224705"/>
          </a:xfrm>
        </p:grpSpPr>
        <p:sp>
          <p:nvSpPr>
            <p:cNvPr id="25" name="Google Shape;226;p32">
              <a:extLst>
                <a:ext uri="{FF2B5EF4-FFF2-40B4-BE49-F238E27FC236}">
                  <a16:creationId xmlns:a16="http://schemas.microsoft.com/office/drawing/2014/main" id="{F17BB09F-2820-48CF-9667-1AA1179A5E33}"/>
                </a:ext>
              </a:extLst>
            </p:cNvPr>
            <p:cNvSpPr/>
            <p:nvPr/>
          </p:nvSpPr>
          <p:spPr>
            <a:xfrm rot="5400000">
              <a:off x="506257" y="4767609"/>
              <a:ext cx="224700" cy="2247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2">
              <a:extLst>
                <a:ext uri="{FF2B5EF4-FFF2-40B4-BE49-F238E27FC236}">
                  <a16:creationId xmlns:a16="http://schemas.microsoft.com/office/drawing/2014/main" id="{0CAD1FF9-E342-4F7E-A29D-B71AAB56D200}"/>
                </a:ext>
              </a:extLst>
            </p:cNvPr>
            <p:cNvSpPr/>
            <p:nvPr/>
          </p:nvSpPr>
          <p:spPr>
            <a:xfrm rot="5400000">
              <a:off x="847053" y="4767606"/>
              <a:ext cx="224700" cy="22470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2">
              <a:extLst>
                <a:ext uri="{FF2B5EF4-FFF2-40B4-BE49-F238E27FC236}">
                  <a16:creationId xmlns:a16="http://schemas.microsoft.com/office/drawing/2014/main" id="{8AFF9A94-4854-43F1-9773-5EA89DAE5FF4}"/>
                </a:ext>
              </a:extLst>
            </p:cNvPr>
            <p:cNvSpPr/>
            <p:nvPr/>
          </p:nvSpPr>
          <p:spPr>
            <a:xfrm rot="5400000">
              <a:off x="165460" y="4767604"/>
              <a:ext cx="224700" cy="224700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8" name="Google Shape;429;p47">
            <a:extLst>
              <a:ext uri="{FF2B5EF4-FFF2-40B4-BE49-F238E27FC236}">
                <a16:creationId xmlns:a16="http://schemas.microsoft.com/office/drawing/2014/main" id="{FD02A8C2-468F-4C70-81DA-32C6E005C259}"/>
              </a:ext>
            </a:extLst>
          </p:cNvPr>
          <p:cNvSpPr txBox="1">
            <a:spLocks/>
          </p:cNvSpPr>
          <p:nvPr/>
        </p:nvSpPr>
        <p:spPr>
          <a:xfrm>
            <a:off x="532094" y="2916267"/>
            <a:ext cx="3689725" cy="8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48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ru-RU" dirty="0"/>
              <a:t>295 000 руб.</a:t>
            </a:r>
          </a:p>
        </p:txBody>
      </p:sp>
      <p:sp>
        <p:nvSpPr>
          <p:cNvPr id="29" name="Google Shape;430;p47">
            <a:extLst>
              <a:ext uri="{FF2B5EF4-FFF2-40B4-BE49-F238E27FC236}">
                <a16:creationId xmlns:a16="http://schemas.microsoft.com/office/drawing/2014/main" id="{853D20A7-F8E0-430D-ADD6-4B7691A9EA40}"/>
              </a:ext>
            </a:extLst>
          </p:cNvPr>
          <p:cNvSpPr txBox="1">
            <a:spLocks/>
          </p:cNvSpPr>
          <p:nvPr/>
        </p:nvSpPr>
        <p:spPr>
          <a:xfrm>
            <a:off x="730176" y="3664132"/>
            <a:ext cx="33762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ru-RU" dirty="0"/>
              <a:t>Фирменный стиль и брендбук </a:t>
            </a:r>
            <a:endParaRPr lang="en-US" dirty="0"/>
          </a:p>
        </p:txBody>
      </p:sp>
      <p:sp>
        <p:nvSpPr>
          <p:cNvPr id="32" name="Google Shape;429;p47">
            <a:extLst>
              <a:ext uri="{FF2B5EF4-FFF2-40B4-BE49-F238E27FC236}">
                <a16:creationId xmlns:a16="http://schemas.microsoft.com/office/drawing/2014/main" id="{59DE2634-9725-456A-86ED-456524F13E84}"/>
              </a:ext>
            </a:extLst>
          </p:cNvPr>
          <p:cNvSpPr txBox="1">
            <a:spLocks/>
          </p:cNvSpPr>
          <p:nvPr/>
        </p:nvSpPr>
        <p:spPr>
          <a:xfrm>
            <a:off x="4922180" y="1056068"/>
            <a:ext cx="3689725" cy="8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48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ru-RU" dirty="0"/>
              <a:t>335 000 руб.</a:t>
            </a:r>
          </a:p>
        </p:txBody>
      </p:sp>
      <p:sp>
        <p:nvSpPr>
          <p:cNvPr id="33" name="Google Shape;430;p47">
            <a:extLst>
              <a:ext uri="{FF2B5EF4-FFF2-40B4-BE49-F238E27FC236}">
                <a16:creationId xmlns:a16="http://schemas.microsoft.com/office/drawing/2014/main" id="{31FC2982-4D62-4AB4-9120-C6366A5CE4F7}"/>
              </a:ext>
            </a:extLst>
          </p:cNvPr>
          <p:cNvSpPr txBox="1">
            <a:spLocks/>
          </p:cNvSpPr>
          <p:nvPr/>
        </p:nvSpPr>
        <p:spPr>
          <a:xfrm>
            <a:off x="4922180" y="1747467"/>
            <a:ext cx="33762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ru-RU" dirty="0"/>
              <a:t>Дизайн упаковки</a:t>
            </a:r>
            <a:endParaRPr lang="en-US" dirty="0"/>
          </a:p>
        </p:txBody>
      </p:sp>
      <p:sp>
        <p:nvSpPr>
          <p:cNvPr id="34" name="Google Shape;430;p47">
            <a:extLst>
              <a:ext uri="{FF2B5EF4-FFF2-40B4-BE49-F238E27FC236}">
                <a16:creationId xmlns:a16="http://schemas.microsoft.com/office/drawing/2014/main" id="{B9008A27-0E79-4DFC-B079-1ABDE11C6376}"/>
              </a:ext>
            </a:extLst>
          </p:cNvPr>
          <p:cNvSpPr txBox="1">
            <a:spLocks/>
          </p:cNvSpPr>
          <p:nvPr/>
        </p:nvSpPr>
        <p:spPr>
          <a:xfrm>
            <a:off x="4922180" y="2813751"/>
            <a:ext cx="952356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ru-RU" b="1" u="sng" dirty="0"/>
              <a:t>Итого:</a:t>
            </a:r>
            <a:endParaRPr lang="en-US" b="1" u="sng" dirty="0"/>
          </a:p>
        </p:txBody>
      </p:sp>
      <p:sp>
        <p:nvSpPr>
          <p:cNvPr id="35" name="Google Shape;429;p47">
            <a:extLst>
              <a:ext uri="{FF2B5EF4-FFF2-40B4-BE49-F238E27FC236}">
                <a16:creationId xmlns:a16="http://schemas.microsoft.com/office/drawing/2014/main" id="{7250B4F4-F722-4E71-A832-26938D741B8D}"/>
              </a:ext>
            </a:extLst>
          </p:cNvPr>
          <p:cNvSpPr txBox="1">
            <a:spLocks/>
          </p:cNvSpPr>
          <p:nvPr/>
        </p:nvSpPr>
        <p:spPr>
          <a:xfrm>
            <a:off x="4922179" y="3110268"/>
            <a:ext cx="3689725" cy="8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48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Elsie"/>
              <a:buNone/>
              <a:defRPr sz="10000" b="1" i="0" u="none" strike="noStrike" cap="none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ru-RU" dirty="0">
                <a:solidFill>
                  <a:srgbClr val="C00000"/>
                </a:solidFill>
              </a:rPr>
              <a:t>875 000 руб.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4"/>
          <p:cNvSpPr/>
          <p:nvPr/>
        </p:nvSpPr>
        <p:spPr>
          <a:xfrm>
            <a:off x="-600281" y="3252475"/>
            <a:ext cx="1405200" cy="1405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44"/>
          <p:cNvSpPr/>
          <p:nvPr/>
        </p:nvSpPr>
        <p:spPr>
          <a:xfrm>
            <a:off x="8389726" y="-189714"/>
            <a:ext cx="1026777" cy="976726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7" name="Google Shape;397;p44"/>
          <p:cNvSpPr txBox="1">
            <a:spLocks noGrp="1"/>
          </p:cNvSpPr>
          <p:nvPr>
            <p:ph type="title"/>
          </p:nvPr>
        </p:nvSpPr>
        <p:spPr>
          <a:xfrm>
            <a:off x="720000" y="19947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Общие результаты проекта</a:t>
            </a:r>
            <a:endParaRPr dirty="0"/>
          </a:p>
        </p:txBody>
      </p:sp>
      <p:sp>
        <p:nvSpPr>
          <p:cNvPr id="409" name="Google Shape;409;p44"/>
          <p:cNvSpPr/>
          <p:nvPr/>
        </p:nvSpPr>
        <p:spPr>
          <a:xfrm>
            <a:off x="677988" y="3903203"/>
            <a:ext cx="2036488" cy="6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20% = </a:t>
            </a:r>
            <a:r>
              <a:rPr lang="ru-RU" sz="1200" b="1" u="sng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49,952</a:t>
            </a:r>
            <a:r>
              <a:rPr lang="ru-RU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млн. руб. </a:t>
            </a:r>
            <a:endParaRPr sz="18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0" name="Google Shape;410;p44"/>
          <p:cNvSpPr/>
          <p:nvPr/>
        </p:nvSpPr>
        <p:spPr>
          <a:xfrm>
            <a:off x="6212538" y="3252475"/>
            <a:ext cx="1405200" cy="14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lt1"/>
                </a:solidFill>
                <a:latin typeface="Elsie"/>
                <a:ea typeface="Elsie"/>
                <a:cs typeface="Elsie"/>
                <a:sym typeface="Elsie"/>
              </a:rPr>
              <a:t>Company </a:t>
            </a:r>
            <a:endParaRPr sz="1800" b="1" dirty="0">
              <a:solidFill>
                <a:schemeClr val="lt1"/>
              </a:solidFill>
              <a:latin typeface="Elsie"/>
              <a:ea typeface="Elsie"/>
              <a:cs typeface="Elsie"/>
              <a:sym typeface="Elsi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lt1"/>
                </a:solidFill>
                <a:latin typeface="Elsie"/>
                <a:ea typeface="Elsie"/>
                <a:cs typeface="Elsie"/>
                <a:sym typeface="Elsie"/>
              </a:rPr>
              <a:t>logo here</a:t>
            </a:r>
            <a:endParaRPr sz="1800" b="1" dirty="0">
              <a:solidFill>
                <a:schemeClr val="lt1"/>
              </a:solidFill>
              <a:latin typeface="Elsie"/>
              <a:ea typeface="Elsie"/>
              <a:cs typeface="Elsie"/>
              <a:sym typeface="Elsie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1" name="Google Shape;411;p44"/>
              <p:cNvSpPr/>
              <p:nvPr/>
            </p:nvSpPr>
            <p:spPr>
              <a:xfrm>
                <a:off x="1068300" y="885542"/>
                <a:ext cx="6837450" cy="426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Elsie"/>
                          <a:cs typeface="Elsie"/>
                        </a:rPr>
                        <m:t>СРОК ОКУПАЕМОСТИ = РАЗМЕР ВЛОЖЕНИЙ / ЧИСТАЯ ГОДОВАЯ ПРИБЫЛЬ</m:t>
                      </m:r>
                    </m:oMath>
                  </m:oMathPara>
                </a14:m>
                <a:endParaRPr lang="ru-RU" b="1" dirty="0">
                  <a:solidFill>
                    <a:schemeClr val="dk1"/>
                  </a:solidFill>
                  <a:latin typeface="Elsie"/>
                  <a:ea typeface="Elsie"/>
                  <a:cs typeface="Elsie"/>
                  <a:sym typeface="Open Sans"/>
                </a:endParaRPr>
              </a:p>
            </p:txBody>
          </p:sp>
        </mc:Choice>
        <mc:Fallback>
          <p:sp>
            <p:nvSpPr>
              <p:cNvPr id="411" name="Google Shape;411;p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300" y="885542"/>
                <a:ext cx="6837450" cy="4263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584E33D-F503-45C4-8669-3F1D418FA3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45" y="1494377"/>
            <a:ext cx="3164205" cy="2458085"/>
          </a:xfrm>
          <a:prstGeom prst="rect">
            <a:avLst/>
          </a:prstGeom>
          <a:noFill/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DC8EBC46-AE7A-48FA-91FF-376B3937D885}"/>
              </a:ext>
            </a:extLst>
          </p:cNvPr>
          <p:cNvSpPr txBox="1"/>
          <p:nvPr/>
        </p:nvSpPr>
        <p:spPr>
          <a:xfrm>
            <a:off x="3712226" y="1588258"/>
            <a:ext cx="500062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002060"/>
              </a:buClr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Размер вложений: 875 000 рублей</a:t>
            </a:r>
          </a:p>
          <a:p>
            <a:pPr marL="342900" indent="-342900">
              <a:buClr>
                <a:srgbClr val="002060"/>
              </a:buClr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Чистая годовая прибыль: 45 952 000рублей</a:t>
            </a:r>
            <a:br>
              <a:rPr lang="ru-RU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ru-RU" dirty="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СРОК ОКУПАЕМОСТИ = 875000/45952000 =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0,019</a:t>
            </a:r>
          </a:p>
          <a:p>
            <a:endParaRPr lang="ru-RU" dirty="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Проект окупится </a:t>
            </a:r>
            <a:r>
              <a:rPr lang="ru-RU" u="sng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менее, чем через год</a:t>
            </a:r>
            <a:r>
              <a:rPr lang="ru-RU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29" name="Google Shape;313;p37">
            <a:extLst>
              <a:ext uri="{FF2B5EF4-FFF2-40B4-BE49-F238E27FC236}">
                <a16:creationId xmlns:a16="http://schemas.microsoft.com/office/drawing/2014/main" id="{AB7E1CF2-4367-471B-80DA-D29367572F04}"/>
              </a:ext>
            </a:extLst>
          </p:cNvPr>
          <p:cNvSpPr txBox="1"/>
          <p:nvPr/>
        </p:nvSpPr>
        <p:spPr>
          <a:xfrm>
            <a:off x="3712226" y="3249669"/>
            <a:ext cx="4350662" cy="1150440"/>
          </a:xfrm>
          <a:prstGeom prst="roundRect">
            <a:avLst>
              <a:gd name="adj" fmla="val 7189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u="sng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Вывод:</a:t>
            </a:r>
            <a:r>
              <a:rPr lang="ru-RU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мы достигли поставленной цели, проведя ребрендинг организации «</a:t>
            </a:r>
            <a:r>
              <a:rPr lang="ru-RU" dirty="0" err="1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Лерана</a:t>
            </a:r>
            <a:r>
              <a:rPr lang="ru-RU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» и добившись успешных показателей в перспективе.</a:t>
            </a:r>
            <a:endParaRPr sz="1050" dirty="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2"/>
          <p:cNvSpPr txBox="1">
            <a:spLocks noGrp="1"/>
          </p:cNvSpPr>
          <p:nvPr>
            <p:ph type="ctrTitle" idx="2"/>
          </p:nvPr>
        </p:nvSpPr>
        <p:spPr>
          <a:xfrm>
            <a:off x="703945" y="442375"/>
            <a:ext cx="6934200" cy="230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Проект </a:t>
            </a:r>
            <a:r>
              <a:rPr lang="ru-RU" i="1" dirty="0"/>
              <a:t>«Берегиня» 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ребрендинг линии косметики </a:t>
            </a:r>
            <a:r>
              <a:rPr lang="ru-RU" i="1" dirty="0"/>
              <a:t>«</a:t>
            </a:r>
            <a:r>
              <a:rPr lang="ru-RU" i="1" dirty="0" err="1"/>
              <a:t>Лерана</a:t>
            </a:r>
            <a:r>
              <a:rPr lang="ru-RU" i="1" dirty="0"/>
              <a:t>»</a:t>
            </a:r>
            <a:endParaRPr lang="en-US" i="1" dirty="0">
              <a:solidFill>
                <a:schemeClr val="lt1"/>
              </a:solidFill>
            </a:endParaRPr>
          </a:p>
        </p:txBody>
      </p:sp>
      <p:sp>
        <p:nvSpPr>
          <p:cNvPr id="223" name="Google Shape;223;p32"/>
          <p:cNvSpPr txBox="1">
            <a:spLocks noGrp="1"/>
          </p:cNvSpPr>
          <p:nvPr>
            <p:ph type="subTitle" idx="1"/>
          </p:nvPr>
        </p:nvSpPr>
        <p:spPr>
          <a:xfrm>
            <a:off x="703945" y="2809875"/>
            <a:ext cx="5166875" cy="15058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u="sng" dirty="0"/>
              <a:t>Выполнили студенты НГТУ НЭТИ группы ФБ-33: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Мезенцева Вероника;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Пашкова Олеся;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Романовская Юлия;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Стрикун Вероника</a:t>
            </a:r>
            <a:endParaRPr dirty="0"/>
          </a:p>
        </p:txBody>
      </p:sp>
      <p:sp>
        <p:nvSpPr>
          <p:cNvPr id="224" name="Google Shape;224;p32"/>
          <p:cNvSpPr txBox="1">
            <a:spLocks noGrp="1"/>
          </p:cNvSpPr>
          <p:nvPr>
            <p:ph type="ctrTitle"/>
          </p:nvPr>
        </p:nvSpPr>
        <p:spPr>
          <a:xfrm rot="-5400202">
            <a:off x="5651988" y="1631550"/>
            <a:ext cx="5117400" cy="18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Brand</a:t>
            </a:r>
            <a:endParaRPr dirty="0"/>
          </a:p>
        </p:txBody>
      </p:sp>
      <p:grpSp>
        <p:nvGrpSpPr>
          <p:cNvPr id="225" name="Google Shape;225;p32"/>
          <p:cNvGrpSpPr/>
          <p:nvPr/>
        </p:nvGrpSpPr>
        <p:grpSpPr>
          <a:xfrm>
            <a:off x="165460" y="4767604"/>
            <a:ext cx="906292" cy="224705"/>
            <a:chOff x="165460" y="4767604"/>
            <a:chExt cx="906292" cy="224705"/>
          </a:xfrm>
        </p:grpSpPr>
        <p:sp>
          <p:nvSpPr>
            <p:cNvPr id="226" name="Google Shape;226;p32"/>
            <p:cNvSpPr/>
            <p:nvPr/>
          </p:nvSpPr>
          <p:spPr>
            <a:xfrm rot="5400000">
              <a:off x="506257" y="4767609"/>
              <a:ext cx="224700" cy="2247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2"/>
            <p:cNvSpPr/>
            <p:nvPr/>
          </p:nvSpPr>
          <p:spPr>
            <a:xfrm rot="5400000">
              <a:off x="847053" y="4767606"/>
              <a:ext cx="224700" cy="22470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2"/>
            <p:cNvSpPr/>
            <p:nvPr/>
          </p:nvSpPr>
          <p:spPr>
            <a:xfrm rot="5400000">
              <a:off x="165460" y="4767604"/>
              <a:ext cx="224700" cy="22470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82285587"/>
      </p:ext>
    </p:extLst>
  </p:cSld>
  <p:clrMapOvr>
    <a:masterClrMapping/>
  </p:clrMapOvr>
</p:sld>
</file>

<file path=ppt/theme/theme1.xml><?xml version="1.0" encoding="utf-8"?>
<a:theme xmlns:a="http://schemas.openxmlformats.org/drawingml/2006/main" name="Brand Positioning Process Consulting by Slidesgo">
  <a:themeElements>
    <a:clrScheme name="Simple Light">
      <a:dk1>
        <a:srgbClr val="272268"/>
      </a:dk1>
      <a:lt1>
        <a:srgbClr val="F9F6EE"/>
      </a:lt1>
      <a:dk2>
        <a:srgbClr val="5440B6"/>
      </a:dk2>
      <a:lt2>
        <a:srgbClr val="7FD09D"/>
      </a:lt2>
      <a:accent1>
        <a:srgbClr val="A0DBB6"/>
      </a:accent1>
      <a:accent2>
        <a:srgbClr val="FCCF73"/>
      </a:accent2>
      <a:accent3>
        <a:srgbClr val="E5B657"/>
      </a:accent3>
      <a:accent4>
        <a:srgbClr val="ECE6D7"/>
      </a:accent4>
      <a:accent5>
        <a:srgbClr val="FFFFFF"/>
      </a:accent5>
      <a:accent6>
        <a:srgbClr val="FFFFFF"/>
      </a:accent6>
      <a:hlink>
        <a:srgbClr val="27226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</TotalTime>
  <Words>676</Words>
  <Application>Microsoft Office PowerPoint</Application>
  <PresentationFormat>Экран (16:9)</PresentationFormat>
  <Paragraphs>152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Cambria Math</vt:lpstr>
      <vt:lpstr>Elsie</vt:lpstr>
      <vt:lpstr>Georgia</vt:lpstr>
      <vt:lpstr>Open Sans</vt:lpstr>
      <vt:lpstr>Times New Roman</vt:lpstr>
      <vt:lpstr>Arial</vt:lpstr>
      <vt:lpstr>YS Text</vt:lpstr>
      <vt:lpstr>Brand Positioning Process Consulting by Slidesgo</vt:lpstr>
      <vt:lpstr>Проект «Берегиня» : ребрендинг линии косметики «Лерана»</vt:lpstr>
      <vt:lpstr>СОДЕРЖАНИЕ</vt:lpstr>
      <vt:lpstr>ОСНОВНАЯ КОНЦЕПЦИЯ ПРОЕКТА</vt:lpstr>
      <vt:lpstr>Актуальность ребрендинга</vt:lpstr>
      <vt:lpstr>03.</vt:lpstr>
      <vt:lpstr>Бренд «Леврана»: преимущества и недостатки</vt:lpstr>
      <vt:lpstr>Бренд «Леврана»: преимущества и недостатки</vt:lpstr>
      <vt:lpstr>Презентация PowerPoint</vt:lpstr>
      <vt:lpstr>Портрет целевой аудитории</vt:lpstr>
      <vt:lpstr>Портрет целевой аудитории</vt:lpstr>
      <vt:lpstr>Презентация PowerPoint</vt:lpstr>
      <vt:lpstr>Презентация PowerPoint</vt:lpstr>
      <vt:lpstr>Результаты опроса</vt:lpstr>
      <vt:lpstr>Результаты опроса</vt:lpstr>
      <vt:lpstr>245 000 руб.</vt:lpstr>
      <vt:lpstr>Общие результаты проекта</vt:lpstr>
      <vt:lpstr>Проект «Берегиня» : ребрендинг линии косметики «Лерана»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«Берегиня» : ребрендинг линии косметики «Леврана»</dc:title>
  <dc:creator>Вероника Стрикун</dc:creator>
  <cp:lastModifiedBy>Вероника Стрикун</cp:lastModifiedBy>
  <cp:revision>32</cp:revision>
  <dcterms:modified xsi:type="dcterms:W3CDTF">2024-11-17T16:59:39Z</dcterms:modified>
</cp:coreProperties>
</file>