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  <p:sldMasterId id="2147483719" r:id="rId2"/>
  </p:sldMasterIdLst>
  <p:notesMasterIdLst>
    <p:notesMasterId r:id="rId16"/>
  </p:notesMasterIdLst>
  <p:sldIdLst>
    <p:sldId id="361" r:id="rId3"/>
    <p:sldId id="263" r:id="rId4"/>
    <p:sldId id="362" r:id="rId5"/>
    <p:sldId id="363" r:id="rId6"/>
    <p:sldId id="366" r:id="rId7"/>
    <p:sldId id="364" r:id="rId8"/>
    <p:sldId id="357" r:id="rId9"/>
    <p:sldId id="365" r:id="rId10"/>
    <p:sldId id="358" r:id="rId11"/>
    <p:sldId id="368" r:id="rId12"/>
    <p:sldId id="369" r:id="rId13"/>
    <p:sldId id="370" r:id="rId14"/>
    <p:sldId id="371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7F9"/>
    <a:srgbClr val="9F00FF"/>
    <a:srgbClr val="FF2F2D"/>
    <a:srgbClr val="FD493D"/>
    <a:srgbClr val="ED3833"/>
    <a:srgbClr val="FBB3C1"/>
    <a:srgbClr val="B5D8E1"/>
    <a:srgbClr val="FCAF17"/>
    <a:srgbClr val="0D0D0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061" autoAdjust="0"/>
  </p:normalViewPr>
  <p:slideViewPr>
    <p:cSldViewPr snapToGrid="0" snapToObjects="1" showGuides="1">
      <p:cViewPr varScale="1">
        <p:scale>
          <a:sx n="70" d="100"/>
          <a:sy n="70" d="100"/>
        </p:scale>
        <p:origin x="1134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30T20:25:13.04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30T20:25:14.72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30T20:25:56.0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797 271 24575,'-12'1'0,"1"-1"0,-1 0 0,1-1 0,-1 0 0,1 0 0,-1-1 0,1-1 0,0 0 0,0-1 0,0 0 0,1 0 0,-1-1 0,1-1 0,0 1 0,1-2 0,-17-12 0,1-3 0,14 13 0,0 0 0,1 0 0,-1-1 0,2-1 0,0 1 0,0-1 0,1-1 0,-13-24 0,20 35 0,0-1 0,1 0 0,-1 0 0,1 0 0,0 1 0,0-1 0,0 0 0,0 0 0,0 0 0,0 0 0,0 0 0,0 1 0,1-1 0,-1 0 0,1 0 0,-1 0 0,1 1 0,0-1 0,0 0 0,0 1 0,0-1 0,0 1 0,0-1 0,0 1 0,0-1 0,0 1 0,1 0 0,-1-1 0,1 1 0,-1 0 0,1 0 0,-1 0 0,3-1 0,-4 2 0,0 0 0,1 0 0,-1 0 0,0 0 0,0 0 0,0 0 0,0 0 0,1 0 0,-1 0 0,0 0 0,0 0 0,0 0 0,0-1 0,0 1 0,0 0 0,1 0 0,-1 0 0,0 0 0,0 0 0,0 0 0,0-1 0,0 1 0,0 0 0,0 0 0,0 0 0,0 0 0,0-1 0,0 1 0,0 0 0,0 0 0,0 0 0,0 0 0,0-1 0,0 1 0,0 0 0,0 0 0,0 0 0,0 0 0,0 0 0,0-1 0,0 1 0,0 0 0,0 0 0,0 0 0,0 0 0,0-1 0,0 1 0,0 0 0,0 0 0,-1 0 0,1 0 0,0 0 0,0 0 0,0 0 0,0-1 0,0 1 0,-1 0 0,1 0 0,0 0 0,0 0 0,0 0 0,0 0 0,0 0 0,-1 0 0,1 0 0,0 0 0,0 0 0,0 0 0,-23-4 0,-27 3 0,-54 1 0,-138 6 0,239-6-57,-1 0 0,1 0 1,-1 1-1,1-1 0,-1 1 0,1 0 0,-1 0 0,1 0 0,0 0 0,-1 1 0,1-1 1,0 1-1,0 0 0,0 0 0,0 0 0,1 0 0,-1 1 0,1-1 0,-1 1 1,1-1-1,0 1 0,0 0 0,-4 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30T20:29:28.84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3611 1081 24575,'-1'0'0,"11"2"0,34 3 0,25 3 0,1506 152-1169,-1231-140 1213,-333-21 462,-13-4-186,-27-9-74,-51-14-206,-804-173-27,859 196-13,-1131-140-1258,-6 85-775,642 38 1116,69 3 335,-542-34 450,897 46 323,-150-31 0,227 32 618,56 11 46,-35-5-860,221 47 2788,-136-26-2734,102 12 0,485 48-44,413 36-174,182-87-940,0-57 1291,-911 17-268,-304 11 86,-40 0 0,1-1 0,0 0 0,-1-1 0,25-4 0,-39 4 10,0 1 0,0 0-1,0 0 1,0-1 0,0 1 0,0 0 0,0-1-1,0 1 1,0 0 0,0-1 0,0 1-1,0 0 1,0-1 0,0 1 0,0 0 0,0 0-1,-1-1 1,1 1 0,0 0 0,0-1 0,0 1-1,0 0 1,0 0 0,-1-1 0,1 1 0,0 0-1,0 0 1,-1 0 0,1-1 0,0 1-1,0 0 1,-1 0 0,1 0 0,0 0 0,0 0-1,-1-1 1,1 1 0,0 0 0,-1 0 0,1 0-1,0 0 1,-1 0 0,-17-10 421,-113-41-323,-3 6 1,-181-36-1,217 66-108,0 4 0,-1 4 0,-119 7 0,140 1 0,-667 46 0,375-16 0,-33 25 0,277-33 0,-1-5 0,-179 1 0,286-19 0,1-1 0,0-1 0,0 0 0,-1-1 0,2-2 0,-29-9 0,41 12 0,1-1 0,-1 1 0,1-1 0,0-1 0,0 1 0,0-1 0,0 0 0,0 0 0,1 0 0,0-1 0,0 1 0,0-1 0,0 0 0,1 0 0,0-1 0,0 1 0,0-1 0,1 1 0,0-1 0,0 0 0,0 0 0,1 0 0,0 0 0,-1-6 0,2 3 0,-1 1 0,2 0 0,-1-1 0,1 1 0,0 0 0,1 0 0,0 0 0,0 0 0,1 0 0,0 0 0,0 1 0,1-1 0,0 1 0,0 0 0,1 0 0,0 0 0,0 1 0,1-1 0,0 1 0,0 1 0,9-8 0,14-9 0,1 2 0,1 1 0,55-25 0,-32 18 0,-35 17 0,0 1 0,1 1 0,0 0 0,1 2 0,-1 0 0,1 2 0,25-2 0,153 5 0,-117 2 0,1334 1 0,-792-4 0,-565 4 0,-1 3 0,103 24 0,-98-17 0,128 12 0,74-24 0,168 12 0,225 11 0,-606-24 0,225 19 0,-6 0 0,-87-21 0,-53-1 0,206 22 0,-297-13 0,345 42 0,-239-41 0,1-7 0,182-23 0,-255 17 0,23-2 0,167-17 0,-201 17 0,111-15 0,189 1 0,-318 22 0,46 7 0,-73-4 0,0 0 0,-1 2 0,1 0 0,-1 1 0,24 11 0,-21-7 0,1-1 0,0 2 0,30 21 0,-44-27 0,-1 1 0,1 0 0,-1 0 0,0 0 0,-1 1 0,1 0 0,-1 0 0,-1 0 0,1 1 0,4 11 0,25 57 0,3-1 0,3-3 0,68 93 0,-79-124 0,-2 1 0,-2 1 0,-2 1 0,-2 1 0,-2 1 0,-2 0 0,-2 2 0,-2 0 0,-2 0 0,-2 1 0,-2 1 0,0 83 0,-7-54 0,-5 219 0,-8-207 0,13-86 0,-1-1 0,0 1 0,-1-1 0,1 1 0,-1-1 0,0 1 0,0-1 0,0 0 0,0 0 0,-1 0 0,0 0 0,0 0 0,0-1 0,0 1 0,-1-1 0,-3 3 0,5-5 0,1-1 0,0 1 0,-1-1 0,1 0 0,0 1 0,-1-1 0,1 0 0,0 0 0,-1 0 0,1 0 0,0 0 0,-1 0 0,1-1 0,0 1 0,-1 0 0,1-1 0,0 1 0,-1-1 0,1 1 0,0-1 0,0 0 0,0 0 0,0 1 0,0-1 0,-1 0 0,1 0 0,1 0 0,-1 0 0,0 0 0,-1-2 0,-22-36 0,17 17 0,0 0 0,1 0 0,1 0 0,-4-40 0,2-99 0,3 56 0,-74-637 0,61 610 0,-31-221 0,34 250 0,7 62 0,2-1 0,1 0 0,5-82 0,11 45 0,-7 57 0,-1-1 0,-1 0 0,-1 0 0,-1 1 0,-1-1 0,-5-36 0,5 57 0,0 0 0,0 1 0,0-1 0,0 1 0,-1-1 0,1 1 0,-1 0 0,1-1 0,-1 1 0,1-1 0,-1 1 0,0 0 0,0 0 0,0-1 0,0 1 0,0 0 0,0 0 0,0 0 0,0 0 0,0 0 0,0 0 0,-1 0 0,0-1 0,0 3 0,1-1 0,0 0 0,-1 0 0,1 1 0,0-1 0,0 0 0,-1 1 0,1-1 0,0 1 0,0 0 0,0-1 0,0 1 0,0 0 0,0 0 0,0-1 0,0 1 0,0 0 0,0 0 0,0 0 0,-1 2 0,-6 8 0,0 1 0,1 0 0,-9 22 0,-4 19 0,3 1 0,2 1 0,-10 78 0,2-16 0,-9 48 0,-12 185 0,27-201 0,8-83 0,3 1 0,3 94 0,3-154 0,1-1 0,-1 0 0,2 0 0,-1 0 0,1 0 0,0 0 0,0 0 0,0-1 0,1 1 0,0 0 0,0-1 0,0 0 0,1 0 0,0 0 0,8 8 0,-10-11 0,2 0 0,-1 0 0,0 0 0,0 0 0,1 0 0,-1-1 0,1 1 0,-1-1 0,1 0 0,-1 0 0,1 0 0,0-1 0,0 1 0,-1-1 0,1 0 0,0 0 0,0 0 0,-1-1 0,1 1 0,0-1 0,0 0 0,-1 0 0,1 0 0,-1 0 0,1-1 0,5-3 0,8-6 0,-1-1 0,-1 0 0,0-1 0,0-1 0,-1 0 0,-1-1 0,12-17 0,13-13 0,120-123 0,305-253 0,-392 365 0,125-110 0,-186 156 0,0-1 0,0 0 0,-1 0 0,13-23 0,-20 32 0,-1-1 0,1 1 0,-1 0 0,0 0 0,0-1 0,0 1 0,0-1 0,-1 1 0,1-1 0,-1 1 0,1-1 0,-1 1 0,0-1 0,0 0 0,0 1 0,0-1 0,0 1 0,-1-1 0,1 0 0,-1 1 0,0-1 0,0 1 0,0 0 0,0-1 0,0 1 0,0 0 0,0-1 0,-1 1 0,0 0 0,1 0 0,-1 0 0,0 0 0,0 1 0,0-1 0,-2-1 0,-7-4 0,-1 1 0,0 0 0,-1 1 0,1 0 0,-1 1 0,0 1 0,-21-3 0,-98-7 0,122 13 0,-665-2 0,123 61 0,235-17 0,-954 62-16,927-80-83,-836 89-479,-136 105 578,1238-204 28,-64 13 305,-287 18-1,639-78-332,-59 6 0,1 6 0,163-1 0,-279 20 0,175-3 5,225 23-1,204 51-517,-208-18 46,1914 76-1786,-2224-128 2230,-3 0 337,0 4 0,135 22 0,-251-24-229,1-1 0,-1 1 0,0 0-1,0 0 1,0 0 0,-1 0 0,1 1 0,0-1 0,0 1 0,-1 0 0,1-1 0,-1 1-1,1 0 1,-1 1 0,0-1 0,0 0 0,0 1 0,0-1 0,0 1 0,2 4 0,-4-6-71,1 1 1,-1 0-1,0 0 1,1 0-1,-1 0 1,0 0-1,0 0 1,-1 0-1,1 0 1,0 0-1,-1-1 1,1 1-1,-1 0 1,1 0-1,-1 0 1,0-1-1,0 1 1,0 0-1,0 0 1,0-1-1,0 1 1,0-1 0,0 1-1,-1-1 1,1 0-1,-1 0 1,1 1-1,-1-1 1,1 0-1,-1 0 1,0 0-1,0-1 1,1 1-1,-1 0 1,-2 0-1,-19 8-14,0 0 0,0-2 0,0 0 0,-1-2 0,-41 4 0,-131 1 0,177-9 0,-390-21 0,0-34 0,19 1 0,-1097-39-1961,-3 86 1297,1455 7 664,-2-2 0,1 2 0,-40 7 0,76-8 8,-1 0 0,0 0-1,1 0 1,-1 0 0,0 0 0,1 0 0,-1 0 0,0 0 0,0 0 0,1 0 0,-1 1 0,0-1-1,1 0 1,-1 0 0,1 1 0,-1-1 0,0 1 0,1-1 0,-1 0 0,1 1 0,-1-1 0,1 1-1,-1-1 1,1 1 0,-1-1 0,1 1 0,0 0 0,-1-1 0,1 2 0,15 10 283,35 5 52,7-5 285,-1-3 0,87 4 0,120-12-888,-153-2 390,1179 65-773,285 177 521,-1013-147 116,-482-80 6,16 3 0,0-4 0,158 2 0,-440-21 771,-46 4-771,-630 5 0,618 8 0,2 11 0,0 10 0,-385 103 0,348-48 0,213-62 0,3 3 0,-69 40 0,116-58 0,1 1 0,0 0 0,-24 23 0,37-32 0,0 1 0,0 0 0,0 0 0,0 0 0,1 0 0,0 0 0,-1 1 0,1-1 0,0 1 0,1-1 0,-1 1 0,0 0 0,1 0 0,0 0 0,0-1 0,0 1 0,1 0 0,-1 0 0,1 1 0,0-1 0,0 0 0,0 0 0,2 5 0,-1-6 0,1-1 0,-1 1 0,1 0 0,0-1 0,0 1 0,0-1 0,0 0 0,0 0 0,1 0 0,-1 0 0,0 0 0,1 0 0,0-1 0,-1 1 0,1-1 0,0 0 0,0 1 0,0-1 0,0-1 0,0 1 0,0 0 0,4-1 0,11 3 0,1-1 0,28 0 0,-33-2 0,246-3 0,-151-2 0,-1 5 0,176 22 0,-126 7 0,-20-2 0,161 9 0,449-35 0,-588-14 0,263-57 0,-291 44 0,420-88 0,-518 107 0,0-1 0,58-23 0,-77 24 0,0 0 0,-1-1 0,0-1 0,-1 0 0,0-1 0,0 0 0,22-25 0,-27 27 0,0-1 0,-1 0 0,0 0 0,-1-1 0,10-19 0,-15 27 0,0 0 0,0 0 0,-1 0 0,1 0 0,-1 0 0,1 0 0,-1 0 0,0 0 0,0-1 0,0 1 0,0 0 0,0 0 0,0 0 0,0-1 0,-1 1 0,1 0 0,-1 0 0,0 0 0,0 0 0,0 0 0,0 0 0,0 0 0,0 0 0,0 0 0,0 1 0,-1-1 0,1 0 0,-1 1 0,1-1 0,-1 1 0,0 0 0,0-1 0,1 1 0,-1 0 0,0 0 0,0 0 0,-4-1 0,-11-4 0,-1 1 0,1 0 0,-1 2 0,0 0 0,0 1 0,0 1 0,0 1 0,0 0 0,-20 3 0,8-1 0,-96 7 0,-1 6 0,-145 36 0,-246 95 0,-2 49 0,114-39 0,144-49 0,240-100 0,33-18 0,36-21 0,396-229 0,-337 208 0,3 5 0,154-46 0,316-55 0,-386 112 0,208-12 0,-388 48 0,0 0 0,1-1 0,-1 0 0,0-1 0,24-9 0,-36 12 0,0 0 0,0-1 0,-1 1 0,1 0 0,0-1 0,0 1 0,-1-1 0,1 1 0,0-1 0,-1 1 0,1-1 0,-1 1 0,1-1 0,-1 0 0,1 1 0,-1-1 0,1 0 0,-1 1 0,0-1 0,1 0 0,-1 0 0,0 0 0,1 1 0,-1-1 0,0 0 0,0 0 0,0 0 0,0 1 0,0-1 0,0 0 0,0 0 0,0 0 0,0 1 0,0-1 0,-1 0 0,1 0 0,0 0 0,0 1 0,-1-1 0,1 0 0,-1 0 0,1 1 0,0-1 0,-1 0 0,1 1 0,-1-1 0,0 1 0,1-1 0,-1 0 0,1 1 0,-1-1 0,0 1 0,0 0 0,1-1 0,-2 0 0,-44-28 0,45 28 0,-46-20 0,-1 2 0,-94-26 0,67 24 0,-135-35-86,-3 9 1,-391-33-1,-442 43-727,229 61 825,672-10-49,1 7 1,1 6-1,-222 72 1,287-71 19,-82 42 1,130-55 17,0 2 0,2 1 0,0 1 0,1 1 0,-36 36 0,62-55 8,0 0 0,0 0-1,0 0 1,0 0 0,0 0-1,0 0 1,0 0 0,0 1 0,0-1-1,1 0 1,-1 0 0,0 1-1,1-1 1,-1 1 0,1-1-1,0 1 1,-1 1 0,1-2 4,1 0 0,-1-1 0,0 1 0,1-1 0,-1 1 0,0-1 0,1 1 0,-1-1 0,1 0 0,-1 1 0,1-1 0,-1 1 0,1-1 0,-1 0 0,1 1 0,-1-1 0,1 0 0,0 0 0,-1 0 0,1 1 0,-1-1 0,1 0 0,0 0 0,-1 0 0,1 0 0,1 0 0,5 0 81,0 0 1,0-1 0,0 0 0,1 0 0,9-3 0,233-82 74,80-23-184,-12 32-39,4 15-1,394-26 0,32 35-1228,718-70 246,-1202 79 1037,-229 36 0,-1-2 0,-1-1 0,0-2 0,-1-1 0,40-24 0,-65 34 76,0-1 0,0-1 0,0 1 0,0-1 0,-1-1 0,0 1 0,0-1 0,-1 0 0,0 0 0,4-9 0,1-4 359,-1 0-1,9-33 1,-12 35-366,0-1 0,1 1-1,1 1 1,15-27 0,-12 28-69,0-1 0,1 2 0,1 0 0,0 0 0,1 1 0,1 1 0,27-20 0,-41 33 0,0 0 0,0-1 0,0 1 0,-1 0 0,1-1 0,0 1 0,0-1 0,0 1 0,-1-1 0,1 1 0,0-1 0,-1 0 0,1 1 0,-1-1 0,1 0 0,0 0 0,-1 1 0,0-1 0,1 0 0,-1 0 0,1-1 0,-2 1 0,0 0 0,0 0 0,0 0 0,0 0 0,-1 0 0,1 1 0,0-1 0,0 0 0,-1 1 0,1-1 0,-1 1 0,1 0 0,0-1 0,-1 1 0,1 0 0,-2-1 0,-57-8 0,0 1 0,0 4 0,-63 3 0,45 0 0,-45-2 0,-291 0 0,287 8 0,-156 25 0,226-19 0,0 3 0,1 3 0,0 2 0,-72 36 0,-200 125 0,-3 1 0,264-146 0,53-28 0,52-29 0,68-32 0,189-68 0,-158 70 0,-36 15 0,1 5 0,133-25 0,216-3 0,-291 44 0,105-6 0,-650 14 0,-160-42 27,-177-12-905,-1237 7-1640,1722 51 2284,-89-2 249,-516-4-327,5 43-107,522 0 440,253-23 627,0 3 0,-117 39 0,178-52-590,1 0 1,-1 0-1,0 0 1,0 0-1,1 1 0,-1-1 1,0 0-1,0 0 1,1 1-1,-1-1 0,0 0 1,0 1-1,1-1 1,-1 1-1,0-1 0,1 1 1,-1-1-1,1 1 1,-1 0-1,1-1 0,-1 1 1,1 0-1,-1-1 1,1 1-1,-1 1 1,19 4 616,36-5-515,304-38-160,-260 29 0,56-7 0,0 8 0,159 12 0,-132 16 20,297 75-1,166 92-759,10 29 588,-18 44 164,-591-241-12,-27-12 0,1 0 0,-1 1 0,0 0 0,-1 2 0,0 0 0,26 23 0,-42-33 1,0 0-1,0 0 1,0 1-1,0-1 1,0 0-1,0 0 1,0 1-1,0-1 1,-1 0 0,1 1-1,0-1 1,-1 1-1,1-1 1,-1 1-1,0-1 1,1 1-1,-1-1 1,0 1-1,0-1 1,0 1-1,0 0 1,0-1-1,0 1 1,-1 1-1,0-1 28,0 0 0,-1 1 0,1-1-1,0 0 1,-1 0 0,0 0-1,1 0 1,-1 0 0,0-1 0,0 1-1,0 0 1,0-1 0,-3 2-1,-6 3 47,0 0-1,-1-1 0,1-1 1,-1 0-1,-13 3 0,-27 2-73,-1-2 0,1-2 0,-68-3 0,-159-18 0,272 15 0,-361-41 0,-109-8 0,-1010 36-913,1402 15 833,-1090 46 78,615-19 2,331-24 822,437-20-743,281-58 1,-406 60-66,44-7-14,1 6 0,0 5 0,1 6 0,233 23 0,165 63 0,-313-46 0,-57-18 0,-184-31 0,-57-19 0,-65-15 0,-10-6 0,-2 8 0,-168-24 0,-260 24 0,-3 43 0,340 3 0,161 2 0,-1 3 0,1 4 0,1 5 0,-107 30 0,133-22 0,59-21 0,1 0 0,0 0 0,0 1 0,0-1 0,0 1 0,0 0 0,1 0 0,-1 0 0,1 0 0,0 1 0,-5 6 0,8-10 0,-1 1 0,1 0 0,0-1 0,-1 1 0,1 0 0,0 0 0,0-1 0,-1 1 0,1 0 0,0 0 0,0-1 0,0 1 0,0 0 0,0 0 0,0-1 0,0 1 0,0 0 0,0 0 0,1 0 0,-1-1 0,0 1 0,0 0 0,1-1 0,-1 1 0,0 0 0,1-1 0,-1 1 0,1 0 0,0 0 0,25 13 0,36-4 0,-60-9 0,117 2 0,-68-4 0,53 8 0,-90-6 0,1 2 0,-1 0 0,0 0 0,0 2 0,0 0 0,-1 0 0,1 1 0,15 10 0,0 1 0,60 25 0,-64-32 0,0 2 0,0 0 0,-1 2 0,25 18 0,58 61 0,175 197 0,-216-213 0,70 102 0,-134-176 0,0-1 0,0 1 0,-1 0 0,1 0 0,0 0 0,-1-1 0,0 1 0,0 1 0,0-1 0,0 0 0,0 0 0,0 0 0,-1 0 0,0 1 0,0-1 0,1 0 0,-2 0 0,1 0 0,0 1 0,-1-1 0,0 0 0,1 0 0,-2 4 0,-1-5 0,1 1 0,-1 0 0,1-1 0,-1 0 0,0 1 0,0-1 0,0 0 0,0 0 0,0-1 0,0 1 0,0-1 0,-1 0 0,1 1 0,-1-1 0,1-1 0,-1 1 0,1 0 0,-1-1 0,1 0 0,-1 0 0,-3 0 0,-29 0 0,-1-2 0,1-1 0,1-2 0,-1-2 0,-62-19 0,-169-78 0,181 67 0,-368-167 0,40 15 0,265 128 0,146 60 0,1 1 0,0-1 0,-1 0 0,1 0 0,0 0 0,0 0 0,0 0 0,0 0 0,0-1 0,0 1 0,-3-3 0,5 4 0,0-1 0,0 1 0,0 0 0,0-1 0,0 1 0,0 0 0,0-1 0,0 1 0,0-1 0,0 1 0,0 0 0,0-1 0,0 1 0,0-1 0,0 1 0,0 0 0,0-1 0,1 1 0,-1 0 0,0-1 0,0 1 0,0 0 0,1-1 0,-1 1 0,0 0 0,0 0 0,1-1 0,-1 1 0,0 0 0,0 0 0,1-1 0,-1 1 0,0 0 0,1 0 0,-1 0 0,0 0 0,1-1 0,-1 1 0,1 0 0,57-16 0,-53 15 0,270-35 0,-44 8 0,-60 5 0,225-4 0,175 32 0,-520-4 0,72 4 0,0 6 0,0 4 0,186 50 0,-253-50 0,276 80 0,-231-62 0,117 58 0,-203-84 0,0 1 0,0 1 0,24 19 0,-36-26 0,-1 0 0,0 0 0,0-1 0,-1 2 0,1-1 0,0 0 0,-1 0 0,1 0 0,-1 1 0,0-1 0,0 1 0,0-1 0,2 5 0,-3-5 0,-1-1 0,1 1 0,0-1 0,0 1 0,0-1 0,-1 1 0,1-1 0,-1 1 0,1-1 0,-1 0 0,0 1 0,1-1 0,-1 0 0,0 1 0,0-1 0,0 0 0,0 0 0,0 0 0,0 0 0,0 0 0,-1 0 0,1 0 0,0 0 0,0-1 0,-1 1 0,-1 1 0,-10 4 0,1-1 0,-1 0 0,0 0 0,0-1 0,0-1 0,-1 0 0,-23 1 0,-104-3 0,138-1 0,-719-74 0,500 46 0,-1997-132-1186,1526 158 1186,667 3 0,32 0 0,39 0 0,39 0 610,233 0 13,-224-5-647,129-23 1,-20-7 23,319-15 0,1597 109-1939,-348 71 569,-896-69 184,-819-58 1219,154 8 1700,-321-21-808,1-4-1,-176-44 1,-14-3-970,-294-8 45,428 60 0,-265 20 0,-380 116 0,564-82 0,200-38 0,-121 27 0,148-29 0,0 1 0,1 0 0,0 2 0,0 0 0,-32 21 0,49-28 0,0 0 0,0 1 0,0-1 0,0 1 0,0 0 0,1-1 0,-1 1 0,1 0 0,0 0 0,0 1 0,0-1 0,0 0 0,0 1 0,-1 6 0,2-8 0,1 1 0,-1 0 0,1 0 0,0-1 0,0 1 0,0 0 0,1-1 0,-1 1 0,1 0 0,-1 0 0,1-1 0,0 1 0,0-1 0,0 1 0,1-1 0,1 4 0,1 0 0,1-1 0,0 1 0,0-1 0,0 0 0,1 0 0,0 0 0,0-1 0,0 0 0,0 0 0,1 0 0,-1-1 0,1 0 0,12 3 0,9 2 0,1-2 0,0-2 0,55 3 0,94-11 0,-70 0 0,214 26 0,-171-6 0,219 35 0,40 3 0,-222-41 0,614 22 0,-749-38 0,-37 1 0,0 1 0,0 0 0,0 2 0,0 0 0,0 0 0,0 1 0,19 6 0,-33-8 0,-1 1 0,0-1 0,1 1 0,-1-1 0,0 1 0,0-1 0,0 1 0,1 0 0,-1 0 0,0-1 0,0 1 0,0 0 0,0 0 0,0 0 0,0 0 0,0 0 0,-1 1 0,1-1 0,0 0 0,-1 0 0,1 0 0,0 3 0,-1-3 0,0 0 0,0 1 0,0-1 0,-1 0 0,1 1 0,-1-1 0,1 0 0,-1 0 0,1 0 0,-1 1 0,1-1 0,-1 0 0,0 0 0,0 0 0,0 0 0,0 0 0,0 0 0,0 0 0,-1 0 0,-4 4 0,0 0 0,-1-1 0,1 0 0,-1-1 0,0 0 0,-1 0 0,-10 3 0,-52 7 0,-1-4 0,0-2 0,-106-5 0,108-2 0,-870-4 0,909 4 0,0 2 0,-1 0 0,-46 11 0,67-11 0,0 1 0,0 0 0,0 0 0,1 1 0,-1 1 0,1 0 0,0 0 0,0 0 0,1 1 0,0 1 0,0-1 0,0 1 0,1 1 0,-8 8 0,12-12 0,1-1 0,-1 1 0,1-1 0,0 1 0,0 0 0,0 0 0,1-1 0,-1 1 0,1 1 0,0-1 0,0 0 0,0 0 0,1 0 0,-1 0 0,1 1 0,0-1 0,0 0 0,1 0 0,-1 1 0,1-1 0,2 8 0,0-8 0,-1 0 0,1 0 0,-1 0 0,1 0 0,0 0 0,1-1 0,-1 1 0,0-1 0,1 0 0,0 0 0,0-1 0,0 1 0,0-1 0,0 1 0,0-1 0,1-1 0,-1 1 0,1 0 0,4 0 0,16 3 0,-1 0 0,1-2 0,0 0 0,0-2 0,0-1 0,0-1 0,0-1 0,35-8 0,19-8 0,97-37 0,-12 3 0,-81 29 0,208-50 0,-215 58 0,148-10 0,370 26 0,-481 8 0,122 27 0,-66-8 0,-175-28 0,-40-4 0,-48-11 0,-336-108 0,171 45 0,-236-92 0,-17-5 0,-320-49 0,778 210 0,18 6 0,0-2 0,1-1 0,0-2 0,-58-30 0,92 43 0,-1-1 0,1 0 0,0 1 0,0-1 0,-1 0 0,1 0 0,0 0 0,0 0 0,0 0 0,0 0 0,0 0 0,0 0 0,0 0 0,0 0 0,1-1 0,-1 1 0,0 0 0,1-1 0,-1 1 0,1 0 0,-1-1 0,1 1 0,0-1 0,-1 1 0,1-3 0,1 3 0,-1-1 0,1 0 0,0 0 0,0 1 0,0-1 0,0 0 0,0 1 0,0-1 0,0 1 0,1 0 0,-1-1 0,1 1 0,-1 0 0,1 0 0,-1 0 0,3-2 0,7-2 0,-1 0 0,0 0 0,1 1 0,0 0 0,14-2 0,34-2 0,0 2 0,0 4 0,76 5 0,-37 0 0,157 18 0,-118-5 0,248 39 0,-4-1 0,942 31 0,-658-117 0,-638 29 0,43-3 0,1 2 0,80 7 0,-148-2 0,1-1 0,-1 1 0,1-1 0,0 1 0,-1 0 0,0 0 0,1 0 0,-1 1 0,0-1 0,1 1 0,-1 0 0,5 4 0,-7-5 0,1 1 0,-1 0 0,1-1 0,-1 1 0,0 0 0,0 0 0,0 0 0,0 0 0,0 0 0,0 0 0,-1 0 0,1 0 0,-1 0 0,1 0 0,-1 0 0,1 4 0,-2 0 0,0 1 0,0-1 0,0 0 0,-1 1 0,0-1 0,0 0 0,0 0 0,-1 0 0,0 0 0,0 0 0,-1-1 0,-6 9 0,-7 9 0,-2-2 0,0 0 0,-2-1 0,0-2 0,-1 0 0,-38 25 0,-55 24 0,-3-4 0,-168 63 0,166-76 0,-104 39 0,182-75 0,-2-1 0,0-2 0,0-2 0,-1-3 0,0-1 0,-55-1 0,61-1 0,0 0 0,0 3 0,-73 20 0,2 0 0,66-18 0,-30 7 0,-1-4 0,-113 4 0,152-16 0,19 0 0,0 0 0,1 1 0,-1 1 0,0 1 0,0 0 0,1 1 0,0 1 0,-1 1 0,-24 9 0,-26 23 0,-82 59 0,90-56 0,-115 60 0,166-97 0,0 0 0,1 0 0,-1-1 0,0 0 0,-15 2 0,21-3 0,1-1 0,0 0 0,0 0 0,-1 0 0,1 0 0,0 0 0,0 0 0,-1 0 0,1 0 0,0 0 0,0-1 0,-1 1 0,1-1 0,0 1 0,0 0 0,0-1 0,0 0 0,0 1 0,0-1 0,0 0 0,0 0 0,0 1 0,0-1 0,0 0 0,0 0 0,0 0 0,1 0 0,-1 0 0,0 0 0,1 0 0,-1 0 0,1-1 0,-1 1 0,1 0 0,-1 0 0,1 0 0,0-1 0,0 1 0,0 0 0,-1 0 0,1-1 0,0 1 0,1 0 0,-1 0 0,0-1 0,0 1 0,1-1 0,1-7 0,0 0 0,1 0 0,-1 1 0,2 0 0,0-1 0,0 1 0,9-13 0,44-55 0,-39 54 0,475-561 0,-452 540 0,2 2 0,2 2 0,2 2 0,1 2 0,1 3 0,2 1 0,2 3 0,0 2 0,103-35 0,-66 34 0,2 4 0,0 4 0,1 4 0,1 4 0,139 2 0,-72 14 0,-69 0 0,111-10 0,-202 5 0,1 0 0,-1 0 0,0 0 0,1 0 0,-1-1 0,0 1 0,0 0 0,1-1 0,-1 1 0,0-1 0,0 1 0,0-1 0,0 1 0,0-1 0,0 0 0,0 0 0,0 1 0,0-1 0,0 0 0,0 0 0,0 0 0,0 0 0,-1 0 0,1 0 0,0-2 0,0 1 0,-1 0 0,1 0 0,-1 0 0,0-1 0,0 1 0,0 0 0,0 0 0,-1 0 0,1 0 0,-1-1 0,1 1 0,-1 0 0,-1-3 0,-5-10 0,0 1 0,-2 0 0,-13-18 0,16 24 0,-70-95 0,-110-113 0,144 165 0,34 39 0,-1 0 0,-1 0 0,0 1 0,-1 1 0,-11-10 0,-141-113 0,141 112 0,2 0 0,0-2 0,1-1 0,-30-49 0,43 54 0,13 13 0,-5 6 0,0 1 0,0-1 0,0 1 0,0 0 0,0 0 0,0-1 0,0 1 0,-1 0 0,1 1 0,0-1 0,0 0 0,-1 0 0,1 1 0,-1-1 0,0 1 0,3 2 0,28 38 0,-2 2 0,35 65 0,41 105 0,-69-136 0,34 67 0,78 174 0,-94-153 0,-14-32 0,-20-74 0,27 120 0,-11 9 0,-19-115 0,-17-70 0,0 0 0,0-1 0,1 1 0,0 0 0,-1 0 0,1-1 0,1 1 0,-1-1 0,0 0 0,1 0 0,0 0 0,0 0 0,0 0 0,0 0 0,4 2 0,-6-4 0,0-1 0,0 0 0,0 0 0,0 1 0,0-1 0,0 0 0,0 0 0,0 0 0,0 0 0,0 0 0,0 0 0,0 0 0,0 0 0,0-1 0,0 1 0,0 0 0,0 0 0,0-1 0,0 1 0,0-1 0,0 1 0,0-1 0,0 1 0,0-1 0,-1 0 0,1 0 0,0 1 0,0-1 0,-1 0 0,1 0 0,0 0 0,-1 1 0,1-1 0,0-2 0,12-37 0,-11-14-1365,-6-5-5461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30T20:29:30.99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-125933" y="3429000"/>
            <a:ext cx="12410800" cy="345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" name="Google Shape;11;p2"/>
          <p:cNvGrpSpPr/>
          <p:nvPr/>
        </p:nvGrpSpPr>
        <p:grpSpPr>
          <a:xfrm>
            <a:off x="137633" y="3429000"/>
            <a:ext cx="11921200" cy="3308800"/>
            <a:chOff x="103225" y="2571750"/>
            <a:chExt cx="8940900" cy="2481600"/>
          </a:xfrm>
        </p:grpSpPr>
        <p:cxnSp>
          <p:nvCxnSpPr>
            <p:cNvPr id="12" name="Google Shape;12;p2"/>
            <p:cNvCxnSpPr/>
            <p:nvPr/>
          </p:nvCxnSpPr>
          <p:spPr>
            <a:xfrm>
              <a:off x="103225" y="2571750"/>
              <a:ext cx="0" cy="24816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9044125" y="2571750"/>
              <a:ext cx="0" cy="24816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03225" y="5053350"/>
              <a:ext cx="89409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" name="Google Shape;15;p2"/>
          <p:cNvSpPr txBox="1"/>
          <p:nvPr/>
        </p:nvSpPr>
        <p:spPr>
          <a:xfrm>
            <a:off x="6262900" y="1760300"/>
            <a:ext cx="4822400" cy="2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7882433" y="3970400"/>
            <a:ext cx="3202800" cy="9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2926367" y="1943000"/>
            <a:ext cx="6339200" cy="297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6933">
                <a:solidFill>
                  <a:srgbClr val="434343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3153033" y="4908800"/>
            <a:ext cx="5890400" cy="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5511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/>
          <p:nvPr/>
        </p:nvSpPr>
        <p:spPr>
          <a:xfrm>
            <a:off x="4987333" y="2487517"/>
            <a:ext cx="7297600" cy="151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2" name="Google Shape;22;p3"/>
          <p:cNvCxnSpPr/>
          <p:nvPr/>
        </p:nvCxnSpPr>
        <p:spPr>
          <a:xfrm>
            <a:off x="12056833" y="2503733"/>
            <a:ext cx="3200" cy="1482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3"/>
          <p:cNvSpPr txBox="1">
            <a:spLocks noGrp="1"/>
          </p:cNvSpPr>
          <p:nvPr>
            <p:ph type="title" hasCustomPrompt="1"/>
          </p:nvPr>
        </p:nvSpPr>
        <p:spPr>
          <a:xfrm>
            <a:off x="2736267" y="2668567"/>
            <a:ext cx="2217600" cy="12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/>
          </p:nvPr>
        </p:nvSpPr>
        <p:spPr>
          <a:xfrm>
            <a:off x="5939067" y="2337731"/>
            <a:ext cx="5762000" cy="16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sz="12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5957607" y="4175527"/>
            <a:ext cx="5112000" cy="8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150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828767" y="1637916"/>
            <a:ext cx="10504400" cy="4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3733" y="421084"/>
            <a:ext cx="10272000" cy="9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94492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4252763" y="-81933"/>
            <a:ext cx="8222000" cy="700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311800" y="2392400"/>
            <a:ext cx="3710400" cy="20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5537704" y="4195735"/>
            <a:ext cx="2450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2"/>
          </p:nvPr>
        </p:nvSpPr>
        <p:spPr>
          <a:xfrm>
            <a:off x="5208504" y="4611148"/>
            <a:ext cx="2779600" cy="1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3"/>
          </p:nvPr>
        </p:nvSpPr>
        <p:spPr>
          <a:xfrm>
            <a:off x="8498983" y="773859"/>
            <a:ext cx="25600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4"/>
          </p:nvPr>
        </p:nvSpPr>
        <p:spPr>
          <a:xfrm>
            <a:off x="8498985" y="1177955"/>
            <a:ext cx="2776400" cy="1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464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8522600" y="253120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5885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subTitle" idx="1"/>
          </p:nvPr>
        </p:nvSpPr>
        <p:spPr>
          <a:xfrm>
            <a:off x="6485267" y="3026200"/>
            <a:ext cx="4755600" cy="1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485267" y="2262600"/>
            <a:ext cx="511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9592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>
            <a:off x="-203200" y="3648100"/>
            <a:ext cx="6774400" cy="285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48" name="Google Shape;48;p8"/>
          <p:cNvCxnSpPr/>
          <p:nvPr/>
        </p:nvCxnSpPr>
        <p:spPr>
          <a:xfrm>
            <a:off x="135700" y="3648100"/>
            <a:ext cx="0" cy="2855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49;p8"/>
          <p:cNvSpPr txBox="1">
            <a:spLocks noGrp="1"/>
          </p:cNvSpPr>
          <p:nvPr>
            <p:ph type="subTitle" idx="1"/>
          </p:nvPr>
        </p:nvSpPr>
        <p:spPr>
          <a:xfrm>
            <a:off x="3386767" y="5570700"/>
            <a:ext cx="2790800" cy="6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ubTitle" idx="2"/>
          </p:nvPr>
        </p:nvSpPr>
        <p:spPr>
          <a:xfrm>
            <a:off x="950967" y="3978932"/>
            <a:ext cx="5144800" cy="16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24210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-117633" y="1120600"/>
            <a:ext cx="5597600" cy="151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53" name="Google Shape;53;p9"/>
          <p:cNvCxnSpPr/>
          <p:nvPr/>
        </p:nvCxnSpPr>
        <p:spPr>
          <a:xfrm>
            <a:off x="138400" y="1121100"/>
            <a:ext cx="0" cy="1515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6096000" y="1066600"/>
            <a:ext cx="4755600" cy="1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950967" y="1389241"/>
            <a:ext cx="511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6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6" name="Google Shape;56;p9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2857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3047923" y="421785"/>
            <a:ext cx="6630400" cy="20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6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6611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/>
          <p:nvPr/>
        </p:nvSpPr>
        <p:spPr>
          <a:xfrm>
            <a:off x="-154833" y="3415700"/>
            <a:ext cx="12374800" cy="18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1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2749051" y="965167"/>
            <a:ext cx="6692000" cy="24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6666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title" idx="2"/>
          </p:nvPr>
        </p:nvSpPr>
        <p:spPr>
          <a:xfrm>
            <a:off x="3314073" y="3828633"/>
            <a:ext cx="5556800" cy="10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4326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613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3"/>
          <p:cNvCxnSpPr/>
          <p:nvPr/>
        </p:nvCxnSpPr>
        <p:spPr>
          <a:xfrm>
            <a:off x="143967" y="2768067"/>
            <a:ext cx="0" cy="134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68;p13"/>
          <p:cNvCxnSpPr/>
          <p:nvPr/>
        </p:nvCxnSpPr>
        <p:spPr>
          <a:xfrm>
            <a:off x="12053832" y="2768067"/>
            <a:ext cx="0" cy="134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833700" y="499591"/>
            <a:ext cx="5136000" cy="9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2" hasCustomPrompt="1"/>
          </p:nvPr>
        </p:nvSpPr>
        <p:spPr>
          <a:xfrm>
            <a:off x="2723987" y="1806584"/>
            <a:ext cx="12880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"/>
          </p:nvPr>
        </p:nvSpPr>
        <p:spPr>
          <a:xfrm>
            <a:off x="2118387" y="2555500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3"/>
          </p:nvPr>
        </p:nvSpPr>
        <p:spPr>
          <a:xfrm>
            <a:off x="1953387" y="2927787"/>
            <a:ext cx="282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4" hasCustomPrompt="1"/>
          </p:nvPr>
        </p:nvSpPr>
        <p:spPr>
          <a:xfrm>
            <a:off x="6056300" y="1806584"/>
            <a:ext cx="12880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5"/>
          </p:nvPr>
        </p:nvSpPr>
        <p:spPr>
          <a:xfrm>
            <a:off x="5450700" y="2544936"/>
            <a:ext cx="24992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6"/>
          </p:nvPr>
        </p:nvSpPr>
        <p:spPr>
          <a:xfrm>
            <a:off x="5137300" y="2927787"/>
            <a:ext cx="3126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7" hasCustomPrompt="1"/>
          </p:nvPr>
        </p:nvSpPr>
        <p:spPr>
          <a:xfrm>
            <a:off x="9325741" y="1806584"/>
            <a:ext cx="12880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8"/>
          </p:nvPr>
        </p:nvSpPr>
        <p:spPr>
          <a:xfrm>
            <a:off x="8721941" y="2544924"/>
            <a:ext cx="24956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9"/>
          </p:nvPr>
        </p:nvSpPr>
        <p:spPr>
          <a:xfrm>
            <a:off x="8458341" y="2927787"/>
            <a:ext cx="30228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13" hasCustomPrompt="1"/>
          </p:nvPr>
        </p:nvSpPr>
        <p:spPr>
          <a:xfrm>
            <a:off x="2723987" y="4321769"/>
            <a:ext cx="1288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4"/>
          </p:nvPr>
        </p:nvSpPr>
        <p:spPr>
          <a:xfrm>
            <a:off x="2118387" y="5107900"/>
            <a:ext cx="2499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5"/>
          </p:nvPr>
        </p:nvSpPr>
        <p:spPr>
          <a:xfrm>
            <a:off x="1953387" y="5453099"/>
            <a:ext cx="2829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6" hasCustomPrompt="1"/>
          </p:nvPr>
        </p:nvSpPr>
        <p:spPr>
          <a:xfrm>
            <a:off x="6056300" y="4321769"/>
            <a:ext cx="1288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7"/>
          </p:nvPr>
        </p:nvSpPr>
        <p:spPr>
          <a:xfrm>
            <a:off x="5452500" y="5107900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8"/>
          </p:nvPr>
        </p:nvSpPr>
        <p:spPr>
          <a:xfrm>
            <a:off x="5226100" y="5455169"/>
            <a:ext cx="294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9" hasCustomPrompt="1"/>
          </p:nvPr>
        </p:nvSpPr>
        <p:spPr>
          <a:xfrm>
            <a:off x="9325741" y="4321769"/>
            <a:ext cx="1288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20"/>
          </p:nvPr>
        </p:nvSpPr>
        <p:spPr>
          <a:xfrm>
            <a:off x="8721941" y="5107900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21"/>
          </p:nvPr>
        </p:nvSpPr>
        <p:spPr>
          <a:xfrm>
            <a:off x="8495541" y="5455169"/>
            <a:ext cx="294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0380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200" y="2765395"/>
            <a:ext cx="12192000" cy="134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91" name="Google Shape;91;p14"/>
          <p:cNvCxnSpPr/>
          <p:nvPr/>
        </p:nvCxnSpPr>
        <p:spPr>
          <a:xfrm>
            <a:off x="143967" y="2768067"/>
            <a:ext cx="0" cy="134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4"/>
          <p:cNvCxnSpPr/>
          <p:nvPr/>
        </p:nvCxnSpPr>
        <p:spPr>
          <a:xfrm>
            <a:off x="12053832" y="2768067"/>
            <a:ext cx="0" cy="134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3528000" y="2953135"/>
            <a:ext cx="5136000" cy="9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 idx="2" hasCustomPrompt="1"/>
          </p:nvPr>
        </p:nvSpPr>
        <p:spPr>
          <a:xfrm>
            <a:off x="2906077" y="788188"/>
            <a:ext cx="31212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1"/>
          </p:nvPr>
        </p:nvSpPr>
        <p:spPr>
          <a:xfrm>
            <a:off x="2906077" y="1580135"/>
            <a:ext cx="3121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3"/>
          </p:nvPr>
        </p:nvSpPr>
        <p:spPr>
          <a:xfrm>
            <a:off x="2906077" y="1973937"/>
            <a:ext cx="3121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title" idx="4" hasCustomPrompt="1"/>
          </p:nvPr>
        </p:nvSpPr>
        <p:spPr>
          <a:xfrm>
            <a:off x="6164192" y="788188"/>
            <a:ext cx="31212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99" name="Google Shape;99;p14"/>
          <p:cNvSpPr txBox="1">
            <a:spLocks noGrp="1"/>
          </p:cNvSpPr>
          <p:nvPr>
            <p:ph type="subTitle" idx="5"/>
          </p:nvPr>
        </p:nvSpPr>
        <p:spPr>
          <a:xfrm>
            <a:off x="6164192" y="1569571"/>
            <a:ext cx="31212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ubTitle" idx="6"/>
          </p:nvPr>
        </p:nvSpPr>
        <p:spPr>
          <a:xfrm>
            <a:off x="6161792" y="1973937"/>
            <a:ext cx="3126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 idx="7" hasCustomPrompt="1"/>
          </p:nvPr>
        </p:nvSpPr>
        <p:spPr>
          <a:xfrm>
            <a:off x="2906077" y="4321769"/>
            <a:ext cx="3121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02" name="Google Shape;102;p14"/>
          <p:cNvSpPr txBox="1">
            <a:spLocks noGrp="1"/>
          </p:cNvSpPr>
          <p:nvPr>
            <p:ph type="subTitle" idx="8"/>
          </p:nvPr>
        </p:nvSpPr>
        <p:spPr>
          <a:xfrm>
            <a:off x="2906077" y="5131208"/>
            <a:ext cx="3121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9"/>
          </p:nvPr>
        </p:nvSpPr>
        <p:spPr>
          <a:xfrm>
            <a:off x="2906077" y="5510473"/>
            <a:ext cx="3121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title" idx="13" hasCustomPrompt="1"/>
          </p:nvPr>
        </p:nvSpPr>
        <p:spPr>
          <a:xfrm>
            <a:off x="6164192" y="4321769"/>
            <a:ext cx="3121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05" name="Google Shape;105;p14"/>
          <p:cNvSpPr txBox="1">
            <a:spLocks noGrp="1"/>
          </p:cNvSpPr>
          <p:nvPr>
            <p:ph type="subTitle" idx="14"/>
          </p:nvPr>
        </p:nvSpPr>
        <p:spPr>
          <a:xfrm>
            <a:off x="6164192" y="5131208"/>
            <a:ext cx="3121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ubTitle" idx="15"/>
          </p:nvPr>
        </p:nvSpPr>
        <p:spPr>
          <a:xfrm>
            <a:off x="6164192" y="5510473"/>
            <a:ext cx="3121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351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7874500" y="1165433"/>
            <a:ext cx="4367600" cy="151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" name="Google Shape;109;p15"/>
          <p:cNvSpPr/>
          <p:nvPr/>
        </p:nvSpPr>
        <p:spPr>
          <a:xfrm>
            <a:off x="-96900" y="2670533"/>
            <a:ext cx="5597600" cy="151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" name="Google Shape;110;p1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15"/>
          <p:cNvSpPr txBox="1">
            <a:spLocks noGrp="1"/>
          </p:cNvSpPr>
          <p:nvPr>
            <p:ph type="title" hasCustomPrompt="1"/>
          </p:nvPr>
        </p:nvSpPr>
        <p:spPr>
          <a:xfrm>
            <a:off x="5939067" y="1281817"/>
            <a:ext cx="2217600" cy="12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>
            <a:spLocks noGrp="1"/>
          </p:cNvSpPr>
          <p:nvPr>
            <p:ph type="title" idx="2"/>
          </p:nvPr>
        </p:nvSpPr>
        <p:spPr>
          <a:xfrm>
            <a:off x="5939067" y="2606616"/>
            <a:ext cx="5762000" cy="16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sz="12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1"/>
          </p:nvPr>
        </p:nvSpPr>
        <p:spPr>
          <a:xfrm>
            <a:off x="5939067" y="4211385"/>
            <a:ext cx="5112000" cy="8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14" name="Google Shape;114;p15"/>
          <p:cNvCxnSpPr/>
          <p:nvPr/>
        </p:nvCxnSpPr>
        <p:spPr>
          <a:xfrm>
            <a:off x="12056833" y="1176483"/>
            <a:ext cx="3200" cy="1482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15"/>
          <p:cNvCxnSpPr/>
          <p:nvPr/>
        </p:nvCxnSpPr>
        <p:spPr>
          <a:xfrm>
            <a:off x="135713" y="2686733"/>
            <a:ext cx="3200" cy="1482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76874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16"/>
          <p:cNvSpPr txBox="1">
            <a:spLocks noGrp="1"/>
          </p:cNvSpPr>
          <p:nvPr>
            <p:ph type="title" hasCustomPrompt="1"/>
          </p:nvPr>
        </p:nvSpPr>
        <p:spPr>
          <a:xfrm>
            <a:off x="1423740" y="2689328"/>
            <a:ext cx="2217600" cy="12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9" name="Google Shape;119;p16"/>
          <p:cNvSpPr txBox="1">
            <a:spLocks noGrp="1"/>
          </p:cNvSpPr>
          <p:nvPr>
            <p:ph type="title" idx="2"/>
          </p:nvPr>
        </p:nvSpPr>
        <p:spPr>
          <a:xfrm>
            <a:off x="3606640" y="2249972"/>
            <a:ext cx="5762000" cy="16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sz="12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7987395" y="2689333"/>
            <a:ext cx="2582000" cy="147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0651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>
            <a:spLocks noGrp="1"/>
          </p:cNvSpPr>
          <p:nvPr>
            <p:ph type="title"/>
          </p:nvPr>
        </p:nvSpPr>
        <p:spPr>
          <a:xfrm>
            <a:off x="8360800" y="253120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49347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type="title"/>
          </p:nvPr>
        </p:nvSpPr>
        <p:spPr>
          <a:xfrm>
            <a:off x="950967" y="52558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3859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bg>
      <p:bgPr>
        <a:solidFill>
          <a:schemeClr val="dk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6103933" y="1529367"/>
            <a:ext cx="6116000" cy="377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19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9"/>
          <p:cNvSpPr txBox="1">
            <a:spLocks noGrp="1"/>
          </p:cNvSpPr>
          <p:nvPr>
            <p:ph type="title" hasCustomPrompt="1"/>
          </p:nvPr>
        </p:nvSpPr>
        <p:spPr>
          <a:xfrm>
            <a:off x="777975" y="2165667"/>
            <a:ext cx="5145200" cy="24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6666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1" name="Google Shape;131;p19"/>
          <p:cNvSpPr txBox="1">
            <a:spLocks noGrp="1"/>
          </p:cNvSpPr>
          <p:nvPr>
            <p:ph type="title" idx="2"/>
          </p:nvPr>
        </p:nvSpPr>
        <p:spPr>
          <a:xfrm>
            <a:off x="6725767" y="1916933"/>
            <a:ext cx="3980000" cy="29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7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9314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1"/>
          </p:nvPr>
        </p:nvSpPr>
        <p:spPr>
          <a:xfrm>
            <a:off x="6298667" y="3916187"/>
            <a:ext cx="2790800" cy="6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2"/>
          </p:nvPr>
        </p:nvSpPr>
        <p:spPr>
          <a:xfrm>
            <a:off x="6298667" y="2269351"/>
            <a:ext cx="4954400" cy="16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3" b="1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6061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>
            <a:off x="4240800" y="-75500"/>
            <a:ext cx="3710400" cy="700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4240800" y="393053"/>
            <a:ext cx="3710400" cy="20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ubTitle" idx="1"/>
          </p:nvPr>
        </p:nvSpPr>
        <p:spPr>
          <a:xfrm>
            <a:off x="1260539" y="3796301"/>
            <a:ext cx="2450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2"/>
          </p:nvPr>
        </p:nvSpPr>
        <p:spPr>
          <a:xfrm>
            <a:off x="931339" y="4211715"/>
            <a:ext cx="2779600" cy="1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3"/>
          </p:nvPr>
        </p:nvSpPr>
        <p:spPr>
          <a:xfrm>
            <a:off x="8420456" y="3796292"/>
            <a:ext cx="25600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ubTitle" idx="4"/>
          </p:nvPr>
        </p:nvSpPr>
        <p:spPr>
          <a:xfrm>
            <a:off x="8420456" y="4200388"/>
            <a:ext cx="2776400" cy="1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23490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22"/>
          <p:cNvSpPr txBox="1">
            <a:spLocks noGrp="1"/>
          </p:cNvSpPr>
          <p:nvPr>
            <p:ph type="subTitle" idx="1"/>
          </p:nvPr>
        </p:nvSpPr>
        <p:spPr>
          <a:xfrm>
            <a:off x="833733" y="1623633"/>
            <a:ext cx="5189600" cy="45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R="67732"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marR="67732"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marR="67732"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marR="67732"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marR="67732"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marR="67732"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marR="67732"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marR="67732"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833733" y="421084"/>
            <a:ext cx="10272000" cy="9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subTitle" idx="2"/>
          </p:nvPr>
        </p:nvSpPr>
        <p:spPr>
          <a:xfrm>
            <a:off x="6095997" y="1623633"/>
            <a:ext cx="5072400" cy="45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R="67732"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marR="67732"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marR="67732"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marR="67732"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marR="67732"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marR="67732"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marR="67732"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marR="67732"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7683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932000" y="570833"/>
            <a:ext cx="10328000" cy="8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32238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932000" y="570833"/>
            <a:ext cx="10328000" cy="8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4" name="Google Shape;154;p2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39568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bg>
      <p:bgPr>
        <a:solidFill>
          <a:schemeClr val="dk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932000" y="992995"/>
            <a:ext cx="2820000" cy="8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7" name="Google Shape;157;p2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62321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" name="Google Shape;160;p26"/>
          <p:cNvSpPr/>
          <p:nvPr/>
        </p:nvSpPr>
        <p:spPr>
          <a:xfrm>
            <a:off x="4223933" y="2001512"/>
            <a:ext cx="7957200" cy="284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161" name="Google Shape;161;p26"/>
          <p:cNvSpPr txBox="1">
            <a:spLocks noGrp="1"/>
          </p:cNvSpPr>
          <p:nvPr>
            <p:ph type="title"/>
          </p:nvPr>
        </p:nvSpPr>
        <p:spPr>
          <a:xfrm>
            <a:off x="720800" y="253120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1"/>
          </p:nvPr>
        </p:nvSpPr>
        <p:spPr>
          <a:xfrm>
            <a:off x="5823052" y="3112647"/>
            <a:ext cx="11704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subTitle" idx="2"/>
          </p:nvPr>
        </p:nvSpPr>
        <p:spPr>
          <a:xfrm>
            <a:off x="5158652" y="3609559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subTitle" idx="3"/>
          </p:nvPr>
        </p:nvSpPr>
        <p:spPr>
          <a:xfrm>
            <a:off x="8765367" y="3112647"/>
            <a:ext cx="11704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subTitle" idx="4"/>
          </p:nvPr>
        </p:nvSpPr>
        <p:spPr>
          <a:xfrm>
            <a:off x="8100967" y="3609559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834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 and two columns 3">
    <p:bg>
      <p:bgPr>
        <a:solidFill>
          <a:schemeClr val="dk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/>
          <p:nvPr/>
        </p:nvSpPr>
        <p:spPr>
          <a:xfrm rot="5400000">
            <a:off x="2895500" y="2073833"/>
            <a:ext cx="6880800" cy="271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8" name="Google Shape;168;p27"/>
          <p:cNvGrpSpPr/>
          <p:nvPr/>
        </p:nvGrpSpPr>
        <p:grpSpPr>
          <a:xfrm flipH="1">
            <a:off x="4976418" y="135034"/>
            <a:ext cx="7043484" cy="6580133"/>
            <a:chOff x="101561" y="101275"/>
            <a:chExt cx="4473000" cy="4935100"/>
          </a:xfrm>
        </p:grpSpPr>
        <p:cxnSp>
          <p:nvCxnSpPr>
            <p:cNvPr id="169" name="Google Shape;169;p27"/>
            <p:cNvCxnSpPr/>
            <p:nvPr/>
          </p:nvCxnSpPr>
          <p:spPr>
            <a:xfrm rot="10800000">
              <a:off x="103276" y="3441000"/>
              <a:ext cx="0" cy="15876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27"/>
            <p:cNvCxnSpPr/>
            <p:nvPr/>
          </p:nvCxnSpPr>
          <p:spPr>
            <a:xfrm rot="10800000">
              <a:off x="101561" y="5036375"/>
              <a:ext cx="4473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27"/>
            <p:cNvCxnSpPr/>
            <p:nvPr/>
          </p:nvCxnSpPr>
          <p:spPr>
            <a:xfrm rot="10800000">
              <a:off x="101561" y="101275"/>
              <a:ext cx="4473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27"/>
            <p:cNvCxnSpPr/>
            <p:nvPr/>
          </p:nvCxnSpPr>
          <p:spPr>
            <a:xfrm rot="10800000">
              <a:off x="103284" y="115475"/>
              <a:ext cx="0" cy="1747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3" name="Google Shape;173;p2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27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subTitle" idx="1"/>
          </p:nvPr>
        </p:nvSpPr>
        <p:spPr>
          <a:xfrm>
            <a:off x="5086300" y="719333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subTitle" idx="2"/>
          </p:nvPr>
        </p:nvSpPr>
        <p:spPr>
          <a:xfrm>
            <a:off x="5086300" y="1216259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3"/>
          </p:nvPr>
        </p:nvSpPr>
        <p:spPr>
          <a:xfrm>
            <a:off x="5086300" y="2719381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4"/>
          </p:nvPr>
        </p:nvSpPr>
        <p:spPr>
          <a:xfrm>
            <a:off x="5086300" y="3216307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5"/>
          </p:nvPr>
        </p:nvSpPr>
        <p:spPr>
          <a:xfrm>
            <a:off x="5086300" y="4719200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subTitle" idx="6"/>
          </p:nvPr>
        </p:nvSpPr>
        <p:spPr>
          <a:xfrm>
            <a:off x="5086300" y="5216125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43954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Title and two columns 4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28"/>
          <p:cNvSpPr/>
          <p:nvPr/>
        </p:nvSpPr>
        <p:spPr>
          <a:xfrm>
            <a:off x="-34632" y="2001512"/>
            <a:ext cx="7957200" cy="284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8522588" y="253120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5" name="Google Shape;185;p28"/>
          <p:cNvSpPr txBox="1">
            <a:spLocks noGrp="1"/>
          </p:cNvSpPr>
          <p:nvPr>
            <p:ph type="subTitle" idx="1"/>
          </p:nvPr>
        </p:nvSpPr>
        <p:spPr>
          <a:xfrm>
            <a:off x="1911419" y="3112647"/>
            <a:ext cx="11704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6" name="Google Shape;186;p28"/>
          <p:cNvSpPr txBox="1">
            <a:spLocks noGrp="1"/>
          </p:cNvSpPr>
          <p:nvPr>
            <p:ph type="subTitle" idx="2"/>
          </p:nvPr>
        </p:nvSpPr>
        <p:spPr>
          <a:xfrm>
            <a:off x="1247019" y="3607579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subTitle" idx="3"/>
          </p:nvPr>
        </p:nvSpPr>
        <p:spPr>
          <a:xfrm>
            <a:off x="5189357" y="3103271"/>
            <a:ext cx="11704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subTitle" idx="4"/>
          </p:nvPr>
        </p:nvSpPr>
        <p:spPr>
          <a:xfrm>
            <a:off x="4524957" y="3607579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3966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5">
  <p:cSld name="Title and two columns 5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/>
          <p:nvPr/>
        </p:nvSpPr>
        <p:spPr>
          <a:xfrm>
            <a:off x="135400" y="145833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9"/>
          <p:cNvSpPr/>
          <p:nvPr/>
        </p:nvSpPr>
        <p:spPr>
          <a:xfrm rot="5400000">
            <a:off x="2895500" y="2073833"/>
            <a:ext cx="6880800" cy="271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8522588" y="2531200"/>
            <a:ext cx="2892400" cy="1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subTitle" idx="1"/>
          </p:nvPr>
        </p:nvSpPr>
        <p:spPr>
          <a:xfrm>
            <a:off x="5086300" y="716667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subTitle" idx="2"/>
          </p:nvPr>
        </p:nvSpPr>
        <p:spPr>
          <a:xfrm>
            <a:off x="5086300" y="1211612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95" name="Google Shape;195;p29"/>
          <p:cNvSpPr txBox="1">
            <a:spLocks noGrp="1"/>
          </p:cNvSpPr>
          <p:nvPr>
            <p:ph type="subTitle" idx="3"/>
          </p:nvPr>
        </p:nvSpPr>
        <p:spPr>
          <a:xfrm>
            <a:off x="5086300" y="2867399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subTitle" idx="4"/>
          </p:nvPr>
        </p:nvSpPr>
        <p:spPr>
          <a:xfrm>
            <a:off x="5086300" y="3375931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subTitle" idx="5"/>
          </p:nvPr>
        </p:nvSpPr>
        <p:spPr>
          <a:xfrm>
            <a:off x="5086300" y="5027351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98" name="Google Shape;198;p29"/>
          <p:cNvSpPr txBox="1">
            <a:spLocks noGrp="1"/>
          </p:cNvSpPr>
          <p:nvPr>
            <p:ph type="subTitle" idx="6"/>
          </p:nvPr>
        </p:nvSpPr>
        <p:spPr>
          <a:xfrm>
            <a:off x="5086300" y="5535884"/>
            <a:ext cx="249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0059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bg>
      <p:bgPr>
        <a:solidFill>
          <a:schemeClr val="dk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30"/>
          <p:cNvSpPr txBox="1">
            <a:spLocks noGrp="1"/>
          </p:cNvSpPr>
          <p:nvPr>
            <p:ph type="title"/>
          </p:nvPr>
        </p:nvSpPr>
        <p:spPr>
          <a:xfrm>
            <a:off x="833733" y="431567"/>
            <a:ext cx="10407200" cy="8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011308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bg>
      <p:bgPr>
        <a:solidFill>
          <a:schemeClr val="lt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833733" y="431567"/>
            <a:ext cx="10407200" cy="8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15374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bg>
      <p:bgPr>
        <a:solidFill>
          <a:schemeClr val="dk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6502536" y="1600867"/>
            <a:ext cx="423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92988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bg>
      <p:bgPr>
        <a:solidFill>
          <a:schemeClr val="l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33"/>
          <p:cNvSpPr txBox="1">
            <a:spLocks noGrp="1"/>
          </p:cNvSpPr>
          <p:nvPr>
            <p:ph type="title"/>
          </p:nvPr>
        </p:nvSpPr>
        <p:spPr>
          <a:xfrm>
            <a:off x="950969" y="414533"/>
            <a:ext cx="423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41931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34"/>
          <p:cNvSpPr txBox="1">
            <a:spLocks noGrp="1"/>
          </p:cNvSpPr>
          <p:nvPr>
            <p:ph type="title"/>
          </p:nvPr>
        </p:nvSpPr>
        <p:spPr>
          <a:xfrm>
            <a:off x="950969" y="719333"/>
            <a:ext cx="423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228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Title only 1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>
            <a:spLocks noGrp="1"/>
          </p:cNvSpPr>
          <p:nvPr>
            <p:ph type="title"/>
          </p:nvPr>
        </p:nvSpPr>
        <p:spPr>
          <a:xfrm>
            <a:off x="653200" y="2911400"/>
            <a:ext cx="3027600" cy="10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16" name="Google Shape;216;p3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33103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2">
  <p:cSld name="Title only 12">
    <p:bg>
      <p:bgPr>
        <a:solidFill>
          <a:schemeClr val="dk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" name="Google Shape;219;p36"/>
          <p:cNvSpPr/>
          <p:nvPr/>
        </p:nvSpPr>
        <p:spPr>
          <a:xfrm>
            <a:off x="0" y="1645433"/>
            <a:ext cx="3875200" cy="357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cxnSp>
        <p:nvCxnSpPr>
          <p:cNvPr id="220" name="Google Shape;220;p36"/>
          <p:cNvCxnSpPr/>
          <p:nvPr/>
        </p:nvCxnSpPr>
        <p:spPr>
          <a:xfrm>
            <a:off x="138400" y="1647033"/>
            <a:ext cx="0" cy="3584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36"/>
          <p:cNvSpPr txBox="1">
            <a:spLocks noGrp="1"/>
          </p:cNvSpPr>
          <p:nvPr>
            <p:ph type="title"/>
          </p:nvPr>
        </p:nvSpPr>
        <p:spPr>
          <a:xfrm>
            <a:off x="950967" y="2911400"/>
            <a:ext cx="3027600" cy="10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554099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3">
  <p:cSld name="Title only 1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>
            <a:spLocks noGrp="1"/>
          </p:cNvSpPr>
          <p:nvPr>
            <p:ph type="title"/>
          </p:nvPr>
        </p:nvSpPr>
        <p:spPr>
          <a:xfrm>
            <a:off x="812729" y="504681"/>
            <a:ext cx="5262400" cy="18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4" name="Google Shape;224;p3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525424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4">
  <p:cSld name="Title only 14">
    <p:bg>
      <p:bgPr>
        <a:solidFill>
          <a:schemeClr val="dk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>
            <a:spLocks noGrp="1"/>
          </p:cNvSpPr>
          <p:nvPr>
            <p:ph type="title"/>
          </p:nvPr>
        </p:nvSpPr>
        <p:spPr>
          <a:xfrm>
            <a:off x="950967" y="471933"/>
            <a:ext cx="10302400" cy="10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7" name="Google Shape;227;p3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663516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">
  <p:cSld name="Title only 15">
    <p:bg>
      <p:bgPr>
        <a:solidFill>
          <a:schemeClr val="dk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0" name="Google Shape;230;p39"/>
          <p:cNvSpPr txBox="1">
            <a:spLocks noGrp="1"/>
          </p:cNvSpPr>
          <p:nvPr>
            <p:ph type="title"/>
          </p:nvPr>
        </p:nvSpPr>
        <p:spPr>
          <a:xfrm>
            <a:off x="655200" y="2572800"/>
            <a:ext cx="3023600" cy="17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594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6">
  <p:cSld name="Title only 16">
    <p:bg>
      <p:bgPr>
        <a:solidFill>
          <a:schemeClr val="dk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3" name="Google Shape;233;p40"/>
          <p:cNvSpPr txBox="1">
            <a:spLocks noGrp="1"/>
          </p:cNvSpPr>
          <p:nvPr>
            <p:ph type="title"/>
          </p:nvPr>
        </p:nvSpPr>
        <p:spPr>
          <a:xfrm>
            <a:off x="8229600" y="560720"/>
            <a:ext cx="3023600" cy="17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28800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7">
  <p:cSld name="Title only 17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6" name="Google Shape;236;p41"/>
          <p:cNvSpPr/>
          <p:nvPr/>
        </p:nvSpPr>
        <p:spPr>
          <a:xfrm>
            <a:off x="3863" y="-66567"/>
            <a:ext cx="12192000" cy="6944400"/>
          </a:xfrm>
          <a:prstGeom prst="rect">
            <a:avLst/>
          </a:prstGeom>
          <a:solidFill>
            <a:schemeClr val="dk1">
              <a:alpha val="648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7" name="Google Shape;237;p41"/>
          <p:cNvSpPr/>
          <p:nvPr/>
        </p:nvSpPr>
        <p:spPr>
          <a:xfrm>
            <a:off x="3632200" y="0"/>
            <a:ext cx="492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cxnSp>
        <p:nvCxnSpPr>
          <p:cNvPr id="238" name="Google Shape;238;p41"/>
          <p:cNvCxnSpPr/>
          <p:nvPr/>
        </p:nvCxnSpPr>
        <p:spPr>
          <a:xfrm>
            <a:off x="3604864" y="141600"/>
            <a:ext cx="5082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41"/>
          <p:cNvCxnSpPr/>
          <p:nvPr/>
        </p:nvCxnSpPr>
        <p:spPr>
          <a:xfrm>
            <a:off x="3604864" y="6716400"/>
            <a:ext cx="5082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41"/>
          <p:cNvSpPr txBox="1">
            <a:spLocks noGrp="1"/>
          </p:cNvSpPr>
          <p:nvPr>
            <p:ph type="title"/>
          </p:nvPr>
        </p:nvSpPr>
        <p:spPr>
          <a:xfrm>
            <a:off x="3632200" y="472112"/>
            <a:ext cx="4927600" cy="10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3229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8">
  <p:cSld name="Title only 18">
    <p:bg>
      <p:bgPr>
        <a:solidFill>
          <a:schemeClr val="dk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42"/>
          <p:cNvSpPr txBox="1">
            <a:spLocks noGrp="1"/>
          </p:cNvSpPr>
          <p:nvPr>
            <p:ph type="title"/>
          </p:nvPr>
        </p:nvSpPr>
        <p:spPr>
          <a:xfrm>
            <a:off x="950967" y="910300"/>
            <a:ext cx="2778800" cy="10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15050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>
            <a:spLocks noGrp="1"/>
          </p:cNvSpPr>
          <p:nvPr>
            <p:ph type="title"/>
          </p:nvPr>
        </p:nvSpPr>
        <p:spPr>
          <a:xfrm>
            <a:off x="904835" y="431433"/>
            <a:ext cx="10394000" cy="9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subTitle" idx="1"/>
          </p:nvPr>
        </p:nvSpPr>
        <p:spPr>
          <a:xfrm>
            <a:off x="1505357" y="1892029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7" name="Google Shape;247;p43"/>
          <p:cNvSpPr txBox="1">
            <a:spLocks noGrp="1"/>
          </p:cNvSpPr>
          <p:nvPr>
            <p:ph type="subTitle" idx="2"/>
          </p:nvPr>
        </p:nvSpPr>
        <p:spPr>
          <a:xfrm>
            <a:off x="1340357" y="2268487"/>
            <a:ext cx="282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8" name="Google Shape;248;p43"/>
          <p:cNvSpPr txBox="1">
            <a:spLocks noGrp="1"/>
          </p:cNvSpPr>
          <p:nvPr>
            <p:ph type="subTitle" idx="3"/>
          </p:nvPr>
        </p:nvSpPr>
        <p:spPr>
          <a:xfrm>
            <a:off x="4733271" y="1885629"/>
            <a:ext cx="24992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9" name="Google Shape;249;p43"/>
          <p:cNvSpPr txBox="1">
            <a:spLocks noGrp="1"/>
          </p:cNvSpPr>
          <p:nvPr>
            <p:ph type="subTitle" idx="4"/>
          </p:nvPr>
        </p:nvSpPr>
        <p:spPr>
          <a:xfrm>
            <a:off x="4568671" y="2268487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0" name="Google Shape;250;p43"/>
          <p:cNvSpPr txBox="1">
            <a:spLocks noGrp="1"/>
          </p:cNvSpPr>
          <p:nvPr>
            <p:ph type="subTitle" idx="5"/>
          </p:nvPr>
        </p:nvSpPr>
        <p:spPr>
          <a:xfrm>
            <a:off x="8078912" y="1885629"/>
            <a:ext cx="24956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1" name="Google Shape;251;p43"/>
          <p:cNvSpPr txBox="1">
            <a:spLocks noGrp="1"/>
          </p:cNvSpPr>
          <p:nvPr>
            <p:ph type="subTitle" idx="6"/>
          </p:nvPr>
        </p:nvSpPr>
        <p:spPr>
          <a:xfrm>
            <a:off x="7845312" y="2268487"/>
            <a:ext cx="29628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2" name="Google Shape;252;p43"/>
          <p:cNvSpPr txBox="1">
            <a:spLocks noGrp="1"/>
          </p:cNvSpPr>
          <p:nvPr>
            <p:ph type="subTitle" idx="7"/>
          </p:nvPr>
        </p:nvSpPr>
        <p:spPr>
          <a:xfrm>
            <a:off x="1505357" y="3579933"/>
            <a:ext cx="2499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3" name="Google Shape;253;p43"/>
          <p:cNvSpPr txBox="1">
            <a:spLocks noGrp="1"/>
          </p:cNvSpPr>
          <p:nvPr>
            <p:ph type="subTitle" idx="8"/>
          </p:nvPr>
        </p:nvSpPr>
        <p:spPr>
          <a:xfrm>
            <a:off x="1340357" y="3930416"/>
            <a:ext cx="2829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4" name="Google Shape;254;p43"/>
          <p:cNvSpPr txBox="1">
            <a:spLocks noGrp="1"/>
          </p:cNvSpPr>
          <p:nvPr>
            <p:ph type="subTitle" idx="9"/>
          </p:nvPr>
        </p:nvSpPr>
        <p:spPr>
          <a:xfrm>
            <a:off x="4735071" y="3579933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subTitle" idx="13"/>
          </p:nvPr>
        </p:nvSpPr>
        <p:spPr>
          <a:xfrm>
            <a:off x="4568671" y="3932487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6" name="Google Shape;256;p43"/>
          <p:cNvSpPr txBox="1">
            <a:spLocks noGrp="1"/>
          </p:cNvSpPr>
          <p:nvPr>
            <p:ph type="subTitle" idx="14"/>
          </p:nvPr>
        </p:nvSpPr>
        <p:spPr>
          <a:xfrm>
            <a:off x="8078912" y="3579933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7" name="Google Shape;257;p43"/>
          <p:cNvSpPr txBox="1">
            <a:spLocks noGrp="1"/>
          </p:cNvSpPr>
          <p:nvPr>
            <p:ph type="subTitle" idx="15"/>
          </p:nvPr>
        </p:nvSpPr>
        <p:spPr>
          <a:xfrm>
            <a:off x="7912512" y="3932487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8" name="Google Shape;258;p4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191031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Title and six columns 2">
    <p:bg>
      <p:bgPr>
        <a:solidFill>
          <a:schemeClr val="dk1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4"/>
          <p:cNvSpPr txBox="1">
            <a:spLocks noGrp="1"/>
          </p:cNvSpPr>
          <p:nvPr>
            <p:ph type="title"/>
          </p:nvPr>
        </p:nvSpPr>
        <p:spPr>
          <a:xfrm>
            <a:off x="3197000" y="431433"/>
            <a:ext cx="8102000" cy="9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61" name="Google Shape;261;p44"/>
          <p:cNvSpPr txBox="1">
            <a:spLocks noGrp="1"/>
          </p:cNvSpPr>
          <p:nvPr>
            <p:ph type="subTitle" idx="1"/>
          </p:nvPr>
        </p:nvSpPr>
        <p:spPr>
          <a:xfrm>
            <a:off x="4268257" y="2095229"/>
            <a:ext cx="2499200" cy="3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2" name="Google Shape;262;p44"/>
          <p:cNvSpPr txBox="1">
            <a:spLocks noGrp="1"/>
          </p:cNvSpPr>
          <p:nvPr>
            <p:ph type="subTitle" idx="2"/>
          </p:nvPr>
        </p:nvSpPr>
        <p:spPr>
          <a:xfrm>
            <a:off x="4268257" y="2471687"/>
            <a:ext cx="28292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3" name="Google Shape;263;p44"/>
          <p:cNvSpPr txBox="1">
            <a:spLocks noGrp="1"/>
          </p:cNvSpPr>
          <p:nvPr>
            <p:ph type="subTitle" idx="3"/>
          </p:nvPr>
        </p:nvSpPr>
        <p:spPr>
          <a:xfrm>
            <a:off x="8454912" y="2088829"/>
            <a:ext cx="24992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4" name="Google Shape;264;p44"/>
          <p:cNvSpPr txBox="1">
            <a:spLocks noGrp="1"/>
          </p:cNvSpPr>
          <p:nvPr>
            <p:ph type="subTitle" idx="4"/>
          </p:nvPr>
        </p:nvSpPr>
        <p:spPr>
          <a:xfrm>
            <a:off x="8454912" y="2471687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5" name="Google Shape;265;p44"/>
          <p:cNvSpPr txBox="1">
            <a:spLocks noGrp="1"/>
          </p:cNvSpPr>
          <p:nvPr>
            <p:ph type="subTitle" idx="5"/>
          </p:nvPr>
        </p:nvSpPr>
        <p:spPr>
          <a:xfrm>
            <a:off x="8454912" y="3554024"/>
            <a:ext cx="2495600" cy="3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6" name="Google Shape;266;p44"/>
          <p:cNvSpPr txBox="1">
            <a:spLocks noGrp="1"/>
          </p:cNvSpPr>
          <p:nvPr>
            <p:ph type="subTitle" idx="6"/>
          </p:nvPr>
        </p:nvSpPr>
        <p:spPr>
          <a:xfrm>
            <a:off x="8454912" y="3936881"/>
            <a:ext cx="2962800" cy="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7" name="Google Shape;267;p44"/>
          <p:cNvSpPr txBox="1">
            <a:spLocks noGrp="1"/>
          </p:cNvSpPr>
          <p:nvPr>
            <p:ph type="subTitle" idx="7"/>
          </p:nvPr>
        </p:nvSpPr>
        <p:spPr>
          <a:xfrm>
            <a:off x="4268257" y="3560948"/>
            <a:ext cx="2499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8" name="Google Shape;268;p44"/>
          <p:cNvSpPr txBox="1">
            <a:spLocks noGrp="1"/>
          </p:cNvSpPr>
          <p:nvPr>
            <p:ph type="subTitle" idx="8"/>
          </p:nvPr>
        </p:nvSpPr>
        <p:spPr>
          <a:xfrm>
            <a:off x="4268257" y="3939112"/>
            <a:ext cx="28292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9" name="Google Shape;269;p44"/>
          <p:cNvSpPr txBox="1">
            <a:spLocks noGrp="1"/>
          </p:cNvSpPr>
          <p:nvPr>
            <p:ph type="subTitle" idx="9"/>
          </p:nvPr>
        </p:nvSpPr>
        <p:spPr>
          <a:xfrm>
            <a:off x="4268257" y="5047476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0" name="Google Shape;270;p44"/>
          <p:cNvSpPr txBox="1">
            <a:spLocks noGrp="1"/>
          </p:cNvSpPr>
          <p:nvPr>
            <p:ph type="subTitle" idx="13"/>
          </p:nvPr>
        </p:nvSpPr>
        <p:spPr>
          <a:xfrm>
            <a:off x="4268257" y="5427711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1" name="Google Shape;271;p44"/>
          <p:cNvSpPr txBox="1">
            <a:spLocks noGrp="1"/>
          </p:cNvSpPr>
          <p:nvPr>
            <p:ph type="subTitle" idx="14"/>
          </p:nvPr>
        </p:nvSpPr>
        <p:spPr>
          <a:xfrm>
            <a:off x="8454912" y="5049844"/>
            <a:ext cx="249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2" name="Google Shape;272;p44"/>
          <p:cNvSpPr txBox="1">
            <a:spLocks noGrp="1"/>
          </p:cNvSpPr>
          <p:nvPr>
            <p:ph type="subTitle" idx="15"/>
          </p:nvPr>
        </p:nvSpPr>
        <p:spPr>
          <a:xfrm>
            <a:off x="8454912" y="5430079"/>
            <a:ext cx="28284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3" name="Google Shape;273;p4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335207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/>
          <p:nvPr/>
        </p:nvSpPr>
        <p:spPr>
          <a:xfrm>
            <a:off x="3688911" y="476748"/>
            <a:ext cx="7412800" cy="598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276" name="Google Shape;276;p45"/>
          <p:cNvSpPr txBox="1">
            <a:spLocks noGrp="1"/>
          </p:cNvSpPr>
          <p:nvPr>
            <p:ph type="subTitle" idx="1"/>
          </p:nvPr>
        </p:nvSpPr>
        <p:spPr>
          <a:xfrm>
            <a:off x="5126724" y="1334031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7" name="Google Shape;277;p45"/>
          <p:cNvSpPr txBox="1">
            <a:spLocks noGrp="1"/>
          </p:cNvSpPr>
          <p:nvPr>
            <p:ph type="subTitle" idx="2"/>
          </p:nvPr>
        </p:nvSpPr>
        <p:spPr>
          <a:xfrm>
            <a:off x="5126724" y="1684519"/>
            <a:ext cx="21940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8" name="Google Shape;278;p45"/>
          <p:cNvSpPr txBox="1">
            <a:spLocks noGrp="1"/>
          </p:cNvSpPr>
          <p:nvPr>
            <p:ph type="subTitle" idx="3"/>
          </p:nvPr>
        </p:nvSpPr>
        <p:spPr>
          <a:xfrm>
            <a:off x="5126724" y="4117719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subTitle" idx="4"/>
          </p:nvPr>
        </p:nvSpPr>
        <p:spPr>
          <a:xfrm>
            <a:off x="8549091" y="1684504"/>
            <a:ext cx="21940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0" name="Google Shape;280;p45"/>
          <p:cNvSpPr txBox="1">
            <a:spLocks noGrp="1"/>
          </p:cNvSpPr>
          <p:nvPr>
            <p:ph type="subTitle" idx="5"/>
          </p:nvPr>
        </p:nvSpPr>
        <p:spPr>
          <a:xfrm>
            <a:off x="8548091" y="1332231"/>
            <a:ext cx="21720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subTitle" idx="6"/>
          </p:nvPr>
        </p:nvSpPr>
        <p:spPr>
          <a:xfrm>
            <a:off x="5126724" y="4467224"/>
            <a:ext cx="2199200" cy="11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subTitle" idx="7"/>
          </p:nvPr>
        </p:nvSpPr>
        <p:spPr>
          <a:xfrm>
            <a:off x="8549091" y="4117719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subTitle" idx="8"/>
          </p:nvPr>
        </p:nvSpPr>
        <p:spPr>
          <a:xfrm>
            <a:off x="8549091" y="4469013"/>
            <a:ext cx="21940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4" name="Google Shape;284;p45"/>
          <p:cNvSpPr txBox="1">
            <a:spLocks noGrp="1"/>
          </p:cNvSpPr>
          <p:nvPr>
            <p:ph type="title"/>
          </p:nvPr>
        </p:nvSpPr>
        <p:spPr>
          <a:xfrm>
            <a:off x="928600" y="2074400"/>
            <a:ext cx="2476800" cy="2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85" name="Google Shape;285;p4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139215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dk1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/>
          <p:nvPr/>
        </p:nvSpPr>
        <p:spPr>
          <a:xfrm>
            <a:off x="5488333" y="2755067"/>
            <a:ext cx="6945200" cy="135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288" name="Google Shape;288;p4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9" name="Google Shape;289;p46"/>
          <p:cNvSpPr txBox="1">
            <a:spLocks noGrp="1"/>
          </p:cNvSpPr>
          <p:nvPr>
            <p:ph type="subTitle" idx="1"/>
          </p:nvPr>
        </p:nvSpPr>
        <p:spPr>
          <a:xfrm>
            <a:off x="2156024" y="927631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subTitle" idx="2"/>
          </p:nvPr>
        </p:nvSpPr>
        <p:spPr>
          <a:xfrm>
            <a:off x="2156024" y="1278119"/>
            <a:ext cx="21940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subTitle" idx="3"/>
          </p:nvPr>
        </p:nvSpPr>
        <p:spPr>
          <a:xfrm>
            <a:off x="2156024" y="4524119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subTitle" idx="4"/>
          </p:nvPr>
        </p:nvSpPr>
        <p:spPr>
          <a:xfrm>
            <a:off x="2156024" y="4873624"/>
            <a:ext cx="2199200" cy="11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3" name="Google Shape;293;p46"/>
          <p:cNvSpPr txBox="1">
            <a:spLocks noGrp="1"/>
          </p:cNvSpPr>
          <p:nvPr>
            <p:ph type="subTitle" idx="5"/>
          </p:nvPr>
        </p:nvSpPr>
        <p:spPr>
          <a:xfrm>
            <a:off x="2156024" y="2729691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4" name="Google Shape;294;p46"/>
          <p:cNvSpPr txBox="1">
            <a:spLocks noGrp="1"/>
          </p:cNvSpPr>
          <p:nvPr>
            <p:ph type="subTitle" idx="6"/>
          </p:nvPr>
        </p:nvSpPr>
        <p:spPr>
          <a:xfrm>
            <a:off x="2156024" y="3080987"/>
            <a:ext cx="2194000" cy="1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5" name="Google Shape;295;p46"/>
          <p:cNvSpPr txBox="1">
            <a:spLocks noGrp="1"/>
          </p:cNvSpPr>
          <p:nvPr>
            <p:ph type="title"/>
          </p:nvPr>
        </p:nvSpPr>
        <p:spPr>
          <a:xfrm>
            <a:off x="6095300" y="2984033"/>
            <a:ext cx="5158000" cy="8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40882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Title and four columns 3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8" name="Google Shape;298;p47"/>
          <p:cNvSpPr txBox="1">
            <a:spLocks noGrp="1"/>
          </p:cNvSpPr>
          <p:nvPr>
            <p:ph type="subTitle" idx="1"/>
          </p:nvPr>
        </p:nvSpPr>
        <p:spPr>
          <a:xfrm>
            <a:off x="6400800" y="987499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ubTitle" idx="2"/>
          </p:nvPr>
        </p:nvSpPr>
        <p:spPr>
          <a:xfrm>
            <a:off x="6400800" y="1464529"/>
            <a:ext cx="4540000" cy="6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subTitle" idx="3"/>
          </p:nvPr>
        </p:nvSpPr>
        <p:spPr>
          <a:xfrm>
            <a:off x="6400800" y="4815647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1" name="Google Shape;301;p47"/>
          <p:cNvSpPr txBox="1">
            <a:spLocks noGrp="1"/>
          </p:cNvSpPr>
          <p:nvPr>
            <p:ph type="subTitle" idx="4"/>
          </p:nvPr>
        </p:nvSpPr>
        <p:spPr>
          <a:xfrm>
            <a:off x="6400800" y="2747887"/>
            <a:ext cx="4535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2" name="Google Shape;302;p47"/>
          <p:cNvSpPr txBox="1">
            <a:spLocks noGrp="1"/>
          </p:cNvSpPr>
          <p:nvPr>
            <p:ph type="subTitle" idx="5"/>
          </p:nvPr>
        </p:nvSpPr>
        <p:spPr>
          <a:xfrm>
            <a:off x="6400800" y="2265268"/>
            <a:ext cx="21720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3" name="Google Shape;303;p47"/>
          <p:cNvSpPr txBox="1">
            <a:spLocks noGrp="1"/>
          </p:cNvSpPr>
          <p:nvPr>
            <p:ph type="subTitle" idx="6"/>
          </p:nvPr>
        </p:nvSpPr>
        <p:spPr>
          <a:xfrm>
            <a:off x="6400800" y="5294495"/>
            <a:ext cx="4535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4" name="Google Shape;304;p47"/>
          <p:cNvSpPr txBox="1">
            <a:spLocks noGrp="1"/>
          </p:cNvSpPr>
          <p:nvPr>
            <p:ph type="title"/>
          </p:nvPr>
        </p:nvSpPr>
        <p:spPr>
          <a:xfrm>
            <a:off x="804200" y="2523733"/>
            <a:ext cx="2725600" cy="15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05" name="Google Shape;305;p47"/>
          <p:cNvSpPr txBox="1">
            <a:spLocks noGrp="1"/>
          </p:cNvSpPr>
          <p:nvPr>
            <p:ph type="subTitle" idx="7"/>
          </p:nvPr>
        </p:nvSpPr>
        <p:spPr>
          <a:xfrm>
            <a:off x="6400800" y="4027276"/>
            <a:ext cx="4535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6" name="Google Shape;306;p47"/>
          <p:cNvSpPr txBox="1">
            <a:spLocks noGrp="1"/>
          </p:cNvSpPr>
          <p:nvPr>
            <p:ph type="subTitle" idx="8"/>
          </p:nvPr>
        </p:nvSpPr>
        <p:spPr>
          <a:xfrm>
            <a:off x="6400800" y="3544871"/>
            <a:ext cx="21720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647359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4">
  <p:cSld name="Title and four columns 4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48"/>
          <p:cNvSpPr txBox="1">
            <a:spLocks noGrp="1"/>
          </p:cNvSpPr>
          <p:nvPr>
            <p:ph type="subTitle" idx="1"/>
          </p:nvPr>
        </p:nvSpPr>
        <p:spPr>
          <a:xfrm>
            <a:off x="1920229" y="2539967"/>
            <a:ext cx="1952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0" name="Google Shape;310;p48"/>
          <p:cNvSpPr txBox="1">
            <a:spLocks noGrp="1"/>
          </p:cNvSpPr>
          <p:nvPr>
            <p:ph type="subTitle" idx="2"/>
          </p:nvPr>
        </p:nvSpPr>
        <p:spPr>
          <a:xfrm>
            <a:off x="950967" y="3017000"/>
            <a:ext cx="2921600" cy="6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1" name="Google Shape;311;p48"/>
          <p:cNvSpPr txBox="1">
            <a:spLocks noGrp="1"/>
          </p:cNvSpPr>
          <p:nvPr>
            <p:ph type="subTitle" idx="3"/>
          </p:nvPr>
        </p:nvSpPr>
        <p:spPr>
          <a:xfrm>
            <a:off x="8294356" y="4518447"/>
            <a:ext cx="2170000" cy="2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2" name="Google Shape;312;p48"/>
          <p:cNvSpPr txBox="1">
            <a:spLocks noGrp="1"/>
          </p:cNvSpPr>
          <p:nvPr>
            <p:ph type="subTitle" idx="4"/>
          </p:nvPr>
        </p:nvSpPr>
        <p:spPr>
          <a:xfrm>
            <a:off x="8294356" y="3022587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3" name="Google Shape;313;p48"/>
          <p:cNvSpPr txBox="1">
            <a:spLocks noGrp="1"/>
          </p:cNvSpPr>
          <p:nvPr>
            <p:ph type="subTitle" idx="5"/>
          </p:nvPr>
        </p:nvSpPr>
        <p:spPr>
          <a:xfrm>
            <a:off x="8294356" y="2539968"/>
            <a:ext cx="21720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4" name="Google Shape;314;p48"/>
          <p:cNvSpPr txBox="1">
            <a:spLocks noGrp="1"/>
          </p:cNvSpPr>
          <p:nvPr>
            <p:ph type="subTitle" idx="6"/>
          </p:nvPr>
        </p:nvSpPr>
        <p:spPr>
          <a:xfrm>
            <a:off x="8294356" y="4997295"/>
            <a:ext cx="29260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5" name="Google Shape;315;p48"/>
          <p:cNvSpPr txBox="1">
            <a:spLocks noGrp="1"/>
          </p:cNvSpPr>
          <p:nvPr>
            <p:ph type="title"/>
          </p:nvPr>
        </p:nvSpPr>
        <p:spPr>
          <a:xfrm>
            <a:off x="2571767" y="503035"/>
            <a:ext cx="7048400" cy="9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16" name="Google Shape;316;p48"/>
          <p:cNvSpPr txBox="1">
            <a:spLocks noGrp="1"/>
          </p:cNvSpPr>
          <p:nvPr>
            <p:ph type="subTitle" idx="7"/>
          </p:nvPr>
        </p:nvSpPr>
        <p:spPr>
          <a:xfrm>
            <a:off x="953797" y="5001967"/>
            <a:ext cx="29180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7" name="Google Shape;317;p48"/>
          <p:cNvSpPr txBox="1">
            <a:spLocks noGrp="1"/>
          </p:cNvSpPr>
          <p:nvPr>
            <p:ph type="subTitle" idx="8"/>
          </p:nvPr>
        </p:nvSpPr>
        <p:spPr>
          <a:xfrm>
            <a:off x="1918431" y="4519567"/>
            <a:ext cx="19540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6629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2">
  <p:cSld name="Title and three columns  2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9"/>
          <p:cNvSpPr/>
          <p:nvPr/>
        </p:nvSpPr>
        <p:spPr>
          <a:xfrm>
            <a:off x="0" y="3429000"/>
            <a:ext cx="12192000" cy="342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320" name="Google Shape;320;p49"/>
          <p:cNvSpPr txBox="1">
            <a:spLocks noGrp="1"/>
          </p:cNvSpPr>
          <p:nvPr>
            <p:ph type="subTitle" idx="1"/>
          </p:nvPr>
        </p:nvSpPr>
        <p:spPr>
          <a:xfrm>
            <a:off x="5171305" y="4539245"/>
            <a:ext cx="18408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1" name="Google Shape;321;p49"/>
          <p:cNvSpPr txBox="1">
            <a:spLocks noGrp="1"/>
          </p:cNvSpPr>
          <p:nvPr>
            <p:ph type="subTitle" idx="2"/>
          </p:nvPr>
        </p:nvSpPr>
        <p:spPr>
          <a:xfrm>
            <a:off x="4957500" y="4942767"/>
            <a:ext cx="22684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2" name="Google Shape;322;p49"/>
          <p:cNvSpPr txBox="1">
            <a:spLocks noGrp="1"/>
          </p:cNvSpPr>
          <p:nvPr>
            <p:ph type="subTitle" idx="3"/>
          </p:nvPr>
        </p:nvSpPr>
        <p:spPr>
          <a:xfrm>
            <a:off x="1547172" y="4539245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3" name="Google Shape;323;p49"/>
          <p:cNvSpPr txBox="1">
            <a:spLocks noGrp="1"/>
          </p:cNvSpPr>
          <p:nvPr>
            <p:ph type="subTitle" idx="4"/>
          </p:nvPr>
        </p:nvSpPr>
        <p:spPr>
          <a:xfrm>
            <a:off x="8591433" y="4942767"/>
            <a:ext cx="22684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4" name="Google Shape;324;p49"/>
          <p:cNvSpPr txBox="1">
            <a:spLocks noGrp="1"/>
          </p:cNvSpPr>
          <p:nvPr>
            <p:ph type="subTitle" idx="5"/>
          </p:nvPr>
        </p:nvSpPr>
        <p:spPr>
          <a:xfrm>
            <a:off x="8809539" y="4538645"/>
            <a:ext cx="1840800" cy="4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5" name="Google Shape;325;p49"/>
          <p:cNvSpPr txBox="1">
            <a:spLocks noGrp="1"/>
          </p:cNvSpPr>
          <p:nvPr>
            <p:ph type="subTitle" idx="6"/>
          </p:nvPr>
        </p:nvSpPr>
        <p:spPr>
          <a:xfrm>
            <a:off x="1332267" y="4942767"/>
            <a:ext cx="22684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6" name="Google Shape;326;p49"/>
          <p:cNvSpPr txBox="1">
            <a:spLocks noGrp="1"/>
          </p:cNvSpPr>
          <p:nvPr>
            <p:ph type="title"/>
          </p:nvPr>
        </p:nvSpPr>
        <p:spPr>
          <a:xfrm>
            <a:off x="1457100" y="422313"/>
            <a:ext cx="9269200" cy="8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27" name="Google Shape;327;p49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8" name="Google Shape;328;p49"/>
          <p:cNvGrpSpPr/>
          <p:nvPr/>
        </p:nvGrpSpPr>
        <p:grpSpPr>
          <a:xfrm>
            <a:off x="135400" y="3429218"/>
            <a:ext cx="11922568" cy="3287823"/>
            <a:chOff x="101550" y="4001975"/>
            <a:chExt cx="8941926" cy="1035600"/>
          </a:xfrm>
        </p:grpSpPr>
        <p:cxnSp>
          <p:nvCxnSpPr>
            <p:cNvPr id="329" name="Google Shape;329;p49"/>
            <p:cNvCxnSpPr/>
            <p:nvPr/>
          </p:nvCxnSpPr>
          <p:spPr>
            <a:xfrm>
              <a:off x="102576" y="5037402"/>
              <a:ext cx="89409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49"/>
            <p:cNvCxnSpPr/>
            <p:nvPr/>
          </p:nvCxnSpPr>
          <p:spPr>
            <a:xfrm>
              <a:off x="9042449" y="4001975"/>
              <a:ext cx="0" cy="10356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49"/>
            <p:cNvCxnSpPr/>
            <p:nvPr/>
          </p:nvCxnSpPr>
          <p:spPr>
            <a:xfrm>
              <a:off x="101550" y="4001975"/>
              <a:ext cx="0" cy="10356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0142714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3">
  <p:cSld name="Title and three columns  3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0"/>
          <p:cNvSpPr txBox="1">
            <a:spLocks noGrp="1"/>
          </p:cNvSpPr>
          <p:nvPr>
            <p:ph type="subTitle" idx="1"/>
          </p:nvPr>
        </p:nvSpPr>
        <p:spPr>
          <a:xfrm>
            <a:off x="5829199" y="2975663"/>
            <a:ext cx="18408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4" name="Google Shape;334;p50"/>
          <p:cNvSpPr txBox="1">
            <a:spLocks noGrp="1"/>
          </p:cNvSpPr>
          <p:nvPr>
            <p:ph type="subTitle" idx="2"/>
          </p:nvPr>
        </p:nvSpPr>
        <p:spPr>
          <a:xfrm>
            <a:off x="5653416" y="3379200"/>
            <a:ext cx="19920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5" name="Google Shape;335;p50"/>
          <p:cNvSpPr txBox="1">
            <a:spLocks noGrp="1"/>
          </p:cNvSpPr>
          <p:nvPr>
            <p:ph type="subTitle" idx="3"/>
          </p:nvPr>
        </p:nvSpPr>
        <p:spPr>
          <a:xfrm>
            <a:off x="9170981" y="1311079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6" name="Google Shape;336;p50"/>
          <p:cNvSpPr txBox="1">
            <a:spLocks noGrp="1"/>
          </p:cNvSpPr>
          <p:nvPr>
            <p:ph type="subTitle" idx="4"/>
          </p:nvPr>
        </p:nvSpPr>
        <p:spPr>
          <a:xfrm>
            <a:off x="9170984" y="5044400"/>
            <a:ext cx="19920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7" name="Google Shape;337;p50"/>
          <p:cNvSpPr txBox="1">
            <a:spLocks noGrp="1"/>
          </p:cNvSpPr>
          <p:nvPr>
            <p:ph type="subTitle" idx="5"/>
          </p:nvPr>
        </p:nvSpPr>
        <p:spPr>
          <a:xfrm>
            <a:off x="9170981" y="4640279"/>
            <a:ext cx="1840800" cy="4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subTitle" idx="6"/>
          </p:nvPr>
        </p:nvSpPr>
        <p:spPr>
          <a:xfrm>
            <a:off x="9170983" y="1714600"/>
            <a:ext cx="19920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title"/>
          </p:nvPr>
        </p:nvSpPr>
        <p:spPr>
          <a:xfrm>
            <a:off x="950967" y="422300"/>
            <a:ext cx="3276400" cy="2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0" name="Google Shape;340;p5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09524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5">
  <p:cSld name="Title and four column 5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>
            <a:spLocks noGrp="1"/>
          </p:cNvSpPr>
          <p:nvPr>
            <p:ph type="subTitle" idx="1"/>
          </p:nvPr>
        </p:nvSpPr>
        <p:spPr>
          <a:xfrm>
            <a:off x="1463233" y="1892867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subTitle" idx="2"/>
          </p:nvPr>
        </p:nvSpPr>
        <p:spPr>
          <a:xfrm>
            <a:off x="654833" y="2360807"/>
            <a:ext cx="2646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subTitle" idx="3"/>
          </p:nvPr>
        </p:nvSpPr>
        <p:spPr>
          <a:xfrm>
            <a:off x="1463233" y="3559833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subTitle" idx="4"/>
          </p:nvPr>
        </p:nvSpPr>
        <p:spPr>
          <a:xfrm>
            <a:off x="656033" y="4029961"/>
            <a:ext cx="26456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6" name="Google Shape;346;p51"/>
          <p:cNvSpPr txBox="1">
            <a:spLocks noGrp="1"/>
          </p:cNvSpPr>
          <p:nvPr>
            <p:ph type="subTitle" idx="5"/>
          </p:nvPr>
        </p:nvSpPr>
        <p:spPr>
          <a:xfrm>
            <a:off x="8917403" y="1892867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7" name="Google Shape;347;p51"/>
          <p:cNvSpPr txBox="1">
            <a:spLocks noGrp="1"/>
          </p:cNvSpPr>
          <p:nvPr>
            <p:ph type="subTitle" idx="6"/>
          </p:nvPr>
        </p:nvSpPr>
        <p:spPr>
          <a:xfrm>
            <a:off x="8917403" y="2357275"/>
            <a:ext cx="2646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8" name="Google Shape;348;p51"/>
          <p:cNvSpPr txBox="1">
            <a:spLocks noGrp="1"/>
          </p:cNvSpPr>
          <p:nvPr>
            <p:ph type="subTitle" idx="7"/>
          </p:nvPr>
        </p:nvSpPr>
        <p:spPr>
          <a:xfrm>
            <a:off x="8890777" y="3556417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9" name="Google Shape;349;p51"/>
          <p:cNvSpPr txBox="1">
            <a:spLocks noGrp="1"/>
          </p:cNvSpPr>
          <p:nvPr>
            <p:ph type="subTitle" idx="8"/>
          </p:nvPr>
        </p:nvSpPr>
        <p:spPr>
          <a:xfrm>
            <a:off x="8890777" y="4031069"/>
            <a:ext cx="26456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0" name="Google Shape;350;p51"/>
          <p:cNvSpPr txBox="1">
            <a:spLocks noGrp="1"/>
          </p:cNvSpPr>
          <p:nvPr>
            <p:ph type="title"/>
          </p:nvPr>
        </p:nvSpPr>
        <p:spPr>
          <a:xfrm>
            <a:off x="3574227" y="590255"/>
            <a:ext cx="51124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51" name="Google Shape;351;p5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33879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6">
  <p:cSld name="Title and four column 6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/>
          <p:nvPr/>
        </p:nvSpPr>
        <p:spPr>
          <a:xfrm rot="-5400000">
            <a:off x="6930367" y="699933"/>
            <a:ext cx="4632400" cy="612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354" name="Google Shape;354;p52"/>
          <p:cNvSpPr txBox="1">
            <a:spLocks noGrp="1"/>
          </p:cNvSpPr>
          <p:nvPr>
            <p:ph type="subTitle" idx="1"/>
          </p:nvPr>
        </p:nvSpPr>
        <p:spPr>
          <a:xfrm>
            <a:off x="7166067" y="406570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5" name="Google Shape;355;p52"/>
          <p:cNvSpPr txBox="1">
            <a:spLocks noGrp="1"/>
          </p:cNvSpPr>
          <p:nvPr>
            <p:ph type="subTitle" idx="2"/>
          </p:nvPr>
        </p:nvSpPr>
        <p:spPr>
          <a:xfrm>
            <a:off x="6795000" y="4559565"/>
            <a:ext cx="2048400" cy="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6" name="Google Shape;356;p52"/>
          <p:cNvSpPr txBox="1">
            <a:spLocks noGrp="1"/>
          </p:cNvSpPr>
          <p:nvPr>
            <p:ph type="subTitle" idx="3"/>
          </p:nvPr>
        </p:nvSpPr>
        <p:spPr>
          <a:xfrm>
            <a:off x="9427184" y="406570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7" name="Google Shape;357;p52"/>
          <p:cNvSpPr txBox="1">
            <a:spLocks noGrp="1"/>
          </p:cNvSpPr>
          <p:nvPr>
            <p:ph type="subTitle" idx="4"/>
          </p:nvPr>
        </p:nvSpPr>
        <p:spPr>
          <a:xfrm>
            <a:off x="9042203" y="4535833"/>
            <a:ext cx="2048400" cy="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8" name="Google Shape;358;p52"/>
          <p:cNvSpPr txBox="1">
            <a:spLocks noGrp="1"/>
          </p:cNvSpPr>
          <p:nvPr>
            <p:ph type="subTitle" idx="5"/>
          </p:nvPr>
        </p:nvSpPr>
        <p:spPr>
          <a:xfrm>
            <a:off x="9446744" y="2259247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9" name="Google Shape;359;p52"/>
          <p:cNvSpPr txBox="1">
            <a:spLocks noGrp="1"/>
          </p:cNvSpPr>
          <p:nvPr>
            <p:ph type="subTitle" idx="6"/>
          </p:nvPr>
        </p:nvSpPr>
        <p:spPr>
          <a:xfrm>
            <a:off x="6795003" y="2753112"/>
            <a:ext cx="2048400" cy="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0" name="Google Shape;360;p52"/>
          <p:cNvSpPr txBox="1">
            <a:spLocks noGrp="1"/>
          </p:cNvSpPr>
          <p:nvPr>
            <p:ph type="subTitle" idx="7"/>
          </p:nvPr>
        </p:nvSpPr>
        <p:spPr>
          <a:xfrm>
            <a:off x="7183211" y="2259232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1" name="Google Shape;361;p52"/>
          <p:cNvSpPr txBox="1">
            <a:spLocks noGrp="1"/>
          </p:cNvSpPr>
          <p:nvPr>
            <p:ph type="subTitle" idx="8"/>
          </p:nvPr>
        </p:nvSpPr>
        <p:spPr>
          <a:xfrm>
            <a:off x="9059628" y="2753107"/>
            <a:ext cx="2042800" cy="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2" name="Google Shape;362;p52"/>
          <p:cNvSpPr txBox="1">
            <a:spLocks noGrp="1"/>
          </p:cNvSpPr>
          <p:nvPr>
            <p:ph type="title"/>
          </p:nvPr>
        </p:nvSpPr>
        <p:spPr>
          <a:xfrm>
            <a:off x="967367" y="590267"/>
            <a:ext cx="37768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63" name="Google Shape;363;p52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364" name="Google Shape;364;p52"/>
          <p:cNvCxnSpPr/>
          <p:nvPr/>
        </p:nvCxnSpPr>
        <p:spPr>
          <a:xfrm>
            <a:off x="12060400" y="1452733"/>
            <a:ext cx="0" cy="4626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16535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7">
  <p:cSld name="Title and four column 7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3"/>
          <p:cNvSpPr txBox="1">
            <a:spLocks noGrp="1"/>
          </p:cNvSpPr>
          <p:nvPr>
            <p:ph type="subTitle" idx="1"/>
          </p:nvPr>
        </p:nvSpPr>
        <p:spPr>
          <a:xfrm>
            <a:off x="5189356" y="2161484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7" name="Google Shape;367;p53"/>
          <p:cNvSpPr txBox="1">
            <a:spLocks noGrp="1"/>
          </p:cNvSpPr>
          <p:nvPr>
            <p:ph type="subTitle" idx="2"/>
          </p:nvPr>
        </p:nvSpPr>
        <p:spPr>
          <a:xfrm>
            <a:off x="892385" y="1990385"/>
            <a:ext cx="2350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subTitle" idx="3"/>
          </p:nvPr>
        </p:nvSpPr>
        <p:spPr>
          <a:xfrm>
            <a:off x="5176800" y="3653100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ubTitle" idx="4"/>
          </p:nvPr>
        </p:nvSpPr>
        <p:spPr>
          <a:xfrm>
            <a:off x="889985" y="3471496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subTitle" idx="5"/>
          </p:nvPr>
        </p:nvSpPr>
        <p:spPr>
          <a:xfrm>
            <a:off x="5189356" y="290535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1" name="Google Shape;371;p53"/>
          <p:cNvSpPr txBox="1">
            <a:spLocks noGrp="1"/>
          </p:cNvSpPr>
          <p:nvPr>
            <p:ph type="subTitle" idx="6"/>
          </p:nvPr>
        </p:nvSpPr>
        <p:spPr>
          <a:xfrm>
            <a:off x="8948815" y="2699720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2" name="Google Shape;372;p53"/>
          <p:cNvSpPr txBox="1">
            <a:spLocks noGrp="1"/>
          </p:cNvSpPr>
          <p:nvPr>
            <p:ph type="subTitle" idx="7"/>
          </p:nvPr>
        </p:nvSpPr>
        <p:spPr>
          <a:xfrm>
            <a:off x="5176800" y="4391485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3" name="Google Shape;373;p53"/>
          <p:cNvSpPr txBox="1">
            <a:spLocks noGrp="1"/>
          </p:cNvSpPr>
          <p:nvPr>
            <p:ph type="subTitle" idx="8"/>
          </p:nvPr>
        </p:nvSpPr>
        <p:spPr>
          <a:xfrm>
            <a:off x="8948815" y="4233403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4" name="Google Shape;374;p53"/>
          <p:cNvSpPr txBox="1">
            <a:spLocks noGrp="1"/>
          </p:cNvSpPr>
          <p:nvPr>
            <p:ph type="title"/>
          </p:nvPr>
        </p:nvSpPr>
        <p:spPr>
          <a:xfrm>
            <a:off x="3539800" y="428209"/>
            <a:ext cx="51124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75" name="Google Shape;375;p53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068905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8">
  <p:cSld name="Title and four column 8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4"/>
          <p:cNvSpPr txBox="1">
            <a:spLocks noGrp="1"/>
          </p:cNvSpPr>
          <p:nvPr>
            <p:ph type="subTitle" idx="1"/>
          </p:nvPr>
        </p:nvSpPr>
        <p:spPr>
          <a:xfrm>
            <a:off x="3872447" y="2414015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8" name="Google Shape;378;p54"/>
          <p:cNvSpPr txBox="1">
            <a:spLocks noGrp="1"/>
          </p:cNvSpPr>
          <p:nvPr>
            <p:ph type="subTitle" idx="2"/>
          </p:nvPr>
        </p:nvSpPr>
        <p:spPr>
          <a:xfrm>
            <a:off x="7884800" y="2245539"/>
            <a:ext cx="336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9" name="Google Shape;379;p54"/>
          <p:cNvSpPr txBox="1">
            <a:spLocks noGrp="1"/>
          </p:cNvSpPr>
          <p:nvPr>
            <p:ph type="subTitle" idx="3"/>
          </p:nvPr>
        </p:nvSpPr>
        <p:spPr>
          <a:xfrm>
            <a:off x="3872447" y="3980053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0" name="Google Shape;380;p54"/>
          <p:cNvSpPr txBox="1">
            <a:spLocks noGrp="1"/>
          </p:cNvSpPr>
          <p:nvPr>
            <p:ph type="subTitle" idx="4"/>
          </p:nvPr>
        </p:nvSpPr>
        <p:spPr>
          <a:xfrm>
            <a:off x="7884800" y="4603868"/>
            <a:ext cx="336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1" name="Google Shape;381;p54"/>
          <p:cNvSpPr txBox="1">
            <a:spLocks noGrp="1"/>
          </p:cNvSpPr>
          <p:nvPr>
            <p:ph type="subTitle" idx="5"/>
          </p:nvPr>
        </p:nvSpPr>
        <p:spPr>
          <a:xfrm>
            <a:off x="3872447" y="3197033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2" name="Google Shape;382;p54"/>
          <p:cNvSpPr txBox="1">
            <a:spLocks noGrp="1"/>
          </p:cNvSpPr>
          <p:nvPr>
            <p:ph type="subTitle" idx="6"/>
          </p:nvPr>
        </p:nvSpPr>
        <p:spPr>
          <a:xfrm>
            <a:off x="7884800" y="3031649"/>
            <a:ext cx="33684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3" name="Google Shape;383;p54"/>
          <p:cNvSpPr txBox="1">
            <a:spLocks noGrp="1"/>
          </p:cNvSpPr>
          <p:nvPr>
            <p:ph type="subTitle" idx="7"/>
          </p:nvPr>
        </p:nvSpPr>
        <p:spPr>
          <a:xfrm>
            <a:off x="3872447" y="4763072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subTitle" idx="8"/>
          </p:nvPr>
        </p:nvSpPr>
        <p:spPr>
          <a:xfrm>
            <a:off x="7884800" y="3817759"/>
            <a:ext cx="33684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85" name="Google Shape;385;p54"/>
          <p:cNvSpPr txBox="1">
            <a:spLocks noGrp="1"/>
          </p:cNvSpPr>
          <p:nvPr>
            <p:ph type="title"/>
          </p:nvPr>
        </p:nvSpPr>
        <p:spPr>
          <a:xfrm>
            <a:off x="6140800" y="428209"/>
            <a:ext cx="51124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86" name="Google Shape;386;p54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720425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9">
  <p:cSld name="Title and four column 9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5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9" name="Google Shape;389;p55"/>
          <p:cNvSpPr/>
          <p:nvPr/>
        </p:nvSpPr>
        <p:spPr>
          <a:xfrm>
            <a:off x="0" y="3420236"/>
            <a:ext cx="12192000" cy="342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grpSp>
        <p:nvGrpSpPr>
          <p:cNvPr id="390" name="Google Shape;390;p55"/>
          <p:cNvGrpSpPr/>
          <p:nvPr/>
        </p:nvGrpSpPr>
        <p:grpSpPr>
          <a:xfrm>
            <a:off x="135400" y="3420233"/>
            <a:ext cx="11922568" cy="3296400"/>
            <a:chOff x="101550" y="2565175"/>
            <a:chExt cx="8941926" cy="2472300"/>
          </a:xfrm>
        </p:grpSpPr>
        <p:cxnSp>
          <p:nvCxnSpPr>
            <p:cNvPr id="391" name="Google Shape;391;p55"/>
            <p:cNvCxnSpPr/>
            <p:nvPr/>
          </p:nvCxnSpPr>
          <p:spPr>
            <a:xfrm>
              <a:off x="102576" y="5037300"/>
              <a:ext cx="89409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55"/>
            <p:cNvCxnSpPr/>
            <p:nvPr/>
          </p:nvCxnSpPr>
          <p:spPr>
            <a:xfrm>
              <a:off x="9042450" y="2565175"/>
              <a:ext cx="0" cy="24723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55"/>
            <p:cNvCxnSpPr/>
            <p:nvPr/>
          </p:nvCxnSpPr>
          <p:spPr>
            <a:xfrm>
              <a:off x="101550" y="2565175"/>
              <a:ext cx="0" cy="24723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4" name="Google Shape;394;p55"/>
          <p:cNvSpPr txBox="1">
            <a:spLocks noGrp="1"/>
          </p:cNvSpPr>
          <p:nvPr>
            <p:ph type="subTitle" idx="1"/>
          </p:nvPr>
        </p:nvSpPr>
        <p:spPr>
          <a:xfrm>
            <a:off x="874900" y="4235909"/>
            <a:ext cx="2350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5" name="Google Shape;395;p55"/>
          <p:cNvSpPr txBox="1">
            <a:spLocks noGrp="1"/>
          </p:cNvSpPr>
          <p:nvPr>
            <p:ph type="subTitle" idx="2"/>
          </p:nvPr>
        </p:nvSpPr>
        <p:spPr>
          <a:xfrm>
            <a:off x="3577767" y="4235909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6" name="Google Shape;396;p55"/>
          <p:cNvSpPr txBox="1">
            <a:spLocks noGrp="1"/>
          </p:cNvSpPr>
          <p:nvPr>
            <p:ph type="subTitle" idx="3"/>
          </p:nvPr>
        </p:nvSpPr>
        <p:spPr>
          <a:xfrm>
            <a:off x="8967500" y="4235909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7" name="Google Shape;397;p55"/>
          <p:cNvSpPr txBox="1">
            <a:spLocks noGrp="1"/>
          </p:cNvSpPr>
          <p:nvPr>
            <p:ph type="subTitle" idx="4"/>
          </p:nvPr>
        </p:nvSpPr>
        <p:spPr>
          <a:xfrm>
            <a:off x="6280377" y="4235909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title"/>
          </p:nvPr>
        </p:nvSpPr>
        <p:spPr>
          <a:xfrm>
            <a:off x="2376484" y="428200"/>
            <a:ext cx="7440400" cy="8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72098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10">
  <p:cSld name="Title and four column 10">
    <p:bg>
      <p:bgPr>
        <a:solidFill>
          <a:schemeClr val="dk1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1" name="Google Shape;401;p56"/>
          <p:cNvSpPr txBox="1">
            <a:spLocks noGrp="1"/>
          </p:cNvSpPr>
          <p:nvPr>
            <p:ph type="subTitle" idx="1"/>
          </p:nvPr>
        </p:nvSpPr>
        <p:spPr>
          <a:xfrm>
            <a:off x="6946767" y="3827563"/>
            <a:ext cx="2350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2" name="Google Shape;402;p56"/>
          <p:cNvSpPr txBox="1">
            <a:spLocks noGrp="1"/>
          </p:cNvSpPr>
          <p:nvPr>
            <p:ph type="subTitle" idx="2"/>
          </p:nvPr>
        </p:nvSpPr>
        <p:spPr>
          <a:xfrm>
            <a:off x="6946767" y="5170451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3" name="Google Shape;403;p56"/>
          <p:cNvSpPr txBox="1">
            <a:spLocks noGrp="1"/>
          </p:cNvSpPr>
          <p:nvPr>
            <p:ph type="subTitle" idx="3"/>
          </p:nvPr>
        </p:nvSpPr>
        <p:spPr>
          <a:xfrm>
            <a:off x="6946767" y="1116617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4" name="Google Shape;404;p56"/>
          <p:cNvSpPr txBox="1">
            <a:spLocks noGrp="1"/>
          </p:cNvSpPr>
          <p:nvPr>
            <p:ph type="subTitle" idx="4"/>
          </p:nvPr>
        </p:nvSpPr>
        <p:spPr>
          <a:xfrm>
            <a:off x="6946767" y="2466427"/>
            <a:ext cx="2353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5" name="Google Shape;405;p56"/>
          <p:cNvSpPr txBox="1">
            <a:spLocks noGrp="1"/>
          </p:cNvSpPr>
          <p:nvPr>
            <p:ph type="title"/>
          </p:nvPr>
        </p:nvSpPr>
        <p:spPr>
          <a:xfrm>
            <a:off x="950967" y="2434305"/>
            <a:ext cx="3907200" cy="19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52776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11">
  <p:cSld name="Title and four column 1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57"/>
          <p:cNvSpPr/>
          <p:nvPr/>
        </p:nvSpPr>
        <p:spPr>
          <a:xfrm rot="-5400000">
            <a:off x="1055000" y="2209633"/>
            <a:ext cx="3015600" cy="508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09" name="Google Shape;409;p57"/>
          <p:cNvSpPr/>
          <p:nvPr/>
        </p:nvSpPr>
        <p:spPr>
          <a:xfrm rot="-5400000">
            <a:off x="8134168" y="-332400"/>
            <a:ext cx="3015600" cy="512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cxnSp>
        <p:nvCxnSpPr>
          <p:cNvPr id="410" name="Google Shape;410;p57"/>
          <p:cNvCxnSpPr/>
          <p:nvPr/>
        </p:nvCxnSpPr>
        <p:spPr>
          <a:xfrm rot="10800000">
            <a:off x="136233" y="3247000"/>
            <a:ext cx="0" cy="3008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1" name="Google Shape;411;p57"/>
          <p:cNvCxnSpPr/>
          <p:nvPr/>
        </p:nvCxnSpPr>
        <p:spPr>
          <a:xfrm rot="10800000">
            <a:off x="12056600" y="723400"/>
            <a:ext cx="0" cy="3008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2" name="Google Shape;412;p57"/>
          <p:cNvSpPr txBox="1">
            <a:spLocks noGrp="1"/>
          </p:cNvSpPr>
          <p:nvPr>
            <p:ph type="subTitle" idx="1"/>
          </p:nvPr>
        </p:nvSpPr>
        <p:spPr>
          <a:xfrm>
            <a:off x="851616" y="492794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3" name="Google Shape;413;p57"/>
          <p:cNvSpPr txBox="1">
            <a:spLocks noGrp="1"/>
          </p:cNvSpPr>
          <p:nvPr>
            <p:ph type="subTitle" idx="2"/>
          </p:nvPr>
        </p:nvSpPr>
        <p:spPr>
          <a:xfrm>
            <a:off x="851600" y="3989953"/>
            <a:ext cx="37660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4" name="Google Shape;414;p57"/>
          <p:cNvSpPr txBox="1">
            <a:spLocks noGrp="1"/>
          </p:cNvSpPr>
          <p:nvPr>
            <p:ph type="subTitle" idx="3"/>
          </p:nvPr>
        </p:nvSpPr>
        <p:spPr>
          <a:xfrm>
            <a:off x="851616" y="3611789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5" name="Google Shape;415;p57"/>
          <p:cNvSpPr txBox="1">
            <a:spLocks noGrp="1"/>
          </p:cNvSpPr>
          <p:nvPr>
            <p:ph type="subTitle" idx="4"/>
          </p:nvPr>
        </p:nvSpPr>
        <p:spPr>
          <a:xfrm>
            <a:off x="851600" y="5305817"/>
            <a:ext cx="37672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6" name="Google Shape;416;p57"/>
          <p:cNvSpPr txBox="1">
            <a:spLocks noGrp="1"/>
          </p:cNvSpPr>
          <p:nvPr>
            <p:ph type="subTitle" idx="5"/>
          </p:nvPr>
        </p:nvSpPr>
        <p:spPr>
          <a:xfrm>
            <a:off x="7545517" y="1090107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7" name="Google Shape;417;p57"/>
          <p:cNvSpPr txBox="1">
            <a:spLocks noGrp="1"/>
          </p:cNvSpPr>
          <p:nvPr>
            <p:ph type="subTitle" idx="6"/>
          </p:nvPr>
        </p:nvSpPr>
        <p:spPr>
          <a:xfrm>
            <a:off x="7545517" y="2780280"/>
            <a:ext cx="37672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8" name="Google Shape;418;p57"/>
          <p:cNvSpPr txBox="1">
            <a:spLocks noGrp="1"/>
          </p:cNvSpPr>
          <p:nvPr>
            <p:ph type="subTitle" idx="7"/>
          </p:nvPr>
        </p:nvSpPr>
        <p:spPr>
          <a:xfrm>
            <a:off x="7545517" y="2405528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19" name="Google Shape;419;p57"/>
          <p:cNvSpPr txBox="1">
            <a:spLocks noGrp="1"/>
          </p:cNvSpPr>
          <p:nvPr>
            <p:ph type="subTitle" idx="8"/>
          </p:nvPr>
        </p:nvSpPr>
        <p:spPr>
          <a:xfrm>
            <a:off x="7545517" y="1467288"/>
            <a:ext cx="37672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0" name="Google Shape;420;p57"/>
          <p:cNvSpPr txBox="1">
            <a:spLocks noGrp="1"/>
          </p:cNvSpPr>
          <p:nvPr>
            <p:ph type="title"/>
          </p:nvPr>
        </p:nvSpPr>
        <p:spPr>
          <a:xfrm>
            <a:off x="819249" y="428792"/>
            <a:ext cx="51124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232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12">
  <p:cSld name="Title and four column 12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8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3" name="Google Shape;423;p58"/>
          <p:cNvSpPr txBox="1">
            <a:spLocks noGrp="1"/>
          </p:cNvSpPr>
          <p:nvPr>
            <p:ph type="subTitle" idx="1"/>
          </p:nvPr>
        </p:nvSpPr>
        <p:spPr>
          <a:xfrm>
            <a:off x="3792049" y="231778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4" name="Google Shape;424;p58"/>
          <p:cNvSpPr txBox="1">
            <a:spLocks noGrp="1"/>
          </p:cNvSpPr>
          <p:nvPr>
            <p:ph type="subTitle" idx="2"/>
          </p:nvPr>
        </p:nvSpPr>
        <p:spPr>
          <a:xfrm>
            <a:off x="1022500" y="2813593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5" name="Google Shape;425;p58"/>
          <p:cNvSpPr txBox="1">
            <a:spLocks noGrp="1"/>
          </p:cNvSpPr>
          <p:nvPr>
            <p:ph type="subTitle" idx="3"/>
          </p:nvPr>
        </p:nvSpPr>
        <p:spPr>
          <a:xfrm>
            <a:off x="1022516" y="2317796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6" name="Google Shape;426;p58"/>
          <p:cNvSpPr txBox="1">
            <a:spLocks noGrp="1"/>
          </p:cNvSpPr>
          <p:nvPr>
            <p:ph type="subTitle" idx="4"/>
          </p:nvPr>
        </p:nvSpPr>
        <p:spPr>
          <a:xfrm>
            <a:off x="3792033" y="2813291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7" name="Google Shape;427;p58"/>
          <p:cNvSpPr txBox="1">
            <a:spLocks noGrp="1"/>
          </p:cNvSpPr>
          <p:nvPr>
            <p:ph type="subTitle" idx="5"/>
          </p:nvPr>
        </p:nvSpPr>
        <p:spPr>
          <a:xfrm>
            <a:off x="6559151" y="2317795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8" name="Google Shape;428;p58"/>
          <p:cNvSpPr txBox="1">
            <a:spLocks noGrp="1"/>
          </p:cNvSpPr>
          <p:nvPr>
            <p:ph type="subTitle" idx="6"/>
          </p:nvPr>
        </p:nvSpPr>
        <p:spPr>
          <a:xfrm>
            <a:off x="9328684" y="2810168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29" name="Google Shape;429;p58"/>
          <p:cNvSpPr txBox="1">
            <a:spLocks noGrp="1"/>
          </p:cNvSpPr>
          <p:nvPr>
            <p:ph type="subTitle" idx="7"/>
          </p:nvPr>
        </p:nvSpPr>
        <p:spPr>
          <a:xfrm>
            <a:off x="9328684" y="231778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30" name="Google Shape;430;p58"/>
          <p:cNvSpPr txBox="1">
            <a:spLocks noGrp="1"/>
          </p:cNvSpPr>
          <p:nvPr>
            <p:ph type="subTitle" idx="8"/>
          </p:nvPr>
        </p:nvSpPr>
        <p:spPr>
          <a:xfrm>
            <a:off x="6559151" y="2812609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31" name="Google Shape;431;p58"/>
          <p:cNvSpPr txBox="1">
            <a:spLocks noGrp="1"/>
          </p:cNvSpPr>
          <p:nvPr>
            <p:ph type="title"/>
          </p:nvPr>
        </p:nvSpPr>
        <p:spPr>
          <a:xfrm>
            <a:off x="3539800" y="428792"/>
            <a:ext cx="5112400" cy="7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149742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9"/>
          <p:cNvSpPr/>
          <p:nvPr/>
        </p:nvSpPr>
        <p:spPr>
          <a:xfrm>
            <a:off x="166933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4" name="Google Shape;434;p59"/>
          <p:cNvSpPr/>
          <p:nvPr/>
        </p:nvSpPr>
        <p:spPr>
          <a:xfrm>
            <a:off x="3550533" y="2326967"/>
            <a:ext cx="5154000" cy="461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5" name="Google Shape;435;p59"/>
          <p:cNvSpPr txBox="1"/>
          <p:nvPr/>
        </p:nvSpPr>
        <p:spPr>
          <a:xfrm>
            <a:off x="4415000" y="5021067"/>
            <a:ext cx="3362000" cy="8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CREDITS: This presentation template was created by</a:t>
            </a:r>
            <a:r>
              <a:rPr lang="en" sz="1467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Slidesgo</a:t>
            </a:r>
            <a:r>
              <a:rPr lang="en" sz="1467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, including icons by </a:t>
            </a:r>
            <a:r>
              <a:rPr lang="en" sz="1467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Flaticon,</a:t>
            </a:r>
            <a:r>
              <a:rPr lang="en" sz="1467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 and infographics &amp; images by </a:t>
            </a:r>
            <a:r>
              <a:rPr lang="en" sz="1467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Freepik. </a:t>
            </a:r>
            <a:endParaRPr sz="1467" b="1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36" name="Google Shape;436;p59"/>
          <p:cNvSpPr txBox="1">
            <a:spLocks noGrp="1"/>
          </p:cNvSpPr>
          <p:nvPr>
            <p:ph type="title"/>
          </p:nvPr>
        </p:nvSpPr>
        <p:spPr>
          <a:xfrm>
            <a:off x="3574033" y="884121"/>
            <a:ext cx="5112400" cy="13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10666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7" name="Google Shape;437;p59"/>
          <p:cNvSpPr txBox="1">
            <a:spLocks noGrp="1"/>
          </p:cNvSpPr>
          <p:nvPr>
            <p:ph type="subTitle" idx="1"/>
          </p:nvPr>
        </p:nvSpPr>
        <p:spPr>
          <a:xfrm>
            <a:off x="3697467" y="2530705"/>
            <a:ext cx="4762000" cy="16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438" name="Google Shape;438;p59"/>
          <p:cNvCxnSpPr/>
          <p:nvPr/>
        </p:nvCxnSpPr>
        <p:spPr>
          <a:xfrm>
            <a:off x="3548417" y="6716400"/>
            <a:ext cx="51636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641588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1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0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850182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1"/>
          <p:cNvSpPr/>
          <p:nvPr/>
        </p:nvSpPr>
        <p:spPr>
          <a:xfrm>
            <a:off x="135400" y="141600"/>
            <a:ext cx="11921200" cy="6574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3" name="Google Shape;443;p61"/>
          <p:cNvSpPr txBox="1">
            <a:spLocks noGrp="1"/>
          </p:cNvSpPr>
          <p:nvPr>
            <p:ph type="subTitle" idx="1"/>
          </p:nvPr>
        </p:nvSpPr>
        <p:spPr>
          <a:xfrm>
            <a:off x="3792049" y="231778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4" name="Google Shape;444;p61"/>
          <p:cNvSpPr txBox="1">
            <a:spLocks noGrp="1"/>
          </p:cNvSpPr>
          <p:nvPr>
            <p:ph type="subTitle" idx="2"/>
          </p:nvPr>
        </p:nvSpPr>
        <p:spPr>
          <a:xfrm>
            <a:off x="1022500" y="2813593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5" name="Google Shape;445;p61"/>
          <p:cNvSpPr txBox="1">
            <a:spLocks noGrp="1"/>
          </p:cNvSpPr>
          <p:nvPr>
            <p:ph type="subTitle" idx="3"/>
          </p:nvPr>
        </p:nvSpPr>
        <p:spPr>
          <a:xfrm>
            <a:off x="1022516" y="2317796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6" name="Google Shape;446;p61"/>
          <p:cNvSpPr txBox="1">
            <a:spLocks noGrp="1"/>
          </p:cNvSpPr>
          <p:nvPr>
            <p:ph type="subTitle" idx="4"/>
          </p:nvPr>
        </p:nvSpPr>
        <p:spPr>
          <a:xfrm>
            <a:off x="3792033" y="2813291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7" name="Google Shape;447;p61"/>
          <p:cNvSpPr txBox="1">
            <a:spLocks noGrp="1"/>
          </p:cNvSpPr>
          <p:nvPr>
            <p:ph type="subTitle" idx="5"/>
          </p:nvPr>
        </p:nvSpPr>
        <p:spPr>
          <a:xfrm>
            <a:off x="6559151" y="2317795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8" name="Google Shape;448;p61"/>
          <p:cNvSpPr txBox="1">
            <a:spLocks noGrp="1"/>
          </p:cNvSpPr>
          <p:nvPr>
            <p:ph type="subTitle" idx="6"/>
          </p:nvPr>
        </p:nvSpPr>
        <p:spPr>
          <a:xfrm>
            <a:off x="9328684" y="2810168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49" name="Google Shape;449;p61"/>
          <p:cNvSpPr txBox="1">
            <a:spLocks noGrp="1"/>
          </p:cNvSpPr>
          <p:nvPr>
            <p:ph type="subTitle" idx="7"/>
          </p:nvPr>
        </p:nvSpPr>
        <p:spPr>
          <a:xfrm>
            <a:off x="9328684" y="2317781"/>
            <a:ext cx="1838400" cy="4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50" name="Google Shape;450;p61"/>
          <p:cNvSpPr txBox="1">
            <a:spLocks noGrp="1"/>
          </p:cNvSpPr>
          <p:nvPr>
            <p:ph type="subTitle" idx="8"/>
          </p:nvPr>
        </p:nvSpPr>
        <p:spPr>
          <a:xfrm>
            <a:off x="6559151" y="2812609"/>
            <a:ext cx="18408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167051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68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12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Bebas Neue"/>
              <a:buNone/>
              <a:defRPr sz="43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12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sz="18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60513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  <p:sldLayoutId id="2147483712" r:id="rId54"/>
    <p:sldLayoutId id="2147483713" r:id="rId55"/>
    <p:sldLayoutId id="2147483714" r:id="rId56"/>
    <p:sldLayoutId id="2147483715" r:id="rId57"/>
    <p:sldLayoutId id="2147483716" r:id="rId58"/>
    <p:sldLayoutId id="2147483717" r:id="rId59"/>
    <p:sldLayoutId id="2147483718" r:id="rId60"/>
  </p:sldLayoutIdLst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53" name="Google Shape;453;p6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62451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21.png"/><Relationship Id="rId7" Type="http://schemas.openxmlformats.org/officeDocument/2006/relationships/customXml" Target="../ink/ink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0.png"/><Relationship Id="rId5" Type="http://schemas.openxmlformats.org/officeDocument/2006/relationships/customXml" Target="../ink/ink3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9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10.png"/><Relationship Id="rId4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A73F0-F875-E408-357B-06C29280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00" y="868400"/>
            <a:ext cx="3710400" cy="2073200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4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Взгляд в будущее</a:t>
            </a:r>
            <a:br>
              <a:rPr kumimoji="0" lang="ru-RU" sz="41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Helvetica Neue"/>
                <a:cs typeface="Helvetica Neue"/>
                <a:sym typeface="Helvetica Neue"/>
              </a:rPr>
              <a:t>Очки для людей без уха/носа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Helvetica Neue"/>
                <a:cs typeface="Helvetica Neue"/>
                <a:sym typeface="Helvetica Neue"/>
              </a:rPr>
            </a:br>
            <a:endParaRPr lang="ru-RU" dirty="0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9816D8-2C62-A810-7DE0-E2915B0CD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900" y="2671210"/>
            <a:ext cx="4141400" cy="36751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tabLst/>
              <a:defRPr/>
            </a:pPr>
            <a: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Кирилина Валерия Игоревна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/>
                <a:sym typeface="Arial"/>
              </a:rPr>
              <a:t>Ульяновский государственный университет , медицинский факультет,2 курс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85000"/>
                  <a:lumOff val="1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Рынок НТИ-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HEALTHNET</a:t>
            </a:r>
            <a:endParaRPr lang="ru-RU" sz="2800" dirty="0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F1A181-9E8A-4D24-4E91-BBE02825A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706" y="0"/>
            <a:ext cx="3066554" cy="23105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FC1E0F-EF80-CC34-1A7E-59DB08523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434" y="2160164"/>
            <a:ext cx="4328535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6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214683" y="2274840"/>
            <a:ext cx="10372013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Проект нацелен на разработку уникального дизайна очков, который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будет учитывать особенности людей, не имеющих уха или носа. 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187703" y="6184160"/>
            <a:ext cx="542264" cy="506846"/>
            <a:chOff x="-1" y="-1"/>
            <a:chExt cx="542263" cy="506844"/>
          </a:xfrm>
          <a:solidFill>
            <a:schemeClr val="bg1"/>
          </a:solidFill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57060" y="132681"/>
              <a:ext cx="170876" cy="2769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 b="1">
                  <a:solidFill>
                    <a:schemeClr val="tx1"/>
                  </a:solidFill>
                </a:rPr>
                <a:t>2</a:t>
              </a:fld>
              <a:endParaRPr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202481" y="195974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dirty="0"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>
                  <a:latin typeface="Arial Black" panose="020B0A04020102020204" pitchFamily="34" charset="0"/>
                </a:rPr>
                <a:t>Продукт</a:t>
              </a:r>
              <a:endParaRPr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227023" y="184038"/>
            <a:ext cx="783530" cy="81395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62010" y="178988"/>
            <a:ext cx="848769" cy="640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8404BF94-9FDC-12D6-C7B9-0D64529F603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8004600" y="1096073"/>
            <a:ext cx="3946100" cy="214006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Гипотезы проблемы: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комфорта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функциональности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самооценки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Визуальный эффект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44D049-DB1A-A8EA-7D54-381D671B78A4}"/>
              </a:ext>
            </a:extLst>
          </p:cNvPr>
          <p:cNvSpPr txBox="1"/>
          <p:nvPr/>
        </p:nvSpPr>
        <p:spPr>
          <a:xfrm>
            <a:off x="241300" y="2166103"/>
            <a:ext cx="45339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1.Люди с врожденными аномалиями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2.Люди с травмами, из-за которых они лишились ушей и/или носа. Это может включать в себя людей, страдающих от рака кожи, травм в результате несчастных случаев, операций или других причин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92657D-7532-30C4-A6DA-93879BDA5A02}"/>
              </a:ext>
            </a:extLst>
          </p:cNvPr>
          <p:cNvSpPr txBox="1"/>
          <p:nvPr/>
        </p:nvSpPr>
        <p:spPr>
          <a:xfrm>
            <a:off x="355600" y="904733"/>
            <a:ext cx="4305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Потенциальные</a:t>
            </a:r>
            <a:r>
              <a:rPr kumimoji="0" lang="ru-RU" sz="2400" b="1" i="0" u="none" strike="noStrike" kern="1200" cap="none" spc="-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потребительские</a:t>
            </a:r>
            <a:r>
              <a:rPr kumimoji="0" lang="ru-RU" sz="2400" b="1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сегменты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90BE59-13DD-6C2F-5203-07AF5164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55" y="216893"/>
            <a:ext cx="2030144" cy="5060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FC87C19-1851-F0B4-A858-2099525EF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721" y="149832"/>
            <a:ext cx="853514" cy="64013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705D6FC-A8B2-8700-9A1E-EBBD9D19B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55" y="6135094"/>
            <a:ext cx="542591" cy="50601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575DEF-3BA9-E0E2-6227-351BADAC9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401" y="-569826"/>
            <a:ext cx="2739935" cy="799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34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EAD615-2DDB-C6B0-1998-F891E01C6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44" y="820633"/>
            <a:ext cx="4082661" cy="5216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DD867F-D3D2-4E96-5A93-EAA26B230DD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196084" y="1610437"/>
            <a:ext cx="5800297" cy="218364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Продукт разработан на основе существующих очков на эластичной ленте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</a:b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277F3F-0363-0175-0748-C7379380C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78" y="211382"/>
            <a:ext cx="2024047" cy="5121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887080-44FF-51DC-BE32-DB7DF5337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2867" y="147368"/>
            <a:ext cx="853514" cy="6401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F18088-6BCA-2E90-2BB7-34863A3FF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77" y="6140606"/>
            <a:ext cx="542591" cy="50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11F66-4DEE-4A30-6473-E07AE1C090AC}"/>
              </a:ext>
            </a:extLst>
          </p:cNvPr>
          <p:cNvSpPr txBox="1"/>
          <p:nvPr/>
        </p:nvSpPr>
        <p:spPr>
          <a:xfrm>
            <a:off x="6196083" y="3878348"/>
            <a:ext cx="5800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Arial"/>
                <a:cs typeface="Arial"/>
                <a:sym typeface="Arial"/>
              </a:rPr>
              <a:t>Продукт проекта:</a:t>
            </a:r>
          </a:p>
          <a:p>
            <a:r>
              <a:rPr lang="ru-RU" sz="1800" kern="1200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  <a:t>адежно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  <a:t> закрепляются на голову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  <a:t>-Адаптированы под отсутствие уха/носа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Bebas Neue"/>
              </a:rPr>
              <a:t>-Использованы новые функциональные материалы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74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D53AC0-681A-DC81-D71A-F4A0DC8B2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48" y="1403943"/>
            <a:ext cx="3474160" cy="3254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Объект 3">
            <a:extLst>
              <a:ext uri="{FF2B5EF4-FFF2-40B4-BE49-F238E27FC236}">
                <a16:creationId xmlns:a16="http://schemas.microsoft.com/office/drawing/2014/main" id="{F742A050-ED5C-B511-8C0A-21BF4753B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64" y="1468179"/>
            <a:ext cx="3051868" cy="30518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4FFEB6-DE3B-CD8E-A9A5-3D5F7DB07610}"/>
              </a:ext>
            </a:extLst>
          </p:cNvPr>
          <p:cNvSpPr txBox="1"/>
          <p:nvPr/>
        </p:nvSpPr>
        <p:spPr>
          <a:xfrm>
            <a:off x="3824785" y="427322"/>
            <a:ext cx="609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Сайт проекта: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7610A8-8F6B-6921-FFD5-E7F8AE687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45" y="4861275"/>
            <a:ext cx="3690569" cy="2697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4D14BD-B204-B264-7295-5F337822E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379" y="4971829"/>
            <a:ext cx="1054699" cy="73158"/>
          </a:xfrm>
          <a:prstGeom prst="rect">
            <a:avLst/>
          </a:prstGeom>
        </p:spPr>
      </p:pic>
      <p:grpSp>
        <p:nvGrpSpPr>
          <p:cNvPr id="10" name="Google Shape;165;p9">
            <a:extLst>
              <a:ext uri="{FF2B5EF4-FFF2-40B4-BE49-F238E27FC236}">
                <a16:creationId xmlns:a16="http://schemas.microsoft.com/office/drawing/2014/main" id="{5D33561A-67BD-8F08-CB83-B421CD9260D7}"/>
              </a:ext>
            </a:extLst>
          </p:cNvPr>
          <p:cNvGrpSpPr/>
          <p:nvPr/>
        </p:nvGrpSpPr>
        <p:grpSpPr>
          <a:xfrm>
            <a:off x="0" y="6103452"/>
            <a:ext cx="773709" cy="506846"/>
            <a:chOff x="-231446" y="-32669"/>
            <a:chExt cx="773708" cy="506844"/>
          </a:xfrm>
          <a:solidFill>
            <a:schemeClr val="bg1"/>
          </a:solidFill>
        </p:grpSpPr>
        <p:sp>
          <p:nvSpPr>
            <p:cNvPr id="11" name="Google Shape;166;p9">
              <a:extLst>
                <a:ext uri="{FF2B5EF4-FFF2-40B4-BE49-F238E27FC236}">
                  <a16:creationId xmlns:a16="http://schemas.microsoft.com/office/drawing/2014/main" id="{49767CA2-D5FE-C3FC-1007-AF131D9F47D0}"/>
                </a:ext>
              </a:extLst>
            </p:cNvPr>
            <p:cNvSpPr/>
            <p:nvPr/>
          </p:nvSpPr>
          <p:spPr>
            <a:xfrm>
              <a:off x="-1" y="-32669"/>
              <a:ext cx="542263" cy="50684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67;p9">
              <a:extLst>
                <a:ext uri="{FF2B5EF4-FFF2-40B4-BE49-F238E27FC236}">
                  <a16:creationId xmlns:a16="http://schemas.microsoft.com/office/drawing/2014/main" id="{95A7833B-EE3E-B74F-6DED-6A584A9BC9DF}"/>
                </a:ext>
              </a:extLst>
            </p:cNvPr>
            <p:cNvSpPr txBox="1"/>
            <p:nvPr/>
          </p:nvSpPr>
          <p:spPr>
            <a:xfrm>
              <a:off x="-231446" y="82274"/>
              <a:ext cx="542263" cy="276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5140FD9-EAE2-A703-43BE-21A34BDFD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2938" y="171907"/>
            <a:ext cx="853514" cy="6401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AE2EAC-506B-050B-EE91-7C65BDC8A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8458" y="1154076"/>
            <a:ext cx="3972652" cy="19721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FCD7B8-117E-6F06-7C6E-4BCE027A5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8458" y="3261767"/>
            <a:ext cx="3972652" cy="29566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25D914-4F29-07AB-7843-4C6232BD1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5142" y="1139486"/>
            <a:ext cx="3606734" cy="30096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CADA31-0DA2-DD21-3E28-044B7A5144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5142" y="4333109"/>
            <a:ext cx="3575023" cy="209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9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707552-11C3-A8A3-B9E4-C88312739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3576" y="5433824"/>
            <a:ext cx="5804848" cy="1020350"/>
          </a:xfrm>
        </p:spPr>
        <p:txBody>
          <a:bodyPr/>
          <a:lstStyle/>
          <a:p>
            <a:r>
              <a:rPr lang="en-US" dirty="0"/>
              <a:t>SOM (Serviceable Obtainable Market) </a:t>
            </a:r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2AFF07B5-5CA5-07E9-429C-A135C46B4A14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4324887" y="3856339"/>
            <a:ext cx="7793976" cy="1305026"/>
          </a:xfrm>
        </p:spPr>
        <p:txBody>
          <a:bodyPr/>
          <a:lstStyle/>
          <a:p>
            <a:pPr algn="just"/>
            <a:r>
              <a:rPr lang="ru-RU" sz="1600" dirty="0">
                <a:latin typeface="Arial Black" panose="020B0A04020102020204" pitchFamily="34" charset="0"/>
              </a:rPr>
              <a:t>Объем рынка </a:t>
            </a:r>
            <a:r>
              <a:rPr lang="ru-RU" sz="1600" dirty="0" err="1">
                <a:latin typeface="Arial Black" panose="020B0A04020102020204" pitchFamily="34" charset="0"/>
              </a:rPr>
              <a:t>MedTech</a:t>
            </a:r>
            <a:r>
              <a:rPr lang="ru-RU" sz="1600" dirty="0">
                <a:latin typeface="Arial Black" panose="020B0A04020102020204" pitchFamily="34" charset="0"/>
              </a:rPr>
              <a:t> в Ульяновской области - 161 </a:t>
            </a:r>
            <a:r>
              <a:rPr lang="ru-RU" sz="1600" dirty="0" err="1">
                <a:latin typeface="Arial Black" panose="020B0A04020102020204" pitchFamily="34" charset="0"/>
              </a:rPr>
              <a:t>млн.руб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Население России – 146,447 </a:t>
            </a:r>
            <a:r>
              <a:rPr lang="ru-RU" sz="1600" dirty="0" err="1">
                <a:latin typeface="Arial Black" panose="020B0A04020102020204" pitchFamily="34" charset="0"/>
              </a:rPr>
              <a:t>млн.чел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Население Ульяновской области – 1,181 </a:t>
            </a:r>
            <a:r>
              <a:rPr lang="ru-RU" sz="1600" dirty="0" err="1">
                <a:latin typeface="Arial Black" panose="020B0A04020102020204" pitchFamily="34" charset="0"/>
              </a:rPr>
              <a:t>млн.чел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Ульяновск – 613 344 человека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20 </a:t>
            </a:r>
            <a:r>
              <a:rPr lang="ru-RU" sz="1600" dirty="0" err="1">
                <a:latin typeface="Arial Black" panose="020B0A04020102020204" pitchFamily="34" charset="0"/>
              </a:rPr>
              <a:t>млрд.руб</a:t>
            </a:r>
            <a:r>
              <a:rPr lang="ru-RU" sz="1600" dirty="0">
                <a:latin typeface="Arial Black" panose="020B0A04020102020204" pitchFamily="34" charset="0"/>
              </a:rPr>
              <a:t>. – 146,447 </a:t>
            </a:r>
            <a:r>
              <a:rPr lang="ru-RU" sz="1600" dirty="0" err="1">
                <a:latin typeface="Arial Black" panose="020B0A04020102020204" pitchFamily="34" charset="0"/>
              </a:rPr>
              <a:t>млн.чел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Х </a:t>
            </a:r>
            <a:r>
              <a:rPr lang="ru-RU" sz="1600" dirty="0" err="1">
                <a:latin typeface="Arial Black" panose="020B0A04020102020204" pitchFamily="34" charset="0"/>
              </a:rPr>
              <a:t>млрд.руб</a:t>
            </a:r>
            <a:r>
              <a:rPr lang="ru-RU" sz="1600" dirty="0">
                <a:latin typeface="Arial Black" panose="020B0A04020102020204" pitchFamily="34" charset="0"/>
              </a:rPr>
              <a:t>. – 1,181 </a:t>
            </a:r>
            <a:r>
              <a:rPr lang="ru-RU" sz="1600" dirty="0" err="1">
                <a:latin typeface="Arial Black" panose="020B0A04020102020204" pitchFamily="34" charset="0"/>
              </a:rPr>
              <a:t>млн.чел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 Black" panose="020B0A04020102020204" pitchFamily="34" charset="0"/>
              </a:rPr>
              <a:t>Х 20*1,181/146,447 = 0,161 </a:t>
            </a:r>
            <a:r>
              <a:rPr lang="ru-RU" sz="1600" dirty="0" err="1">
                <a:latin typeface="Arial Black" panose="020B0A04020102020204" pitchFamily="34" charset="0"/>
              </a:rPr>
              <a:t>млрд.руб</a:t>
            </a:r>
            <a:r>
              <a:rPr lang="ru-RU" sz="1600" dirty="0">
                <a:latin typeface="Arial Black" panose="020B0A04020102020204" pitchFamily="34" charset="0"/>
              </a:rPr>
              <a:t>. – 161 </a:t>
            </a:r>
            <a:r>
              <a:rPr lang="ru-RU" sz="1600" dirty="0" err="1">
                <a:latin typeface="Arial Black" panose="020B0A04020102020204" pitchFamily="34" charset="0"/>
              </a:rPr>
              <a:t>млн.руб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09F2262-5473-85E2-78CC-96DB04537AB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078043" y="2237974"/>
            <a:ext cx="4365656" cy="745769"/>
          </a:xfrm>
        </p:spPr>
        <p:txBody>
          <a:bodyPr/>
          <a:lstStyle/>
          <a:p>
            <a:r>
              <a:rPr lang="en-US" dirty="0"/>
              <a:t>TAM (Total Addressable Market)</a:t>
            </a:r>
            <a:endParaRPr lang="ru-RU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3FB1F3F5-5D48-3C28-DD87-A0B4A9F6D53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307071" y="2433039"/>
            <a:ext cx="7676250" cy="1305026"/>
          </a:xfrm>
        </p:spPr>
        <p:txBody>
          <a:bodyPr/>
          <a:lstStyle/>
          <a:p>
            <a:r>
              <a:rPr lang="ru-RU" sz="1600" dirty="0">
                <a:latin typeface="Arial Black" panose="020B0A04020102020204" pitchFamily="34" charset="0"/>
              </a:rPr>
              <a:t>Объем рынка </a:t>
            </a:r>
            <a:r>
              <a:rPr lang="ru-RU" sz="1600" dirty="0" err="1">
                <a:latin typeface="Arial Black" panose="020B0A04020102020204" pitchFamily="34" charset="0"/>
              </a:rPr>
              <a:t>MedTech</a:t>
            </a:r>
            <a:r>
              <a:rPr lang="ru-RU" sz="1600" dirty="0">
                <a:latin typeface="Arial Black" panose="020B0A04020102020204" pitchFamily="34" charset="0"/>
              </a:rPr>
              <a:t> в России – 20 </a:t>
            </a:r>
            <a:r>
              <a:rPr lang="ru-RU" sz="1600" dirty="0" err="1">
                <a:latin typeface="Arial Black" panose="020B0A04020102020204" pitchFamily="34" charset="0"/>
              </a:rPr>
              <a:t>млрд.руб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449E0C-F112-B117-D673-7FFC019D7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9" y="2197291"/>
            <a:ext cx="3969784" cy="21935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8AAEFA-7792-86B6-127B-AB6EA7ACC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858" y="3294077"/>
            <a:ext cx="5151566" cy="7864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865E81-6387-A199-13F0-AD2FC629C1D3}"/>
              </a:ext>
            </a:extLst>
          </p:cNvPr>
          <p:cNvSpPr txBox="1"/>
          <p:nvPr/>
        </p:nvSpPr>
        <p:spPr>
          <a:xfrm>
            <a:off x="4348628" y="6149054"/>
            <a:ext cx="7793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Допустим, что реально достижимый объем рынка – 5% от SAM – 8,05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млн.руб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ACA5C9-E6F2-B671-2680-88A4AB91A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78" y="191764"/>
            <a:ext cx="2030144" cy="5060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43CE729-FA6E-9F87-785B-C293B6C18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81" y="6160224"/>
            <a:ext cx="542591" cy="50601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46B417-2B5F-D8D3-7449-889093920F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9613" y="-46578"/>
            <a:ext cx="847417" cy="640135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1366996-3E4D-831F-8527-BEFE8017E8FD}"/>
              </a:ext>
            </a:extLst>
          </p:cNvPr>
          <p:cNvGrpSpPr/>
          <p:nvPr/>
        </p:nvGrpSpPr>
        <p:grpSpPr>
          <a:xfrm>
            <a:off x="422973" y="6386722"/>
            <a:ext cx="27000" cy="55080"/>
            <a:chOff x="422973" y="6386722"/>
            <a:chExt cx="2700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B4405C7A-1977-FA06-1DF6-8BC01ED28DEA}"/>
                    </a:ext>
                  </a:extLst>
                </p14:cNvPr>
                <p14:cNvContentPartPr/>
                <p14:nvPr/>
              </p14:nvContentPartPr>
              <p14:xfrm>
                <a:off x="449613" y="6386722"/>
                <a:ext cx="360" cy="360"/>
              </p14:xfrm>
            </p:contentPart>
          </mc:Choice>
          <mc:Fallback xmlns=""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id="{B4405C7A-1977-FA06-1DF6-8BC01ED28DE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6973" y="6323722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Рукописный ввод 17">
                  <a:extLst>
                    <a:ext uri="{FF2B5EF4-FFF2-40B4-BE49-F238E27FC236}">
                      <a16:creationId xmlns:a16="http://schemas.microsoft.com/office/drawing/2014/main" id="{7854CC42-5611-903C-0577-33E629CE73DF}"/>
                    </a:ext>
                  </a:extLst>
                </p14:cNvPr>
                <p14:cNvContentPartPr/>
                <p14:nvPr/>
              </p14:nvContentPartPr>
              <p14:xfrm>
                <a:off x="422973" y="6441442"/>
                <a:ext cx="360" cy="360"/>
              </p14:xfrm>
            </p:contentPart>
          </mc:Choice>
          <mc:Fallback xmlns="">
            <p:pic>
              <p:nvPicPr>
                <p:cNvPr id="18" name="Рукописный ввод 17">
                  <a:extLst>
                    <a:ext uri="{FF2B5EF4-FFF2-40B4-BE49-F238E27FC236}">
                      <a16:creationId xmlns:a16="http://schemas.microsoft.com/office/drawing/2014/main" id="{7854CC42-5611-903C-0577-33E629CE73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9973" y="6378442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9944334-2360-215C-537C-E436EFB04DB8}"/>
              </a:ext>
            </a:extLst>
          </p:cNvPr>
          <p:cNvSpPr txBox="1"/>
          <p:nvPr/>
        </p:nvSpPr>
        <p:spPr>
          <a:xfrm>
            <a:off x="319750" y="628755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7C2805-5572-BCCA-498B-F428B6333A4E}"/>
              </a:ext>
            </a:extLst>
          </p:cNvPr>
          <p:cNvSpPr txBox="1"/>
          <p:nvPr/>
        </p:nvSpPr>
        <p:spPr>
          <a:xfrm>
            <a:off x="4426132" y="269340"/>
            <a:ext cx="76576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Объем рынка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MedTech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 по итогам прошлого года увеличился почти на 30% и составил около 20 млрд рублей</a:t>
            </a: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На втором месте по вкладу в общий размер рынка с долей 22,07% сегмент медицинских устройств. Выручка внутри сегмента составила 4,3 млрд рублей, рост, по сравнению с 2021-м — 12%. Топ-3 замыкает сегмент медицинских и научных исследований: его доля рынка — 9,93%, это 1,93 млрд рублей, причем рост — более 25%.</a:t>
            </a:r>
          </a:p>
        </p:txBody>
      </p:sp>
    </p:spTree>
    <p:extLst>
      <p:ext uri="{BB962C8B-B14F-4D97-AF65-F5344CB8AC3E}">
        <p14:creationId xmlns:p14="http://schemas.microsoft.com/office/powerpoint/2010/main" val="67307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132715" y="6406410"/>
            <a:ext cx="542264" cy="506846"/>
            <a:chOff x="-1" y="-1"/>
            <a:chExt cx="542263" cy="506844"/>
          </a:xfrm>
          <a:solidFill>
            <a:schemeClr val="bg1"/>
          </a:solidFill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57060" y="132681"/>
              <a:ext cx="170876" cy="2769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 b="1">
                  <a:solidFill>
                    <a:schemeClr val="tx1"/>
                  </a:solidFill>
                </a:rPr>
                <a:t>7</a:t>
              </a:fld>
              <a:endParaRPr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195222" y="193791"/>
            <a:ext cx="2024404" cy="506844"/>
            <a:chOff x="-1" y="0"/>
            <a:chExt cx="2024402" cy="506843"/>
          </a:xfrm>
          <a:solidFill>
            <a:schemeClr val="tx1"/>
          </a:solidFill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dirty="0"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>
                  <a:latin typeface="Arial Black" panose="020B0A04020102020204" pitchFamily="34" charset="0"/>
                </a:rPr>
                <a:t>Бизнес-модель</a:t>
              </a:r>
              <a:endParaRPr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243013" y="165366"/>
            <a:ext cx="783530" cy="81395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4680335"/>
              </p:ext>
            </p:extLst>
          </p:nvPr>
        </p:nvGraphicFramePr>
        <p:xfrm>
          <a:off x="395901" y="843181"/>
          <a:ext cx="11320590" cy="592752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60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5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2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85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8019">
                <a:tc rowSpan="3"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- Установление партнерских отношений с медицинскими учреждениями, реабилитационными центрами и организациями для людей с ограниченными физическими возможностями 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- Поиск стратегических партнеров в области инженерных и медицинских технологий 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- Взаимодействие с инвестиционными и финансовыми партнерами</a:t>
                      </a:r>
                      <a:endParaRPr sz="11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1.Разработка дизайна очков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2.Производство и продажа очков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3.Кастомизация под требования пользователя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 Создание удобных и функциональных очков для людей без уха и носа, которые позволят им комфортно и безопасно использовать очки.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 Предложение гибкой настройки и индивидуального подхода к каждому клиенту.</a:t>
                      </a:r>
                    </a:p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 Установление тесного контакта с пользователями и постоянная обратная связь для учета их потребностей и предпочтений.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 Создание сообщества пользователей, где они могут делиться опытом и получать поддержку.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3.Создание сайта продукта</a:t>
                      </a:r>
                      <a:endParaRPr sz="11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1.Люди с врожденными аномалиями </a:t>
                      </a:r>
                    </a:p>
                    <a:p>
                      <a:r>
                        <a:rPr lang="ru-RU" sz="12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2.Люди, страдающие от аномалий развития, рака кожи, травм в результате несчастных случаев, операций или других причин.</a:t>
                      </a:r>
                    </a:p>
                    <a:p>
                      <a:r>
                        <a:rPr lang="ru-RU" sz="12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3.Также потенциальными покупателями являются родные и близкие людей с подобными проблемами.</a:t>
                      </a:r>
                      <a:endParaRPr sz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9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R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R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 Привлечение инвестиций для дальнейшего исследования и разработки новых моделей очков.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 Партнерства с организациями и фондами, занимающимися поддержкой людей с особыми потребностями</a:t>
                      </a:r>
                      <a:endParaRPr lang="ru-RU" sz="11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R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 Онлайн-продажи через собственный веб-сайт 2. Сотрудничество с организациями для людей с ограниченными возможностями </a:t>
                      </a:r>
                    </a:p>
                    <a:p>
                      <a:r>
                        <a:rPr lang="ru-RU" sz="11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 Развитие прямых контактов с клиентами</a:t>
                      </a:r>
                      <a:endParaRPr sz="11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R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927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2007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1.Разработка конструкции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2.Сырьё и материалы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3.Маркетинговый бюджет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1.Продажа очков, средний чек 921 руб.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Arial Black" panose="020B0A04020102020204" pitchFamily="34" charset="0"/>
                          <a:ea typeface="Times New Roman"/>
                          <a:cs typeface="Times New Roman"/>
                          <a:sym typeface="Times New Roman"/>
                        </a:rPr>
                        <a:t>2.Розница и опт в медицинских клиниках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 Black" panose="020B0A040201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62010" y="175499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AF5D1-B052-D2D7-3132-D9E8ED07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600" y="1034289"/>
            <a:ext cx="11623400" cy="353127"/>
          </a:xfrm>
        </p:spPr>
        <p:txBody>
          <a:bodyPr/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Анализ конкурентов, основные конкурентные преимущества</a:t>
            </a:r>
            <a:br>
              <a:rPr lang="ru-RU" sz="4000" dirty="0"/>
            </a:br>
            <a:endParaRPr lang="ru-RU" sz="40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56945C2-3476-3EFF-7C98-62BBB7F99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46900"/>
              </p:ext>
            </p:extLst>
          </p:nvPr>
        </p:nvGraphicFramePr>
        <p:xfrm>
          <a:off x="145519" y="1103482"/>
          <a:ext cx="11900962" cy="521215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</a:tblPr>
              <a:tblGrid>
                <a:gridCol w="1468642">
                  <a:extLst>
                    <a:ext uri="{9D8B030D-6E8A-4147-A177-3AD203B41FA5}">
                      <a16:colId xmlns:a16="http://schemas.microsoft.com/office/drawing/2014/main" val="14556925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2849660961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1912846235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3980696394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754291446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3783744832"/>
                    </a:ext>
                  </a:extLst>
                </a:gridCol>
                <a:gridCol w="1738720">
                  <a:extLst>
                    <a:ext uri="{9D8B030D-6E8A-4147-A177-3AD203B41FA5}">
                      <a16:colId xmlns:a16="http://schemas.microsoft.com/office/drawing/2014/main" val="3059655708"/>
                    </a:ext>
                  </a:extLst>
                </a:gridCol>
              </a:tblGrid>
              <a:tr h="57880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ПРОИЗВОДИТЕЛЬ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 Х1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rgbClr val="000000"/>
                          </a:solidFill>
                          <a:sym typeface="Calibri"/>
                        </a:rPr>
                        <a:t> Х2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rgbClr val="000000"/>
                          </a:solidFill>
                          <a:sym typeface="Calibri"/>
                        </a:rPr>
                        <a:t> Х3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X4</a:t>
                      </a:r>
                      <a:endParaRPr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X5</a:t>
                      </a:r>
                      <a:endParaRPr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tx1"/>
                          </a:solidFill>
                          <a:sym typeface="Calibri"/>
                        </a:rPr>
                        <a:t>ПРОДУКТ ПРОЕКТА</a:t>
                      </a:r>
                      <a:endParaRPr sz="1600" b="1" i="0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1256"/>
                  </a:ext>
                </a:extLst>
              </a:tr>
              <a:tr h="115760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  <a:t>Продукт/фото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ym typeface="Calibri"/>
                        </a:rPr>
                        <a:t>Очки на эластичной ленте</a:t>
                      </a:r>
                      <a:endParaRPr sz="14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</a:rPr>
                        <a:t>Силиконовый противоскользящий ремешок для очков</a:t>
                      </a:r>
                      <a:endParaRPr lang="ru-RU" sz="1400" b="0" i="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</a:rPr>
                        <a:t>Очки в форме повязки на голову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lang="ru-RU" sz="14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</a:rPr>
                        <a:t>Силиконовые противоскользящие ушные крючки на дужки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14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400" b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Очки с магнитными насадками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1400" b="0" i="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Очки для людей без уха/носа</a:t>
                      </a:r>
                      <a:endParaRPr sz="1400" b="1" i="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555606"/>
                  </a:ext>
                </a:extLst>
              </a:tr>
              <a:tr h="33510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  <a:t>Страна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Китай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Китай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Китай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Китай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Китай</a:t>
                      </a:r>
                      <a:endParaRPr sz="1400" b="0" i="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Россия</a:t>
                      </a:r>
                      <a:endParaRPr sz="1400" b="1" i="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319497"/>
                  </a:ext>
                </a:extLst>
              </a:tr>
              <a:tr h="731122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Материал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err="1">
                          <a:sym typeface="Calibri"/>
                        </a:rPr>
                        <a:t>Пластик,стекло</a:t>
                      </a:r>
                      <a:r>
                        <a:rPr lang="ru-RU" sz="1400" u="none" strike="noStrike" cap="none" dirty="0">
                          <a:sym typeface="Calibri"/>
                        </a:rPr>
                        <a:t>,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эластичная лента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Неопрен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Пластик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Силикон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Гипоаллергенный пластик, </a:t>
                      </a:r>
                      <a:r>
                        <a:rPr lang="en-US" sz="14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ABS </a:t>
                      </a:r>
                      <a:r>
                        <a:rPr lang="ru-RU" sz="14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пластик</a:t>
                      </a:r>
                      <a:endParaRPr sz="140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1" u="none" strike="noStrike" cap="non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Металл,пластик,стекло,акрил,полиулетан,поликарбонат</a:t>
                      </a:r>
                      <a:endParaRPr sz="1400" b="1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98814"/>
                  </a:ext>
                </a:extLst>
              </a:tr>
              <a:tr h="731122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Масса, г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215 г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54 г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115 г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34 г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66 г</a:t>
                      </a:r>
                      <a:endParaRPr sz="140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Масса колеблется от выбранного материала.</a:t>
                      </a:r>
                      <a:endParaRPr lang="ru-RU" sz="1400" b="1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466745"/>
                  </a:ext>
                </a:extLst>
              </a:tr>
              <a:tr h="115760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  <a:t>Стоимость, руб.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sym typeface="Calibri"/>
                        </a:rPr>
                        <a:t>418 руб.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246 руб.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410 руб.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304 руб.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840 руб.</a:t>
                      </a:r>
                      <a:endParaRPr sz="1400" b="0" i="0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Цена колеблется от выбранного материала.</a:t>
                      </a:r>
                      <a:b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</a:br>
                      <a:r>
                        <a:rPr lang="ru-RU" sz="1400" b="1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sym typeface="Calibri"/>
                        </a:rPr>
                        <a:t>Средняя цена-921 руб.</a:t>
                      </a:r>
                      <a:endParaRPr sz="1400" b="1" u="none" strike="noStrike" cap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833824"/>
                  </a:ext>
                </a:extLst>
              </a:tr>
              <a:tr h="517881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  <a:t>Недостатки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  <a:t>Не адаптировано под людей с отсутствием уха или носа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Сложность в реализации идеи</a:t>
                      </a:r>
                      <a:endParaRPr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13159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F0261A-31E0-6F0F-30D2-9823C2A93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52" y="219322"/>
            <a:ext cx="2024047" cy="5060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E7791A-F097-C2C4-7E36-D635636AF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967" y="162369"/>
            <a:ext cx="853514" cy="6401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00530F-9544-90CE-F311-4A2289CE0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243" y="6361366"/>
            <a:ext cx="542591" cy="5060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EAEBBED8-337E-6974-6E78-702D1C4AB89E}"/>
                  </a:ext>
                </a:extLst>
              </p14:cNvPr>
              <p14:cNvContentPartPr/>
              <p14:nvPr/>
            </p14:nvContentPartPr>
            <p14:xfrm>
              <a:off x="26973" y="6603378"/>
              <a:ext cx="286920" cy="979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EAEBBED8-337E-6974-6E78-702D1C4AB8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6027" y="6540738"/>
                <a:ext cx="412560" cy="2235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863217A-7054-4BA3-E0F3-B7C790F1CC17}"/>
              </a:ext>
            </a:extLst>
          </p:cNvPr>
          <p:cNvSpPr txBox="1"/>
          <p:nvPr/>
        </p:nvSpPr>
        <p:spPr>
          <a:xfrm>
            <a:off x="106239" y="647675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13750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164826" y="6216069"/>
            <a:ext cx="542264" cy="506846"/>
            <a:chOff x="-1" y="-1"/>
            <a:chExt cx="542263" cy="506844"/>
          </a:xfrm>
          <a:solidFill>
            <a:schemeClr val="bg1"/>
          </a:solidFill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57060" y="132681"/>
              <a:ext cx="170876" cy="2769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 b="1">
                  <a:solidFill>
                    <a:schemeClr val="tx1"/>
                  </a:solidFill>
                </a:rPr>
                <a:t>9</a:t>
              </a:fld>
              <a:endParaRPr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227163" y="192175"/>
            <a:ext cx="783530" cy="81395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225807" y="856907"/>
            <a:ext cx="7290270" cy="803345"/>
            <a:chOff x="556716" y="1123027"/>
            <a:chExt cx="8836163" cy="107602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86220" y="1155047"/>
              <a:ext cx="1281030" cy="1044000"/>
            </a:xfrm>
            <a:prstGeom prst="rect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18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Этап 1</a:t>
              </a:r>
              <a:endParaRPr lang="ru-RU" sz="22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marL="625475" indent="-625475"/>
              <a:r>
                <a:rPr lang="ru-RU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 месяц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896755" y="1243727"/>
              <a:ext cx="3616417" cy="700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Arial Black" panose="020B0A04020102020204" pitchFamily="34" charset="0"/>
                </a:rPr>
                <a:t>Пробный прототип распечатан на 3Д принтере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700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Arial Black" panose="020B0A04020102020204" pitchFamily="34" charset="0"/>
                </a:rPr>
                <a:t>50 000 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  <a:solidFill>
            <a:srgbClr val="FF0000"/>
          </a:solidFill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032923" y="5772483"/>
              <a:ext cx="2408032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1 000 000 руб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7615" y="164121"/>
            <a:ext cx="848769" cy="64097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215602-6CFE-0851-BEE7-6D84EA0AF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07" y="192175"/>
            <a:ext cx="2024047" cy="530398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5F7CB71-417D-300C-62E7-EC58E5A58499}"/>
              </a:ext>
            </a:extLst>
          </p:cNvPr>
          <p:cNvGrpSpPr/>
          <p:nvPr/>
        </p:nvGrpSpPr>
        <p:grpSpPr>
          <a:xfrm>
            <a:off x="1158077" y="1726289"/>
            <a:ext cx="8449946" cy="803346"/>
            <a:chOff x="556716" y="1123026"/>
            <a:chExt cx="10241747" cy="1076021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730087F6-21A1-4FE3-A99D-FBA3B9D07778}"/>
                </a:ext>
              </a:extLst>
            </p:cNvPr>
            <p:cNvSpPr/>
            <p:nvPr/>
          </p:nvSpPr>
          <p:spPr>
            <a:xfrm>
              <a:off x="586220" y="1155047"/>
              <a:ext cx="1281030" cy="1044000"/>
            </a:xfrm>
            <a:prstGeom prst="rect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ятиугольник 6">
              <a:extLst>
                <a:ext uri="{FF2B5EF4-FFF2-40B4-BE49-F238E27FC236}">
                  <a16:creationId xmlns:a16="http://schemas.microsoft.com/office/drawing/2014/main" id="{C0773801-5FD3-25B7-4802-630955F4B074}"/>
                </a:ext>
              </a:extLst>
            </p:cNvPr>
            <p:cNvSpPr/>
            <p:nvPr/>
          </p:nvSpPr>
          <p:spPr>
            <a:xfrm>
              <a:off x="556716" y="1123026"/>
              <a:ext cx="5580000" cy="1043999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18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Этап 2</a:t>
              </a:r>
              <a:endParaRPr lang="ru-RU" sz="22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marL="625475" indent="-625475"/>
              <a:r>
                <a:rPr lang="ru-RU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 месяца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EBEAF6BA-EA04-B13F-2FEE-31038030843E}"/>
                </a:ext>
              </a:extLst>
            </p:cNvPr>
            <p:cNvSpPr/>
            <p:nvPr/>
          </p:nvSpPr>
          <p:spPr>
            <a:xfrm>
              <a:off x="1896755" y="1243727"/>
              <a:ext cx="3616417" cy="700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Arial Black" panose="020B0A04020102020204" pitchFamily="34" charset="0"/>
                </a:rPr>
                <a:t>Тестирование продукта и выявление недостатков</a:t>
              </a: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5A1D283A-724F-9730-AFA6-40FFA24F8D7F}"/>
                </a:ext>
              </a:extLst>
            </p:cNvPr>
            <p:cNvSpPr/>
            <p:nvPr/>
          </p:nvSpPr>
          <p:spPr>
            <a:xfrm>
              <a:off x="6311491" y="1379247"/>
              <a:ext cx="4486972" cy="700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Arial Black" panose="020B0A04020102020204" pitchFamily="34" charset="0"/>
                </a:rPr>
                <a:t>250 000 руб.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6A054F7-EC81-8F91-8A59-9D9BF1634525}"/>
              </a:ext>
            </a:extLst>
          </p:cNvPr>
          <p:cNvGrpSpPr/>
          <p:nvPr/>
        </p:nvGrpSpPr>
        <p:grpSpPr>
          <a:xfrm>
            <a:off x="1737245" y="2622569"/>
            <a:ext cx="8086126" cy="779439"/>
            <a:chOff x="550161" y="1123027"/>
            <a:chExt cx="9800780" cy="10440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8C63B2E-231C-1CF1-6CDD-E1B5185F3CF8}"/>
                </a:ext>
              </a:extLst>
            </p:cNvPr>
            <p:cNvSpPr/>
            <p:nvPr/>
          </p:nvSpPr>
          <p:spPr>
            <a:xfrm>
              <a:off x="550161" y="1123027"/>
              <a:ext cx="1281030" cy="1044000"/>
            </a:xfrm>
            <a:prstGeom prst="rect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2" name="Пятиугольник 6">
              <a:extLst>
                <a:ext uri="{FF2B5EF4-FFF2-40B4-BE49-F238E27FC236}">
                  <a16:creationId xmlns:a16="http://schemas.microsoft.com/office/drawing/2014/main" id="{490839B4-99C7-6FE9-F5E5-323AA7F21858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18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Этап 3</a:t>
              </a:r>
              <a:endParaRPr lang="ru-RU" sz="22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marL="625475" indent="-625475"/>
              <a:r>
                <a:rPr lang="ru-RU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 месяц</a:t>
              </a: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50413B94-E1BD-3C09-80F0-836A15DB0D95}"/>
                </a:ext>
              </a:extLst>
            </p:cNvPr>
            <p:cNvSpPr/>
            <p:nvPr/>
          </p:nvSpPr>
          <p:spPr>
            <a:xfrm>
              <a:off x="1896755" y="1243727"/>
              <a:ext cx="3616417" cy="7008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15"/>
                </a:spcBef>
              </a:pPr>
              <a:r>
                <a:rPr lang="ru-RU" b="1" dirty="0">
                  <a:solidFill>
                    <a:schemeClr val="tx1"/>
                  </a:solidFill>
                  <a:latin typeface="Arial Black" panose="020B0A04020102020204" pitchFamily="34" charset="0"/>
                  <a:ea typeface="SimSun" panose="02010600030101010101" pitchFamily="2" charset="-122"/>
                </a:rPr>
                <a:t>З</a:t>
              </a:r>
              <a:r>
                <a:rPr lang="ru-RU" b="1" dirty="0">
                  <a:solidFill>
                    <a:schemeClr val="tx1"/>
                  </a:solidFill>
                  <a:effectLst/>
                  <a:latin typeface="Arial Black" panose="020B0A04020102020204" pitchFamily="34" charset="0"/>
                  <a:ea typeface="SimSun" panose="02010600030101010101" pitchFamily="2" charset="-122"/>
                </a:rPr>
                <a:t>апуск маркетинговой компании</a:t>
              </a:r>
              <a:endParaRPr lang="ru-RU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99C2D9D1-1ACA-22B9-C447-FFBA35DD15F8}"/>
                </a:ext>
              </a:extLst>
            </p:cNvPr>
            <p:cNvSpPr/>
            <p:nvPr/>
          </p:nvSpPr>
          <p:spPr>
            <a:xfrm>
              <a:off x="6311491" y="1379246"/>
              <a:ext cx="4039450" cy="7008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Arial Black" panose="020B0A04020102020204" pitchFamily="34" charset="0"/>
                </a:rPr>
                <a:t>300 000 руб.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2FD551B-947B-C312-29E3-63955120B767}"/>
              </a:ext>
            </a:extLst>
          </p:cNvPr>
          <p:cNvGrpSpPr/>
          <p:nvPr/>
        </p:nvGrpSpPr>
        <p:grpSpPr>
          <a:xfrm>
            <a:off x="2527694" y="3610811"/>
            <a:ext cx="8227948" cy="779439"/>
            <a:chOff x="550161" y="1123027"/>
            <a:chExt cx="9972675" cy="10440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8863E2EB-5E27-3B42-4BDF-95021141C042}"/>
                </a:ext>
              </a:extLst>
            </p:cNvPr>
            <p:cNvSpPr/>
            <p:nvPr/>
          </p:nvSpPr>
          <p:spPr>
            <a:xfrm>
              <a:off x="550161" y="1123027"/>
              <a:ext cx="1281030" cy="1044000"/>
            </a:xfrm>
            <a:prstGeom prst="rect">
              <a:avLst/>
            </a:prstGeom>
            <a:solidFill>
              <a:schemeClr val="bg1"/>
            </a:solidFill>
            <a:ln w="25400" cap="flat">
              <a:solidFill>
                <a:schemeClr val="bg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7" name="Пятиугольник 6">
              <a:extLst>
                <a:ext uri="{FF2B5EF4-FFF2-40B4-BE49-F238E27FC236}">
                  <a16:creationId xmlns:a16="http://schemas.microsoft.com/office/drawing/2014/main" id="{4F9F6779-6E53-25CE-40D8-367582C36F56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18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Этап 4</a:t>
              </a:r>
              <a:endParaRPr lang="ru-RU" sz="22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  <a:p>
              <a:pPr marL="625475" indent="-625475"/>
              <a:r>
                <a:rPr lang="ru-RU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2 месяца</a:t>
              </a: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7020B181-4F00-E5FB-93C9-548B0331EBE1}"/>
                </a:ext>
              </a:extLst>
            </p:cNvPr>
            <p:cNvSpPr/>
            <p:nvPr/>
          </p:nvSpPr>
          <p:spPr>
            <a:xfrm>
              <a:off x="1896755" y="1243727"/>
              <a:ext cx="3616417" cy="412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15"/>
                </a:spcBef>
              </a:pPr>
              <a:r>
                <a:rPr lang="ru-RU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Times New Roman" panose="02020603050405020304" pitchFamily="18" charset="0"/>
                </a:rPr>
                <a:t>Старт продаж</a:t>
              </a: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ADF60718-15B5-0EC4-845C-7A9F923718A8}"/>
                </a:ext>
              </a:extLst>
            </p:cNvPr>
            <p:cNvSpPr/>
            <p:nvPr/>
          </p:nvSpPr>
          <p:spPr>
            <a:xfrm>
              <a:off x="6311492" y="1379246"/>
              <a:ext cx="4211344" cy="7008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Arial Black" panose="020B0A04020102020204" pitchFamily="34" charset="0"/>
                </a:rPr>
                <a:t>250 000 руб</a:t>
              </a: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.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89407853-B363-E9B4-3AD7-D6FBFFCEE628}"/>
              </a:ext>
            </a:extLst>
          </p:cNvPr>
          <p:cNvGrpSpPr/>
          <p:nvPr/>
        </p:nvGrpSpPr>
        <p:grpSpPr>
          <a:xfrm>
            <a:off x="3425017" y="4581662"/>
            <a:ext cx="7802597" cy="779439"/>
            <a:chOff x="507804" y="1123027"/>
            <a:chExt cx="9457128" cy="10440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17B1703D-FBE0-2B72-734E-77B6BB1F2D07}"/>
                </a:ext>
              </a:extLst>
            </p:cNvPr>
            <p:cNvSpPr/>
            <p:nvPr/>
          </p:nvSpPr>
          <p:spPr>
            <a:xfrm>
              <a:off x="550161" y="1123027"/>
              <a:ext cx="1346593" cy="1044000"/>
            </a:xfrm>
            <a:prstGeom prst="rect">
              <a:avLst/>
            </a:prstGeom>
            <a:solidFill>
              <a:schemeClr val="bg1"/>
            </a:solidFill>
            <a:ln w="25400" cap="flat">
              <a:solidFill>
                <a:schemeClr val="bg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4" name="Пятиугольник 6">
              <a:extLst>
                <a:ext uri="{FF2B5EF4-FFF2-40B4-BE49-F238E27FC236}">
                  <a16:creationId xmlns:a16="http://schemas.microsoft.com/office/drawing/2014/main" id="{48D23DB4-E0D9-405C-FDFD-14330C0A2895}"/>
                </a:ext>
              </a:extLst>
            </p:cNvPr>
            <p:cNvSpPr/>
            <p:nvPr/>
          </p:nvSpPr>
          <p:spPr>
            <a:xfrm>
              <a:off x="507804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18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Этап 5</a:t>
              </a:r>
              <a:endParaRPr lang="ru-RU" sz="22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  <a:p>
              <a:pPr marL="625475" indent="-625475"/>
              <a:r>
                <a:rPr lang="ru-RU">
                  <a:solidFill>
                    <a:schemeClr val="tx1"/>
                  </a:solidFill>
                  <a:latin typeface="Arial Black" panose="020B0A04020102020204" pitchFamily="34" charset="0"/>
                </a:rPr>
                <a:t>6 </a:t>
              </a:r>
              <a:r>
                <a:rPr lang="ru-RU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месяцев</a:t>
              </a: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4C11B2C5-8C14-1148-33C6-68D680891F38}"/>
                </a:ext>
              </a:extLst>
            </p:cNvPr>
            <p:cNvSpPr/>
            <p:nvPr/>
          </p:nvSpPr>
          <p:spPr>
            <a:xfrm>
              <a:off x="1896755" y="1243727"/>
              <a:ext cx="3616417" cy="7008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15"/>
                </a:spcBef>
              </a:pPr>
              <a:r>
                <a:rPr lang="ru-RU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Times New Roman" panose="02020603050405020304" pitchFamily="18" charset="0"/>
                </a:rPr>
                <a:t>Выход на проектную мощность</a:t>
              </a:r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38A6EF92-BA0B-6585-B45C-4FEF7D80BA4F}"/>
                </a:ext>
              </a:extLst>
            </p:cNvPr>
            <p:cNvSpPr/>
            <p:nvPr/>
          </p:nvSpPr>
          <p:spPr>
            <a:xfrm>
              <a:off x="6311491" y="1379245"/>
              <a:ext cx="3653441" cy="7008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Arial Black" panose="020B0A04020102020204" pitchFamily="34" charset="0"/>
                </a:rPr>
                <a:t>150 000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963610-048C-1723-9807-F35C592E2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40736"/>
              </p:ext>
            </p:extLst>
          </p:nvPr>
        </p:nvGraphicFramePr>
        <p:xfrm>
          <a:off x="679450" y="3105667"/>
          <a:ext cx="10833099" cy="31379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79513">
                  <a:extLst>
                    <a:ext uri="{9D8B030D-6E8A-4147-A177-3AD203B41FA5}">
                      <a16:colId xmlns:a16="http://schemas.microsoft.com/office/drawing/2014/main" val="1014367762"/>
                    </a:ext>
                  </a:extLst>
                </a:gridCol>
                <a:gridCol w="2892704">
                  <a:extLst>
                    <a:ext uri="{9D8B030D-6E8A-4147-A177-3AD203B41FA5}">
                      <a16:colId xmlns:a16="http://schemas.microsoft.com/office/drawing/2014/main" val="1485959613"/>
                    </a:ext>
                  </a:extLst>
                </a:gridCol>
                <a:gridCol w="2919122">
                  <a:extLst>
                    <a:ext uri="{9D8B030D-6E8A-4147-A177-3AD203B41FA5}">
                      <a16:colId xmlns:a16="http://schemas.microsoft.com/office/drawing/2014/main" val="2993696622"/>
                    </a:ext>
                  </a:extLst>
                </a:gridCol>
                <a:gridCol w="2641760">
                  <a:extLst>
                    <a:ext uri="{9D8B030D-6E8A-4147-A177-3AD203B41FA5}">
                      <a16:colId xmlns:a16="http://schemas.microsoft.com/office/drawing/2014/main" val="3637774004"/>
                    </a:ext>
                  </a:extLst>
                </a:gridCol>
              </a:tblGrid>
              <a:tr h="10616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Лидер</a:t>
                      </a:r>
                      <a:endParaRPr sz="2000" b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УПРАВЛЕНИЕ ПРОЕКТОМ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Предприниматель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ГЕНЕРАТОР ИДЕЙ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Администратор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ТЕСТИРОВЩИК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Calibri"/>
                          <a:sym typeface="Calibri"/>
                        </a:rPr>
                        <a:t>Производитель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МАСТЕР ПРЕЗЕНТАЦИИ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12608"/>
                  </a:ext>
                </a:extLst>
              </a:tr>
              <a:tr h="7137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Кирилина Валерия Игоревна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Амерханов Булат </a:t>
                      </a:r>
                      <a:r>
                        <a:rPr lang="ru-RU" sz="1400" b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Ленарович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Безик Ксения Сергеевна</a:t>
                      </a:r>
                      <a:endParaRPr sz="10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Брук Ирина Александровна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074876"/>
                  </a:ext>
                </a:extLst>
              </a:tr>
              <a:tr h="4866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2-го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 1-го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1-го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b="1" i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5-го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lang="ru-RU" i="1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946741"/>
                  </a:ext>
                </a:extLst>
              </a:tr>
              <a:tr h="87591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создания проекта и управления командой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поиска наиболее подходящего теоретического материала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создания и тестирования макета продукта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продвижения продуктов, связанных с проектом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627199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DFD47A-0355-7D72-2134-45E0FBF6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77" y="180037"/>
            <a:ext cx="2024047" cy="5060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07D8F6-539D-3EA4-1A46-68E209F71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81" y="581080"/>
            <a:ext cx="3023878" cy="30238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D95267-FBF4-B25E-C84C-909966EAF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721" y="581080"/>
            <a:ext cx="3023878" cy="3023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E81A0F-AE30-B890-2171-4CC24E2B5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530" y="581080"/>
            <a:ext cx="3029975" cy="30238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1F0AAE-6251-1E05-3284-32F9F5ACF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0246" y="581080"/>
            <a:ext cx="3023878" cy="30299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CCBCEC-E02A-EDB3-BA1B-EF3D5F190F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6506" y="180037"/>
            <a:ext cx="847417" cy="640135"/>
          </a:xfrm>
          <a:prstGeom prst="rect">
            <a:avLst/>
          </a:prstGeom>
        </p:spPr>
      </p:pic>
      <p:grpSp>
        <p:nvGrpSpPr>
          <p:cNvPr id="9" name="Google Shape;165;p9">
            <a:extLst>
              <a:ext uri="{FF2B5EF4-FFF2-40B4-BE49-F238E27FC236}">
                <a16:creationId xmlns:a16="http://schemas.microsoft.com/office/drawing/2014/main" id="{BBA57356-D938-068F-6CC8-D6856D9F1291}"/>
              </a:ext>
            </a:extLst>
          </p:cNvPr>
          <p:cNvGrpSpPr/>
          <p:nvPr/>
        </p:nvGrpSpPr>
        <p:grpSpPr>
          <a:xfrm>
            <a:off x="49152" y="6136508"/>
            <a:ext cx="724557" cy="506846"/>
            <a:chOff x="-182294" y="-1"/>
            <a:chExt cx="724556" cy="506844"/>
          </a:xfrm>
          <a:solidFill>
            <a:schemeClr val="bg1"/>
          </a:solidFill>
        </p:grpSpPr>
        <p:sp>
          <p:nvSpPr>
            <p:cNvPr id="10" name="Google Shape;166;p9">
              <a:extLst>
                <a:ext uri="{FF2B5EF4-FFF2-40B4-BE49-F238E27FC236}">
                  <a16:creationId xmlns:a16="http://schemas.microsoft.com/office/drawing/2014/main" id="{B99E25BC-EB18-78E6-1587-1A5199A1A50F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67;p9">
              <a:extLst>
                <a:ext uri="{FF2B5EF4-FFF2-40B4-BE49-F238E27FC236}">
                  <a16:creationId xmlns:a16="http://schemas.microsoft.com/office/drawing/2014/main" id="{0AF5E8CC-75BB-86AC-B3BD-4CB8D1FB5540}"/>
                </a:ext>
              </a:extLst>
            </p:cNvPr>
            <p:cNvSpPr txBox="1"/>
            <p:nvPr/>
          </p:nvSpPr>
          <p:spPr>
            <a:xfrm>
              <a:off x="-182294" y="107093"/>
              <a:ext cx="542263" cy="276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10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130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963610-048C-1723-9807-F35C592E2ADE}"/>
              </a:ext>
            </a:extLst>
          </p:cNvPr>
          <p:cNvGraphicFramePr>
            <a:graphicFrameLocks noGrp="1"/>
          </p:cNvGraphicFramePr>
          <p:nvPr/>
        </p:nvGraphicFramePr>
        <p:xfrm>
          <a:off x="679450" y="3105667"/>
          <a:ext cx="10833099" cy="31379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79513">
                  <a:extLst>
                    <a:ext uri="{9D8B030D-6E8A-4147-A177-3AD203B41FA5}">
                      <a16:colId xmlns:a16="http://schemas.microsoft.com/office/drawing/2014/main" val="1014367762"/>
                    </a:ext>
                  </a:extLst>
                </a:gridCol>
                <a:gridCol w="2892704">
                  <a:extLst>
                    <a:ext uri="{9D8B030D-6E8A-4147-A177-3AD203B41FA5}">
                      <a16:colId xmlns:a16="http://schemas.microsoft.com/office/drawing/2014/main" val="1485959613"/>
                    </a:ext>
                  </a:extLst>
                </a:gridCol>
                <a:gridCol w="2919122">
                  <a:extLst>
                    <a:ext uri="{9D8B030D-6E8A-4147-A177-3AD203B41FA5}">
                      <a16:colId xmlns:a16="http://schemas.microsoft.com/office/drawing/2014/main" val="2993696622"/>
                    </a:ext>
                  </a:extLst>
                </a:gridCol>
                <a:gridCol w="2641760">
                  <a:extLst>
                    <a:ext uri="{9D8B030D-6E8A-4147-A177-3AD203B41FA5}">
                      <a16:colId xmlns:a16="http://schemas.microsoft.com/office/drawing/2014/main" val="3637774004"/>
                    </a:ext>
                  </a:extLst>
                </a:gridCol>
              </a:tblGrid>
              <a:tr h="10616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Интегратор</a:t>
                      </a:r>
                      <a:endParaRPr sz="2000" b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АНАЛИТИК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Предприниматель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МЕНЕДЖЕР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Интегратор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ЭКОНОМИСТ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Calibri"/>
                          <a:sym typeface="Calibri"/>
                        </a:rPr>
                        <a:t>Производитель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СОВЕТНИК</a:t>
                      </a:r>
                      <a:endParaRPr sz="1200" b="1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12608"/>
                  </a:ext>
                </a:extLst>
              </a:tr>
              <a:tr h="7137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Низамутдинова</a:t>
                      </a: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 Алия </a:t>
                      </a:r>
                      <a:r>
                        <a:rPr lang="ru-RU" sz="1400" b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Марсовна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Жамкова</a:t>
                      </a: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 Диана Фёдоровна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Дементьев Валерий Алексеевич</a:t>
                      </a:r>
                      <a:endParaRPr sz="10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Косырева Юлия Владимировна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074876"/>
                  </a:ext>
                </a:extLst>
              </a:tr>
              <a:tr h="4866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4-го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1-го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b="1" i="1" u="none" strike="noStrike" cap="none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Студентка 4-го курса </a:t>
                      </a:r>
                      <a:r>
                        <a:rPr lang="ru-RU" sz="1200" b="1" i="1" u="none" strike="noStrike" cap="none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lang="ru-RU" i="1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946741"/>
                  </a:ext>
                </a:extLst>
              </a:tr>
              <a:tr h="87591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обработки данных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планирования и контроля за выполнением задач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прогнозирования финансовых показателей проекта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/>
                          <a:cs typeface="Calibri"/>
                          <a:sym typeface="Calibri"/>
                        </a:rPr>
                        <a:t>Опыт поиска дополнительного материала</a:t>
                      </a:r>
                      <a:endParaRPr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627199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DFD47A-0355-7D72-2134-45E0FBF6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77" y="180037"/>
            <a:ext cx="2024047" cy="5060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319024-A402-4136-5B84-F36FC3BEB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9" y="761913"/>
            <a:ext cx="2566638" cy="2572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B852FB-2BAD-C30F-95EC-1B3577FCE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029" y="768010"/>
            <a:ext cx="2469094" cy="2566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8809C5-BB5C-BC4C-3D9A-E55AB05F8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2664" y="768010"/>
            <a:ext cx="2584928" cy="2584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887C46-2C1B-E2FA-4FB9-B12B50E2B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3335" y="761913"/>
            <a:ext cx="2542252" cy="2542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619012-3D22-1869-E7EC-9ED6E2C1AE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1878" y="111542"/>
            <a:ext cx="847417" cy="640135"/>
          </a:xfrm>
          <a:prstGeom prst="rect">
            <a:avLst/>
          </a:prstGeom>
        </p:spPr>
      </p:pic>
      <p:grpSp>
        <p:nvGrpSpPr>
          <p:cNvPr id="9" name="Google Shape;165;p9">
            <a:extLst>
              <a:ext uri="{FF2B5EF4-FFF2-40B4-BE49-F238E27FC236}">
                <a16:creationId xmlns:a16="http://schemas.microsoft.com/office/drawing/2014/main" id="{0D1025E4-2399-7DC3-6FB3-F47EE21EDB3E}"/>
              </a:ext>
            </a:extLst>
          </p:cNvPr>
          <p:cNvGrpSpPr/>
          <p:nvPr/>
        </p:nvGrpSpPr>
        <p:grpSpPr>
          <a:xfrm>
            <a:off x="48476" y="6136120"/>
            <a:ext cx="725233" cy="506846"/>
            <a:chOff x="-182970" y="-1"/>
            <a:chExt cx="725232" cy="506844"/>
          </a:xfrm>
          <a:solidFill>
            <a:schemeClr val="bg1"/>
          </a:solidFill>
        </p:grpSpPr>
        <p:sp>
          <p:nvSpPr>
            <p:cNvPr id="10" name="Google Shape;166;p9">
              <a:extLst>
                <a:ext uri="{FF2B5EF4-FFF2-40B4-BE49-F238E27FC236}">
                  <a16:creationId xmlns:a16="http://schemas.microsoft.com/office/drawing/2014/main" id="{E3F7B37B-483B-EAA4-DD68-BA7FC14567BE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67;p9">
              <a:extLst>
                <a:ext uri="{FF2B5EF4-FFF2-40B4-BE49-F238E27FC236}">
                  <a16:creationId xmlns:a16="http://schemas.microsoft.com/office/drawing/2014/main" id="{F04BA165-7862-FE20-C24F-8725D0AFDC6F}"/>
                </a:ext>
              </a:extLst>
            </p:cNvPr>
            <p:cNvSpPr txBox="1"/>
            <p:nvPr/>
          </p:nvSpPr>
          <p:spPr>
            <a:xfrm>
              <a:off x="-182970" y="107481"/>
              <a:ext cx="542263" cy="276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705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46DBF-7B2D-79DC-F937-E6D7AC5A6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7290"/>
            <a:ext cx="8120418" cy="2279634"/>
          </a:xfrm>
        </p:spPr>
        <p:txBody>
          <a:bodyPr/>
          <a:lstStyle/>
          <a:p>
            <a:pPr algn="l"/>
            <a:r>
              <a:rPr lang="ru-RU" sz="1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TRL-3</a:t>
            </a:r>
            <a:r>
              <a:rPr lang="ru-RU" sz="1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- Получен макетный образец и продемонстрированы его характеристики</a:t>
            </a:r>
            <a:br>
              <a:rPr lang="ru-RU" sz="1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-Получена визуализация внешнего вида устройства</a:t>
            </a:r>
            <a:br>
              <a:rPr lang="ru-RU" sz="1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-Создан сайт проекта</a:t>
            </a:r>
            <a:b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-Проведен анализ рынков</a:t>
            </a:r>
            <a:b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-Составлена бизнес-модель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9E1236-D24C-F9A4-CA12-C6DCCBF0E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78" y="188589"/>
            <a:ext cx="2024047" cy="5303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AC59F7-476A-631B-0176-3EBB8F142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566" y="188589"/>
            <a:ext cx="780356" cy="8108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B754ED-B352-F31C-689A-7E29CFB88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147" y="188589"/>
            <a:ext cx="847417" cy="6401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E1B1B5-1479-0C61-A144-958ADEBF8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873" y="2016404"/>
            <a:ext cx="2822693" cy="331651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FEB122EC-60AB-2ABA-C41E-226F73F3D55E}"/>
              </a:ext>
            </a:extLst>
          </p:cNvPr>
          <p:cNvGrpSpPr/>
          <p:nvPr/>
        </p:nvGrpSpPr>
        <p:grpSpPr>
          <a:xfrm>
            <a:off x="264351" y="6111913"/>
            <a:ext cx="542264" cy="506846"/>
            <a:chOff x="-1" y="-1"/>
            <a:chExt cx="542263" cy="506844"/>
          </a:xfrm>
          <a:solidFill>
            <a:schemeClr val="tx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497A604C-B831-6480-7ADE-4992FE341692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" name="Текст">
              <a:extLst>
                <a:ext uri="{FF2B5EF4-FFF2-40B4-BE49-F238E27FC236}">
                  <a16:creationId xmlns:a16="http://schemas.microsoft.com/office/drawing/2014/main" id="{E5B0E207-125D-6C9F-3DDD-1D491AAAD931}"/>
                </a:ext>
              </a:extLst>
            </p:cNvPr>
            <p:cNvSpPr txBox="1"/>
            <p:nvPr/>
          </p:nvSpPr>
          <p:spPr>
            <a:xfrm>
              <a:off x="78513" y="132681"/>
              <a:ext cx="249423" cy="2769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>
                  <a:solidFill>
                    <a:schemeClr val="bg1"/>
                  </a:solidFill>
                </a:rPr>
                <a:t>12</a:t>
              </a:fld>
              <a:endParaRPr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961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E4714-6D3D-E5EE-7FB2-10C81FD8F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7E544CC-4AEE-2CCA-A2F2-5C3529A76851}"/>
                  </a:ext>
                </a:extLst>
              </p14:cNvPr>
              <p14:cNvContentPartPr/>
              <p14:nvPr/>
            </p14:nvContentPartPr>
            <p14:xfrm>
              <a:off x="3776733" y="4864938"/>
              <a:ext cx="4106520" cy="109224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7E544CC-4AEE-2CCA-A2F2-5C3529A768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3733" y="4801938"/>
                <a:ext cx="4232160" cy="12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901CF45F-2022-A323-B6F7-BF99256A85A3}"/>
                  </a:ext>
                </a:extLst>
              </p14:cNvPr>
              <p14:cNvContentPartPr/>
              <p14:nvPr/>
            </p14:nvContentPartPr>
            <p14:xfrm>
              <a:off x="5581773" y="3233778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901CF45F-2022-A323-B6F7-BF99256A85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8773" y="3171138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BC0B93-172C-060D-9796-0C996C2626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7466" y="2530705"/>
            <a:ext cx="4886975" cy="1092240"/>
          </a:xfrm>
        </p:spPr>
        <p:txBody>
          <a:bodyPr/>
          <a:lstStyle/>
          <a:p>
            <a:pPr algn="just"/>
            <a:r>
              <a:rPr lang="ru-RU" dirty="0">
                <a:latin typeface="Arial Black" panose="020B0A04020102020204" pitchFamily="34" charset="0"/>
              </a:rPr>
              <a:t>КОНТАКТЫ ЛИДЕРА ПРОЕКТА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Номер телефона:8 937 978 75 44</a:t>
            </a:r>
          </a:p>
          <a:p>
            <a:pPr algn="just"/>
            <a:r>
              <a:rPr lang="ru-RU" dirty="0" err="1">
                <a:latin typeface="Arial Black" panose="020B0A04020102020204" pitchFamily="34" charset="0"/>
              </a:rPr>
              <a:t>Email</a:t>
            </a:r>
            <a:r>
              <a:rPr lang="ru-RU" dirty="0">
                <a:latin typeface="Arial Black" panose="020B0A04020102020204" pitchFamily="34" charset="0"/>
              </a:rPr>
              <a:t> : Kirilinaval2004@yandex.ru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DFABA5-31A4-AEBC-333F-3ABEEC789BBD}"/>
              </a:ext>
            </a:extLst>
          </p:cNvPr>
          <p:cNvSpPr txBox="1"/>
          <p:nvPr/>
        </p:nvSpPr>
        <p:spPr>
          <a:xfrm>
            <a:off x="3697466" y="3724183"/>
            <a:ext cx="47095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Ссылка на проект в системе Project: https://pt.2035.university/project/vzglad-v-budusee/invite/532e9182-2435-4ab1-82cf-cfc3e3ca0e50</a:t>
            </a:r>
          </a:p>
        </p:txBody>
      </p:sp>
    </p:spTree>
    <p:extLst>
      <p:ext uri="{BB962C8B-B14F-4D97-AF65-F5344CB8AC3E}">
        <p14:creationId xmlns:p14="http://schemas.microsoft.com/office/powerpoint/2010/main" val="20592692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1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212121"/>
      </a:accent6>
      <a:hlink>
        <a:srgbClr val="000000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1" id="{1C728A52-7279-4776-8566-2EEA46EE325C}" vid="{3DAB03EE-D9CC-4F1E-B6C0-D5F19FD34E68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17996</TotalTime>
  <Words>1019</Words>
  <Application>Microsoft Office PowerPoint</Application>
  <PresentationFormat>Широкоэкранный</PresentationFormat>
  <Paragraphs>189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30" baseType="lpstr">
      <vt:lpstr>Arial</vt:lpstr>
      <vt:lpstr>Arial Black</vt:lpstr>
      <vt:lpstr>Bebas Neue</vt:lpstr>
      <vt:lpstr>Calibri</vt:lpstr>
      <vt:lpstr>Fira Sans Extra Condensed Medium</vt:lpstr>
      <vt:lpstr>Gilroy-Bold</vt:lpstr>
      <vt:lpstr>Gilroy-ExtraBold</vt:lpstr>
      <vt:lpstr>Gilroy-Light</vt:lpstr>
      <vt:lpstr>Helvetica Neue</vt:lpstr>
      <vt:lpstr>Overpass</vt:lpstr>
      <vt:lpstr>Overpass ExtraLight</vt:lpstr>
      <vt:lpstr>Overpass Light</vt:lpstr>
      <vt:lpstr>Proxima Nova</vt:lpstr>
      <vt:lpstr>Proxima Nova Semibold</vt:lpstr>
      <vt:lpstr>Roboto Slab Light</vt:lpstr>
      <vt:lpstr>Тема11</vt:lpstr>
      <vt:lpstr>Slidesgo Final Pages</vt:lpstr>
      <vt:lpstr>Взгляд в будущее Очки для людей без уха/носа </vt:lpstr>
      <vt:lpstr>Презентация PowerPoint</vt:lpstr>
      <vt:lpstr>Презентация PowerPoint</vt:lpstr>
      <vt:lpstr>Продукт разработан на основе существующих очков на эластичной ленте    </vt:lpstr>
      <vt:lpstr>Презентация PowerPoint</vt:lpstr>
      <vt:lpstr>Презентация PowerPoint</vt:lpstr>
      <vt:lpstr>Презентация PowerPoint</vt:lpstr>
      <vt:lpstr>Анализ конкурентов, основные конкурентные преимущества </vt:lpstr>
      <vt:lpstr>Презентация PowerPoint</vt:lpstr>
      <vt:lpstr>Презентация PowerPoint</vt:lpstr>
      <vt:lpstr>Презентация PowerPoint</vt:lpstr>
      <vt:lpstr>TRL-3 - Получен макетный образец и продемонстрированы его характеристики -Получена визуализация внешнего вида устройства -Создан сайт проекта -Проведен анализ рынков -Составлена бизнес-модель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Валерия Кирилина</cp:lastModifiedBy>
  <cp:revision>115</cp:revision>
  <dcterms:modified xsi:type="dcterms:W3CDTF">2023-12-05T16:49:24Z</dcterms:modified>
</cp:coreProperties>
</file>