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7" y="5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C0B6B-3CE3-47E6-9473-169CB8D44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5CB9DA-F57B-4EB5-AF73-3D246C83F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C064FC-5A72-490C-87D0-92F99A665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A6A063-6C3D-4F95-A1D0-D9D74B36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679851-4F61-44A8-992F-4600D3D9B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97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6F8DD-725A-4035-8FFC-247D3A207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9ABD63-E713-4765-8078-8762894DE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17A372-1696-4069-BDD0-53C5B7F1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96727B-33F8-4998-BDFC-C3F7480F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AC73FF-C2D8-4118-840D-3E5F94D2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21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D7424-7A7C-41B7-BD2A-B99193E1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35775E-9EDF-41CF-A41A-DA497858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E28674-85D3-487F-BF83-A2A43D4A5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754D71-6B5C-43DE-BDFA-0232A653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148B40-97A7-4634-98EE-A04C81636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40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29F94-F37F-4398-82A9-5D19F7F6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F35B09-DBA5-478B-B002-0DF98BDA4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AE1271-8945-41AF-BB8F-C94E0EC26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4A2ED2-A8E2-4CE8-A1DB-F007EEEBE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D0CB94-1D10-4F7E-AE11-294A5E52A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D0103F-CAA2-4433-A0A0-5DBEC2942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62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25285-D5B1-4A35-BA67-24BF67B55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C74A8B-C90C-457E-8CD5-EC2AAA778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E54027-01BA-44F0-AC47-2D751EDBD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D5555B-33E9-4DE7-AB2B-253186346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87C5618-EEC0-4042-85C3-9A60CB85E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420A716-D5B3-4EAC-9EA3-DA8BEEBB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72B93C-0278-42AA-A03C-B0098DF8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3FE28F-2596-42D8-B982-3A76E0E75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70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FD25A-10FD-4817-B1F6-9A4EBD78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32A51B0-31E4-4848-BDA6-3E7B6E455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1B66CE-475E-4B77-80F1-FC5F72001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B49760-6751-4B9C-AE3E-430AD129F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416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0175B1-E553-4ECA-BF6C-514FC36C4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A36219-3785-4051-BFAC-9AD47FB0A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3C7AA3-3ACA-4EB6-AB68-4DAAD90B7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02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8D585-B877-46EF-8632-C90F0235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87C8B8-E67D-4A50-9C03-47093B263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45B491-96F1-4FDF-A8FD-2AD14246C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89D5BC-2E28-4A66-A5F6-6D3B97E3D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8A603C-8772-4C47-B8C9-F89D28598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2D7328-0314-4D01-92E1-636DDF87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08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F641D-CEBC-4D7A-BE92-E84EBCAEA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1A81D69-4289-4BF5-97EF-9CB5BA453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6BA6AC-0AB9-4AD3-8646-812B2A70C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693BCA-1944-43A8-80BE-75D9A35F4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D1041E-9702-4F19-9D89-E2B873B67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481E67-B6CF-408F-9A51-4DA77C334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95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811CD-9316-4A2D-AF01-EB858D45B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E26983-B415-49A4-99FD-A9A43E98A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1CA14A-C920-442C-98A9-1908E4C01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6A0BDA-CBC0-4BFA-83D1-704F616F3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AE47C4-EE33-44EC-B1A9-47CEF91A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70804B-426B-4C37-995D-252E5B2E7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5AFD5B-2D9B-461E-BB15-312FAF555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3D870A-AD2C-418B-AE50-8840940C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DB3D8E-57A0-468F-909D-C28AC58CC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C4F4F4-5CFD-4169-8D0F-E41859E6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67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A2B06-9426-4490-8024-743AEBF31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DB7E2F-3F23-45FB-8813-40FC09B37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C7A18B-17FF-451E-A58C-3477D104F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D264E-D8B9-4560-995E-69FA5DB71129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DB1347-96BF-4AC8-B3E8-3860E6314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952AA4-7C0D-4FA4-9269-C97F01146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2A659-0C4A-4722-8101-460330F36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25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949C2-6A1F-48AF-8178-91BE73DE7E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126E38-3FD8-4B6E-8497-AE09E8562A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A235E0-7E23-4A42-90B6-73D8F9AE5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19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B1EADB-7EE6-4167-820A-4E342DE089E8}"/>
              </a:ext>
            </a:extLst>
          </p:cNvPr>
          <p:cNvSpPr/>
          <p:nvPr/>
        </p:nvSpPr>
        <p:spPr>
          <a:xfrm>
            <a:off x="9863014" y="2316163"/>
            <a:ext cx="2308267" cy="230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D2E90F6-5357-4BFB-9C01-51AC127B1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014" y="1"/>
            <a:ext cx="2308267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956E1B8-CE9A-4EFD-9902-191CEA78F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187" y="2549140"/>
            <a:ext cx="1953920" cy="18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3BA4D-D50B-470F-BE7E-18CDD2BAFC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14" y="4600038"/>
            <a:ext cx="2304000" cy="23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05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9FF1C3-8BC6-4FBD-AFF4-74B8E782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7E8A73-2B4F-487C-B221-B8374C95F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A82D82-4712-4D79-833B-892929814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108"/>
            <a:ext cx="12191999" cy="690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17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111AA-D952-412A-BA6D-BC6D1FBE8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95B7D8-9702-4FF6-867D-5221BC66E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E41E58-5AD9-47E5-B924-69F4D2DAB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71"/>
            <a:ext cx="12192000" cy="683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75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341ED-0C04-4C80-92AC-AFA322406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BE3A21-A7A4-4923-96D0-A860E0716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955525-45C7-4524-A7F8-3B31767E4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4" y="0"/>
            <a:ext cx="1216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60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07183-C252-46C6-9264-F4403B84E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50A12B-69D2-4AF7-89F0-39A01090B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752AAE-AD75-4F8F-90E9-CE1079B02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83"/>
            <a:ext cx="12192000" cy="68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9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F95EC-3143-4AE7-B5E2-432853FD4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F57E69-C6BB-4FB6-B939-5A49C1A8F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2714BB-F0C6-45E1-8A0D-0C2A05B3F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60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7E4E0-7350-444B-8458-27EF4D8B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3CEFA4-5A1D-4A0E-B711-2BBB876E0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0B9299-2840-4D94-BDED-901642508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79"/>
            <a:ext cx="12192000" cy="683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21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EE07D-1562-40FC-9EFF-B3008A12A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A97604-9299-4FE3-A8A2-BDE36544A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23C316-E331-4BFC-B273-9828638A8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07"/>
            <a:ext cx="12192000" cy="684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65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FBEF9-CE7E-4C60-9697-54B7C0FE3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82C825-7493-4C3D-B825-5170AC268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3F8073-EEFE-4194-B7C2-E221DD736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12192000" cy="68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0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6C5C1-691C-43AD-9C00-FF881F00D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C49644-E138-4A0E-80AA-3F7525E66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DBD227-D505-4914-B12F-911C9DD7A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24"/>
            <a:ext cx="12192000" cy="682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35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8A23D-9704-4CAD-B7B4-D49BDFC1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5BD3CC-8ADE-49A4-83D1-FAD715A03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D1E9DA-E90B-4BFA-97E8-13B16370D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35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2024-11-15T12:16:34Z</dcterms:created>
  <dcterms:modified xsi:type="dcterms:W3CDTF">2024-11-15T12:20:58Z</dcterms:modified>
</cp:coreProperties>
</file>