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comments/comment7.xml" ContentType="application/vnd.openxmlformats-officedocument.presentationml.comments+xml"/>
  <Override PartName="/ppt/comments/comment8.xml" ContentType="application/vnd.openxmlformats-officedocument.presentationml.comment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comments/comment5.xml" ContentType="application/vnd.openxmlformats-officedocument.presentationml.comments+xml"/>
  <Override PartName="/ppt/comments/comment6.xml" ContentType="application/vnd.openxmlformats-officedocument.presentationml.comments+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comments/comment3.xml" ContentType="application/vnd.openxmlformats-officedocument.presentationml.comments+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1.xml" ContentType="application/vnd.openxmlformats-officedocument.presentationml.comments+xml"/>
  <Override PartName="/ppt/diagrams/layout2.xml" ContentType="application/vnd.openxmlformats-officedocument.drawingml.diagramLayout+xml"/>
  <Override PartName="/ppt/comments/comment2.xml" ContentType="application/vnd.openxmlformats-officedocument.presentationml.comment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Gilroy Bold" charset="-52"/>
      <p:bold r:id="rId13"/>
    </p:embeddedFont>
    <p:embeddedFont>
      <p:font typeface="Gilroy Medium" charset="-52"/>
      <p:regular r:id="rId14"/>
    </p:embeddedFont>
    <p:embeddedFont>
      <p:font typeface="Verdana" pitchFamily="34" charset="0"/>
      <p:regular r:id="rId15"/>
      <p:bold r:id="rId16"/>
      <p:italic r:id="rId17"/>
      <p:boldItalic r:id="rId18"/>
    </p:embeddedFont>
    <p:embeddedFont>
      <p:font typeface="Calibri"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xmlns=""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5" d="100"/>
          <a:sy n="75" d="100"/>
        </p:scale>
        <p:origin x="-600"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xmlns=""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xmlns=""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xmlns=""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xmlns=""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xmlns=""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xmlns=""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xmlns=""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xmlns="" timeZoneBias="-1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BF8065-E0C6-47FC-A695-21F48C4738F4}" type="doc">
      <dgm:prSet loTypeId="urn:microsoft.com/office/officeart/2005/8/layout/pyramid2" loCatId="list" qsTypeId="urn:microsoft.com/office/officeart/2005/8/quickstyle/simple1" qsCatId="simple" csTypeId="urn:microsoft.com/office/officeart/2005/8/colors/accent1_2" csCatId="accent1" phldr="1"/>
      <dgm:spPr/>
    </dgm:pt>
    <dgm:pt modelId="{67CC02BA-FF88-43A7-96B9-05D1C1248D73}">
      <dgm:prSet phldrT="[Текст]"/>
      <dgm:spPr/>
      <dgm:t>
        <a:bodyPr/>
        <a:lstStyle/>
        <a:p>
          <a:r>
            <a:rPr lang="ru-RU" b="1" dirty="0">
              <a:solidFill>
                <a:schemeClr val="tx2"/>
              </a:solidFill>
            </a:rPr>
            <a:t>Удобство</a:t>
          </a:r>
        </a:p>
      </dgm:t>
    </dgm:pt>
    <dgm:pt modelId="{1913BCB5-41BB-49B7-A06E-09B236D94660}" type="parTrans" cxnId="{511F35BA-6E14-4EB3-9203-24C23EED50BB}">
      <dgm:prSet/>
      <dgm:spPr/>
      <dgm:t>
        <a:bodyPr/>
        <a:lstStyle/>
        <a:p>
          <a:endParaRPr lang="ru-RU"/>
        </a:p>
      </dgm:t>
    </dgm:pt>
    <dgm:pt modelId="{7FA4DC08-B77F-488F-A16B-4748D81EB5D0}" type="sibTrans" cxnId="{511F35BA-6E14-4EB3-9203-24C23EED50BB}">
      <dgm:prSet/>
      <dgm:spPr/>
      <dgm:t>
        <a:bodyPr/>
        <a:lstStyle/>
        <a:p>
          <a:endParaRPr lang="ru-RU"/>
        </a:p>
      </dgm:t>
    </dgm:pt>
    <dgm:pt modelId="{54E8DF89-2927-46F1-9665-4C1B9457EEC2}">
      <dgm:prSet phldrT="[Текст]"/>
      <dgm:spPr/>
      <dgm:t>
        <a:bodyPr/>
        <a:lstStyle/>
        <a:p>
          <a:r>
            <a:rPr lang="ru-RU" b="1" dirty="0">
              <a:solidFill>
                <a:schemeClr val="tx2"/>
              </a:solidFill>
            </a:rPr>
            <a:t>Эффективность</a:t>
          </a:r>
        </a:p>
      </dgm:t>
    </dgm:pt>
    <dgm:pt modelId="{E2A52332-3739-4A26-9F4C-CE413EFC5073}" type="parTrans" cxnId="{10B0ED09-E2CB-49B1-8584-049118C90345}">
      <dgm:prSet/>
      <dgm:spPr/>
      <dgm:t>
        <a:bodyPr/>
        <a:lstStyle/>
        <a:p>
          <a:endParaRPr lang="ru-RU"/>
        </a:p>
      </dgm:t>
    </dgm:pt>
    <dgm:pt modelId="{D77B748B-D61B-4CAC-AB7F-1FC7CCF1B4C7}" type="sibTrans" cxnId="{10B0ED09-E2CB-49B1-8584-049118C90345}">
      <dgm:prSet/>
      <dgm:spPr/>
      <dgm:t>
        <a:bodyPr/>
        <a:lstStyle/>
        <a:p>
          <a:endParaRPr lang="ru-RU"/>
        </a:p>
      </dgm:t>
    </dgm:pt>
    <dgm:pt modelId="{772358C7-F494-45D1-8146-85063750A30A}">
      <dgm:prSet phldrT="[Текст]"/>
      <dgm:spPr/>
      <dgm:t>
        <a:bodyPr/>
        <a:lstStyle/>
        <a:p>
          <a:r>
            <a:rPr lang="ru-RU" b="1" dirty="0">
              <a:solidFill>
                <a:schemeClr val="tx2"/>
              </a:solidFill>
            </a:rPr>
            <a:t>Возможности</a:t>
          </a:r>
        </a:p>
      </dgm:t>
    </dgm:pt>
    <dgm:pt modelId="{1EB860EF-8445-464B-994A-47CE8BE6F822}" type="parTrans" cxnId="{61642F01-6EA0-4F52-A810-D2A46CD0FBE5}">
      <dgm:prSet/>
      <dgm:spPr/>
      <dgm:t>
        <a:bodyPr/>
        <a:lstStyle/>
        <a:p>
          <a:endParaRPr lang="ru-RU"/>
        </a:p>
      </dgm:t>
    </dgm:pt>
    <dgm:pt modelId="{5FBEDE6D-217D-4C24-98D8-6B2DFC704094}" type="sibTrans" cxnId="{61642F01-6EA0-4F52-A810-D2A46CD0FBE5}">
      <dgm:prSet/>
      <dgm:spPr/>
      <dgm:t>
        <a:bodyPr/>
        <a:lstStyle/>
        <a:p>
          <a:endParaRPr lang="ru-RU"/>
        </a:p>
      </dgm:t>
    </dgm:pt>
    <dgm:pt modelId="{72C8698F-3941-48C5-BD80-AB5C895D99AB}">
      <dgm:prSet phldrT="[Текст]"/>
      <dgm:spPr/>
      <dgm:t>
        <a:bodyPr/>
        <a:lstStyle/>
        <a:p>
          <a:r>
            <a:rPr lang="ru-RU" b="1" dirty="0">
              <a:solidFill>
                <a:schemeClr val="tx2"/>
              </a:solidFill>
            </a:rPr>
            <a:t>Интеграции</a:t>
          </a:r>
        </a:p>
      </dgm:t>
    </dgm:pt>
    <dgm:pt modelId="{F359E3F1-E399-4845-8A3A-B1DEE558651A}" type="parTrans" cxnId="{3EF4466A-EDB4-4158-A58C-0880073FE696}">
      <dgm:prSet/>
      <dgm:spPr/>
      <dgm:t>
        <a:bodyPr/>
        <a:lstStyle/>
        <a:p>
          <a:endParaRPr lang="ru-RU"/>
        </a:p>
      </dgm:t>
    </dgm:pt>
    <dgm:pt modelId="{4B300D5F-4F74-4CA0-BAEB-8C8CCF902E55}" type="sibTrans" cxnId="{3EF4466A-EDB4-4158-A58C-0880073FE696}">
      <dgm:prSet/>
      <dgm:spPr/>
      <dgm:t>
        <a:bodyPr/>
        <a:lstStyle/>
        <a:p>
          <a:endParaRPr lang="ru-RU"/>
        </a:p>
      </dgm:t>
    </dgm:pt>
    <dgm:pt modelId="{A4FBC32A-F907-4B8F-8829-362B199ED692}" type="pres">
      <dgm:prSet presAssocID="{19BF8065-E0C6-47FC-A695-21F48C4738F4}" presName="compositeShape" presStyleCnt="0">
        <dgm:presLayoutVars>
          <dgm:dir/>
          <dgm:resizeHandles/>
        </dgm:presLayoutVars>
      </dgm:prSet>
      <dgm:spPr/>
    </dgm:pt>
    <dgm:pt modelId="{E9C11074-891C-4898-8F42-9BF945BAE469}" type="pres">
      <dgm:prSet presAssocID="{19BF8065-E0C6-47FC-A695-21F48C4738F4}" presName="pyramid" presStyleLbl="node1" presStyleIdx="0" presStyleCnt="1" custScaleX="97187" custScaleY="100000" custLinFactNeighborX="7565" custLinFactNeighborY="-1628"/>
      <dgm:spPr/>
    </dgm:pt>
    <dgm:pt modelId="{E4C62F3C-1FCD-4228-A304-8FF78518F050}" type="pres">
      <dgm:prSet presAssocID="{19BF8065-E0C6-47FC-A695-21F48C4738F4}" presName="theList" presStyleCnt="0"/>
      <dgm:spPr/>
    </dgm:pt>
    <dgm:pt modelId="{D5C1F84F-0079-43AA-88E2-C897D35A07D7}" type="pres">
      <dgm:prSet presAssocID="{67CC02BA-FF88-43A7-96B9-05D1C1248D73}" presName="aNode" presStyleLbl="fgAcc1" presStyleIdx="0" presStyleCnt="4">
        <dgm:presLayoutVars>
          <dgm:bulletEnabled val="1"/>
        </dgm:presLayoutVars>
      </dgm:prSet>
      <dgm:spPr/>
      <dgm:t>
        <a:bodyPr/>
        <a:lstStyle/>
        <a:p>
          <a:endParaRPr lang="ru-RU"/>
        </a:p>
      </dgm:t>
    </dgm:pt>
    <dgm:pt modelId="{8E11DB12-5456-4E61-81E5-504BAB4CAA4F}" type="pres">
      <dgm:prSet presAssocID="{67CC02BA-FF88-43A7-96B9-05D1C1248D73}" presName="aSpace" presStyleCnt="0"/>
      <dgm:spPr/>
    </dgm:pt>
    <dgm:pt modelId="{EAA0B79A-FE1B-4320-B52E-045FB058669D}" type="pres">
      <dgm:prSet presAssocID="{54E8DF89-2927-46F1-9665-4C1B9457EEC2}" presName="aNode" presStyleLbl="fgAcc1" presStyleIdx="1" presStyleCnt="4">
        <dgm:presLayoutVars>
          <dgm:bulletEnabled val="1"/>
        </dgm:presLayoutVars>
      </dgm:prSet>
      <dgm:spPr/>
      <dgm:t>
        <a:bodyPr/>
        <a:lstStyle/>
        <a:p>
          <a:endParaRPr lang="ru-RU"/>
        </a:p>
      </dgm:t>
    </dgm:pt>
    <dgm:pt modelId="{B5155B40-D8A2-408B-9556-9C406B1B3648}" type="pres">
      <dgm:prSet presAssocID="{54E8DF89-2927-46F1-9665-4C1B9457EEC2}" presName="aSpace" presStyleCnt="0"/>
      <dgm:spPr/>
    </dgm:pt>
    <dgm:pt modelId="{8CE72EA0-2723-4867-8986-592EB82EFCBF}" type="pres">
      <dgm:prSet presAssocID="{772358C7-F494-45D1-8146-85063750A30A}" presName="aNode" presStyleLbl="fgAcc1" presStyleIdx="2" presStyleCnt="4">
        <dgm:presLayoutVars>
          <dgm:bulletEnabled val="1"/>
        </dgm:presLayoutVars>
      </dgm:prSet>
      <dgm:spPr/>
      <dgm:t>
        <a:bodyPr/>
        <a:lstStyle/>
        <a:p>
          <a:endParaRPr lang="ru-RU"/>
        </a:p>
      </dgm:t>
    </dgm:pt>
    <dgm:pt modelId="{6B8B8ED1-C559-435F-BB67-1EB68CDAD259}" type="pres">
      <dgm:prSet presAssocID="{772358C7-F494-45D1-8146-85063750A30A}" presName="aSpace" presStyleCnt="0"/>
      <dgm:spPr/>
    </dgm:pt>
    <dgm:pt modelId="{6873E4C1-A5A1-47FA-8AD1-ED439D0FE864}" type="pres">
      <dgm:prSet presAssocID="{72C8698F-3941-48C5-BD80-AB5C895D99AB}" presName="aNode" presStyleLbl="fgAcc1" presStyleIdx="3" presStyleCnt="4">
        <dgm:presLayoutVars>
          <dgm:bulletEnabled val="1"/>
        </dgm:presLayoutVars>
      </dgm:prSet>
      <dgm:spPr/>
      <dgm:t>
        <a:bodyPr/>
        <a:lstStyle/>
        <a:p>
          <a:endParaRPr lang="ru-RU"/>
        </a:p>
      </dgm:t>
    </dgm:pt>
    <dgm:pt modelId="{30A4A711-04E5-4950-8AE3-0AB65362504C}" type="pres">
      <dgm:prSet presAssocID="{72C8698F-3941-48C5-BD80-AB5C895D99AB}" presName="aSpace" presStyleCnt="0"/>
      <dgm:spPr/>
    </dgm:pt>
  </dgm:ptLst>
  <dgm:cxnLst>
    <dgm:cxn modelId="{3EF4466A-EDB4-4158-A58C-0880073FE696}" srcId="{19BF8065-E0C6-47FC-A695-21F48C4738F4}" destId="{72C8698F-3941-48C5-BD80-AB5C895D99AB}" srcOrd="3" destOrd="0" parTransId="{F359E3F1-E399-4845-8A3A-B1DEE558651A}" sibTransId="{4B300D5F-4F74-4CA0-BAEB-8C8CCF902E55}"/>
    <dgm:cxn modelId="{61642F01-6EA0-4F52-A810-D2A46CD0FBE5}" srcId="{19BF8065-E0C6-47FC-A695-21F48C4738F4}" destId="{772358C7-F494-45D1-8146-85063750A30A}" srcOrd="2" destOrd="0" parTransId="{1EB860EF-8445-464B-994A-47CE8BE6F822}" sibTransId="{5FBEDE6D-217D-4C24-98D8-6B2DFC704094}"/>
    <dgm:cxn modelId="{511F35BA-6E14-4EB3-9203-24C23EED50BB}" srcId="{19BF8065-E0C6-47FC-A695-21F48C4738F4}" destId="{67CC02BA-FF88-43A7-96B9-05D1C1248D73}" srcOrd="0" destOrd="0" parTransId="{1913BCB5-41BB-49B7-A06E-09B236D94660}" sibTransId="{7FA4DC08-B77F-488F-A16B-4748D81EB5D0}"/>
    <dgm:cxn modelId="{80A1BBF4-023A-4F0C-B296-EE963C808DD1}" type="presOf" srcId="{72C8698F-3941-48C5-BD80-AB5C895D99AB}" destId="{6873E4C1-A5A1-47FA-8AD1-ED439D0FE864}" srcOrd="0" destOrd="0" presId="urn:microsoft.com/office/officeart/2005/8/layout/pyramid2"/>
    <dgm:cxn modelId="{16C571E0-E35C-4F1F-9426-B2D572055B2E}" type="presOf" srcId="{772358C7-F494-45D1-8146-85063750A30A}" destId="{8CE72EA0-2723-4867-8986-592EB82EFCBF}" srcOrd="0" destOrd="0" presId="urn:microsoft.com/office/officeart/2005/8/layout/pyramid2"/>
    <dgm:cxn modelId="{C1C129BE-E5A5-4AE3-B255-258083626F95}" type="presOf" srcId="{19BF8065-E0C6-47FC-A695-21F48C4738F4}" destId="{A4FBC32A-F907-4B8F-8829-362B199ED692}" srcOrd="0" destOrd="0" presId="urn:microsoft.com/office/officeart/2005/8/layout/pyramid2"/>
    <dgm:cxn modelId="{C0A9FC92-6BC1-478D-96CD-91836C5F7D68}" type="presOf" srcId="{67CC02BA-FF88-43A7-96B9-05D1C1248D73}" destId="{D5C1F84F-0079-43AA-88E2-C897D35A07D7}" srcOrd="0" destOrd="0" presId="urn:microsoft.com/office/officeart/2005/8/layout/pyramid2"/>
    <dgm:cxn modelId="{9743B892-E699-408B-BD6A-ACB6480B7DA1}" type="presOf" srcId="{54E8DF89-2927-46F1-9665-4C1B9457EEC2}" destId="{EAA0B79A-FE1B-4320-B52E-045FB058669D}" srcOrd="0" destOrd="0" presId="urn:microsoft.com/office/officeart/2005/8/layout/pyramid2"/>
    <dgm:cxn modelId="{10B0ED09-E2CB-49B1-8584-049118C90345}" srcId="{19BF8065-E0C6-47FC-A695-21F48C4738F4}" destId="{54E8DF89-2927-46F1-9665-4C1B9457EEC2}" srcOrd="1" destOrd="0" parTransId="{E2A52332-3739-4A26-9F4C-CE413EFC5073}" sibTransId="{D77B748B-D61B-4CAC-AB7F-1FC7CCF1B4C7}"/>
    <dgm:cxn modelId="{A7096004-3D1F-4105-90B3-139982507435}" type="presParOf" srcId="{A4FBC32A-F907-4B8F-8829-362B199ED692}" destId="{E9C11074-891C-4898-8F42-9BF945BAE469}" srcOrd="0" destOrd="0" presId="urn:microsoft.com/office/officeart/2005/8/layout/pyramid2"/>
    <dgm:cxn modelId="{413A9952-4E87-4A54-8838-3FCD9FA70392}" type="presParOf" srcId="{A4FBC32A-F907-4B8F-8829-362B199ED692}" destId="{E4C62F3C-1FCD-4228-A304-8FF78518F050}" srcOrd="1" destOrd="0" presId="urn:microsoft.com/office/officeart/2005/8/layout/pyramid2"/>
    <dgm:cxn modelId="{EAB891E3-225F-4556-B1B1-8AEDC28244AD}" type="presParOf" srcId="{E4C62F3C-1FCD-4228-A304-8FF78518F050}" destId="{D5C1F84F-0079-43AA-88E2-C897D35A07D7}" srcOrd="0" destOrd="0" presId="urn:microsoft.com/office/officeart/2005/8/layout/pyramid2"/>
    <dgm:cxn modelId="{56DDCC3D-2D99-4307-B5FE-8287DEA6BC7D}" type="presParOf" srcId="{E4C62F3C-1FCD-4228-A304-8FF78518F050}" destId="{8E11DB12-5456-4E61-81E5-504BAB4CAA4F}" srcOrd="1" destOrd="0" presId="urn:microsoft.com/office/officeart/2005/8/layout/pyramid2"/>
    <dgm:cxn modelId="{8EB246CD-6D5E-45B8-BE1D-53B914320451}" type="presParOf" srcId="{E4C62F3C-1FCD-4228-A304-8FF78518F050}" destId="{EAA0B79A-FE1B-4320-B52E-045FB058669D}" srcOrd="2" destOrd="0" presId="urn:microsoft.com/office/officeart/2005/8/layout/pyramid2"/>
    <dgm:cxn modelId="{578848C3-F9DB-4E39-8FCF-BDF37CD0E9BC}" type="presParOf" srcId="{E4C62F3C-1FCD-4228-A304-8FF78518F050}" destId="{B5155B40-D8A2-408B-9556-9C406B1B3648}" srcOrd="3" destOrd="0" presId="urn:microsoft.com/office/officeart/2005/8/layout/pyramid2"/>
    <dgm:cxn modelId="{DBA04F4D-0BDD-4B1F-9FB5-2FACAA53FE40}" type="presParOf" srcId="{E4C62F3C-1FCD-4228-A304-8FF78518F050}" destId="{8CE72EA0-2723-4867-8986-592EB82EFCBF}" srcOrd="4" destOrd="0" presId="urn:microsoft.com/office/officeart/2005/8/layout/pyramid2"/>
    <dgm:cxn modelId="{ACCF3795-1B9A-42D3-BFAF-CA2B8AEA2C79}" type="presParOf" srcId="{E4C62F3C-1FCD-4228-A304-8FF78518F050}" destId="{6B8B8ED1-C559-435F-BB67-1EB68CDAD259}" srcOrd="5" destOrd="0" presId="urn:microsoft.com/office/officeart/2005/8/layout/pyramid2"/>
    <dgm:cxn modelId="{7E5189FE-7BD5-43F1-8604-1187FFE3FF62}" type="presParOf" srcId="{E4C62F3C-1FCD-4228-A304-8FF78518F050}" destId="{6873E4C1-A5A1-47FA-8AD1-ED439D0FE864}" srcOrd="6" destOrd="0" presId="urn:microsoft.com/office/officeart/2005/8/layout/pyramid2"/>
    <dgm:cxn modelId="{4F66EDD1-BD6D-4111-B484-5522EFD2D4FC}" type="presParOf" srcId="{E4C62F3C-1FCD-4228-A304-8FF78518F050}" destId="{30A4A711-04E5-4950-8AE3-0AB65362504C}" srcOrd="7"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199B96-020A-45E2-BD0D-3C90846ADF73}" type="doc">
      <dgm:prSet loTypeId="urn:microsoft.com/office/officeart/2005/8/layout/process1" loCatId="process" qsTypeId="urn:microsoft.com/office/officeart/2005/8/quickstyle/simple1" qsCatId="simple" csTypeId="urn:microsoft.com/office/officeart/2005/8/colors/accent1_2" csCatId="accent1" phldr="1"/>
      <dgm:spPr/>
    </dgm:pt>
    <dgm:pt modelId="{98F6FECA-EA6C-433E-BC2D-31FF1F181344}">
      <dgm:prSet phldrT="[Текст]"/>
      <dgm:spPr/>
      <dgm:t>
        <a:bodyPr/>
        <a:lstStyle/>
        <a:p>
          <a:r>
            <a:rPr lang="ru-RU" dirty="0"/>
            <a:t>Экономия времени</a:t>
          </a:r>
        </a:p>
      </dgm:t>
    </dgm:pt>
    <dgm:pt modelId="{77F9AA18-BEC6-4136-95DD-842B6B959ACA}" type="parTrans" cxnId="{30B134A6-B16C-4FD7-9435-7BF7326319F3}">
      <dgm:prSet/>
      <dgm:spPr/>
      <dgm:t>
        <a:bodyPr/>
        <a:lstStyle/>
        <a:p>
          <a:endParaRPr lang="ru-RU"/>
        </a:p>
      </dgm:t>
    </dgm:pt>
    <dgm:pt modelId="{275DD77B-C6D9-4FB9-A74F-F81D88B74C7B}" type="sibTrans" cxnId="{30B134A6-B16C-4FD7-9435-7BF7326319F3}">
      <dgm:prSet/>
      <dgm:spPr/>
      <dgm:t>
        <a:bodyPr/>
        <a:lstStyle/>
        <a:p>
          <a:endParaRPr lang="ru-RU"/>
        </a:p>
      </dgm:t>
    </dgm:pt>
    <dgm:pt modelId="{3CAF21A1-B05D-4244-B56B-BE72417180D6}">
      <dgm:prSet phldrT="[Текст]"/>
      <dgm:spPr/>
      <dgm:t>
        <a:bodyPr/>
        <a:lstStyle/>
        <a:p>
          <a:r>
            <a:rPr lang="ru-RU" dirty="0"/>
            <a:t>Безопасность </a:t>
          </a:r>
        </a:p>
      </dgm:t>
    </dgm:pt>
    <dgm:pt modelId="{8DFD0FCC-83F7-4129-8AD8-49AA93DFBB70}" type="parTrans" cxnId="{7192D8D6-5B90-4C9D-8DB0-F4ED5266950A}">
      <dgm:prSet/>
      <dgm:spPr/>
      <dgm:t>
        <a:bodyPr/>
        <a:lstStyle/>
        <a:p>
          <a:endParaRPr lang="ru-RU"/>
        </a:p>
      </dgm:t>
    </dgm:pt>
    <dgm:pt modelId="{F69B2B1E-C8D2-44B2-BF35-5E6E1FD5A7FF}" type="sibTrans" cxnId="{7192D8D6-5B90-4C9D-8DB0-F4ED5266950A}">
      <dgm:prSet/>
      <dgm:spPr/>
      <dgm:t>
        <a:bodyPr/>
        <a:lstStyle/>
        <a:p>
          <a:endParaRPr lang="ru-RU"/>
        </a:p>
      </dgm:t>
    </dgm:pt>
    <dgm:pt modelId="{D7A2A18C-3E8A-4B64-9239-84066C97DC20}">
      <dgm:prSet phldrT="[Текст]"/>
      <dgm:spPr/>
      <dgm:t>
        <a:bodyPr/>
        <a:lstStyle/>
        <a:p>
          <a:r>
            <a:rPr lang="ru-RU" dirty="0"/>
            <a:t>Поддержка</a:t>
          </a:r>
        </a:p>
      </dgm:t>
    </dgm:pt>
    <dgm:pt modelId="{93AD7B9C-8B87-4794-AAB9-EDCA68F95ED9}" type="parTrans" cxnId="{7452066C-8905-46D9-96E2-7F7F10473F23}">
      <dgm:prSet/>
      <dgm:spPr/>
      <dgm:t>
        <a:bodyPr/>
        <a:lstStyle/>
        <a:p>
          <a:endParaRPr lang="ru-RU"/>
        </a:p>
      </dgm:t>
    </dgm:pt>
    <dgm:pt modelId="{8CE1FBF1-3DE1-4355-8E68-9862406E8293}" type="sibTrans" cxnId="{7452066C-8905-46D9-96E2-7F7F10473F23}">
      <dgm:prSet/>
      <dgm:spPr/>
      <dgm:t>
        <a:bodyPr/>
        <a:lstStyle/>
        <a:p>
          <a:endParaRPr lang="ru-RU"/>
        </a:p>
      </dgm:t>
    </dgm:pt>
    <dgm:pt modelId="{89E5BF52-F40A-4026-860D-C4CD478A17AF}">
      <dgm:prSet phldrT="[Текст]"/>
      <dgm:spPr/>
      <dgm:t>
        <a:bodyPr/>
        <a:lstStyle/>
        <a:p>
          <a:r>
            <a:rPr lang="ru-RU" dirty="0"/>
            <a:t>Удобство</a:t>
          </a:r>
        </a:p>
      </dgm:t>
    </dgm:pt>
    <dgm:pt modelId="{C36BBCA7-4CD2-4B6A-83C1-BE5800C8F311}" type="parTrans" cxnId="{CA7CE50A-AE79-45D0-82B8-AC625889824F}">
      <dgm:prSet/>
      <dgm:spPr/>
      <dgm:t>
        <a:bodyPr/>
        <a:lstStyle/>
        <a:p>
          <a:endParaRPr lang="ru-RU"/>
        </a:p>
      </dgm:t>
    </dgm:pt>
    <dgm:pt modelId="{7BDAA35C-209B-435E-B81E-CF79ECCEA872}" type="sibTrans" cxnId="{CA7CE50A-AE79-45D0-82B8-AC625889824F}">
      <dgm:prSet/>
      <dgm:spPr/>
      <dgm:t>
        <a:bodyPr/>
        <a:lstStyle/>
        <a:p>
          <a:endParaRPr lang="ru-RU"/>
        </a:p>
      </dgm:t>
    </dgm:pt>
    <dgm:pt modelId="{21A59DB7-B7F6-4D9A-B562-E7DEFDEAA6AF}">
      <dgm:prSet phldrT="[Текст]"/>
      <dgm:spPr/>
      <dgm:t>
        <a:bodyPr/>
        <a:lstStyle/>
        <a:p>
          <a:r>
            <a:rPr lang="ru-RU" dirty="0"/>
            <a:t>Скидки и акции</a:t>
          </a:r>
        </a:p>
      </dgm:t>
    </dgm:pt>
    <dgm:pt modelId="{4DFD2263-F88E-4F87-8F90-0B1F97770415}" type="parTrans" cxnId="{970FF91D-AF13-4F67-86DB-FB00394FB0D4}">
      <dgm:prSet/>
      <dgm:spPr/>
      <dgm:t>
        <a:bodyPr/>
        <a:lstStyle/>
        <a:p>
          <a:endParaRPr lang="ru-RU"/>
        </a:p>
      </dgm:t>
    </dgm:pt>
    <dgm:pt modelId="{225CE5BC-3118-47A1-BBC1-AC9EB593E343}" type="sibTrans" cxnId="{970FF91D-AF13-4F67-86DB-FB00394FB0D4}">
      <dgm:prSet/>
      <dgm:spPr/>
      <dgm:t>
        <a:bodyPr/>
        <a:lstStyle/>
        <a:p>
          <a:endParaRPr lang="ru-RU"/>
        </a:p>
      </dgm:t>
    </dgm:pt>
    <dgm:pt modelId="{BA7AEC0E-BCF1-4FE6-B489-89E0AB948D85}" type="pres">
      <dgm:prSet presAssocID="{05199B96-020A-45E2-BD0D-3C90846ADF73}" presName="Name0" presStyleCnt="0">
        <dgm:presLayoutVars>
          <dgm:dir/>
          <dgm:resizeHandles val="exact"/>
        </dgm:presLayoutVars>
      </dgm:prSet>
      <dgm:spPr/>
    </dgm:pt>
    <dgm:pt modelId="{3B98E607-5AEC-42CE-88D1-A9A0074ECBEA}" type="pres">
      <dgm:prSet presAssocID="{98F6FECA-EA6C-433E-BC2D-31FF1F181344}" presName="node" presStyleLbl="node1" presStyleIdx="0" presStyleCnt="5" custScaleX="126617" custScaleY="121249" custLinFactY="-1378" custLinFactNeighborX="80257" custLinFactNeighborY="-100000">
        <dgm:presLayoutVars>
          <dgm:bulletEnabled val="1"/>
        </dgm:presLayoutVars>
      </dgm:prSet>
      <dgm:spPr/>
      <dgm:t>
        <a:bodyPr/>
        <a:lstStyle/>
        <a:p>
          <a:endParaRPr lang="ru-RU"/>
        </a:p>
      </dgm:t>
    </dgm:pt>
    <dgm:pt modelId="{71C7D518-D0B2-4D43-B7ED-7F95ACF56241}" type="pres">
      <dgm:prSet presAssocID="{275DD77B-C6D9-4FB9-A74F-F81D88B74C7B}" presName="sibTrans" presStyleLbl="sibTrans2D1" presStyleIdx="0" presStyleCnt="4"/>
      <dgm:spPr/>
      <dgm:t>
        <a:bodyPr/>
        <a:lstStyle/>
        <a:p>
          <a:endParaRPr lang="ru-RU"/>
        </a:p>
      </dgm:t>
    </dgm:pt>
    <dgm:pt modelId="{C7274D8D-AE1B-426A-BDED-C8F9620EEC76}" type="pres">
      <dgm:prSet presAssocID="{275DD77B-C6D9-4FB9-A74F-F81D88B74C7B}" presName="connectorText" presStyleLbl="sibTrans2D1" presStyleIdx="0" presStyleCnt="4"/>
      <dgm:spPr/>
      <dgm:t>
        <a:bodyPr/>
        <a:lstStyle/>
        <a:p>
          <a:endParaRPr lang="ru-RU"/>
        </a:p>
      </dgm:t>
    </dgm:pt>
    <dgm:pt modelId="{969C4739-9EC1-4994-A006-64457C2BD05E}" type="pres">
      <dgm:prSet presAssocID="{89E5BF52-F40A-4026-860D-C4CD478A17AF}" presName="node" presStyleLbl="node1" presStyleIdx="1" presStyleCnt="5" custScaleX="116273" custScaleY="124823" custLinFactX="13223" custLinFactNeighborX="100000" custLinFactNeighborY="-99970">
        <dgm:presLayoutVars>
          <dgm:bulletEnabled val="1"/>
        </dgm:presLayoutVars>
      </dgm:prSet>
      <dgm:spPr/>
      <dgm:t>
        <a:bodyPr/>
        <a:lstStyle/>
        <a:p>
          <a:endParaRPr lang="ru-RU"/>
        </a:p>
      </dgm:t>
    </dgm:pt>
    <dgm:pt modelId="{6C4A03C7-FFEB-4AC1-960B-5F8B08132FBE}" type="pres">
      <dgm:prSet presAssocID="{7BDAA35C-209B-435E-B81E-CF79ECCEA872}" presName="sibTrans" presStyleLbl="sibTrans2D1" presStyleIdx="1" presStyleCnt="4"/>
      <dgm:spPr/>
      <dgm:t>
        <a:bodyPr/>
        <a:lstStyle/>
        <a:p>
          <a:endParaRPr lang="ru-RU"/>
        </a:p>
      </dgm:t>
    </dgm:pt>
    <dgm:pt modelId="{4BDFF1AA-94E2-41C6-93EE-5EA25F34AD9B}" type="pres">
      <dgm:prSet presAssocID="{7BDAA35C-209B-435E-B81E-CF79ECCEA872}" presName="connectorText" presStyleLbl="sibTrans2D1" presStyleIdx="1" presStyleCnt="4"/>
      <dgm:spPr/>
      <dgm:t>
        <a:bodyPr/>
        <a:lstStyle/>
        <a:p>
          <a:endParaRPr lang="ru-RU"/>
        </a:p>
      </dgm:t>
    </dgm:pt>
    <dgm:pt modelId="{44B067FD-05A7-4F94-B281-9BF216648BC4}" type="pres">
      <dgm:prSet presAssocID="{3CAF21A1-B05D-4244-B56B-BE72417180D6}" presName="node" presStyleLbl="node1" presStyleIdx="2" presStyleCnt="5" custScaleX="160308" custScaleY="114788" custLinFactX="33499" custLinFactNeighborX="100000" custLinFactNeighborY="-98562">
        <dgm:presLayoutVars>
          <dgm:bulletEnabled val="1"/>
        </dgm:presLayoutVars>
      </dgm:prSet>
      <dgm:spPr/>
      <dgm:t>
        <a:bodyPr/>
        <a:lstStyle/>
        <a:p>
          <a:endParaRPr lang="ru-RU"/>
        </a:p>
      </dgm:t>
    </dgm:pt>
    <dgm:pt modelId="{05A01BED-3150-4CDA-815D-D6FEFF12ED8C}" type="pres">
      <dgm:prSet presAssocID="{F69B2B1E-C8D2-44B2-BF35-5E6E1FD5A7FF}" presName="sibTrans" presStyleLbl="sibTrans2D1" presStyleIdx="2" presStyleCnt="4"/>
      <dgm:spPr/>
      <dgm:t>
        <a:bodyPr/>
        <a:lstStyle/>
        <a:p>
          <a:endParaRPr lang="ru-RU"/>
        </a:p>
      </dgm:t>
    </dgm:pt>
    <dgm:pt modelId="{941D7BEF-5C55-4025-9313-794010CC5C81}" type="pres">
      <dgm:prSet presAssocID="{F69B2B1E-C8D2-44B2-BF35-5E6E1FD5A7FF}" presName="connectorText" presStyleLbl="sibTrans2D1" presStyleIdx="2" presStyleCnt="4"/>
      <dgm:spPr/>
      <dgm:t>
        <a:bodyPr/>
        <a:lstStyle/>
        <a:p>
          <a:endParaRPr lang="ru-RU"/>
        </a:p>
      </dgm:t>
    </dgm:pt>
    <dgm:pt modelId="{B2B3D7A2-4F9A-4177-8374-31BCCADE07BF}" type="pres">
      <dgm:prSet presAssocID="{D7A2A18C-3E8A-4B64-9239-84066C97DC20}" presName="node" presStyleLbl="node1" presStyleIdx="3" presStyleCnt="5" custScaleX="160371" custScaleY="117170" custLinFactX="-84955" custLinFactY="4365" custLinFactNeighborX="-100000" custLinFactNeighborY="100000">
        <dgm:presLayoutVars>
          <dgm:bulletEnabled val="1"/>
        </dgm:presLayoutVars>
      </dgm:prSet>
      <dgm:spPr/>
      <dgm:t>
        <a:bodyPr/>
        <a:lstStyle/>
        <a:p>
          <a:endParaRPr lang="ru-RU"/>
        </a:p>
      </dgm:t>
    </dgm:pt>
    <dgm:pt modelId="{F81EBC76-07F4-4758-A07B-F8D13EEA54F2}" type="pres">
      <dgm:prSet presAssocID="{8CE1FBF1-3DE1-4355-8E68-9862406E8293}" presName="sibTrans" presStyleLbl="sibTrans2D1" presStyleIdx="3" presStyleCnt="4"/>
      <dgm:spPr/>
      <dgm:t>
        <a:bodyPr/>
        <a:lstStyle/>
        <a:p>
          <a:endParaRPr lang="ru-RU"/>
        </a:p>
      </dgm:t>
    </dgm:pt>
    <dgm:pt modelId="{4D6C7D49-6C62-4F5D-B8DB-2D6D41054450}" type="pres">
      <dgm:prSet presAssocID="{8CE1FBF1-3DE1-4355-8E68-9862406E8293}" presName="connectorText" presStyleLbl="sibTrans2D1" presStyleIdx="3" presStyleCnt="4"/>
      <dgm:spPr/>
      <dgm:t>
        <a:bodyPr/>
        <a:lstStyle/>
        <a:p>
          <a:endParaRPr lang="ru-RU"/>
        </a:p>
      </dgm:t>
    </dgm:pt>
    <dgm:pt modelId="{15DCD163-8792-42FA-A772-CDA8A14BEEBE}" type="pres">
      <dgm:prSet presAssocID="{21A59DB7-B7F6-4D9A-B562-E7DEFDEAA6AF}" presName="node" presStyleLbl="node1" presStyleIdx="4" presStyleCnt="5" custScaleX="143256" custScaleY="131793" custLinFactX="-44712" custLinFactY="9308" custLinFactNeighborX="-100000" custLinFactNeighborY="100000">
        <dgm:presLayoutVars>
          <dgm:bulletEnabled val="1"/>
        </dgm:presLayoutVars>
      </dgm:prSet>
      <dgm:spPr/>
      <dgm:t>
        <a:bodyPr/>
        <a:lstStyle/>
        <a:p>
          <a:endParaRPr lang="ru-RU"/>
        </a:p>
      </dgm:t>
    </dgm:pt>
  </dgm:ptLst>
  <dgm:cxnLst>
    <dgm:cxn modelId="{EF7FF602-5B52-4746-80C0-84C3E5A46A0C}" type="presOf" srcId="{7BDAA35C-209B-435E-B81E-CF79ECCEA872}" destId="{4BDFF1AA-94E2-41C6-93EE-5EA25F34AD9B}" srcOrd="1" destOrd="0" presId="urn:microsoft.com/office/officeart/2005/8/layout/process1"/>
    <dgm:cxn modelId="{7192D8D6-5B90-4C9D-8DB0-F4ED5266950A}" srcId="{05199B96-020A-45E2-BD0D-3C90846ADF73}" destId="{3CAF21A1-B05D-4244-B56B-BE72417180D6}" srcOrd="2" destOrd="0" parTransId="{8DFD0FCC-83F7-4129-8AD8-49AA93DFBB70}" sibTransId="{F69B2B1E-C8D2-44B2-BF35-5E6E1FD5A7FF}"/>
    <dgm:cxn modelId="{F23C0E79-6116-46FA-A0C4-AEA9AA916461}" type="presOf" srcId="{275DD77B-C6D9-4FB9-A74F-F81D88B74C7B}" destId="{71C7D518-D0B2-4D43-B7ED-7F95ACF56241}" srcOrd="0" destOrd="0" presId="urn:microsoft.com/office/officeart/2005/8/layout/process1"/>
    <dgm:cxn modelId="{C0F95F71-3E44-4834-A88C-D4BAADB06A83}" type="presOf" srcId="{F69B2B1E-C8D2-44B2-BF35-5E6E1FD5A7FF}" destId="{941D7BEF-5C55-4025-9313-794010CC5C81}" srcOrd="1" destOrd="0" presId="urn:microsoft.com/office/officeart/2005/8/layout/process1"/>
    <dgm:cxn modelId="{EDCFC400-5A4B-400F-9DBC-248B1CD98D66}" type="presOf" srcId="{8CE1FBF1-3DE1-4355-8E68-9862406E8293}" destId="{4D6C7D49-6C62-4F5D-B8DB-2D6D41054450}" srcOrd="1" destOrd="0" presId="urn:microsoft.com/office/officeart/2005/8/layout/process1"/>
    <dgm:cxn modelId="{30B134A6-B16C-4FD7-9435-7BF7326319F3}" srcId="{05199B96-020A-45E2-BD0D-3C90846ADF73}" destId="{98F6FECA-EA6C-433E-BC2D-31FF1F181344}" srcOrd="0" destOrd="0" parTransId="{77F9AA18-BEC6-4136-95DD-842B6B959ACA}" sibTransId="{275DD77B-C6D9-4FB9-A74F-F81D88B74C7B}"/>
    <dgm:cxn modelId="{0E479227-AA2F-47C6-A444-57D231A7F5F0}" type="presOf" srcId="{F69B2B1E-C8D2-44B2-BF35-5E6E1FD5A7FF}" destId="{05A01BED-3150-4CDA-815D-D6FEFF12ED8C}" srcOrd="0" destOrd="0" presId="urn:microsoft.com/office/officeart/2005/8/layout/process1"/>
    <dgm:cxn modelId="{7A01FF03-52C4-4636-8419-2DA393FA0071}" type="presOf" srcId="{275DD77B-C6D9-4FB9-A74F-F81D88B74C7B}" destId="{C7274D8D-AE1B-426A-BDED-C8F9620EEC76}" srcOrd="1" destOrd="0" presId="urn:microsoft.com/office/officeart/2005/8/layout/process1"/>
    <dgm:cxn modelId="{26AD05DA-42CA-4D5E-BEB2-D20584F1BEEE}" type="presOf" srcId="{7BDAA35C-209B-435E-B81E-CF79ECCEA872}" destId="{6C4A03C7-FFEB-4AC1-960B-5F8B08132FBE}" srcOrd="0" destOrd="0" presId="urn:microsoft.com/office/officeart/2005/8/layout/process1"/>
    <dgm:cxn modelId="{5CCB8174-2C3B-4C90-9887-CB58AF540A1B}" type="presOf" srcId="{89E5BF52-F40A-4026-860D-C4CD478A17AF}" destId="{969C4739-9EC1-4994-A006-64457C2BD05E}" srcOrd="0" destOrd="0" presId="urn:microsoft.com/office/officeart/2005/8/layout/process1"/>
    <dgm:cxn modelId="{7452066C-8905-46D9-96E2-7F7F10473F23}" srcId="{05199B96-020A-45E2-BD0D-3C90846ADF73}" destId="{D7A2A18C-3E8A-4B64-9239-84066C97DC20}" srcOrd="3" destOrd="0" parTransId="{93AD7B9C-8B87-4794-AAB9-EDCA68F95ED9}" sibTransId="{8CE1FBF1-3DE1-4355-8E68-9862406E8293}"/>
    <dgm:cxn modelId="{CA7CE50A-AE79-45D0-82B8-AC625889824F}" srcId="{05199B96-020A-45E2-BD0D-3C90846ADF73}" destId="{89E5BF52-F40A-4026-860D-C4CD478A17AF}" srcOrd="1" destOrd="0" parTransId="{C36BBCA7-4CD2-4B6A-83C1-BE5800C8F311}" sibTransId="{7BDAA35C-209B-435E-B81E-CF79ECCEA872}"/>
    <dgm:cxn modelId="{A3CF0CF5-09F2-4097-AE2A-344D846BB471}" type="presOf" srcId="{8CE1FBF1-3DE1-4355-8E68-9862406E8293}" destId="{F81EBC76-07F4-4758-A07B-F8D13EEA54F2}" srcOrd="0" destOrd="0" presId="urn:microsoft.com/office/officeart/2005/8/layout/process1"/>
    <dgm:cxn modelId="{9B763A07-A3A0-45C5-8C1F-F4BBE7EC3F5A}" type="presOf" srcId="{D7A2A18C-3E8A-4B64-9239-84066C97DC20}" destId="{B2B3D7A2-4F9A-4177-8374-31BCCADE07BF}" srcOrd="0" destOrd="0" presId="urn:microsoft.com/office/officeart/2005/8/layout/process1"/>
    <dgm:cxn modelId="{6C9C61B1-7B24-424C-89F0-CDE74E01ACB8}" type="presOf" srcId="{98F6FECA-EA6C-433E-BC2D-31FF1F181344}" destId="{3B98E607-5AEC-42CE-88D1-A9A0074ECBEA}" srcOrd="0" destOrd="0" presId="urn:microsoft.com/office/officeart/2005/8/layout/process1"/>
    <dgm:cxn modelId="{12344831-CDE1-4E76-8477-65B4327C6FC9}" type="presOf" srcId="{3CAF21A1-B05D-4244-B56B-BE72417180D6}" destId="{44B067FD-05A7-4F94-B281-9BF216648BC4}" srcOrd="0" destOrd="0" presId="urn:microsoft.com/office/officeart/2005/8/layout/process1"/>
    <dgm:cxn modelId="{FF4AF696-A3A9-42C1-AC94-6A08051D7001}" type="presOf" srcId="{21A59DB7-B7F6-4D9A-B562-E7DEFDEAA6AF}" destId="{15DCD163-8792-42FA-A772-CDA8A14BEEBE}" srcOrd="0" destOrd="0" presId="urn:microsoft.com/office/officeart/2005/8/layout/process1"/>
    <dgm:cxn modelId="{F9591C72-3178-42C6-BD38-753B59D7FC1C}" type="presOf" srcId="{05199B96-020A-45E2-BD0D-3C90846ADF73}" destId="{BA7AEC0E-BCF1-4FE6-B489-89E0AB948D85}" srcOrd="0" destOrd="0" presId="urn:microsoft.com/office/officeart/2005/8/layout/process1"/>
    <dgm:cxn modelId="{970FF91D-AF13-4F67-86DB-FB00394FB0D4}" srcId="{05199B96-020A-45E2-BD0D-3C90846ADF73}" destId="{21A59DB7-B7F6-4D9A-B562-E7DEFDEAA6AF}" srcOrd="4" destOrd="0" parTransId="{4DFD2263-F88E-4F87-8F90-0B1F97770415}" sibTransId="{225CE5BC-3118-47A1-BBC1-AC9EB593E343}"/>
    <dgm:cxn modelId="{1F3711C7-044A-479B-BFD4-227D955B302B}" type="presParOf" srcId="{BA7AEC0E-BCF1-4FE6-B489-89E0AB948D85}" destId="{3B98E607-5AEC-42CE-88D1-A9A0074ECBEA}" srcOrd="0" destOrd="0" presId="urn:microsoft.com/office/officeart/2005/8/layout/process1"/>
    <dgm:cxn modelId="{B74AE1E1-440E-4B4B-AC00-B6DF84165B81}" type="presParOf" srcId="{BA7AEC0E-BCF1-4FE6-B489-89E0AB948D85}" destId="{71C7D518-D0B2-4D43-B7ED-7F95ACF56241}" srcOrd="1" destOrd="0" presId="urn:microsoft.com/office/officeart/2005/8/layout/process1"/>
    <dgm:cxn modelId="{E12F3C20-3F67-4BA0-B575-3A1226C95A9E}" type="presParOf" srcId="{71C7D518-D0B2-4D43-B7ED-7F95ACF56241}" destId="{C7274D8D-AE1B-426A-BDED-C8F9620EEC76}" srcOrd="0" destOrd="0" presId="urn:microsoft.com/office/officeart/2005/8/layout/process1"/>
    <dgm:cxn modelId="{B9D41692-569E-4DC4-BE4F-90CF285ACF97}" type="presParOf" srcId="{BA7AEC0E-BCF1-4FE6-B489-89E0AB948D85}" destId="{969C4739-9EC1-4994-A006-64457C2BD05E}" srcOrd="2" destOrd="0" presId="urn:microsoft.com/office/officeart/2005/8/layout/process1"/>
    <dgm:cxn modelId="{08E56EEC-4BEB-43F9-9876-50E297E73E13}" type="presParOf" srcId="{BA7AEC0E-BCF1-4FE6-B489-89E0AB948D85}" destId="{6C4A03C7-FFEB-4AC1-960B-5F8B08132FBE}" srcOrd="3" destOrd="0" presId="urn:microsoft.com/office/officeart/2005/8/layout/process1"/>
    <dgm:cxn modelId="{5285B02C-3290-48FC-91D7-951960E5A72A}" type="presParOf" srcId="{6C4A03C7-FFEB-4AC1-960B-5F8B08132FBE}" destId="{4BDFF1AA-94E2-41C6-93EE-5EA25F34AD9B}" srcOrd="0" destOrd="0" presId="urn:microsoft.com/office/officeart/2005/8/layout/process1"/>
    <dgm:cxn modelId="{7A232E11-6007-4B5D-91F8-2342F05374C3}" type="presParOf" srcId="{BA7AEC0E-BCF1-4FE6-B489-89E0AB948D85}" destId="{44B067FD-05A7-4F94-B281-9BF216648BC4}" srcOrd="4" destOrd="0" presId="urn:microsoft.com/office/officeart/2005/8/layout/process1"/>
    <dgm:cxn modelId="{2A03C47A-FFA7-44DC-94A1-6B7CF5165034}" type="presParOf" srcId="{BA7AEC0E-BCF1-4FE6-B489-89E0AB948D85}" destId="{05A01BED-3150-4CDA-815D-D6FEFF12ED8C}" srcOrd="5" destOrd="0" presId="urn:microsoft.com/office/officeart/2005/8/layout/process1"/>
    <dgm:cxn modelId="{F1A1EFAC-9716-45BB-9FEB-D5702EA280C2}" type="presParOf" srcId="{05A01BED-3150-4CDA-815D-D6FEFF12ED8C}" destId="{941D7BEF-5C55-4025-9313-794010CC5C81}" srcOrd="0" destOrd="0" presId="urn:microsoft.com/office/officeart/2005/8/layout/process1"/>
    <dgm:cxn modelId="{05525D61-A7D1-4703-8E0B-AF12E0E91D94}" type="presParOf" srcId="{BA7AEC0E-BCF1-4FE6-B489-89E0AB948D85}" destId="{B2B3D7A2-4F9A-4177-8374-31BCCADE07BF}" srcOrd="6" destOrd="0" presId="urn:microsoft.com/office/officeart/2005/8/layout/process1"/>
    <dgm:cxn modelId="{12AAB222-DBD0-4D1F-9F6D-639A6AFCC4ED}" type="presParOf" srcId="{BA7AEC0E-BCF1-4FE6-B489-89E0AB948D85}" destId="{F81EBC76-07F4-4758-A07B-F8D13EEA54F2}" srcOrd="7" destOrd="0" presId="urn:microsoft.com/office/officeart/2005/8/layout/process1"/>
    <dgm:cxn modelId="{A3127DA1-5D78-4927-879F-17F9B4F20327}" type="presParOf" srcId="{F81EBC76-07F4-4758-A07B-F8D13EEA54F2}" destId="{4D6C7D49-6C62-4F5D-B8DB-2D6D41054450}" srcOrd="0" destOrd="0" presId="urn:microsoft.com/office/officeart/2005/8/layout/process1"/>
    <dgm:cxn modelId="{098179B9-B146-4557-A81A-60A9BA962603}" type="presParOf" srcId="{BA7AEC0E-BCF1-4FE6-B489-89E0AB948D85}" destId="{15DCD163-8792-42FA-A772-CDA8A14BEEBE}" srcOrd="8"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C11074-891C-4898-8F42-9BF945BAE469}">
      <dsp:nvSpPr>
        <dsp:cNvPr id="0" name=""/>
        <dsp:cNvSpPr/>
      </dsp:nvSpPr>
      <dsp:spPr>
        <a:xfrm>
          <a:off x="3050740" y="0"/>
          <a:ext cx="4126556" cy="4245996"/>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C1F84F-0079-43AA-88E2-C897D35A07D7}">
      <dsp:nvSpPr>
        <dsp:cNvPr id="0" name=""/>
        <dsp:cNvSpPr/>
      </dsp:nvSpPr>
      <dsp:spPr>
        <a:xfrm>
          <a:off x="4792809" y="425014"/>
          <a:ext cx="2759897" cy="75465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solidFill>
                <a:schemeClr val="tx2"/>
              </a:solidFill>
            </a:rPr>
            <a:t>Удобство</a:t>
          </a:r>
        </a:p>
      </dsp:txBody>
      <dsp:txXfrm>
        <a:off x="4792809" y="425014"/>
        <a:ext cx="2759897" cy="754659"/>
      </dsp:txXfrm>
    </dsp:sp>
    <dsp:sp modelId="{EAA0B79A-FE1B-4320-B52E-045FB058669D}">
      <dsp:nvSpPr>
        <dsp:cNvPr id="0" name=""/>
        <dsp:cNvSpPr/>
      </dsp:nvSpPr>
      <dsp:spPr>
        <a:xfrm>
          <a:off x="4792809" y="1274006"/>
          <a:ext cx="2759897" cy="75465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solidFill>
                <a:schemeClr val="tx2"/>
              </a:solidFill>
            </a:rPr>
            <a:t>Эффективность</a:t>
          </a:r>
        </a:p>
      </dsp:txBody>
      <dsp:txXfrm>
        <a:off x="4792809" y="1274006"/>
        <a:ext cx="2759897" cy="754659"/>
      </dsp:txXfrm>
    </dsp:sp>
    <dsp:sp modelId="{8CE72EA0-2723-4867-8986-592EB82EFCBF}">
      <dsp:nvSpPr>
        <dsp:cNvPr id="0" name=""/>
        <dsp:cNvSpPr/>
      </dsp:nvSpPr>
      <dsp:spPr>
        <a:xfrm>
          <a:off x="4792809" y="2122998"/>
          <a:ext cx="2759897" cy="75465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solidFill>
                <a:schemeClr val="tx2"/>
              </a:solidFill>
            </a:rPr>
            <a:t>Возможности</a:t>
          </a:r>
        </a:p>
      </dsp:txBody>
      <dsp:txXfrm>
        <a:off x="4792809" y="2122998"/>
        <a:ext cx="2759897" cy="754659"/>
      </dsp:txXfrm>
    </dsp:sp>
    <dsp:sp modelId="{6873E4C1-A5A1-47FA-8AD1-ED439D0FE864}">
      <dsp:nvSpPr>
        <dsp:cNvPr id="0" name=""/>
        <dsp:cNvSpPr/>
      </dsp:nvSpPr>
      <dsp:spPr>
        <a:xfrm>
          <a:off x="4792809" y="2971989"/>
          <a:ext cx="2759897" cy="75465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solidFill>
                <a:schemeClr val="tx2"/>
              </a:solidFill>
            </a:rPr>
            <a:t>Интеграции</a:t>
          </a:r>
        </a:p>
      </dsp:txBody>
      <dsp:txXfrm>
        <a:off x="4792809" y="2971989"/>
        <a:ext cx="2759897" cy="75465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B98E607-5AEC-42CE-88D1-A9A0074ECBEA}">
      <dsp:nvSpPr>
        <dsp:cNvPr id="0" name=""/>
        <dsp:cNvSpPr/>
      </dsp:nvSpPr>
      <dsp:spPr>
        <a:xfrm>
          <a:off x="368091" y="609075"/>
          <a:ext cx="1450588" cy="8334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a:t>Экономия времени</a:t>
          </a:r>
        </a:p>
      </dsp:txBody>
      <dsp:txXfrm>
        <a:off x="368091" y="609075"/>
        <a:ext cx="1450588" cy="833454"/>
      </dsp:txXfrm>
    </dsp:sp>
    <dsp:sp modelId="{71C7D518-D0B2-4D43-B7ED-7F95ACF56241}">
      <dsp:nvSpPr>
        <dsp:cNvPr id="0" name=""/>
        <dsp:cNvSpPr/>
      </dsp:nvSpPr>
      <dsp:spPr>
        <a:xfrm rot="15908">
          <a:off x="1993734" y="888766"/>
          <a:ext cx="371122" cy="28412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rot="15908">
        <a:off x="1993734" y="888766"/>
        <a:ext cx="371122" cy="284121"/>
      </dsp:txXfrm>
    </dsp:sp>
    <dsp:sp modelId="{969C4739-9EC1-4994-A006-64457C2BD05E}">
      <dsp:nvSpPr>
        <dsp:cNvPr id="0" name=""/>
        <dsp:cNvSpPr/>
      </dsp:nvSpPr>
      <dsp:spPr>
        <a:xfrm>
          <a:off x="2518904" y="606469"/>
          <a:ext cx="1332082" cy="8580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a:t>Удобство</a:t>
          </a:r>
        </a:p>
      </dsp:txBody>
      <dsp:txXfrm>
        <a:off x="2518904" y="606469"/>
        <a:ext cx="1332082" cy="858021"/>
      </dsp:txXfrm>
    </dsp:sp>
    <dsp:sp modelId="{6C4A03C7-FFEB-4AC1-960B-5F8B08132FBE}">
      <dsp:nvSpPr>
        <dsp:cNvPr id="0" name=""/>
        <dsp:cNvSpPr/>
      </dsp:nvSpPr>
      <dsp:spPr>
        <a:xfrm rot="14626">
          <a:off x="4023623" y="897766"/>
          <a:ext cx="365996" cy="28412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rot="14626">
        <a:off x="4023623" y="897766"/>
        <a:ext cx="365996" cy="284121"/>
      </dsp:txXfrm>
    </dsp:sp>
    <dsp:sp modelId="{44B067FD-05A7-4F94-B281-9BF216648BC4}">
      <dsp:nvSpPr>
        <dsp:cNvPr id="0" name=""/>
        <dsp:cNvSpPr/>
      </dsp:nvSpPr>
      <dsp:spPr>
        <a:xfrm>
          <a:off x="4541539" y="650638"/>
          <a:ext cx="1836570" cy="7890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a:t>Безопасность </a:t>
          </a:r>
        </a:p>
      </dsp:txBody>
      <dsp:txXfrm>
        <a:off x="4541539" y="650638"/>
        <a:ext cx="1836570" cy="789041"/>
      </dsp:txXfrm>
    </dsp:sp>
    <dsp:sp modelId="{05A01BED-3150-4CDA-815D-D6FEFF12ED8C}">
      <dsp:nvSpPr>
        <dsp:cNvPr id="0" name=""/>
        <dsp:cNvSpPr/>
      </dsp:nvSpPr>
      <dsp:spPr>
        <a:xfrm rot="5346768">
          <a:off x="5312298" y="1605420"/>
          <a:ext cx="316804" cy="28412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rot="5346768">
        <a:off x="5312298" y="1605420"/>
        <a:ext cx="316804" cy="284121"/>
      </dsp:txXfrm>
    </dsp:sp>
    <dsp:sp modelId="{B2B3D7A2-4F9A-4177-8374-31BCCADE07BF}">
      <dsp:nvSpPr>
        <dsp:cNvPr id="0" name=""/>
        <dsp:cNvSpPr/>
      </dsp:nvSpPr>
      <dsp:spPr>
        <a:xfrm>
          <a:off x="4562779" y="2037352"/>
          <a:ext cx="1837291" cy="8054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a:t>Поддержка</a:t>
          </a:r>
        </a:p>
      </dsp:txBody>
      <dsp:txXfrm>
        <a:off x="4562779" y="2037352"/>
        <a:ext cx="1837291" cy="805415"/>
      </dsp:txXfrm>
    </dsp:sp>
    <dsp:sp modelId="{F81EBC76-07F4-4758-A07B-F8D13EEA54F2}">
      <dsp:nvSpPr>
        <dsp:cNvPr id="0" name=""/>
        <dsp:cNvSpPr/>
      </dsp:nvSpPr>
      <dsp:spPr>
        <a:xfrm rot="43934">
          <a:off x="6629877" y="2315791"/>
          <a:ext cx="487271" cy="28412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rot="43934">
        <a:off x="6629877" y="2315791"/>
        <a:ext cx="487271" cy="284121"/>
      </dsp:txXfrm>
    </dsp:sp>
    <dsp:sp modelId="{15DCD163-8792-42FA-A772-CDA8A14BEEBE}">
      <dsp:nvSpPr>
        <dsp:cNvPr id="0" name=""/>
        <dsp:cNvSpPr/>
      </dsp:nvSpPr>
      <dsp:spPr>
        <a:xfrm>
          <a:off x="7319376" y="2021071"/>
          <a:ext cx="1641213" cy="9059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a:t>Скидки и акции</a:t>
          </a:r>
        </a:p>
      </dsp:txBody>
      <dsp:txXfrm>
        <a:off x="7319376" y="2021071"/>
        <a:ext cx="1641213" cy="90593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pPr/>
              <a:t>25.11.2024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pPr/>
              <a:t>‹#›</a:t>
            </a:fld>
            <a:endParaRPr lang="ru-RU"/>
          </a:p>
        </p:txBody>
      </p:sp>
    </p:spTree>
    <p:extLst>
      <p:ext uri="{BB962C8B-B14F-4D97-AF65-F5344CB8AC3E}">
        <p14:creationId xmlns:p14="http://schemas.microsoft.com/office/powerpoint/2010/main" xmlns=""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pPr/>
              <a:t>1</a:t>
            </a:fld>
            <a:endParaRPr lang="ru-RU"/>
          </a:p>
        </p:txBody>
      </p:sp>
    </p:spTree>
    <p:extLst>
      <p:ext uri="{BB962C8B-B14F-4D97-AF65-F5344CB8AC3E}">
        <p14:creationId xmlns:p14="http://schemas.microsoft.com/office/powerpoint/2010/main" xmlns=""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pPr/>
              <a:t>10</a:t>
            </a:fld>
            <a:endParaRPr lang="ru-RU"/>
          </a:p>
        </p:txBody>
      </p:sp>
    </p:spTree>
    <p:extLst>
      <p:ext uri="{BB962C8B-B14F-4D97-AF65-F5344CB8AC3E}">
        <p14:creationId xmlns:p14="http://schemas.microsoft.com/office/powerpoint/2010/main" xmlns=""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pPr/>
              <a:t>25.11.2024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pPr/>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xmlns=""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xmlns=""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pPr/>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pPr/>
              <a:t>25.11.2024</a:t>
            </a:fld>
            <a:endParaRPr lang="ru-RU"/>
          </a:p>
        </p:txBody>
      </p:sp>
    </p:spTree>
    <p:extLst>
      <p:ext uri="{BB962C8B-B14F-4D97-AF65-F5344CB8AC3E}">
        <p14:creationId xmlns:p14="http://schemas.microsoft.com/office/powerpoint/2010/main" xmlns=""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pPr/>
              <a:t>25.11.2024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xmlns=""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pPr/>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pPr/>
              <a:t>25.11.2024</a:t>
            </a:fld>
            <a:endParaRPr lang="ru-RU"/>
          </a:p>
        </p:txBody>
      </p:sp>
    </p:spTree>
    <p:extLst>
      <p:ext uri="{BB962C8B-B14F-4D97-AF65-F5344CB8AC3E}">
        <p14:creationId xmlns:p14="http://schemas.microsoft.com/office/powerpoint/2010/main" xmlns=""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pPr/>
              <a:t>25.11.2024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pPr/>
              <a:t>‹#›</a:t>
            </a:fld>
            <a:endParaRPr lang="ru-RU"/>
          </a:p>
        </p:txBody>
      </p:sp>
    </p:spTree>
    <p:extLst>
      <p:ext uri="{BB962C8B-B14F-4D97-AF65-F5344CB8AC3E}">
        <p14:creationId xmlns:p14="http://schemas.microsoft.com/office/powerpoint/2010/main" xmlns=""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pPr/>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pPr/>
              <a:t>25.11.2024</a:t>
            </a:fld>
            <a:endParaRPr lang="ru-RU"/>
          </a:p>
        </p:txBody>
      </p:sp>
    </p:spTree>
    <p:extLst>
      <p:ext uri="{BB962C8B-B14F-4D97-AF65-F5344CB8AC3E}">
        <p14:creationId xmlns:p14="http://schemas.microsoft.com/office/powerpoint/2010/main" xmlns=""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pPr/>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pPr/>
              <a:t>25.11.2024</a:t>
            </a:fld>
            <a:endParaRPr lang="ru-RU"/>
          </a:p>
        </p:txBody>
      </p:sp>
    </p:spTree>
    <p:extLst>
      <p:ext uri="{BB962C8B-B14F-4D97-AF65-F5344CB8AC3E}">
        <p14:creationId xmlns:p14="http://schemas.microsoft.com/office/powerpoint/2010/main" xmlns=""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pPr/>
              <a:t>25.11.2024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comments" Target="../comments/commen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omments" Target="../comments/comment3.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912528" y="2052637"/>
            <a:ext cx="10087276" cy="1508125"/>
          </a:xfrm>
        </p:spPr>
        <p:txBody>
          <a:bodyPr>
            <a:noAutofit/>
          </a:bodyPr>
          <a:lstStyle/>
          <a:p>
            <a:r>
              <a:rPr lang="en-US" sz="6600" dirty="0" err="1" smtClean="0"/>
              <a:t>Comaps</a:t>
            </a:r>
            <a:endParaRPr lang="ru-RU" sz="6600" dirty="0"/>
          </a:p>
        </p:txBody>
      </p:sp>
      <p:sp>
        <p:nvSpPr>
          <p:cNvPr id="3" name="Подзаголовок 2"/>
          <p:cNvSpPr>
            <a:spLocks noGrp="1"/>
          </p:cNvSpPr>
          <p:nvPr>
            <p:ph type="subTitle" idx="1"/>
          </p:nvPr>
        </p:nvSpPr>
        <p:spPr>
          <a:xfrm>
            <a:off x="899828" y="4116538"/>
            <a:ext cx="10087276" cy="1128562"/>
          </a:xfrm>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«Информационных технологий и систем управления»</a:t>
            </a:r>
          </a:p>
        </p:txBody>
      </p:sp>
      <p:sp>
        <p:nvSpPr>
          <p:cNvPr id="6" name="TextBox 5">
            <a:extLst>
              <a:ext uri="{FF2B5EF4-FFF2-40B4-BE49-F238E27FC236}">
                <a16:creationId xmlns:a16="http://schemas.microsoft.com/office/drawing/2014/main" xmlns=""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xmlns=""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6276172A-8ED7-401F-B2DE-9774F3FC3164}"/>
              </a:ext>
            </a:extLst>
          </p:cNvPr>
          <p:cNvSpPr>
            <a:spLocks noGrp="1"/>
          </p:cNvSpPr>
          <p:nvPr>
            <p:ph type="sldNum" sz="quarter" idx="12"/>
          </p:nvPr>
        </p:nvSpPr>
        <p:spPr/>
        <p:txBody>
          <a:bodyPr/>
          <a:lstStyle/>
          <a:p>
            <a:fld id="{A01BE76D-E181-4177-862E-40D97C82BFEB}" type="slidenum">
              <a:rPr lang="ru-RU" smtClean="0"/>
              <a:pPr/>
              <a:t>2</a:t>
            </a:fld>
            <a:endParaRPr lang="ru-RU" dirty="0"/>
          </a:p>
        </p:txBody>
      </p:sp>
      <p:sp>
        <p:nvSpPr>
          <p:cNvPr id="4" name="Заголовок 3">
            <a:extLst>
              <a:ext uri="{FF2B5EF4-FFF2-40B4-BE49-F238E27FC236}">
                <a16:creationId xmlns:a16="http://schemas.microsoft.com/office/drawing/2014/main" xmlns="" id="{4F4D0E7E-F3E0-4642-8FD8-6038A5B3E096}"/>
              </a:ext>
            </a:extLst>
          </p:cNvPr>
          <p:cNvSpPr>
            <a:spLocks noGrp="1"/>
          </p:cNvSpPr>
          <p:nvPr>
            <p:ph type="title"/>
          </p:nvPr>
        </p:nvSpPr>
        <p:spPr>
          <a:xfrm>
            <a:off x="4861561" y="424543"/>
            <a:ext cx="5288279" cy="1135517"/>
          </a:xfrm>
        </p:spPr>
        <p:txBody>
          <a:bodyPr/>
          <a:lstStyle/>
          <a:p>
            <a:r>
              <a:rPr lang="ru-RU" dirty="0"/>
              <a:t>Пользователь и проблема</a:t>
            </a:r>
          </a:p>
        </p:txBody>
      </p:sp>
      <p:sp>
        <p:nvSpPr>
          <p:cNvPr id="6" name="TextBox 5">
            <a:extLst>
              <a:ext uri="{FF2B5EF4-FFF2-40B4-BE49-F238E27FC236}">
                <a16:creationId xmlns:a16="http://schemas.microsoft.com/office/drawing/2014/main" xmlns="" id="{E168506B-4FB2-1FC0-01C3-FEAB3E9657B6}"/>
              </a:ext>
            </a:extLst>
          </p:cNvPr>
          <p:cNvSpPr txBox="1"/>
          <p:nvPr/>
        </p:nvSpPr>
        <p:spPr>
          <a:xfrm>
            <a:off x="640081" y="1449976"/>
            <a:ext cx="7315200" cy="1938992"/>
          </a:xfrm>
          <a:prstGeom prst="rect">
            <a:avLst/>
          </a:prstGeom>
          <a:noFill/>
        </p:spPr>
        <p:txBody>
          <a:bodyPr wrap="square">
            <a:spAutoFit/>
          </a:bodyPr>
          <a:lstStyle/>
          <a:p>
            <a:pPr indent="457200"/>
            <a:r>
              <a:rPr lang="ru-RU" sz="2000" dirty="0">
                <a:solidFill>
                  <a:schemeClr val="tx2"/>
                </a:solidFill>
                <a:latin typeface="Arial" panose="020B0604020202020204" pitchFamily="34" charset="0"/>
                <a:cs typeface="Arial" panose="020B0604020202020204" pitchFamily="34" charset="0"/>
              </a:rPr>
              <a:t>Идея создания такого приложения решает проблему </a:t>
            </a:r>
            <a:r>
              <a:rPr lang="ru-RU" sz="2000" b="1" dirty="0">
                <a:solidFill>
                  <a:schemeClr val="tx2"/>
                </a:solidFill>
                <a:latin typeface="Arial" panose="020B0604020202020204" pitchFamily="34" charset="0"/>
                <a:cs typeface="Arial" panose="020B0604020202020204" pitchFamily="34" charset="0"/>
              </a:rPr>
              <a:t>удобства и экономии времени </a:t>
            </a:r>
            <a:r>
              <a:rPr lang="ru-RU" sz="2000" dirty="0">
                <a:solidFill>
                  <a:schemeClr val="tx2"/>
                </a:solidFill>
                <a:latin typeface="Arial" panose="020B0604020202020204" pitchFamily="34" charset="0"/>
                <a:cs typeface="Arial" panose="020B0604020202020204" pitchFamily="34" charset="0"/>
              </a:rPr>
              <a:t>для потенциальных потребителей. Приложение позволяет быстро и легко забронировать столик в ресторане, дом отдыха, купить билеты на концерт или в кино, </a:t>
            </a:r>
            <a:r>
              <a:rPr lang="ru-RU" sz="2000" b="1" dirty="0">
                <a:solidFill>
                  <a:schemeClr val="tx2"/>
                </a:solidFill>
                <a:latin typeface="Arial" panose="020B0604020202020204" pitchFamily="34" charset="0"/>
                <a:cs typeface="Arial" panose="020B0604020202020204" pitchFamily="34" charset="0"/>
              </a:rPr>
              <a:t>не тратя время на поиски </a:t>
            </a:r>
            <a:r>
              <a:rPr lang="ru-RU" sz="2000" dirty="0">
                <a:solidFill>
                  <a:schemeClr val="tx2"/>
                </a:solidFill>
                <a:latin typeface="Arial" panose="020B0604020202020204" pitchFamily="34" charset="0"/>
                <a:cs typeface="Arial" panose="020B0604020202020204" pitchFamily="34" charset="0"/>
              </a:rPr>
              <a:t>подходящих </a:t>
            </a:r>
            <a:r>
              <a:rPr lang="ru-RU" sz="2000" dirty="0" smtClean="0">
                <a:solidFill>
                  <a:schemeClr val="tx2"/>
                </a:solidFill>
                <a:latin typeface="Arial" panose="020B0604020202020204" pitchFamily="34" charset="0"/>
                <a:cs typeface="Arial" panose="020B0604020202020204" pitchFamily="34" charset="0"/>
              </a:rPr>
              <a:t>вариантов</a:t>
            </a:r>
            <a:r>
              <a:rPr lang="en-US" sz="2000" dirty="0" smtClean="0">
                <a:solidFill>
                  <a:schemeClr val="tx2"/>
                </a:solidFill>
                <a:latin typeface="Arial" panose="020B0604020202020204" pitchFamily="34" charset="0"/>
                <a:cs typeface="Arial" panose="020B0604020202020204" pitchFamily="34" charset="0"/>
              </a:rPr>
              <a:t>.</a:t>
            </a:r>
            <a:endParaRPr lang="ru-RU" sz="2000" dirty="0">
              <a:solidFill>
                <a:schemeClr val="tx2"/>
              </a:solidFill>
              <a:latin typeface="Arial" panose="020B0604020202020204" pitchFamily="34" charset="0"/>
              <a:cs typeface="Arial" panose="020B0604020202020204" pitchFamily="34" charset="0"/>
            </a:endParaRPr>
          </a:p>
        </p:txBody>
      </p:sp>
      <p:graphicFrame>
        <p:nvGraphicFramePr>
          <p:cNvPr id="9" name="Объект 8">
            <a:extLst>
              <a:ext uri="{FF2B5EF4-FFF2-40B4-BE49-F238E27FC236}">
                <a16:creationId xmlns:a16="http://schemas.microsoft.com/office/drawing/2014/main" xmlns="" id="{5B7C8E34-5107-C2DC-0A12-5E9E3701E9BC}"/>
              </a:ext>
            </a:extLst>
          </p:cNvPr>
          <p:cNvGraphicFramePr>
            <a:graphicFrameLocks noGrp="1"/>
          </p:cNvGraphicFramePr>
          <p:nvPr>
            <p:ph idx="1"/>
            <p:extLst>
              <p:ext uri="{D42A27DB-BD31-4B8C-83A1-F6EECF244321}">
                <p14:modId xmlns:p14="http://schemas.microsoft.com/office/powerpoint/2010/main" xmlns="" val="972676806"/>
              </p:ext>
            </p:extLst>
          </p:nvPr>
        </p:nvGraphicFramePr>
        <p:xfrm>
          <a:off x="3985394" y="1292364"/>
          <a:ext cx="10282238" cy="4245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5">
            <a:extLst>
              <a:ext uri="{FF2B5EF4-FFF2-40B4-BE49-F238E27FC236}">
                <a16:creationId xmlns:a16="http://schemas.microsoft.com/office/drawing/2014/main" xmlns="" id="{DF7F2ED9-B609-CDB4-CEDA-6DFBCFC6BDC6}"/>
              </a:ext>
            </a:extLst>
          </p:cNvPr>
          <p:cNvPicPr/>
          <p:nvPr/>
        </p:nvPicPr>
        <p:blipFill>
          <a:blip r:embed="rId7" cstate="print"/>
          <a:stretch>
            <a:fillRect/>
          </a:stretch>
        </p:blipFill>
        <p:spPr>
          <a:xfrm>
            <a:off x="625113" y="3526071"/>
            <a:ext cx="6172200" cy="2428875"/>
          </a:xfrm>
          <a:prstGeom prst="rect">
            <a:avLst/>
          </a:prstGeom>
        </p:spPr>
      </p:pic>
    </p:spTree>
    <p:extLst>
      <p:ext uri="{BB962C8B-B14F-4D97-AF65-F5344CB8AC3E}">
        <p14:creationId xmlns:p14="http://schemas.microsoft.com/office/powerpoint/2010/main" xmlns=""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8CF2944F-0EFC-4EC6-8639-9AF6EADAB513}"/>
              </a:ext>
            </a:extLst>
          </p:cNvPr>
          <p:cNvSpPr>
            <a:spLocks noGrp="1"/>
          </p:cNvSpPr>
          <p:nvPr>
            <p:ph type="sldNum" sz="quarter" idx="12"/>
          </p:nvPr>
        </p:nvSpPr>
        <p:spPr/>
        <p:txBody>
          <a:bodyPr/>
          <a:lstStyle/>
          <a:p>
            <a:fld id="{A01BE76D-E181-4177-862E-40D97C82BFEB}" type="slidenum">
              <a:rPr lang="ru-RU" smtClean="0"/>
              <a:pPr/>
              <a:t>3</a:t>
            </a:fld>
            <a:endParaRPr lang="ru-RU" dirty="0"/>
          </a:p>
        </p:txBody>
      </p:sp>
      <p:sp>
        <p:nvSpPr>
          <p:cNvPr id="4" name="Заголовок 3">
            <a:extLst>
              <a:ext uri="{FF2B5EF4-FFF2-40B4-BE49-F238E27FC236}">
                <a16:creationId xmlns:a16="http://schemas.microsoft.com/office/drawing/2014/main" xmlns="" id="{E4A602D0-3DCC-4694-9AF0-6519F81B92EE}"/>
              </a:ext>
            </a:extLst>
          </p:cNvPr>
          <p:cNvSpPr>
            <a:spLocks noGrp="1"/>
          </p:cNvSpPr>
          <p:nvPr>
            <p:ph type="title"/>
          </p:nvPr>
        </p:nvSpPr>
        <p:spPr>
          <a:xfrm>
            <a:off x="774700" y="415471"/>
            <a:ext cx="8877300" cy="1135517"/>
          </a:xfrm>
        </p:spPr>
        <p:txBody>
          <a:bodyPr>
            <a:normAutofit/>
          </a:bodyPr>
          <a:lstStyle/>
          <a:p>
            <a:r>
              <a:rPr lang="ru-RU" dirty="0"/>
              <a:t>Актуальность проекта</a:t>
            </a:r>
          </a:p>
        </p:txBody>
      </p:sp>
      <p:sp>
        <p:nvSpPr>
          <p:cNvPr id="6" name="TextBox 5">
            <a:extLst>
              <a:ext uri="{FF2B5EF4-FFF2-40B4-BE49-F238E27FC236}">
                <a16:creationId xmlns:a16="http://schemas.microsoft.com/office/drawing/2014/main" xmlns="" id="{B62162AB-FBA7-07B4-1DBA-BCEFC0603A7C}"/>
              </a:ext>
            </a:extLst>
          </p:cNvPr>
          <p:cNvSpPr txBox="1"/>
          <p:nvPr/>
        </p:nvSpPr>
        <p:spPr>
          <a:xfrm>
            <a:off x="774700" y="1474788"/>
            <a:ext cx="10655300" cy="781752"/>
          </a:xfrm>
          <a:prstGeom prst="rect">
            <a:avLst/>
          </a:prstGeom>
          <a:noFill/>
        </p:spPr>
        <p:txBody>
          <a:bodyPr wrap="square">
            <a:spAutoFit/>
          </a:bodyPr>
          <a:lstStyle/>
          <a:p>
            <a:pPr marL="6350" indent="450000">
              <a:lnSpc>
                <a:spcPct val="112000"/>
              </a:lnSpc>
              <a:spcAft>
                <a:spcPts val="2025"/>
              </a:spcAft>
            </a:pPr>
            <a:r>
              <a:rPr lang="ru-RU" sz="2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Век технологий требует более </a:t>
            </a:r>
            <a:r>
              <a:rPr lang="ru-RU" sz="20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мобильное приложения </a:t>
            </a:r>
            <a:r>
              <a:rPr lang="ru-RU" sz="2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для комфортного, быстрого и интересного поиска того, чем можно заняться в свободное время.</a:t>
            </a:r>
          </a:p>
        </p:txBody>
      </p:sp>
      <p:graphicFrame>
        <p:nvGraphicFramePr>
          <p:cNvPr id="8" name="Схема 7">
            <a:extLst>
              <a:ext uri="{FF2B5EF4-FFF2-40B4-BE49-F238E27FC236}">
                <a16:creationId xmlns:a16="http://schemas.microsoft.com/office/drawing/2014/main" xmlns="" id="{728C1FD0-F04F-76DE-CAD9-13BE541C2D57}"/>
              </a:ext>
            </a:extLst>
          </p:cNvPr>
          <p:cNvGraphicFramePr/>
          <p:nvPr>
            <p:extLst>
              <p:ext uri="{D42A27DB-BD31-4B8C-83A1-F6EECF244321}">
                <p14:modId xmlns:p14="http://schemas.microsoft.com/office/powerpoint/2010/main" xmlns="" val="2201648255"/>
              </p:ext>
            </p:extLst>
          </p:nvPr>
        </p:nvGraphicFramePr>
        <p:xfrm>
          <a:off x="711201" y="2438400"/>
          <a:ext cx="9931399" cy="3445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9E288ED8-5AD9-4E67-AAEF-E95441EC340B}"/>
              </a:ext>
            </a:extLst>
          </p:cNvPr>
          <p:cNvSpPr>
            <a:spLocks noGrp="1"/>
          </p:cNvSpPr>
          <p:nvPr>
            <p:ph type="sldNum" sz="quarter" idx="12"/>
          </p:nvPr>
        </p:nvSpPr>
        <p:spPr/>
        <p:txBody>
          <a:bodyPr/>
          <a:lstStyle/>
          <a:p>
            <a:fld id="{A01BE76D-E181-4177-862E-40D97C82BFEB}" type="slidenum">
              <a:rPr lang="ru-RU" smtClean="0"/>
              <a:pPr/>
              <a:t>4</a:t>
            </a:fld>
            <a:endParaRPr lang="ru-RU" dirty="0"/>
          </a:p>
        </p:txBody>
      </p:sp>
      <p:sp>
        <p:nvSpPr>
          <p:cNvPr id="4" name="Заголовок 3">
            <a:extLst>
              <a:ext uri="{FF2B5EF4-FFF2-40B4-BE49-F238E27FC236}">
                <a16:creationId xmlns:a16="http://schemas.microsoft.com/office/drawing/2014/main" xmlns="" id="{3DC902C8-E661-4D30-A4DB-D39346EEE828}"/>
              </a:ext>
            </a:extLst>
          </p:cNvPr>
          <p:cNvSpPr>
            <a:spLocks noGrp="1"/>
          </p:cNvSpPr>
          <p:nvPr>
            <p:ph type="title"/>
          </p:nvPr>
        </p:nvSpPr>
        <p:spPr/>
        <p:txBody>
          <a:bodyPr/>
          <a:lstStyle/>
          <a:p>
            <a:r>
              <a:rPr lang="ru-RU" dirty="0"/>
              <a:t>Конкуренты (аналоги)</a:t>
            </a:r>
          </a:p>
        </p:txBody>
      </p:sp>
      <p:sp>
        <p:nvSpPr>
          <p:cNvPr id="6" name="TextBox 5">
            <a:extLst>
              <a:ext uri="{FF2B5EF4-FFF2-40B4-BE49-F238E27FC236}">
                <a16:creationId xmlns:a16="http://schemas.microsoft.com/office/drawing/2014/main" xmlns="" id="{46F27F3D-859D-0409-C546-2F4A9E35F227}"/>
              </a:ext>
            </a:extLst>
          </p:cNvPr>
          <p:cNvSpPr txBox="1"/>
          <p:nvPr/>
        </p:nvSpPr>
        <p:spPr>
          <a:xfrm>
            <a:off x="887187" y="1362841"/>
            <a:ext cx="6172200" cy="2709011"/>
          </a:xfrm>
          <a:prstGeom prst="rect">
            <a:avLst/>
          </a:prstGeom>
          <a:noFill/>
        </p:spPr>
        <p:txBody>
          <a:bodyPr wrap="square">
            <a:spAutoFit/>
          </a:bodyPr>
          <a:lstStyle/>
          <a:p>
            <a:pPr marL="6350" indent="-6350">
              <a:lnSpc>
                <a:spcPct val="112000"/>
              </a:lnSpc>
              <a:spcAft>
                <a:spcPts val="220"/>
              </a:spcAft>
            </a:pPr>
            <a:r>
              <a:rPr lang="ru-RU" kern="100" dirty="0">
                <a:solidFill>
                  <a:srgbClr val="000000"/>
                </a:solidFill>
                <a:effectLst/>
                <a:ea typeface="Times New Roman" panose="02020603050405020304" pitchFamily="18" charset="0"/>
                <a:cs typeface="Arial" panose="020B0604020202020204" pitchFamily="34" charset="0"/>
              </a:rPr>
              <a:t>Преимущественно на данный момент нас обгоняют:</a:t>
            </a:r>
          </a:p>
          <a:p>
            <a:pPr marL="342900" marR="1936115" indent="-342900">
              <a:lnSpc>
                <a:spcPct val="112000"/>
              </a:lnSpc>
              <a:spcAft>
                <a:spcPts val="220"/>
              </a:spcAft>
              <a:buAutoNum type="arabicPeriod"/>
            </a:pPr>
            <a:r>
              <a:rPr lang="ru-RU" kern="100" dirty="0">
                <a:solidFill>
                  <a:srgbClr val="000000"/>
                </a:solidFill>
                <a:effectLst/>
                <a:ea typeface="Times New Roman" panose="02020603050405020304" pitchFamily="18" charset="0"/>
                <a:cs typeface="Arial" panose="020B0604020202020204" pitchFamily="34" charset="0"/>
              </a:rPr>
              <a:t>Личные сайты кинотеатров, баз отдыха и т.п. </a:t>
            </a:r>
          </a:p>
          <a:p>
            <a:pPr marL="342900" marR="1936115" indent="-342900">
              <a:lnSpc>
                <a:spcPct val="112000"/>
              </a:lnSpc>
              <a:spcAft>
                <a:spcPts val="220"/>
              </a:spcAft>
              <a:buAutoNum type="arabicPeriod"/>
            </a:pPr>
            <a:r>
              <a:rPr lang="ru-RU" kern="100" dirty="0">
                <a:solidFill>
                  <a:srgbClr val="000000"/>
                </a:solidFill>
                <a:effectLst/>
                <a:ea typeface="Times New Roman" panose="02020603050405020304" pitchFamily="18" charset="0"/>
                <a:cs typeface="Arial" panose="020B0604020202020204" pitchFamily="34" charset="0"/>
              </a:rPr>
              <a:t>Яндекс Афиша</a:t>
            </a:r>
          </a:p>
          <a:p>
            <a:pPr marL="342900" marR="1936115" indent="-342900">
              <a:lnSpc>
                <a:spcPct val="112000"/>
              </a:lnSpc>
              <a:spcAft>
                <a:spcPts val="220"/>
              </a:spcAft>
              <a:buFontTx/>
              <a:buAutoNum type="arabicPeriod"/>
            </a:pPr>
            <a:r>
              <a:rPr lang="ru-RU" u="none" strike="noStrike" kern="100" dirty="0">
                <a:solidFill>
                  <a:srgbClr val="000000"/>
                </a:solidFill>
                <a:effectLst/>
                <a:uFill>
                  <a:solidFill>
                    <a:srgbClr val="000000"/>
                  </a:solidFill>
                </a:uFill>
                <a:ea typeface="Times New Roman" panose="02020603050405020304" pitchFamily="18" charset="0"/>
                <a:cs typeface="Arial" panose="020B0604020202020204" pitchFamily="34" charset="0"/>
              </a:rPr>
              <a:t>Kassir.Ru</a:t>
            </a:r>
          </a:p>
          <a:p>
            <a:pPr marL="342900" marR="1936115" indent="-342900">
              <a:lnSpc>
                <a:spcPct val="112000"/>
              </a:lnSpc>
              <a:spcAft>
                <a:spcPts val="220"/>
              </a:spcAft>
              <a:buFontTx/>
              <a:buAutoNum type="arabicPeriod"/>
            </a:pPr>
            <a:r>
              <a:rPr lang="ru-RU" u="none" strike="noStrike" kern="100" dirty="0">
                <a:solidFill>
                  <a:srgbClr val="000000"/>
                </a:solidFill>
                <a:effectLst/>
                <a:uFill>
                  <a:solidFill>
                    <a:srgbClr val="000000"/>
                  </a:solidFill>
                </a:uFill>
                <a:ea typeface="Times New Roman" panose="02020603050405020304" pitchFamily="18" charset="0"/>
                <a:cs typeface="Arial" panose="020B0604020202020204" pitchFamily="34" charset="0"/>
              </a:rPr>
              <a:t>Культура</a:t>
            </a:r>
          </a:p>
          <a:p>
            <a:pPr marR="1936115">
              <a:lnSpc>
                <a:spcPct val="112000"/>
              </a:lnSpc>
              <a:spcAft>
                <a:spcPts val="220"/>
              </a:spcAft>
            </a:pPr>
            <a:endParaRPr lang="ru-RU" sz="2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Рисунок 8">
            <a:extLst>
              <a:ext uri="{FF2B5EF4-FFF2-40B4-BE49-F238E27FC236}">
                <a16:creationId xmlns:a16="http://schemas.microsoft.com/office/drawing/2014/main" xmlns="" id="{FB3940BA-4906-CAAA-6E3A-7FE47A1417A4}"/>
              </a:ext>
            </a:extLst>
          </p:cNvPr>
          <p:cNvPicPr>
            <a:picLocks noChangeAspect="1"/>
          </p:cNvPicPr>
          <p:nvPr/>
        </p:nvPicPr>
        <p:blipFill>
          <a:blip r:embed="rId2" cstate="print"/>
          <a:stretch>
            <a:fillRect/>
          </a:stretch>
        </p:blipFill>
        <p:spPr>
          <a:xfrm>
            <a:off x="1981200" y="3978510"/>
            <a:ext cx="1999766" cy="1995516"/>
          </a:xfrm>
          <a:prstGeom prst="rect">
            <a:avLst/>
          </a:prstGeom>
        </p:spPr>
      </p:pic>
      <p:pic>
        <p:nvPicPr>
          <p:cNvPr id="10" name="Picture 191">
            <a:extLst>
              <a:ext uri="{FF2B5EF4-FFF2-40B4-BE49-F238E27FC236}">
                <a16:creationId xmlns:a16="http://schemas.microsoft.com/office/drawing/2014/main" xmlns="" id="{6097AF74-4BBE-B64B-111C-D98FB0D3DA2B}"/>
              </a:ext>
            </a:extLst>
          </p:cNvPr>
          <p:cNvPicPr>
            <a:picLocks noGrp="1"/>
          </p:cNvPicPr>
          <p:nvPr>
            <p:ph idx="1"/>
          </p:nvPr>
        </p:nvPicPr>
        <p:blipFill>
          <a:blip r:embed="rId3" cstate="print"/>
          <a:stretch>
            <a:fillRect/>
          </a:stretch>
        </p:blipFill>
        <p:spPr>
          <a:xfrm>
            <a:off x="4248803" y="2749675"/>
            <a:ext cx="3002897" cy="1873125"/>
          </a:xfrm>
          <a:prstGeom prst="rect">
            <a:avLst/>
          </a:prstGeom>
        </p:spPr>
      </p:pic>
      <p:pic>
        <p:nvPicPr>
          <p:cNvPr id="11" name="Рисунок 10">
            <a:extLst>
              <a:ext uri="{FF2B5EF4-FFF2-40B4-BE49-F238E27FC236}">
                <a16:creationId xmlns:a16="http://schemas.microsoft.com/office/drawing/2014/main" xmlns="" id="{4289E0B5-AB44-D20A-827A-A6E6415A3D62}"/>
              </a:ext>
            </a:extLst>
          </p:cNvPr>
          <p:cNvPicPr>
            <a:picLocks noChangeAspect="1"/>
          </p:cNvPicPr>
          <p:nvPr/>
        </p:nvPicPr>
        <p:blipFill>
          <a:blip r:embed="rId4" cstate="print"/>
          <a:stretch>
            <a:fillRect/>
          </a:stretch>
        </p:blipFill>
        <p:spPr>
          <a:xfrm>
            <a:off x="7626511" y="3822700"/>
            <a:ext cx="2145978" cy="2145978"/>
          </a:xfrm>
          <a:prstGeom prst="rect">
            <a:avLst/>
          </a:prstGeom>
        </p:spPr>
      </p:pic>
      <p:pic>
        <p:nvPicPr>
          <p:cNvPr id="13" name="Рисунок 12">
            <a:extLst>
              <a:ext uri="{FF2B5EF4-FFF2-40B4-BE49-F238E27FC236}">
                <a16:creationId xmlns:a16="http://schemas.microsoft.com/office/drawing/2014/main" xmlns="" id="{54CC4AE2-9CF1-6C39-EE47-B4A586BDF9C3}"/>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627513" y="1603135"/>
            <a:ext cx="2174750" cy="2174750"/>
          </a:xfrm>
          <a:prstGeom prst="rect">
            <a:avLst/>
          </a:prstGeom>
        </p:spPr>
      </p:pic>
    </p:spTree>
    <p:extLst>
      <p:ext uri="{BB962C8B-B14F-4D97-AF65-F5344CB8AC3E}">
        <p14:creationId xmlns:p14="http://schemas.microsoft.com/office/powerpoint/2010/main" xmlns=""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5AAAD5BB-B40C-4527-B999-18E10D19EE71}"/>
              </a:ext>
            </a:extLst>
          </p:cNvPr>
          <p:cNvSpPr>
            <a:spLocks noGrp="1"/>
          </p:cNvSpPr>
          <p:nvPr>
            <p:ph idx="1"/>
          </p:nvPr>
        </p:nvSpPr>
        <p:spPr>
          <a:xfrm>
            <a:off x="838200" y="1436915"/>
            <a:ext cx="9299122" cy="4669972"/>
          </a:xfrm>
        </p:spPr>
        <p:txBody>
          <a:bodyPr>
            <a:normAutofit fontScale="85000" lnSpcReduction="20000"/>
          </a:bodyPr>
          <a:lstStyle/>
          <a:p>
            <a:pPr marL="0" indent="0">
              <a:lnSpc>
                <a:spcPct val="112000"/>
              </a:lnSpc>
              <a:spcAft>
                <a:spcPts val="2050"/>
              </a:spcAft>
              <a:buNone/>
            </a:pPr>
            <a:r>
              <a:rPr lang="ru-RU" sz="2600" kern="100" dirty="0">
                <a:effectLst/>
                <a:latin typeface="+mn-lt"/>
                <a:ea typeface="Times New Roman" panose="02020603050405020304" pitchFamily="18" charset="0"/>
                <a:cs typeface="Arial" panose="020B0604020202020204" pitchFamily="34" charset="0"/>
              </a:rPr>
              <a:t>Приложение будет напомнить схожую по смыслу компанию со своим приложением и сайтом - “FLOWWOW”.</a:t>
            </a:r>
          </a:p>
          <a:p>
            <a:pPr marL="0" indent="0">
              <a:lnSpc>
                <a:spcPct val="112000"/>
              </a:lnSpc>
              <a:spcAft>
                <a:spcPts val="220"/>
              </a:spcAft>
              <a:buNone/>
            </a:pPr>
            <a:r>
              <a:rPr lang="ru-RU" sz="2600" kern="100" dirty="0">
                <a:effectLst/>
                <a:latin typeface="+mn-lt"/>
                <a:ea typeface="Times New Roman" panose="02020603050405020304" pitchFamily="18" charset="0"/>
                <a:cs typeface="Arial" panose="020B0604020202020204" pitchFamily="34" charset="0"/>
              </a:rPr>
              <a:t>Мы гарантируем потребителям:</a:t>
            </a:r>
          </a:p>
          <a:p>
            <a:pPr marL="514350" indent="-514350" fontAlgn="base">
              <a:lnSpc>
                <a:spcPct val="112000"/>
              </a:lnSpc>
              <a:spcAft>
                <a:spcPts val="220"/>
              </a:spcAft>
              <a:buClr>
                <a:srgbClr val="000000"/>
              </a:buClr>
              <a:buSzPts val="1400"/>
            </a:pPr>
            <a:r>
              <a:rPr lang="ru-RU" sz="2600" u="none" strike="noStrike" kern="100" dirty="0">
                <a:effectLst/>
                <a:uFill>
                  <a:solidFill>
                    <a:srgbClr val="000000"/>
                  </a:solidFill>
                </a:uFill>
                <a:latin typeface="+mn-lt"/>
                <a:ea typeface="Times New Roman" panose="02020603050405020304" pitchFamily="18" charset="0"/>
                <a:cs typeface="Arial" panose="020B0604020202020204" pitchFamily="34" charset="0"/>
              </a:rPr>
              <a:t>100% бронь в ресторанах, с которыми будем сотрудничать(не нужно обзванивать или переходить через запрещенные </a:t>
            </a:r>
            <a:r>
              <a:rPr lang="ru-RU" sz="2600" u="none" strike="noStrike" kern="100" dirty="0" err="1">
                <a:effectLst/>
                <a:uFill>
                  <a:solidFill>
                    <a:srgbClr val="000000"/>
                  </a:solidFill>
                </a:uFill>
                <a:latin typeface="+mn-lt"/>
                <a:ea typeface="Times New Roman" panose="02020603050405020304" pitchFamily="18" charset="0"/>
                <a:cs typeface="Arial" panose="020B0604020202020204" pitchFamily="34" charset="0"/>
              </a:rPr>
              <a:t>соц.сети</a:t>
            </a:r>
            <a:r>
              <a:rPr lang="ru-RU" sz="2600" u="none" strike="noStrike" kern="100" dirty="0">
                <a:effectLst/>
                <a:uFill>
                  <a:solidFill>
                    <a:srgbClr val="000000"/>
                  </a:solidFill>
                </a:uFill>
                <a:latin typeface="+mn-lt"/>
                <a:ea typeface="Times New Roman" panose="02020603050405020304" pitchFamily="18" charset="0"/>
                <a:cs typeface="Arial" panose="020B0604020202020204" pitchFamily="34" charset="0"/>
              </a:rPr>
              <a:t> в России на ссылки заведений).</a:t>
            </a:r>
          </a:p>
          <a:p>
            <a:pPr marL="514350" indent="-514350" fontAlgn="base">
              <a:lnSpc>
                <a:spcPct val="112000"/>
              </a:lnSpc>
              <a:spcAft>
                <a:spcPts val="220"/>
              </a:spcAft>
              <a:buClr>
                <a:srgbClr val="000000"/>
              </a:buClr>
              <a:buSzPts val="1400"/>
            </a:pPr>
            <a:r>
              <a:rPr lang="ru-RU" sz="2600" u="none" strike="noStrike" kern="100" dirty="0">
                <a:effectLst/>
                <a:uFill>
                  <a:solidFill>
                    <a:srgbClr val="000000"/>
                  </a:solidFill>
                </a:uFill>
                <a:latin typeface="+mn-lt"/>
                <a:ea typeface="Times New Roman" panose="02020603050405020304" pitchFamily="18" charset="0"/>
                <a:cs typeface="Arial" panose="020B0604020202020204" pitchFamily="34" charset="0"/>
              </a:rPr>
              <a:t>Рекомендации по интересам. Если человек чаще смотрит боевики, то приложение будет предлагать ему недавно вышедшие фильмы этого жанра.</a:t>
            </a:r>
          </a:p>
          <a:p>
            <a:pPr marL="514350" indent="-514350" fontAlgn="base">
              <a:lnSpc>
                <a:spcPct val="112000"/>
              </a:lnSpc>
              <a:spcAft>
                <a:spcPts val="220"/>
              </a:spcAft>
              <a:buClr>
                <a:srgbClr val="000000"/>
              </a:buClr>
              <a:buSzPts val="1400"/>
            </a:pPr>
            <a:r>
              <a:rPr lang="ru-RU" sz="2600" u="none" strike="noStrike" kern="100" dirty="0">
                <a:effectLst/>
                <a:uFill>
                  <a:solidFill>
                    <a:srgbClr val="000000"/>
                  </a:solidFill>
                </a:uFill>
                <a:latin typeface="+mn-lt"/>
                <a:ea typeface="Times New Roman" panose="02020603050405020304" pitchFamily="18" charset="0"/>
                <a:cs typeface="Arial" panose="020B0604020202020204" pitchFamily="34" charset="0"/>
              </a:rPr>
              <a:t>Подборки доступных шоу, концертов.</a:t>
            </a:r>
          </a:p>
          <a:p>
            <a:pPr marL="0" indent="0">
              <a:buNone/>
            </a:pPr>
            <a:endParaRPr lang="ru-RU" dirty="0"/>
          </a:p>
        </p:txBody>
      </p:sp>
      <p:sp>
        <p:nvSpPr>
          <p:cNvPr id="3" name="Номер слайда 2">
            <a:extLst>
              <a:ext uri="{FF2B5EF4-FFF2-40B4-BE49-F238E27FC236}">
                <a16:creationId xmlns:a16="http://schemas.microsoft.com/office/drawing/2014/main" xmlns="" id="{0F0AEED9-5688-46BB-A748-E2E63594F0BC}"/>
              </a:ext>
            </a:extLst>
          </p:cNvPr>
          <p:cNvSpPr>
            <a:spLocks noGrp="1"/>
          </p:cNvSpPr>
          <p:nvPr>
            <p:ph type="sldNum" sz="quarter" idx="12"/>
          </p:nvPr>
        </p:nvSpPr>
        <p:spPr/>
        <p:txBody>
          <a:bodyPr/>
          <a:lstStyle/>
          <a:p>
            <a:fld id="{A01BE76D-E181-4177-862E-40D97C82BFEB}" type="slidenum">
              <a:rPr lang="ru-RU" smtClean="0"/>
              <a:pPr/>
              <a:t>5</a:t>
            </a:fld>
            <a:endParaRPr lang="ru-RU" dirty="0"/>
          </a:p>
        </p:txBody>
      </p:sp>
      <p:sp>
        <p:nvSpPr>
          <p:cNvPr id="4" name="Заголовок 3">
            <a:extLst>
              <a:ext uri="{FF2B5EF4-FFF2-40B4-BE49-F238E27FC236}">
                <a16:creationId xmlns:a16="http://schemas.microsoft.com/office/drawing/2014/main" xmlns=""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xmlns=""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2A3DEE0-C6FB-43FD-B3FD-B5956D7C785A}"/>
              </a:ext>
            </a:extLst>
          </p:cNvPr>
          <p:cNvSpPr>
            <a:spLocks noGrp="1"/>
          </p:cNvSpPr>
          <p:nvPr>
            <p:ph idx="1"/>
          </p:nvPr>
        </p:nvSpPr>
        <p:spPr>
          <a:xfrm>
            <a:off x="850900" y="1857829"/>
            <a:ext cx="10281557" cy="783771"/>
          </a:xfrm>
        </p:spPr>
        <p:txBody>
          <a:bodyPr/>
          <a:lstStyle/>
          <a:p>
            <a:pPr marL="0" indent="0">
              <a:buNone/>
            </a:pPr>
            <a:r>
              <a:rPr lang="ru-RU" sz="2400" dirty="0">
                <a:latin typeface="Arial" panose="020B0604020202020204" pitchFamily="34" charset="0"/>
                <a:cs typeface="Arial" panose="020B0604020202020204" pitchFamily="34" charset="0"/>
              </a:rPr>
              <a:t>Мы создаем приложение, внедряем его будущим партнёрам и начинаем действовать.</a:t>
            </a:r>
          </a:p>
          <a:p>
            <a:pPr marL="0" indent="0">
              <a:buNone/>
            </a:pPr>
            <a:endParaRPr lang="ru-RU" sz="2400" dirty="0" smtClean="0">
              <a:latin typeface="Arial" panose="020B0604020202020204" pitchFamily="34" charset="0"/>
              <a:cs typeface="Arial" panose="020B0604020202020204" pitchFamily="34" charset="0"/>
            </a:endParaRPr>
          </a:p>
        </p:txBody>
      </p:sp>
      <p:sp>
        <p:nvSpPr>
          <p:cNvPr id="3" name="Номер слайда 2">
            <a:extLst>
              <a:ext uri="{FF2B5EF4-FFF2-40B4-BE49-F238E27FC236}">
                <a16:creationId xmlns:a16="http://schemas.microsoft.com/office/drawing/2014/main" xmlns="" id="{A7E5A726-30A2-422F-9C3C-BB251A0A9DF5}"/>
              </a:ext>
            </a:extLst>
          </p:cNvPr>
          <p:cNvSpPr>
            <a:spLocks noGrp="1"/>
          </p:cNvSpPr>
          <p:nvPr>
            <p:ph type="sldNum" sz="quarter" idx="12"/>
          </p:nvPr>
        </p:nvSpPr>
        <p:spPr/>
        <p:txBody>
          <a:bodyPr/>
          <a:lstStyle/>
          <a:p>
            <a:fld id="{A01BE76D-E181-4177-862E-40D97C82BFEB}" type="slidenum">
              <a:rPr lang="ru-RU" smtClean="0"/>
              <a:pPr/>
              <a:t>6</a:t>
            </a:fld>
            <a:endParaRPr lang="ru-RU" dirty="0"/>
          </a:p>
        </p:txBody>
      </p:sp>
      <p:sp>
        <p:nvSpPr>
          <p:cNvPr id="4" name="Заголовок 3">
            <a:extLst>
              <a:ext uri="{FF2B5EF4-FFF2-40B4-BE49-F238E27FC236}">
                <a16:creationId xmlns:a16="http://schemas.microsoft.com/office/drawing/2014/main" xmlns="" id="{C279737B-2B0B-4370-ADD8-0C08DD00F5B7}"/>
              </a:ext>
            </a:extLst>
          </p:cNvPr>
          <p:cNvSpPr>
            <a:spLocks noGrp="1"/>
          </p:cNvSpPr>
          <p:nvPr>
            <p:ph type="title"/>
          </p:nvPr>
        </p:nvSpPr>
        <p:spPr/>
        <p:txBody>
          <a:bodyPr/>
          <a:lstStyle/>
          <a:p>
            <a:r>
              <a:rPr lang="ru-RU" dirty="0"/>
              <a:t>Бизнес-модель</a:t>
            </a:r>
          </a:p>
        </p:txBody>
      </p:sp>
      <p:sp>
        <p:nvSpPr>
          <p:cNvPr id="5" name="Прямоугольник 4"/>
          <p:cNvSpPr/>
          <p:nvPr/>
        </p:nvSpPr>
        <p:spPr>
          <a:xfrm>
            <a:off x="927100" y="2882900"/>
            <a:ext cx="1930400" cy="825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Р</a:t>
            </a:r>
            <a:r>
              <a:rPr lang="ru-RU" dirty="0" smtClean="0">
                <a:latin typeface="Arial" panose="020B0604020202020204" pitchFamily="34" charset="0"/>
                <a:cs typeface="Arial" panose="020B0604020202020204" pitchFamily="34" charset="0"/>
              </a:rPr>
              <a:t>азработка </a:t>
            </a:r>
            <a:r>
              <a:rPr lang="ru-RU" dirty="0" smtClean="0">
                <a:latin typeface="Arial" panose="020B0604020202020204" pitchFamily="34" charset="0"/>
                <a:cs typeface="Arial" panose="020B0604020202020204" pitchFamily="34" charset="0"/>
              </a:rPr>
              <a:t>интерфейса </a:t>
            </a:r>
            <a:endParaRPr lang="ru-RU" dirty="0"/>
          </a:p>
        </p:txBody>
      </p:sp>
      <p:sp>
        <p:nvSpPr>
          <p:cNvPr id="6" name="Прямоугольник 5"/>
          <p:cNvSpPr/>
          <p:nvPr/>
        </p:nvSpPr>
        <p:spPr>
          <a:xfrm>
            <a:off x="3454400" y="2870200"/>
            <a:ext cx="28448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Подключение </a:t>
            </a:r>
            <a:r>
              <a:rPr lang="ru-RU" dirty="0" smtClean="0">
                <a:latin typeface="Arial" panose="020B0604020202020204" pitchFamily="34" charset="0"/>
                <a:cs typeface="Arial" panose="020B0604020202020204" pitchFamily="34" charset="0"/>
              </a:rPr>
              <a:t>всех функций приложений </a:t>
            </a:r>
            <a:endParaRPr lang="ru-RU" dirty="0"/>
          </a:p>
        </p:txBody>
      </p:sp>
      <p:sp>
        <p:nvSpPr>
          <p:cNvPr id="7" name="Прямоугольник 6"/>
          <p:cNvSpPr/>
          <p:nvPr/>
        </p:nvSpPr>
        <p:spPr>
          <a:xfrm>
            <a:off x="6946900" y="2857500"/>
            <a:ext cx="19431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Разработка </a:t>
            </a:r>
            <a:r>
              <a:rPr lang="ru-RU" dirty="0" smtClean="0">
                <a:latin typeface="Arial" panose="020B0604020202020204" pitchFamily="34" charset="0"/>
                <a:cs typeface="Arial" panose="020B0604020202020204" pitchFamily="34" charset="0"/>
              </a:rPr>
              <a:t>приложение </a:t>
            </a:r>
            <a:endParaRPr lang="ru-RU" dirty="0"/>
          </a:p>
        </p:txBody>
      </p:sp>
      <p:sp>
        <p:nvSpPr>
          <p:cNvPr id="8" name="Прямоугольник 7"/>
          <p:cNvSpPr/>
          <p:nvPr/>
        </p:nvSpPr>
        <p:spPr>
          <a:xfrm>
            <a:off x="914400" y="4025900"/>
            <a:ext cx="55499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Сотрудничество </a:t>
            </a:r>
            <a:r>
              <a:rPr lang="ru-RU" dirty="0" smtClean="0">
                <a:latin typeface="Arial" panose="020B0604020202020204" pitchFamily="34" charset="0"/>
                <a:cs typeface="Arial" panose="020B0604020202020204" pitchFamily="34" charset="0"/>
              </a:rPr>
              <a:t>с кинотеатрами, ресторанами, </a:t>
            </a:r>
            <a:r>
              <a:rPr lang="ru-RU" dirty="0" smtClean="0">
                <a:latin typeface="Arial" panose="020B0604020202020204" pitchFamily="34" charset="0"/>
                <a:cs typeface="Arial" panose="020B0604020202020204" pitchFamily="34" charset="0"/>
              </a:rPr>
              <a:t>домами </a:t>
            </a:r>
            <a:r>
              <a:rPr lang="ru-RU" dirty="0" smtClean="0">
                <a:latin typeface="Arial" panose="020B0604020202020204" pitchFamily="34" charset="0"/>
                <a:cs typeface="Arial" panose="020B0604020202020204" pitchFamily="34" charset="0"/>
              </a:rPr>
              <a:t>отдыхов, театрами и т.д.</a:t>
            </a:r>
            <a:endParaRPr lang="ru-RU" dirty="0"/>
          </a:p>
        </p:txBody>
      </p:sp>
      <p:sp>
        <p:nvSpPr>
          <p:cNvPr id="9" name="Прямоугольник 8"/>
          <p:cNvSpPr/>
          <p:nvPr/>
        </p:nvSpPr>
        <p:spPr>
          <a:xfrm>
            <a:off x="7048500" y="4025900"/>
            <a:ext cx="14478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Реклама</a:t>
            </a:r>
            <a:endParaRPr lang="ru-RU" dirty="0"/>
          </a:p>
        </p:txBody>
      </p:sp>
      <p:sp>
        <p:nvSpPr>
          <p:cNvPr id="10" name="Прямоугольник 9"/>
          <p:cNvSpPr/>
          <p:nvPr/>
        </p:nvSpPr>
        <p:spPr>
          <a:xfrm>
            <a:off x="889000" y="5156200"/>
            <a:ext cx="17272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Создание </a:t>
            </a:r>
            <a:r>
              <a:rPr lang="ru-RU" dirty="0" smtClean="0">
                <a:latin typeface="Arial" panose="020B0604020202020204" pitchFamily="34" charset="0"/>
                <a:cs typeface="Arial" panose="020B0604020202020204" pitchFamily="34" charset="0"/>
              </a:rPr>
              <a:t>сайта </a:t>
            </a:r>
            <a:endParaRPr lang="ru-RU" dirty="0"/>
          </a:p>
        </p:txBody>
      </p:sp>
      <p:sp>
        <p:nvSpPr>
          <p:cNvPr id="11" name="Прямоугольник 10"/>
          <p:cNvSpPr/>
          <p:nvPr/>
        </p:nvSpPr>
        <p:spPr>
          <a:xfrm>
            <a:off x="3276600" y="5156200"/>
            <a:ext cx="24130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Arial" panose="020B0604020202020204" pitchFamily="34" charset="0"/>
                <a:cs typeface="Arial" panose="020B0604020202020204" pitchFamily="34" charset="0"/>
              </a:rPr>
              <a:t>Миллионы </a:t>
            </a:r>
            <a:r>
              <a:rPr lang="ru-RU" dirty="0" smtClean="0">
                <a:latin typeface="Arial" panose="020B0604020202020204" pitchFamily="34" charset="0"/>
                <a:cs typeface="Arial" panose="020B0604020202020204" pitchFamily="34" charset="0"/>
              </a:rPr>
              <a:t>в кармане</a:t>
            </a:r>
            <a:endParaRPr lang="ru-RU" dirty="0"/>
          </a:p>
        </p:txBody>
      </p:sp>
      <p:sp>
        <p:nvSpPr>
          <p:cNvPr id="12" name="Стрелка вправо 11"/>
          <p:cNvSpPr/>
          <p:nvPr/>
        </p:nvSpPr>
        <p:spPr>
          <a:xfrm>
            <a:off x="3009900" y="3251200"/>
            <a:ext cx="317500" cy="165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6426200" y="3225800"/>
            <a:ext cx="317500" cy="190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p:cNvSpPr/>
          <p:nvPr/>
        </p:nvSpPr>
        <p:spPr>
          <a:xfrm>
            <a:off x="9080500" y="3238500"/>
            <a:ext cx="330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6616700" y="4394200"/>
            <a:ext cx="292100"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8674100" y="4394200"/>
            <a:ext cx="4445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2806700" y="5524500"/>
            <a:ext cx="317500"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BCC3222-C2BD-4A91-858E-48A2E92BEEA9}"/>
              </a:ext>
            </a:extLst>
          </p:cNvPr>
          <p:cNvSpPr>
            <a:spLocks noGrp="1"/>
          </p:cNvSpPr>
          <p:nvPr>
            <p:ph idx="1"/>
          </p:nvPr>
        </p:nvSpPr>
        <p:spPr>
          <a:xfrm>
            <a:off x="7850778" y="1959428"/>
            <a:ext cx="3756994" cy="4135846"/>
          </a:xfrm>
        </p:spPr>
        <p:txBody>
          <a:bodyPr/>
          <a:lstStyle/>
          <a:p>
            <a:pPr marL="0" indent="0">
              <a:buNone/>
            </a:pPr>
            <a:r>
              <a:rPr lang="ru-RU" sz="2000" dirty="0">
                <a:latin typeface="+mn-lt"/>
                <a:cs typeface="Arial" panose="020B0604020202020204" pitchFamily="34" charset="0"/>
              </a:rPr>
              <a:t>Сейчас мы сосредоточены на решении технических задач, закладывая прочный фундамент для будущего функционала приложения,  думаем над тем, как будет работать наше приложение в будущем.</a:t>
            </a:r>
          </a:p>
          <a:p>
            <a:pPr marL="0" indent="0">
              <a:buNone/>
            </a:pPr>
            <a:endParaRPr lang="ru-RU" dirty="0"/>
          </a:p>
        </p:txBody>
      </p:sp>
      <p:sp>
        <p:nvSpPr>
          <p:cNvPr id="3" name="Номер слайда 2">
            <a:extLst>
              <a:ext uri="{FF2B5EF4-FFF2-40B4-BE49-F238E27FC236}">
                <a16:creationId xmlns:a16="http://schemas.microsoft.com/office/drawing/2014/main" xmlns="" id="{47961860-1E98-41B0-8C69-C8DD8F6C2328}"/>
              </a:ext>
            </a:extLst>
          </p:cNvPr>
          <p:cNvSpPr>
            <a:spLocks noGrp="1"/>
          </p:cNvSpPr>
          <p:nvPr>
            <p:ph type="sldNum" sz="quarter" idx="12"/>
          </p:nvPr>
        </p:nvSpPr>
        <p:spPr/>
        <p:txBody>
          <a:bodyPr/>
          <a:lstStyle/>
          <a:p>
            <a:fld id="{A01BE76D-E181-4177-862E-40D97C82BFEB}" type="slidenum">
              <a:rPr lang="ru-RU" smtClean="0"/>
              <a:pPr/>
              <a:t>7</a:t>
            </a:fld>
            <a:endParaRPr lang="ru-RU" dirty="0"/>
          </a:p>
        </p:txBody>
      </p:sp>
      <p:sp>
        <p:nvSpPr>
          <p:cNvPr id="4" name="Заголовок 3">
            <a:extLst>
              <a:ext uri="{FF2B5EF4-FFF2-40B4-BE49-F238E27FC236}">
                <a16:creationId xmlns:a16="http://schemas.microsoft.com/office/drawing/2014/main" xmlns="" id="{DB1490A7-1968-4ED6-8146-BF6D356EE011}"/>
              </a:ext>
            </a:extLst>
          </p:cNvPr>
          <p:cNvSpPr>
            <a:spLocks noGrp="1"/>
          </p:cNvSpPr>
          <p:nvPr>
            <p:ph type="title"/>
          </p:nvPr>
        </p:nvSpPr>
        <p:spPr>
          <a:xfrm>
            <a:off x="5581106" y="426719"/>
            <a:ext cx="8877300" cy="1135517"/>
          </a:xfrm>
        </p:spPr>
        <p:txBody>
          <a:bodyPr/>
          <a:lstStyle/>
          <a:p>
            <a:r>
              <a:rPr lang="ru-RU" dirty="0"/>
              <a:t>Текущие результаты</a:t>
            </a:r>
          </a:p>
        </p:txBody>
      </p:sp>
      <p:pic>
        <p:nvPicPr>
          <p:cNvPr id="6" name="Рисунок 5">
            <a:extLst>
              <a:ext uri="{FF2B5EF4-FFF2-40B4-BE49-F238E27FC236}">
                <a16:creationId xmlns:a16="http://schemas.microsoft.com/office/drawing/2014/main" xmlns="" id="{B746E5CF-BA20-269E-A7A2-55E5DFE85619}"/>
              </a:ext>
            </a:extLst>
          </p:cNvPr>
          <p:cNvPicPr>
            <a:picLocks noChangeAspect="1"/>
          </p:cNvPicPr>
          <p:nvPr/>
        </p:nvPicPr>
        <p:blipFill>
          <a:blip r:embed="rId2" cstate="print"/>
          <a:stretch>
            <a:fillRect/>
          </a:stretch>
        </p:blipFill>
        <p:spPr>
          <a:xfrm>
            <a:off x="457171" y="368777"/>
            <a:ext cx="3513152" cy="5185726"/>
          </a:xfrm>
          <a:prstGeom prst="rect">
            <a:avLst/>
          </a:prstGeom>
        </p:spPr>
      </p:pic>
      <p:pic>
        <p:nvPicPr>
          <p:cNvPr id="7" name="Рисунок 6">
            <a:extLst>
              <a:ext uri="{FF2B5EF4-FFF2-40B4-BE49-F238E27FC236}">
                <a16:creationId xmlns:a16="http://schemas.microsoft.com/office/drawing/2014/main" xmlns="" id="{819DAAF6-50BB-8249-E186-B0FF63FD8214}"/>
              </a:ext>
            </a:extLst>
          </p:cNvPr>
          <p:cNvPicPr>
            <a:picLocks noChangeAspect="1"/>
          </p:cNvPicPr>
          <p:nvPr/>
        </p:nvPicPr>
        <p:blipFill>
          <a:blip r:embed="rId3" cstate="print"/>
          <a:stretch>
            <a:fillRect/>
          </a:stretch>
        </p:blipFill>
        <p:spPr>
          <a:xfrm>
            <a:off x="3349768" y="3228945"/>
            <a:ext cx="4304339" cy="2945796"/>
          </a:xfrm>
          <a:prstGeom prst="rect">
            <a:avLst/>
          </a:prstGeom>
        </p:spPr>
      </p:pic>
    </p:spTree>
    <p:extLst>
      <p:ext uri="{BB962C8B-B14F-4D97-AF65-F5344CB8AC3E}">
        <p14:creationId xmlns:p14="http://schemas.microsoft.com/office/powerpoint/2010/main" xmlns=""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356D9053-BCD4-44A0-8436-34C50DE40596}"/>
              </a:ext>
            </a:extLst>
          </p:cNvPr>
          <p:cNvSpPr>
            <a:spLocks noGrp="1"/>
          </p:cNvSpPr>
          <p:nvPr>
            <p:ph idx="1"/>
          </p:nvPr>
        </p:nvSpPr>
        <p:spPr>
          <a:xfrm>
            <a:off x="800100" y="1807029"/>
            <a:ext cx="10281557" cy="3641271"/>
          </a:xfrm>
        </p:spPr>
        <p:txBody>
          <a:bodyPr/>
          <a:lstStyle/>
          <a:p>
            <a:pPr marL="0" indent="0">
              <a:buNone/>
            </a:pPr>
            <a:r>
              <a:rPr lang="ru-RU" sz="2000" dirty="0">
                <a:latin typeface="+mn-lt"/>
                <a:cs typeface="Arial" panose="020B0604020202020204" pitchFamily="34" charset="0"/>
              </a:rPr>
              <a:t>Карта действий:</a:t>
            </a:r>
          </a:p>
          <a:p>
            <a:pPr marL="0" indent="0">
              <a:buNone/>
            </a:pPr>
            <a:r>
              <a:rPr lang="ru-RU" sz="2000" dirty="0">
                <a:latin typeface="+mn-lt"/>
                <a:cs typeface="Arial" panose="020B0604020202020204" pitchFamily="34" charset="0"/>
              </a:rPr>
              <a:t>1.	Создание ценности и получение прибыли.</a:t>
            </a:r>
          </a:p>
          <a:p>
            <a:pPr marL="0" indent="0">
              <a:buNone/>
            </a:pPr>
            <a:r>
              <a:rPr lang="ru-RU" sz="2000" dirty="0">
                <a:latin typeface="+mn-lt"/>
                <a:cs typeface="Arial" panose="020B0604020202020204" pitchFamily="34" charset="0"/>
              </a:rPr>
              <a:t>2.	Модели получения прибыли.</a:t>
            </a:r>
          </a:p>
          <a:p>
            <a:pPr marL="0" indent="0">
              <a:buNone/>
            </a:pPr>
            <a:r>
              <a:rPr lang="ru-RU" sz="2000" dirty="0">
                <a:latin typeface="+mn-lt"/>
                <a:cs typeface="Arial" panose="020B0604020202020204" pitchFamily="34" charset="0"/>
              </a:rPr>
              <a:t>3.	Отношения с потребителями и поставщиками.</a:t>
            </a:r>
          </a:p>
          <a:p>
            <a:pPr marL="0" indent="0">
              <a:buNone/>
            </a:pPr>
            <a:r>
              <a:rPr lang="ru-RU" sz="2000" dirty="0">
                <a:latin typeface="+mn-lt"/>
                <a:cs typeface="Arial" panose="020B0604020202020204" pitchFamily="34" charset="0"/>
              </a:rPr>
              <a:t>4.	Привлечение финансовых и иных ресурсов.</a:t>
            </a:r>
          </a:p>
          <a:p>
            <a:pPr marL="0" indent="0">
              <a:buNone/>
            </a:pPr>
            <a:r>
              <a:rPr lang="ru-RU" sz="2000" dirty="0">
                <a:latin typeface="+mn-lt"/>
                <a:cs typeface="Arial" panose="020B0604020202020204" pitchFamily="34" charset="0"/>
              </a:rPr>
              <a:t>5.	Каналы продвижения и сбыта.</a:t>
            </a:r>
          </a:p>
          <a:p>
            <a:pPr marL="0" indent="0">
              <a:buNone/>
            </a:pPr>
            <a:r>
              <a:rPr lang="ru-RU" sz="2000" dirty="0">
                <a:latin typeface="+mn-lt"/>
                <a:cs typeface="Arial" panose="020B0604020202020204" pitchFamily="34" charset="0"/>
              </a:rPr>
              <a:t>6.	Развитие продукта.</a:t>
            </a:r>
          </a:p>
          <a:p>
            <a:endParaRPr lang="ru-RU" dirty="0"/>
          </a:p>
        </p:txBody>
      </p:sp>
      <p:sp>
        <p:nvSpPr>
          <p:cNvPr id="3" name="Номер слайда 2">
            <a:extLst>
              <a:ext uri="{FF2B5EF4-FFF2-40B4-BE49-F238E27FC236}">
                <a16:creationId xmlns:a16="http://schemas.microsoft.com/office/drawing/2014/main" xmlns="" id="{B71F02B0-F48B-4C7A-830A-0C27812E2705}"/>
              </a:ext>
            </a:extLst>
          </p:cNvPr>
          <p:cNvSpPr>
            <a:spLocks noGrp="1"/>
          </p:cNvSpPr>
          <p:nvPr>
            <p:ph type="sldNum" sz="quarter" idx="12"/>
          </p:nvPr>
        </p:nvSpPr>
        <p:spPr/>
        <p:txBody>
          <a:bodyPr/>
          <a:lstStyle/>
          <a:p>
            <a:fld id="{A01BE76D-E181-4177-862E-40D97C82BFEB}" type="slidenum">
              <a:rPr lang="ru-RU" smtClean="0"/>
              <a:pPr/>
              <a:t>8</a:t>
            </a:fld>
            <a:endParaRPr lang="ru-RU" dirty="0"/>
          </a:p>
        </p:txBody>
      </p:sp>
      <p:sp>
        <p:nvSpPr>
          <p:cNvPr id="4" name="Заголовок 3">
            <a:extLst>
              <a:ext uri="{FF2B5EF4-FFF2-40B4-BE49-F238E27FC236}">
                <a16:creationId xmlns:a16="http://schemas.microsoft.com/office/drawing/2014/main" xmlns=""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xmlns=""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F0F6D92D-C14A-4E85-8421-A874193E48FE}"/>
              </a:ext>
            </a:extLst>
          </p:cNvPr>
          <p:cNvSpPr>
            <a:spLocks noGrp="1"/>
          </p:cNvSpPr>
          <p:nvPr>
            <p:ph type="sldNum" sz="quarter" idx="12"/>
          </p:nvPr>
        </p:nvSpPr>
        <p:spPr/>
        <p:txBody>
          <a:bodyPr/>
          <a:lstStyle/>
          <a:p>
            <a:fld id="{A01BE76D-E181-4177-862E-40D97C82BFEB}" type="slidenum">
              <a:rPr lang="ru-RU" smtClean="0"/>
              <a:pPr/>
              <a:t>9</a:t>
            </a:fld>
            <a:endParaRPr lang="ru-RU" dirty="0"/>
          </a:p>
        </p:txBody>
      </p:sp>
      <p:sp>
        <p:nvSpPr>
          <p:cNvPr id="4" name="Заголовок 3">
            <a:extLst>
              <a:ext uri="{FF2B5EF4-FFF2-40B4-BE49-F238E27FC236}">
                <a16:creationId xmlns:a16="http://schemas.microsoft.com/office/drawing/2014/main" xmlns="" id="{CE657CE1-04C4-464D-B670-6C61E5654EFB}"/>
              </a:ext>
            </a:extLst>
          </p:cNvPr>
          <p:cNvSpPr>
            <a:spLocks noGrp="1"/>
          </p:cNvSpPr>
          <p:nvPr>
            <p:ph type="title"/>
          </p:nvPr>
        </p:nvSpPr>
        <p:spPr/>
        <p:txBody>
          <a:bodyPr/>
          <a:lstStyle/>
          <a:p>
            <a:r>
              <a:rPr lang="ru-RU" dirty="0"/>
              <a:t>Команда</a:t>
            </a:r>
          </a:p>
        </p:txBody>
      </p:sp>
      <p:graphicFrame>
        <p:nvGraphicFramePr>
          <p:cNvPr id="5" name="Таблица 4"/>
          <p:cNvGraphicFramePr>
            <a:graphicFrameLocks noGrp="1"/>
          </p:cNvGraphicFramePr>
          <p:nvPr/>
        </p:nvGraphicFramePr>
        <p:xfrm>
          <a:off x="901700" y="1507066"/>
          <a:ext cx="10160001" cy="3571240"/>
        </p:xfrm>
        <a:graphic>
          <a:graphicData uri="http://schemas.openxmlformats.org/drawingml/2006/table">
            <a:tbl>
              <a:tblPr firstRow="1" bandRow="1">
                <a:tableStyleId>{5C22544A-7EE6-4342-B048-85BDC9FD1C3A}</a:tableStyleId>
              </a:tblPr>
              <a:tblGrid>
                <a:gridCol w="3386667"/>
                <a:gridCol w="3386667"/>
                <a:gridCol w="3386667"/>
              </a:tblGrid>
              <a:tr h="370840">
                <a:tc>
                  <a:txBody>
                    <a:bodyPr/>
                    <a:lstStyle/>
                    <a:p>
                      <a:r>
                        <a:rPr lang="ru-RU" dirty="0" smtClean="0"/>
                        <a:t>ФИО</a:t>
                      </a:r>
                      <a:endParaRPr lang="ru-RU" dirty="0"/>
                    </a:p>
                  </a:txBody>
                  <a:tcPr/>
                </a:tc>
                <a:tc>
                  <a:txBody>
                    <a:bodyPr/>
                    <a:lstStyle/>
                    <a:p>
                      <a:r>
                        <a:rPr lang="ru-RU" dirty="0" smtClean="0"/>
                        <a:t>Контакты</a:t>
                      </a:r>
                      <a:endParaRPr lang="ru-RU" dirty="0"/>
                    </a:p>
                  </a:txBody>
                  <a:tcPr/>
                </a:tc>
                <a:tc>
                  <a:txBody>
                    <a:bodyPr/>
                    <a:lstStyle/>
                    <a:p>
                      <a:r>
                        <a:rPr lang="ru-RU" dirty="0" smtClean="0"/>
                        <a:t>Роль в проекте</a:t>
                      </a:r>
                      <a:endParaRPr lang="ru-RU" dirty="0"/>
                    </a:p>
                  </a:txBody>
                  <a:tcPr/>
                </a:tc>
              </a:tr>
              <a:tr h="370840">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Селедкина С. Ю.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89050277577 </a:t>
                      </a:r>
                    </a:p>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thesofico.30@gmail.com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Аналитик - стратег</a:t>
                      </a:r>
                      <a:endParaRPr lang="ru-RU" dirty="0"/>
                    </a:p>
                  </a:txBody>
                  <a:tcPr/>
                </a:tc>
              </a:tr>
              <a:tr h="370840">
                <a:tc>
                  <a:txBody>
                    <a:bodyPr/>
                    <a:lstStyle/>
                    <a:p>
                      <a:r>
                        <a:rPr lang="ru-RU" sz="1800" u="none" strike="noStrike" kern="100" dirty="0" err="1"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Калишова</a:t>
                      </a:r>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 Д. В.</a:t>
                      </a:r>
                      <a:endParaRPr lang="ru-RU" dirty="0"/>
                    </a:p>
                  </a:txBody>
                  <a:tcPr/>
                </a:tc>
                <a:tc>
                  <a:txBody>
                    <a:bodyPr/>
                    <a:lstStyle/>
                    <a:p>
                      <a:r>
                        <a:rPr lang="ru-RU" sz="1800" kern="1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89538992145 </a:t>
                      </a:r>
                      <a:r>
                        <a:rPr lang="ru-RU" sz="1800" kern="100" dirty="0" err="1"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Darakalisova@gmail.com</a:t>
                      </a:r>
                      <a:r>
                        <a:rPr lang="ru-RU" sz="1800" kern="1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dirty="0"/>
                    </a:p>
                  </a:txBody>
                  <a:tcPr/>
                </a:tc>
                <a:tc>
                  <a:txBody>
                    <a:bodyPr/>
                    <a:lstStyle/>
                    <a:p>
                      <a:r>
                        <a:rPr lang="ru-RU" sz="1800" kern="1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Генератор идей</a:t>
                      </a:r>
                      <a:endParaRPr lang="ru-RU" dirty="0"/>
                    </a:p>
                  </a:txBody>
                  <a:tcPr/>
                </a:tc>
              </a:tr>
              <a:tr h="370840">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Илларионова К. О.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89003330899 </a:t>
                      </a:r>
                    </a:p>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illarionovak2000@gmail.com </a:t>
                      </a:r>
                      <a:endParaRPr lang="ru-RU" dirty="0"/>
                    </a:p>
                  </a:txBody>
                  <a:tcPr/>
                </a:tc>
                <a:tc>
                  <a:txBody>
                    <a:bodyPr/>
                    <a:lstStyle/>
                    <a:p>
                      <a:r>
                        <a:rPr lang="ru-RU" sz="1800" u="none" strike="noStrike" kern="100" dirty="0" err="1"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Реализатор</a:t>
                      </a:r>
                      <a:endParaRPr lang="ru-RU" dirty="0"/>
                    </a:p>
                  </a:txBody>
                  <a:tcPr/>
                </a:tc>
              </a:tr>
              <a:tr h="370840">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Семенова С. В.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89278653070 sonyasemenova2105@mail.ru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Педант</a:t>
                      </a:r>
                      <a:endParaRPr lang="ru-RU" dirty="0"/>
                    </a:p>
                  </a:txBody>
                  <a:tcPr/>
                </a:tc>
              </a:tr>
              <a:tr h="370840">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Троицкая О. М. </a:t>
                      </a:r>
                      <a:endParaRPr lang="ru-RU" dirty="0"/>
                    </a:p>
                  </a:txBody>
                  <a:tcPr/>
                </a:tc>
                <a:tc>
                  <a:txBody>
                    <a:bodyPr/>
                    <a:lstStyle/>
                    <a:p>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89876640525 </a:t>
                      </a:r>
                    </a:p>
                    <a:p>
                      <a:r>
                        <a:rPr lang="ru-RU" sz="1800" u="none" strike="noStrike" kern="100" dirty="0" err="1"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troitskaya.lesya@gmail.com</a:t>
                      </a:r>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 </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u="none" strike="noStrike" kern="100"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Педант</a:t>
                      </a:r>
                      <a:endParaRPr lang="ru-RU" dirty="0" smtClean="0"/>
                    </a:p>
                    <a:p>
                      <a:endParaRPr lang="ru-RU" dirty="0"/>
                    </a:p>
                  </a:txBody>
                  <a:tcPr/>
                </a:tc>
              </a:tr>
            </a:tbl>
          </a:graphicData>
        </a:graphic>
      </p:graphicFrame>
    </p:spTree>
    <p:extLst>
      <p:ext uri="{BB962C8B-B14F-4D97-AF65-F5344CB8AC3E}">
        <p14:creationId xmlns:p14="http://schemas.microsoft.com/office/powerpoint/2010/main" xmlns=""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Tree>
    <p:extLst>
      <p:ext uri="{BB962C8B-B14F-4D97-AF65-F5344CB8AC3E}">
        <p14:creationId xmlns:p14="http://schemas.microsoft.com/office/powerpoint/2010/main" xmlns=""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514</TotalTime>
  <Words>339</Words>
  <Application>Microsoft Office PowerPoint</Application>
  <PresentationFormat>Произвольный</PresentationFormat>
  <Paragraphs>81</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Gilroy Bold</vt:lpstr>
      <vt:lpstr>Gilroy Medium</vt:lpstr>
      <vt:lpstr>Verdana</vt:lpstr>
      <vt:lpstr>Times New Roman</vt:lpstr>
      <vt:lpstr>Calibri</vt:lpstr>
      <vt:lpstr>Тема3</vt:lpstr>
      <vt:lpstr>Comaps</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Veter</cp:lastModifiedBy>
  <cp:revision>54</cp:revision>
  <dcterms:created xsi:type="dcterms:W3CDTF">2024-01-25T17:19:34Z</dcterms:created>
  <dcterms:modified xsi:type="dcterms:W3CDTF">2024-11-25T19:59:42Z</dcterms:modified>
</cp:coreProperties>
</file>