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60" r:id="rId13"/>
    <p:sldId id="259" r:id="rId14"/>
    <p:sldId id="258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3" autoAdjust="0"/>
  </p:normalViewPr>
  <p:slideViewPr>
    <p:cSldViewPr>
      <p:cViewPr>
        <p:scale>
          <a:sx n="125" d="100"/>
          <a:sy n="125" d="100"/>
        </p:scale>
        <p:origin x="-1224" y="-4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горь\Desktop\Screenshot_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1027" name="Picture 3" descr="C:\Users\Игорь\Desktop\Screenshot_5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горь\Desktop\Screenshot_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горь\Desktop\Screenshot_4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Игорь\Desktop\Screenshot_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горь\Desktop\Screenshot_4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горь\Desktop\Screenshot_4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горь\Desktop\Screenshot_4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горь\Desktop\Screenshot_5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горь\Desktop\Screenshot_5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горь\Desktop\Screenshot_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горь\Desktop\Screenshot_5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Игорь\Desktop\Screenshot_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горь\Desktop\Screenshot_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Игорь\Desktop\Screenshot_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Игорь\Desktop\Screenshot_5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PresentationFormat>Экран (16:9)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</dc:creator>
  <cp:lastModifiedBy>Максим</cp:lastModifiedBy>
  <cp:revision>1</cp:revision>
  <dcterms:created xsi:type="dcterms:W3CDTF">2022-10-19T22:36:00Z</dcterms:created>
  <dcterms:modified xsi:type="dcterms:W3CDTF">2022-10-19T22:45:40Z</dcterms:modified>
</cp:coreProperties>
</file>