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301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D07B-E087-4CDE-8C92-107EAC19E64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4CF9-59E3-4D83-A879-D41063C85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2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D07B-E087-4CDE-8C92-107EAC19E64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4CF9-59E3-4D83-A879-D41063C85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67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D07B-E087-4CDE-8C92-107EAC19E64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4CF9-59E3-4D83-A879-D41063C85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16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D07B-E087-4CDE-8C92-107EAC19E64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4CF9-59E3-4D83-A879-D41063C85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56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D07B-E087-4CDE-8C92-107EAC19E64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4CF9-59E3-4D83-A879-D41063C85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3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D07B-E087-4CDE-8C92-107EAC19E64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4CF9-59E3-4D83-A879-D41063C85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54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D07B-E087-4CDE-8C92-107EAC19E64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4CF9-59E3-4D83-A879-D41063C85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12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D07B-E087-4CDE-8C92-107EAC19E64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4CF9-59E3-4D83-A879-D41063C85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89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D07B-E087-4CDE-8C92-107EAC19E64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4CF9-59E3-4D83-A879-D41063C85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8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D07B-E087-4CDE-8C92-107EAC19E64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4CF9-59E3-4D83-A879-D41063C85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75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D07B-E087-4CDE-8C92-107EAC19E64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4CF9-59E3-4D83-A879-D41063C85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80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FD07B-E087-4CDE-8C92-107EAC19E64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74CF9-59E3-4D83-A879-D41063C85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59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G_7666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83676" y="1375738"/>
            <a:ext cx="8024648" cy="517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80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07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08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40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93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5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2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49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53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1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0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6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3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22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2</cp:revision>
  <dcterms:created xsi:type="dcterms:W3CDTF">2025-12-15T08:21:23Z</dcterms:created>
  <dcterms:modified xsi:type="dcterms:W3CDTF">2025-12-15T08:45:46Z</dcterms:modified>
</cp:coreProperties>
</file>