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A4CDA3-1D64-459A-BF74-30BDF52FEB53}">
  <a:tblStyle styleId="{15A4CDA3-1D64-459A-BF74-30BDF52FEB5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9a75d16d6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29a75d16d6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7" name="Google Shape;297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9.jpg"/><Relationship Id="rId6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vk.com/@school1239-chto-gde-kogda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dimamon2017@yandex.ru" TargetMode="External"/><Relationship Id="rId4" Type="http://schemas.openxmlformats.org/officeDocument/2006/relationships/hyperlink" Target="https://vk.com/id508582968" TargetMode="External"/><Relationship Id="rId5" Type="http://schemas.openxmlformats.org/officeDocument/2006/relationships/hyperlink" Target="https://t.me/dimamon_1" TargetMode="External"/><Relationship Id="rId6" Type="http://schemas.openxmlformats.org/officeDocument/2006/relationships/image" Target="../media/image18.png"/><Relationship Id="rId7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842943" y="846156"/>
            <a:ext cx="38253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Кубок города Пензы по интеллектуальной игре "Что? Где? Когда?"</a:t>
            </a:r>
            <a:endParaRPr sz="31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25" y="1883050"/>
            <a:ext cx="3548400" cy="23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29337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ct val="1000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Интеллектуальные игры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эффективный способ развития креативного и критического мышления, эрудиции, командных навыков у молодежи.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337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ct val="1000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Что? Где? Когда?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одна из самых популярных и увлекательных интеллектуальных игр, требующая логики, быстрой реакции, знаний в разных областях.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337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ct val="1000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Кубок города Пензы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проект, направленный на организацию интеллектуального досуга для студентов колледжей и вузов города Пензы, формирование интеллектуального сообщества, подготовку к участию в Интеллектуальной олимпиаде студентов «IQ ПФО».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5224" y="2032005"/>
            <a:ext cx="2706802" cy="180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651642" y="656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582850" y="1422625"/>
            <a:ext cx="47994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</a:pPr>
            <a:r>
              <a:rPr b="1" lang="ru">
                <a:latin typeface="Roboto"/>
                <a:ea typeface="Roboto"/>
                <a:cs typeface="Roboto"/>
                <a:sym typeface="Roboto"/>
              </a:rPr>
              <a:t>Студенты колледжей и вузов города Пензы</a:t>
            </a:r>
            <a:r>
              <a:rPr lang="ru">
                <a:latin typeface="Roboto"/>
                <a:ea typeface="Roboto"/>
                <a:cs typeface="Roboto"/>
                <a:sym typeface="Roboto"/>
              </a:rPr>
              <a:t> - основная целевая группа проекта, которая интересуется интеллектуальными играми, хочет развивать свои знания и навыки, участвовать в конкурсах и олимпиадах.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</a:pPr>
            <a:r>
              <a:rPr b="1" lang="ru">
                <a:latin typeface="Roboto"/>
                <a:ea typeface="Roboto"/>
                <a:cs typeface="Roboto"/>
                <a:sym typeface="Roboto"/>
              </a:rPr>
              <a:t>Преподаватели и руководители образовательных учреждений</a:t>
            </a:r>
            <a:r>
              <a:rPr lang="ru">
                <a:latin typeface="Roboto"/>
                <a:ea typeface="Roboto"/>
                <a:cs typeface="Roboto"/>
                <a:sym typeface="Roboto"/>
              </a:rPr>
              <a:t> - второстепенная целевая группа проекта, которая поддерживает инициативу студентов, способствует развитию интеллектуального потенциала молодежи, сотрудничает с организаторами проекта.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</a:pPr>
            <a:r>
              <a:rPr b="1" lang="ru">
                <a:latin typeface="Roboto"/>
                <a:ea typeface="Roboto"/>
                <a:cs typeface="Roboto"/>
                <a:sym typeface="Roboto"/>
              </a:rPr>
              <a:t>Жители города Пензы</a:t>
            </a:r>
            <a:r>
              <a:rPr lang="ru">
                <a:latin typeface="Roboto"/>
                <a:ea typeface="Roboto"/>
                <a:cs typeface="Roboto"/>
                <a:sym typeface="Roboto"/>
              </a:rPr>
              <a:t> - потенциальная целевая группа проекта, которая может заинтересоваться интеллектуальными играми, узнать о проекте через СМИ, социальные сети, рекламу, посетить мероприятия проекта в качестве зрителей или участников.</a:t>
            </a:r>
            <a:endParaRPr/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875" y="1422619"/>
            <a:ext cx="3198986" cy="3198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690242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594718" y="1423556"/>
            <a:ext cx="6568200" cy="26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115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Современное общество требует специалистов с креативным и критическим мышлением, которые могут применять свои навыки на практике.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Интеллектуальная игра “Что? Где? Когда?” является эффективным способом развития этих навыков, а также логики, эрудиции и командного взаимодействия.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Многие студенты города Пензы заинтересованы в интеллектуальных играх и организации своего интеллектуального досуга, но не имеют достаточных возможностей для этого.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В городе Пензе отсутствуют крупные площадки для проведения соревнований по “Что? Где? Когда?”, а также методическая поддержка для создания интеллектуальных сообществ в образовательных организациях.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194196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22" y="1499325"/>
            <a:ext cx="49704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115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Мы предлагаем организовать для студентов города Пензы образовательные и практические мероприятия по интеллектуальной игре “Что? Где? Когда?” на базе Центра “Ключевский”.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Мы проведем 3 мастер-класса, на которых научим участников правилам, стратегиям и тематикам игры, а также дадим рекомендации по созданию своих интеллектуальных клубов.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Мы организуем двухдневный турнир по “Что? Где? Когда?” с 80 вопросами, по итогам которого наградим команды победителей и призеров сувенирной и подарочной продукцией.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Мы подготовим видеоролик, в котором покажем ход и результаты проекта, а также получим отзывы от участников и партнеров.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7225" y="1196175"/>
            <a:ext cx="3261850" cy="247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360307" y="1590156"/>
            <a:ext cx="7743900" cy="15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Мы, сообщество “Интеллектуальный клуб студентов ИФФ ПГУ”, помогаем студентам города Пензы в ситуации отсутствия крупных площадок и методической поддержки для интеллектуальных игр решать проблему развития креативного и критического мышления с помощью организации образовательных и практических мероприятий по игре “Что? Где? Когда?” и получать ценность в виде повышения эрудиции, логики, командного взаимодействия и организации своего интеллектуального досуга.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3841" y="3266281"/>
            <a:ext cx="1676244" cy="1676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01727" y="2158331"/>
            <a:ext cx="7993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Мы работаем на рынке B2C Наша ЦА - это 102 студента колледжей и вузов города Пензы Наше решение будет стоить 500 рублей за участие в проекте - это 51 000 рублей Сегмент А - студенты, заинтересованные в интеллектуальных играх и развитии креативного и критического мышления - 40 800 рублей (80% от предыдущей суммы) Сегмент B - студенты, заинтересованные в организации своего интеллектуального досуга и создании интеллектуальных сообществ - 10 200 рублей (20% от предыдущей суммы) Сможем заработать в первый год - 30 600 рублей (60% от доли)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4" name="Google Shape;2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1767" y="117538"/>
            <a:ext cx="1930026" cy="1853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40051" y="9638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457194" y="1753363"/>
            <a:ext cx="69366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Конкуренты на рынке интеллектуальных игр в Пензе - это: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Интеллектуальная игра “60 секунд” - образовательный проект с интересными вопросами, профессиональными ведущими, но направленный в первую очередь на организацию азартного и веселого досуга, клубная тематика.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Интеллектуальные игры “Квиз.Плиз” - компания с оригинальными и зрелищными форматами игр, высоким качеством мероприятий и привлечением звезд, но высокой стоимостью участия, сложностью регистрации и квалификации и избыточной коммерциализацией.</a:t>
            </a:r>
            <a:endParaRPr sz="1000">
              <a:solidFill>
                <a:schemeClr val="dk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Наша стратегия для преодоления или отличия от конкурентов - это: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Предложить уникальный продукт на рынке - мероприятия по популярной и увлекательной игре “Что? Где? Когда?”.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Сфокусироваться на целевой аудитории студентов, заинтересованных в развитии мышления и организации досуга.</a:t>
            </a:r>
            <a:endParaRPr sz="1000">
              <a:solidFill>
                <a:schemeClr val="dk2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</a:pPr>
            <a:r>
              <a:rPr lang="ru" sz="1000">
                <a:solidFill>
                  <a:schemeClr val="dk2"/>
                </a:solidFill>
              </a:rPr>
              <a:t>Предоставить доступные и привлекательные условия для участия в проекте, такие как низкая стоимость, удобное расписание, качественная подготовка и проведение мероприятий, возможность получить знания, навыки, призы и сертификаты.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40050" y="9293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8" name="Google Shape;2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1767" y="117538"/>
            <a:ext cx="1930026" cy="1853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457193" y="531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57192" y="518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457193" y="1776656"/>
            <a:ext cx="7993200" cy="2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90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Мы будем организовывать образовательные и практические мероприятия по игре “Что? Где? Когда?” для студентов города Пензы на базе Центра “Ключевский”.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Это будет стоить 500 рублей за участие команды в проекте, включая 3 мастер-класса и двухдневный турнир с призами и сертификатами.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У нас будут покупать студенты, заинтересованные в развитии креативного и критического мышления, организации своего интеллектуального досуга и создании интеллектуальных сообществ.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Бизнес-модель: мы получаем доход от продажи билетов на мероприятия, а также от спонсоров и партнеров, которые поддерживают наш проект и предоставляют нам ресурсы, рекламу и продукцию.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Дополнительно мы можем зарабатывать на продаже видеороликов с нашими мероприятиями, а также </a:t>
            </a:r>
            <a:r>
              <a:rPr b="1" lang="ru">
                <a:latin typeface="Arial"/>
                <a:ea typeface="Arial"/>
                <a:cs typeface="Arial"/>
                <a:sym typeface="Arial"/>
              </a:rPr>
              <a:t>на консультациях и тренингах по интеллектуальным играм для других организаций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2" name="Google Shape;2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142" y="-12"/>
            <a:ext cx="1930026" cy="1853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456817" y="4227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57323" y="962850"/>
            <a:ext cx="58101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Мы успешно провели первый турнир по игре “Что? Где? Когда?” в ноябре 2023 года, собрав 100 участников из разных вузов города Пензы.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Мы получили положительные отзывы от участников и зрителей, а также от спонсоров и партнеров, которые предоставили 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нам помещение и оборудование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Мы создали официальную группу в социальной сети ВКонтакте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, где мы публикуем новости, анонсы, видеоролики и фотографии с наших мероприятий. На данный момент у нас более 100 подписчиков и высокий уровень вовлеченности.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Мы продолжаем развивать наш проект, готовясь к следующему мастер-классу, который состоится в ноябре 2023 года. Мы планируем увеличить количество участников, расширить тематику вопросов, привлечь новых спонсоров и партнеров, а также повысить качество и интересность наших мероприятий.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3" name="Google Shape;24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192" y="-12"/>
            <a:ext cx="1930026" cy="1853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000" y="1989825"/>
            <a:ext cx="2667000" cy="22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8825" y="3517250"/>
            <a:ext cx="3003700" cy="15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1" name="Google Shape;251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{15A4CDA3-1D64-459A-BF74-30BDF52FEB53}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Монахов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Гордеева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Утенкова Анастасия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2" name="Google Shape;252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54" name="Google Shape;25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802" y="1174975"/>
            <a:ext cx="931183" cy="139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5200" y="2088576"/>
            <a:ext cx="869600" cy="13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4801" y="2558425"/>
            <a:ext cx="978271" cy="13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{15A4CDA3-1D64-459A-BF74-30BDF52FEB53}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Коблова Наталия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Кузьменко Даниил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Панферов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36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36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71" name="Google Shape;27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7" name="Google Shape;27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4400" y="706970"/>
            <a:ext cx="869600" cy="1772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4392" y="2479363"/>
            <a:ext cx="1079218" cy="160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6300" y="1934625"/>
            <a:ext cx="1469390" cy="11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5" name="Google Shape;285;p37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8450" lvl="0" marL="457200" rtl="0" algn="l">
              <a:spcBef>
                <a:spcPts val="900"/>
              </a:spcBef>
              <a:spcAft>
                <a:spcPts val="0"/>
              </a:spcAft>
              <a:buSzPts val="1100"/>
              <a:buFont typeface="Roboto"/>
              <a:buAutoNum type="arabicParenR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Провести мастер-классы по игре “Что? Где? Когда?”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для студентов Пензы в ноябре 2023 года.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oboto"/>
              <a:buAutoNum type="arabicParenR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Создать видеоролик о проекте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и распространить его через социальные сети и партнерские организации.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oboto"/>
              <a:buAutoNum type="arabicParenR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Получить обратную связь от участников и партнеров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и оценить эффективность и результаты проекта.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oboto"/>
              <a:buAutoNum type="arabicParenR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Развивать интеллектуальное сообщество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в Пензе, поддерживать связь с участниками и организовывать новые мероприятия по интеллектуальным играм.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4" name="Google Shape;294;p37"/>
          <p:cNvGraphicFramePr/>
          <p:nvPr/>
        </p:nvGraphicFramePr>
        <p:xfrm>
          <a:off x="530735" y="268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{15A4CDA3-1D64-459A-BF74-30BDF52FEB53}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</a:rPr>
                        <a:t>Провести мастер-классы по игре “Что? Где? Когда?”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31</a:t>
                      </a:r>
                      <a:r>
                        <a:rPr lang="ru" sz="1000">
                          <a:solidFill>
                            <a:schemeClr val="dk2"/>
                          </a:solidFill>
                        </a:rPr>
                        <a:t> декабря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Монахов Д.Е., Гордеева Д.С.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  <a:tr h="439675"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О</a:t>
                      </a: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рганизовать рекламную кампанию проекта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30 ноября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Монахов Д.Е., Утенкова А.Н.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  <a:tr h="439675"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Подготовить отчет о выполнении проекта и планы на будущее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31 мая 2024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Монахов Д.Е.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0" name="Google Shape;300;p38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Монахов Дмитрий Евгеньевич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dimamon2017@yandex.ru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4"/>
              </a:rPr>
              <a:t>https://vk.com/id508582968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5"/>
              </a:rPr>
              <a:t>https://t.me/dimamon_1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1" name="Google Shape;301;p38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0" name="Google Shape;310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28213" y="1128400"/>
            <a:ext cx="2220601" cy="33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