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70" r:id="rId2"/>
    <p:sldId id="281" r:id="rId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FF2F2D"/>
    <a:srgbClr val="FD493D"/>
    <a:srgbClr val="9F00FF"/>
    <a:srgbClr val="FCAF17"/>
    <a:srgbClr val="B5D8E1"/>
    <a:srgbClr val="FBB3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3" autoAdjust="0"/>
    <p:restoredTop sz="94694"/>
  </p:normalViewPr>
  <p:slideViewPr>
    <p:cSldViewPr snapToGrid="0" snapToObjects="1" showGuides="1">
      <p:cViewPr varScale="1">
        <p:scale>
          <a:sx n="102" d="100"/>
          <a:sy n="102" d="100"/>
        </p:scale>
        <p:origin x="72" y="282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22730591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8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Текст 2"/>
          <p:cNvSpPr txBox="1"/>
          <p:nvPr/>
        </p:nvSpPr>
        <p:spPr>
          <a:xfrm>
            <a:off x="589158" y="719803"/>
            <a:ext cx="8083502" cy="470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/>
              <a:t>Оптимизация управления асинхронным двигателем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2000" dirty="0">
              <a:solidFill>
                <a:srgbClr val="1B1B1B"/>
              </a:solidFill>
              <a:latin typeface="Gilroy-Light"/>
            </a:endParaRP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en-US" sz="2000" dirty="0">
                <a:solidFill>
                  <a:srgbClr val="1B1B1B"/>
                </a:solidFill>
                <a:latin typeface="Gilroy-Light"/>
              </a:rPr>
              <a:t>pt.2035.university/project/optimizacia-upravlenia-asinhronnym-dvigatelem</a:t>
            </a:r>
            <a:endParaRPr sz="2000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err="1"/>
              <a:t>Баймешева</a:t>
            </a:r>
            <a:r>
              <a:rPr lang="ru-RU" dirty="0"/>
              <a:t> Виктория Владимировна</a:t>
            </a:r>
            <a:endParaRPr lang="ru-RU" sz="6900"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 defTabSz="877822"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2000"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-97339"/>
            <a:ext cx="2678848" cy="204745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4835077-E088-3D04-6CF2-0CBBD197A3F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26146" t="11764" r="26646" b="38265"/>
          <a:stretch/>
        </p:blipFill>
        <p:spPr>
          <a:xfrm>
            <a:off x="168244" y="123825"/>
            <a:ext cx="1843548" cy="109768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0FB1B44-234A-734A-F2A7-16A5A58E33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6501" y="4274946"/>
            <a:ext cx="3404516" cy="2553387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DB858AD1-62A5-CEE7-9065-07FC4B2752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244" y="444950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6EC1D76E-F97F-4DE6-9B65-1EB8295F7D5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9959974"/>
              </p:ext>
            </p:extLst>
          </p:nvPr>
        </p:nvGraphicFramePr>
        <p:xfrm>
          <a:off x="8736270" y="1950113"/>
          <a:ext cx="3564977" cy="20474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5304401" imgH="3075401" progId="Visio.Drawing.11">
                  <p:embed/>
                </p:oleObj>
              </mc:Choice>
              <mc:Fallback>
                <p:oleObj r:id="rId8" imgW="5304401" imgH="3075401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36270" y="1950113"/>
                        <a:ext cx="3564977" cy="204745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17989" y="5092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1706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1600" dirty="0">
                <a:solidFill>
                  <a:schemeClr val="tx1"/>
                </a:solidFill>
              </a:rPr>
              <a:t>Оптимизация управления асинхронным двигателем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6E14EC-80FA-1D64-C190-39F6953CAA36}"/>
              </a:ext>
            </a:extLst>
          </p:cNvPr>
          <p:cNvSpPr txBox="1"/>
          <p:nvPr/>
        </p:nvSpPr>
        <p:spPr>
          <a:xfrm>
            <a:off x="361086" y="3040855"/>
            <a:ext cx="5648634" cy="3693319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9F00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Решение</a:t>
            </a:r>
          </a:p>
          <a:p>
            <a:r>
              <a:rPr lang="ru-RU" b="0" i="0" dirty="0">
                <a:solidFill>
                  <a:schemeClr val="tx1"/>
                </a:solidFill>
                <a:effectLst/>
                <a:latin typeface="-apple-system"/>
              </a:rPr>
              <a:t>- уточнение степени γ для разных сталей статора двигателей – за счет уточнения соотношение гистерезисных и </a:t>
            </a:r>
            <a:r>
              <a:rPr lang="ru-RU" b="0" i="0" dirty="0" err="1">
                <a:solidFill>
                  <a:schemeClr val="tx1"/>
                </a:solidFill>
                <a:effectLst/>
                <a:latin typeface="-apple-system"/>
              </a:rPr>
              <a:t>вихретоковых</a:t>
            </a:r>
            <a:r>
              <a:rPr lang="ru-RU" b="0" i="0" dirty="0">
                <a:solidFill>
                  <a:schemeClr val="tx1"/>
                </a:solidFill>
                <a:effectLst/>
                <a:latin typeface="-apple-system"/>
              </a:rPr>
              <a:t> потерь в стали статора;</a:t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b="0" i="0" dirty="0">
                <a:solidFill>
                  <a:schemeClr val="tx1"/>
                </a:solidFill>
                <a:effectLst/>
                <a:latin typeface="-apple-system"/>
              </a:rPr>
              <a:t>- корректировку формул граничной мощности;</a:t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b="0" i="0" dirty="0">
                <a:solidFill>
                  <a:schemeClr val="tx1"/>
                </a:solidFill>
                <a:effectLst/>
                <a:latin typeface="-apple-system"/>
              </a:rPr>
              <a:t>- разработку электрической схемы автоматического переключения обмотки статора из «треугольника в звезду» и обратно, в которой должна быть предусмотрена некоторая зона нечувствительности с целью предотвращения частых переключений из одной схемы в другую при кратковременных изменениях нагрузки, т.е. при работе вблизи токов граничной величины.</a:t>
            </a:r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F5456EE-1E71-E09B-AD05-363FD7EA6AD1}"/>
              </a:ext>
            </a:extLst>
          </p:cNvPr>
          <p:cNvSpPr txBox="1"/>
          <p:nvPr/>
        </p:nvSpPr>
        <p:spPr>
          <a:xfrm>
            <a:off x="6224773" y="606278"/>
            <a:ext cx="5648633" cy="2862322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9F00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Описание продукта </a:t>
            </a:r>
          </a:p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Что будете продавать, услуга, оборудование, сервис и т.д.</a:t>
            </a:r>
          </a:p>
          <a:p>
            <a:endParaRPr lang="ru-RU" dirty="0">
              <a:solidFill>
                <a:schemeClr val="bg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Кому будете продавать (потенциальные клиенты)</a:t>
            </a:r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80365C-A496-C153-A229-B19A81E356A7}"/>
              </a:ext>
            </a:extLst>
          </p:cNvPr>
          <p:cNvSpPr txBox="1"/>
          <p:nvPr/>
        </p:nvSpPr>
        <p:spPr>
          <a:xfrm>
            <a:off x="6182282" y="3565677"/>
            <a:ext cx="5648632" cy="2862322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9F00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Ресурсы</a:t>
            </a:r>
          </a:p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Укажите какие ресурсы вам необходимы для реализации проекта (временные, людские, финансовые)</a:t>
            </a:r>
          </a:p>
          <a:p>
            <a:endParaRPr lang="ru-RU" dirty="0">
              <a:solidFill>
                <a:schemeClr val="bg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dirty="0">
              <a:solidFill>
                <a:schemeClr val="bg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DE7DAAA-904E-9D66-F191-9CD9E8EF5CA6}"/>
              </a:ext>
            </a:extLst>
          </p:cNvPr>
          <p:cNvSpPr txBox="1"/>
          <p:nvPr/>
        </p:nvSpPr>
        <p:spPr>
          <a:xfrm>
            <a:off x="318594" y="635454"/>
            <a:ext cx="5648633" cy="2308324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9F00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Проблема</a:t>
            </a:r>
          </a:p>
          <a:p>
            <a:r>
              <a:rPr lang="ru-RU" b="0" i="0" dirty="0">
                <a:solidFill>
                  <a:schemeClr val="tx1"/>
                </a:solidFill>
                <a:effectLst/>
                <a:latin typeface="-apple-system"/>
              </a:rPr>
              <a:t>- существенная неточность (патента) в отношении суммы потерь в стали и механических потерях.</a:t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b="0" i="0" dirty="0">
                <a:solidFill>
                  <a:schemeClr val="tx1"/>
                </a:solidFill>
                <a:effectLst/>
                <a:latin typeface="-apple-system"/>
              </a:rPr>
              <a:t>- отсутствие в известных источниках точных значений нагрузки (ниже которой конкретный двигатель следует включать на схему «звезда»; производить переключения).</a:t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b="0" i="0" dirty="0">
                <a:solidFill>
                  <a:schemeClr val="tx1"/>
                </a:solidFill>
                <a:effectLst/>
                <a:latin typeface="-apple-system"/>
              </a:rPr>
              <a:t>- отсутствие граничного значения нагрузки.</a:t>
            </a:r>
            <a:endParaRPr lang="ru-RU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3355</TotalTime>
  <Words>189</Words>
  <Application>Microsoft Office PowerPoint</Application>
  <PresentationFormat>Широкоэкранный</PresentationFormat>
  <Paragraphs>22</Paragraphs>
  <Slides>2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12" baseType="lpstr">
      <vt:lpstr>-apple-system</vt:lpstr>
      <vt:lpstr>Arial</vt:lpstr>
      <vt:lpstr>Calibri</vt:lpstr>
      <vt:lpstr>Calibri Light</vt:lpstr>
      <vt:lpstr>Gilroy-ExtraBold</vt:lpstr>
      <vt:lpstr>Gilroy-Light</vt:lpstr>
      <vt:lpstr>Helvetica</vt:lpstr>
      <vt:lpstr>Verdana</vt:lpstr>
      <vt:lpstr>Тема Office</vt:lpstr>
      <vt:lpstr>Visio.Drawing.11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Захар Терешков</cp:lastModifiedBy>
  <cp:revision>31</cp:revision>
  <dcterms:modified xsi:type="dcterms:W3CDTF">2023-09-27T04:46:49Z</dcterms:modified>
</cp:coreProperties>
</file>